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53" r:id="rId5"/>
    <p:sldId id="354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EE6-4CBE-A3DB-44DECC29486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EE6-4CBE-A3DB-44DECC29486F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E6-4CBE-A3DB-44DECC294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0"/>
        <c:axId val="892857728"/>
        <c:axId val="892867712"/>
      </c:barChart>
      <c:catAx>
        <c:axId val="892857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92867712"/>
        <c:crosses val="autoZero"/>
        <c:auto val="1"/>
        <c:lblAlgn val="ctr"/>
        <c:lblOffset val="100"/>
        <c:noMultiLvlLbl val="0"/>
      </c:catAx>
      <c:valAx>
        <c:axId val="89286771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9285772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6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C3-406F-8805-538C565BC7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C3-406F-8805-538C565BC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808256"/>
        <c:axId val="191810176"/>
      </c:lineChart>
      <c:catAx>
        <c:axId val="191808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91810176"/>
        <c:crosses val="autoZero"/>
        <c:auto val="1"/>
        <c:lblAlgn val="ctr"/>
        <c:lblOffset val="100"/>
        <c:noMultiLvlLbl val="0"/>
      </c:catAx>
      <c:valAx>
        <c:axId val="191810176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91808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D4160AF-2D47-4669-8F60-785AEF6417E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C7CD614-ACFD-4819-95F0-6915A8C8374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178933" y="3562350"/>
            <a:ext cx="3874977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CBEE781-F444-4B0D-8AF9-035A0D4C58C3}"/>
              </a:ext>
            </a:extLst>
          </p:cNvPr>
          <p:cNvGrpSpPr/>
          <p:nvPr userDrawn="1"/>
        </p:nvGrpSpPr>
        <p:grpSpPr>
          <a:xfrm>
            <a:off x="7405924" y="441839"/>
            <a:ext cx="3829032" cy="4683741"/>
            <a:chOff x="6446339" y="1280897"/>
            <a:chExt cx="4320717" cy="5285178"/>
          </a:xfrm>
        </p:grpSpPr>
        <p:sp>
          <p:nvSpPr>
            <p:cNvPr id="3" name="Freeform: Shape 3">
              <a:extLst>
                <a:ext uri="{FF2B5EF4-FFF2-40B4-BE49-F238E27FC236}">
                  <a16:creationId xmlns:a16="http://schemas.microsoft.com/office/drawing/2014/main" id="{56F0DC5E-FBE2-4759-8F5D-6F1A1E77C81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BB5FB4A1-62D5-4453-B43D-59762D790B81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5E2D4C86-60FD-48A6-87F8-636D7DADF30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26867E90-054D-4A61-B7FE-D8FB1743CB87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D409B730-BDE6-4E4B-887F-9EF9C6B6459F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6C8F719D-5127-4A86-90AE-6D6518FC7F10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4E523424-269F-41F4-8175-8A8D907E6C31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F06F2730-AED3-412C-846B-FDB5527383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1708" y="648150"/>
            <a:ext cx="3485593" cy="31388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25AECB1-C1C4-4AAA-AC0C-2C4FD3BEA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721BE84-CF5F-49AA-B545-2B302D5ADF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1EC706-9B2A-49F5-97BC-E209B476C2B1}"/>
              </a:ext>
            </a:extLst>
          </p:cNvPr>
          <p:cNvSpPr/>
          <p:nvPr userDrawn="1"/>
        </p:nvSpPr>
        <p:spPr>
          <a:xfrm>
            <a:off x="1544417" y="1816072"/>
            <a:ext cx="2627534" cy="19621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8CE623-27B8-43AB-B5D9-3DE79F20DB46}"/>
              </a:ext>
            </a:extLst>
          </p:cNvPr>
          <p:cNvSpPr/>
          <p:nvPr userDrawn="1"/>
        </p:nvSpPr>
        <p:spPr>
          <a:xfrm>
            <a:off x="5197607" y="1816072"/>
            <a:ext cx="2627534" cy="19621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5D9C0A-5675-4A80-A9EA-43FD7CDCBFD3}"/>
              </a:ext>
            </a:extLst>
          </p:cNvPr>
          <p:cNvSpPr/>
          <p:nvPr userDrawn="1"/>
        </p:nvSpPr>
        <p:spPr>
          <a:xfrm>
            <a:off x="8850797" y="1816072"/>
            <a:ext cx="2627534" cy="196215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3C91C55-8330-42C8-874B-83C2FBF456BF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69091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9" name="그림 개체 틀 2">
            <a:extLst>
              <a:ext uri="{FF2B5EF4-FFF2-40B4-BE49-F238E27FC236}">
                <a16:creationId xmlns:a16="http://schemas.microsoft.com/office/drawing/2014/main" id="{BF15BA92-3EF6-48C3-AA21-1292133158A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434410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8" name="그림 개체 틀 2">
            <a:extLst>
              <a:ext uri="{FF2B5EF4-FFF2-40B4-BE49-F238E27FC236}">
                <a16:creationId xmlns:a16="http://schemas.microsoft.com/office/drawing/2014/main" id="{354B4D73-B397-4586-B2AD-3EF3B8AF9C8D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99729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4FA530-F3AC-432C-B292-D5669FE0B731}"/>
              </a:ext>
            </a:extLst>
          </p:cNvPr>
          <p:cNvSpPr/>
          <p:nvPr userDrawn="1"/>
        </p:nvSpPr>
        <p:spPr>
          <a:xfrm>
            <a:off x="1544417" y="4159030"/>
            <a:ext cx="2627534" cy="1962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EAC11F-DE69-448D-BFD4-86EBF9111757}"/>
              </a:ext>
            </a:extLst>
          </p:cNvPr>
          <p:cNvSpPr/>
          <p:nvPr userDrawn="1"/>
        </p:nvSpPr>
        <p:spPr>
          <a:xfrm>
            <a:off x="5197607" y="4159030"/>
            <a:ext cx="2627534" cy="19621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4E9C488-86DA-443B-A396-8755783C19DF}"/>
              </a:ext>
            </a:extLst>
          </p:cNvPr>
          <p:cNvSpPr/>
          <p:nvPr userDrawn="1"/>
        </p:nvSpPr>
        <p:spPr>
          <a:xfrm>
            <a:off x="8850797" y="4159030"/>
            <a:ext cx="2627534" cy="19621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그림 개체 틀 2">
            <a:extLst>
              <a:ext uri="{FF2B5EF4-FFF2-40B4-BE49-F238E27FC236}">
                <a16:creationId xmlns:a16="http://schemas.microsoft.com/office/drawing/2014/main" id="{8FEFB4DC-34CA-4362-95F1-BF84F8BF681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9091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7" name="그림 개체 틀 2">
            <a:extLst>
              <a:ext uri="{FF2B5EF4-FFF2-40B4-BE49-F238E27FC236}">
                <a16:creationId xmlns:a16="http://schemas.microsoft.com/office/drawing/2014/main" id="{4D3C3EC1-9F71-4515-ABEF-BB113E2E7046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34410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8" name="그림 개체 틀 2">
            <a:extLst>
              <a:ext uri="{FF2B5EF4-FFF2-40B4-BE49-F238E27FC236}">
                <a16:creationId xmlns:a16="http://schemas.microsoft.com/office/drawing/2014/main" id="{233F0B8F-F7BE-411C-87A0-E69E0EEBAC11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99729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FBB0F-9EF1-4E19-B8D3-5DCE4E2836B5}"/>
              </a:ext>
            </a:extLst>
          </p:cNvPr>
          <p:cNvSpPr/>
          <p:nvPr userDrawn="1"/>
        </p:nvSpPr>
        <p:spPr>
          <a:xfrm>
            <a:off x="5857336" y="260648"/>
            <a:ext cx="5876372" cy="633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ACCF6-EFC7-48A6-8A1C-B0337CE1DA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EBE981A-12EC-49E4-96F9-27C5E492715C}"/>
              </a:ext>
            </a:extLst>
          </p:cNvPr>
          <p:cNvSpPr/>
          <p:nvPr userDrawn="1"/>
        </p:nvSpPr>
        <p:spPr>
          <a:xfrm>
            <a:off x="3743865" y="0"/>
            <a:ext cx="844813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51DC9-0F2B-4D5D-968D-DBB2B459608B}"/>
              </a:ext>
            </a:extLst>
          </p:cNvPr>
          <p:cNvSpPr/>
          <p:nvPr userDrawn="1"/>
        </p:nvSpPr>
        <p:spPr>
          <a:xfrm>
            <a:off x="1630392" y="836762"/>
            <a:ext cx="5796951" cy="5184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70E636D-9A90-4023-9EA4-D9042A7E930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308600"/>
            <a:ext cx="6918385" cy="424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2BABC71-0705-4722-8A71-FE16FBAB691E}"/>
              </a:ext>
            </a:extLst>
          </p:cNvPr>
          <p:cNvSpPr/>
          <p:nvPr/>
        </p:nvSpPr>
        <p:spPr>
          <a:xfrm>
            <a:off x="6270172" y="0"/>
            <a:ext cx="5921827" cy="6866708"/>
          </a:xfrm>
          <a:custGeom>
            <a:avLst/>
            <a:gdLst>
              <a:gd name="connsiteX0" fmla="*/ 0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0 w 5721711"/>
              <a:gd name="connsiteY4" fmla="*/ 0 h 6858000"/>
              <a:gd name="connsiteX0" fmla="*/ 0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0 w 5721711"/>
              <a:gd name="connsiteY5" fmla="*/ 0 h 6858000"/>
              <a:gd name="connsiteX0" fmla="*/ 2795451 w 5721711"/>
              <a:gd name="connsiteY0" fmla="*/ 17417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17417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271 w 5721531"/>
              <a:gd name="connsiteY0" fmla="*/ 0 h 6866708"/>
              <a:gd name="connsiteX1" fmla="*/ 5721531 w 5721531"/>
              <a:gd name="connsiteY1" fmla="*/ 0 h 6866708"/>
              <a:gd name="connsiteX2" fmla="*/ 5721531 w 5721531"/>
              <a:gd name="connsiteY2" fmla="*/ 6858000 h 6866708"/>
              <a:gd name="connsiteX3" fmla="*/ 3291660 w 5721531"/>
              <a:gd name="connsiteY3" fmla="*/ 6866708 h 6866708"/>
              <a:gd name="connsiteX4" fmla="*/ 1 w 5721531"/>
              <a:gd name="connsiteY4" fmla="*/ 2455817 h 6866708"/>
              <a:gd name="connsiteX5" fmla="*/ 2795271 w 5721531"/>
              <a:gd name="connsiteY5" fmla="*/ 0 h 6866708"/>
              <a:gd name="connsiteX0" fmla="*/ 2795271 w 5721531"/>
              <a:gd name="connsiteY0" fmla="*/ 0 h 6866708"/>
              <a:gd name="connsiteX1" fmla="*/ 5721531 w 5721531"/>
              <a:gd name="connsiteY1" fmla="*/ 0 h 6866708"/>
              <a:gd name="connsiteX2" fmla="*/ 5721531 w 5721531"/>
              <a:gd name="connsiteY2" fmla="*/ 6858000 h 6866708"/>
              <a:gd name="connsiteX3" fmla="*/ 3291660 w 5721531"/>
              <a:gd name="connsiteY3" fmla="*/ 6866708 h 6866708"/>
              <a:gd name="connsiteX4" fmla="*/ 1 w 5721531"/>
              <a:gd name="connsiteY4" fmla="*/ 2455817 h 6866708"/>
              <a:gd name="connsiteX5" fmla="*/ 2795271 w 5721531"/>
              <a:gd name="connsiteY5" fmla="*/ 0 h 6866708"/>
              <a:gd name="connsiteX0" fmla="*/ 2795270 w 5721530"/>
              <a:gd name="connsiteY0" fmla="*/ 0 h 6866708"/>
              <a:gd name="connsiteX1" fmla="*/ 5721530 w 5721530"/>
              <a:gd name="connsiteY1" fmla="*/ 0 h 6866708"/>
              <a:gd name="connsiteX2" fmla="*/ 5721530 w 5721530"/>
              <a:gd name="connsiteY2" fmla="*/ 6858000 h 6866708"/>
              <a:gd name="connsiteX3" fmla="*/ 3291659 w 5721530"/>
              <a:gd name="connsiteY3" fmla="*/ 6866708 h 6866708"/>
              <a:gd name="connsiteX4" fmla="*/ 0 w 5721530"/>
              <a:gd name="connsiteY4" fmla="*/ 2455817 h 6866708"/>
              <a:gd name="connsiteX5" fmla="*/ 2795270 w 5721530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1827" h="6866708">
                <a:moveTo>
                  <a:pt x="2995567" y="0"/>
                </a:moveTo>
                <a:lnTo>
                  <a:pt x="5921827" y="0"/>
                </a:lnTo>
                <a:lnTo>
                  <a:pt x="5921827" y="6858000"/>
                </a:lnTo>
                <a:lnTo>
                  <a:pt x="3491956" y="6866708"/>
                </a:lnTo>
                <a:cubicBezTo>
                  <a:pt x="2316358" y="5529943"/>
                  <a:pt x="1541357" y="4741818"/>
                  <a:pt x="0" y="3074126"/>
                </a:cubicBezTo>
                <a:cubicBezTo>
                  <a:pt x="940467" y="2063931"/>
                  <a:pt x="2098644" y="931818"/>
                  <a:pt x="29955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74792" y="3967986"/>
            <a:ext cx="52861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574791" y="881777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Medical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574791" y="3570503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76294" y="4470569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556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F602CEF3-55CE-4EA3-8952-5E4694F37154}"/>
              </a:ext>
            </a:extLst>
          </p:cNvPr>
          <p:cNvGrpSpPr/>
          <p:nvPr/>
        </p:nvGrpSpPr>
        <p:grpSpPr>
          <a:xfrm>
            <a:off x="928418" y="2115051"/>
            <a:ext cx="10310997" cy="3646085"/>
            <a:chOff x="928418" y="2115051"/>
            <a:chExt cx="10310997" cy="3646085"/>
          </a:xfrm>
        </p:grpSpPr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6EA9EA59-CC17-4E9F-B342-B3B66A53F5A1}"/>
                </a:ext>
              </a:extLst>
            </p:cNvPr>
            <p:cNvSpPr/>
            <p:nvPr/>
          </p:nvSpPr>
          <p:spPr>
            <a:xfrm rot="16200000">
              <a:off x="9356590" y="2725834"/>
              <a:ext cx="128165" cy="24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9D0EA15-7C6E-4988-BF3B-1C9E0468B477}"/>
                </a:ext>
              </a:extLst>
            </p:cNvPr>
            <p:cNvGrpSpPr/>
            <p:nvPr/>
          </p:nvGrpSpPr>
          <p:grpSpPr>
            <a:xfrm>
              <a:off x="10593874" y="3624100"/>
              <a:ext cx="645541" cy="645541"/>
              <a:chOff x="9038650" y="3719008"/>
              <a:chExt cx="456064" cy="456064"/>
            </a:xfrm>
          </p:grpSpPr>
          <p:sp>
            <p:nvSpPr>
              <p:cNvPr id="37" name="Oval 14">
                <a:extLst>
                  <a:ext uri="{FF2B5EF4-FFF2-40B4-BE49-F238E27FC236}">
                    <a16:creationId xmlns:a16="http://schemas.microsoft.com/office/drawing/2014/main" id="{5D7F7C79-8A49-42A0-931C-4FD6FF15C064}"/>
                  </a:ext>
                </a:extLst>
              </p:cNvPr>
              <p:cNvSpPr/>
              <p:nvPr/>
            </p:nvSpPr>
            <p:spPr>
              <a:xfrm>
                <a:off x="9038650" y="3719008"/>
                <a:ext cx="456064" cy="45606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" name="Oval 15">
                <a:extLst>
                  <a:ext uri="{FF2B5EF4-FFF2-40B4-BE49-F238E27FC236}">
                    <a16:creationId xmlns:a16="http://schemas.microsoft.com/office/drawing/2014/main" id="{0C1D0911-2E6F-4661-B97E-0F221827CC57}"/>
                  </a:ext>
                </a:extLst>
              </p:cNvPr>
              <p:cNvSpPr/>
              <p:nvPr/>
            </p:nvSpPr>
            <p:spPr>
              <a:xfrm>
                <a:off x="9060877" y="3763145"/>
                <a:ext cx="394449" cy="3944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9" name="Oval 16">
                <a:extLst>
                  <a:ext uri="{FF2B5EF4-FFF2-40B4-BE49-F238E27FC236}">
                    <a16:creationId xmlns:a16="http://schemas.microsoft.com/office/drawing/2014/main" id="{03B94BD9-9CB9-42C2-A7BA-EB3C344242D0}"/>
                  </a:ext>
                </a:extLst>
              </p:cNvPr>
              <p:cNvSpPr/>
              <p:nvPr/>
            </p:nvSpPr>
            <p:spPr>
              <a:xfrm>
                <a:off x="9112314" y="3840628"/>
                <a:ext cx="276892" cy="2768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E8B72BD-D742-4746-8827-69DB4CC8DDAC}"/>
                </a:ext>
              </a:extLst>
            </p:cNvPr>
            <p:cNvGrpSpPr/>
            <p:nvPr/>
          </p:nvGrpSpPr>
          <p:grpSpPr>
            <a:xfrm rot="5400000">
              <a:off x="937905" y="3632194"/>
              <a:ext cx="281160" cy="221882"/>
              <a:chOff x="4382967" y="2733371"/>
              <a:chExt cx="210840" cy="166388"/>
            </a:xfrm>
            <a:solidFill>
              <a:schemeClr val="accent2"/>
            </a:solidFill>
          </p:grpSpPr>
          <p:sp>
            <p:nvSpPr>
              <p:cNvPr id="35" name="Oval 5">
                <a:extLst>
                  <a:ext uri="{FF2B5EF4-FFF2-40B4-BE49-F238E27FC236}">
                    <a16:creationId xmlns:a16="http://schemas.microsoft.com/office/drawing/2014/main" id="{D6FAE991-D8DE-4049-AE97-40BBBC50ABB9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Rectangle 6">
                <a:extLst>
                  <a:ext uri="{FF2B5EF4-FFF2-40B4-BE49-F238E27FC236}">
                    <a16:creationId xmlns:a16="http://schemas.microsoft.com/office/drawing/2014/main" id="{82510756-0E7F-4E1E-BA71-E1479EA83BAD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928C12-9611-4B43-95FF-C6A372250AB5}"/>
                </a:ext>
              </a:extLst>
            </p:cNvPr>
            <p:cNvGrpSpPr/>
            <p:nvPr/>
          </p:nvGrpSpPr>
          <p:grpSpPr>
            <a:xfrm>
              <a:off x="928418" y="3087052"/>
              <a:ext cx="1050749" cy="1711006"/>
              <a:chOff x="490824" y="3340551"/>
              <a:chExt cx="1050748" cy="1711006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FB711DF2-0D92-483F-B5D5-79BD3894232E}"/>
                  </a:ext>
                </a:extLst>
              </p:cNvPr>
              <p:cNvSpPr/>
              <p:nvPr/>
            </p:nvSpPr>
            <p:spPr>
              <a:xfrm rot="5820000">
                <a:off x="1092708" y="3026109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2" name="Freeform 3">
                <a:extLst>
                  <a:ext uri="{FF2B5EF4-FFF2-40B4-BE49-F238E27FC236}">
                    <a16:creationId xmlns:a16="http://schemas.microsoft.com/office/drawing/2014/main" id="{B35C17E2-23C8-40CC-A3FB-39A120BCF794}"/>
                  </a:ext>
                </a:extLst>
              </p:cNvPr>
              <p:cNvSpPr/>
              <p:nvPr/>
            </p:nvSpPr>
            <p:spPr>
              <a:xfrm rot="5400000">
                <a:off x="361981" y="3469394"/>
                <a:ext cx="516681" cy="258996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F49B3863-0BDF-4E54-9814-4A0DC90ADBD2}"/>
                  </a:ext>
                </a:extLst>
              </p:cNvPr>
              <p:cNvSpPr/>
              <p:nvPr/>
            </p:nvSpPr>
            <p:spPr>
              <a:xfrm rot="15780000" flipV="1">
                <a:off x="1092709" y="4549884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F3DF25D5-B896-48F5-A45C-92E3401876F0}"/>
                  </a:ext>
                </a:extLst>
              </p:cNvPr>
              <p:cNvSpPr/>
              <p:nvPr/>
            </p:nvSpPr>
            <p:spPr>
              <a:xfrm rot="16200000" flipV="1">
                <a:off x="346087" y="4647822"/>
                <a:ext cx="548473" cy="258997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DADDE80A-58A4-4B22-BBC6-B710E304E1E9}"/>
                </a:ext>
              </a:extLst>
            </p:cNvPr>
            <p:cNvGrpSpPr/>
            <p:nvPr/>
          </p:nvGrpSpPr>
          <p:grpSpPr>
            <a:xfrm rot="16200000" flipV="1">
              <a:off x="937906" y="4031038"/>
              <a:ext cx="281160" cy="221882"/>
              <a:chOff x="4382967" y="2733371"/>
              <a:chExt cx="210840" cy="166388"/>
            </a:xfrm>
            <a:solidFill>
              <a:schemeClr val="accent2"/>
            </a:solidFill>
          </p:grpSpPr>
          <p:sp>
            <p:nvSpPr>
              <p:cNvPr id="29" name="Oval 11">
                <a:extLst>
                  <a:ext uri="{FF2B5EF4-FFF2-40B4-BE49-F238E27FC236}">
                    <a16:creationId xmlns:a16="http://schemas.microsoft.com/office/drawing/2014/main" id="{1DFD58AC-CCDE-4FA6-9260-891FAEFEB9AA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Rectangle 12">
                <a:extLst>
                  <a:ext uri="{FF2B5EF4-FFF2-40B4-BE49-F238E27FC236}">
                    <a16:creationId xmlns:a16="http://schemas.microsoft.com/office/drawing/2014/main" id="{18C8463E-1DFF-42FA-9321-B322A2EAECAE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9" name="Block Arc 18">
              <a:extLst>
                <a:ext uri="{FF2B5EF4-FFF2-40B4-BE49-F238E27FC236}">
                  <a16:creationId xmlns:a16="http://schemas.microsoft.com/office/drawing/2014/main" id="{05FBD1D4-FDF9-4F3D-8EDD-CF164490D8FF}"/>
                </a:ext>
              </a:extLst>
            </p:cNvPr>
            <p:cNvSpPr/>
            <p:nvPr/>
          </p:nvSpPr>
          <p:spPr>
            <a:xfrm rot="5400000">
              <a:off x="1710031" y="3146486"/>
              <a:ext cx="1586042" cy="1587021"/>
            </a:xfrm>
            <a:prstGeom prst="blockArc">
              <a:avLst>
                <a:gd name="adj1" fmla="val 10789375"/>
                <a:gd name="adj2" fmla="val 66328"/>
                <a:gd name="adj3" fmla="val 81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C2536434-02B2-4F3A-893C-14AA558A04ED}"/>
                </a:ext>
              </a:extLst>
            </p:cNvPr>
            <p:cNvSpPr/>
            <p:nvPr/>
          </p:nvSpPr>
          <p:spPr>
            <a:xfrm rot="5400000">
              <a:off x="2106016" y="2874975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18D979CA-A0A7-49B8-903C-AF648739136C}"/>
                </a:ext>
              </a:extLst>
            </p:cNvPr>
            <p:cNvSpPr/>
            <p:nvPr/>
          </p:nvSpPr>
          <p:spPr>
            <a:xfrm rot="5400000">
              <a:off x="2106016" y="4332854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AFDCDF10-4325-4D71-BEAA-281E2093EB0F}"/>
                </a:ext>
              </a:extLst>
            </p:cNvPr>
            <p:cNvSpPr/>
            <p:nvPr/>
          </p:nvSpPr>
          <p:spPr>
            <a:xfrm rot="5400000">
              <a:off x="3807196" y="3339914"/>
              <a:ext cx="128165" cy="1200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36">
              <a:extLst>
                <a:ext uri="{FF2B5EF4-FFF2-40B4-BE49-F238E27FC236}">
                  <a16:creationId xmlns:a16="http://schemas.microsoft.com/office/drawing/2014/main" id="{1F0F7378-BE8B-4711-962E-40CBEC694D2B}"/>
                </a:ext>
              </a:extLst>
            </p:cNvPr>
            <p:cNvSpPr/>
            <p:nvPr/>
          </p:nvSpPr>
          <p:spPr>
            <a:xfrm rot="5400000">
              <a:off x="6246352" y="184305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Rectangle 37">
              <a:extLst>
                <a:ext uri="{FF2B5EF4-FFF2-40B4-BE49-F238E27FC236}">
                  <a16:creationId xmlns:a16="http://schemas.microsoft.com/office/drawing/2014/main" id="{2278901B-2897-45D5-8B43-D0AF270CF124}"/>
                </a:ext>
              </a:extLst>
            </p:cNvPr>
            <p:cNvSpPr/>
            <p:nvPr/>
          </p:nvSpPr>
          <p:spPr>
            <a:xfrm>
              <a:off x="584582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Rectangle 38">
              <a:extLst>
                <a:ext uri="{FF2B5EF4-FFF2-40B4-BE49-F238E27FC236}">
                  <a16:creationId xmlns:a16="http://schemas.microsoft.com/office/drawing/2014/main" id="{27227408-D109-4637-BE8F-7D50EFD79BF6}"/>
                </a:ext>
              </a:extLst>
            </p:cNvPr>
            <p:cNvSpPr/>
            <p:nvPr/>
          </p:nvSpPr>
          <p:spPr>
            <a:xfrm>
              <a:off x="664651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8DB1E7B1-02A6-4DA2-8A85-445DA09F5975}"/>
                </a:ext>
              </a:extLst>
            </p:cNvPr>
            <p:cNvSpPr/>
            <p:nvPr/>
          </p:nvSpPr>
          <p:spPr>
            <a:xfrm rot="10800000">
              <a:off x="8071973" y="360409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E630F5F7-B9D4-45AF-82A8-9EC713AC7998}"/>
                </a:ext>
              </a:extLst>
            </p:cNvPr>
            <p:cNvSpPr/>
            <p:nvPr/>
          </p:nvSpPr>
          <p:spPr>
            <a:xfrm rot="5400000">
              <a:off x="7362056" y="276565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id="{62C8B8B0-34FA-4169-BBC7-3C62B2CA91E6}"/>
                </a:ext>
              </a:extLst>
            </p:cNvPr>
            <p:cNvSpPr/>
            <p:nvPr/>
          </p:nvSpPr>
          <p:spPr>
            <a:xfrm rot="5400000">
              <a:off x="7362056" y="3566339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2F1D84A7-9823-4FE5-9603-372B143F27B5}"/>
                </a:ext>
              </a:extLst>
            </p:cNvPr>
            <p:cNvSpPr/>
            <p:nvPr/>
          </p:nvSpPr>
          <p:spPr>
            <a:xfrm rot="16200000">
              <a:off x="6250868" y="5355054"/>
              <a:ext cx="128165" cy="68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Rectangle 31">
              <a:extLst>
                <a:ext uri="{FF2B5EF4-FFF2-40B4-BE49-F238E27FC236}">
                  <a16:creationId xmlns:a16="http://schemas.microsoft.com/office/drawing/2014/main" id="{68C8C818-E1EA-479B-8EFF-2E37AA24803C}"/>
                </a:ext>
              </a:extLst>
            </p:cNvPr>
            <p:cNvSpPr/>
            <p:nvPr/>
          </p:nvSpPr>
          <p:spPr>
            <a:xfrm rot="10800000">
              <a:off x="664547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9D2D8CAB-C170-48C9-8A76-9EA181EDB4AB}"/>
                </a:ext>
              </a:extLst>
            </p:cNvPr>
            <p:cNvSpPr/>
            <p:nvPr/>
          </p:nvSpPr>
          <p:spPr>
            <a:xfrm rot="10800000">
              <a:off x="584478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AA7948AF-8153-402A-B853-F993C4FDF3D2}"/>
                </a:ext>
              </a:extLst>
            </p:cNvPr>
            <p:cNvSpPr/>
            <p:nvPr/>
          </p:nvSpPr>
          <p:spPr>
            <a:xfrm>
              <a:off x="4429203" y="3603736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7045B1BB-34D2-4068-AF20-F81F07C3BA63}"/>
                </a:ext>
              </a:extLst>
            </p:cNvPr>
            <p:cNvSpPr/>
            <p:nvPr/>
          </p:nvSpPr>
          <p:spPr>
            <a:xfrm rot="16200000">
              <a:off x="5139120" y="356634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48233193-2CE8-45D4-9C36-A2620A02D8B7}"/>
                </a:ext>
              </a:extLst>
            </p:cNvPr>
            <p:cNvSpPr/>
            <p:nvPr/>
          </p:nvSpPr>
          <p:spPr>
            <a:xfrm rot="16200000">
              <a:off x="5139120" y="2765650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Isosceles Triangle 39">
              <a:extLst>
                <a:ext uri="{FF2B5EF4-FFF2-40B4-BE49-F238E27FC236}">
                  <a16:creationId xmlns:a16="http://schemas.microsoft.com/office/drawing/2014/main" id="{D343A970-2E3C-4ECA-9260-0D94C37D27B7}"/>
                </a:ext>
              </a:extLst>
            </p:cNvPr>
            <p:cNvSpPr/>
            <p:nvPr/>
          </p:nvSpPr>
          <p:spPr>
            <a:xfrm>
              <a:off x="6153631" y="2348902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Isosceles Triangle 40">
              <a:extLst>
                <a:ext uri="{FF2B5EF4-FFF2-40B4-BE49-F238E27FC236}">
                  <a16:creationId xmlns:a16="http://schemas.microsoft.com/office/drawing/2014/main" id="{55C3C7F4-F205-4B5D-8436-C5A4288419B7}"/>
                </a:ext>
              </a:extLst>
            </p:cNvPr>
            <p:cNvSpPr/>
            <p:nvPr/>
          </p:nvSpPr>
          <p:spPr>
            <a:xfrm rot="5400000">
              <a:off x="7600057" y="378458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Isosceles Triangle 41">
              <a:extLst>
                <a:ext uri="{FF2B5EF4-FFF2-40B4-BE49-F238E27FC236}">
                  <a16:creationId xmlns:a16="http://schemas.microsoft.com/office/drawing/2014/main" id="{B97189C8-6893-4FE6-A4F9-8224016DBEA7}"/>
                </a:ext>
              </a:extLst>
            </p:cNvPr>
            <p:cNvSpPr/>
            <p:nvPr/>
          </p:nvSpPr>
          <p:spPr>
            <a:xfrm rot="10800000">
              <a:off x="6158958" y="522931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Isosceles Triangle 42">
              <a:extLst>
                <a:ext uri="{FF2B5EF4-FFF2-40B4-BE49-F238E27FC236}">
                  <a16:creationId xmlns:a16="http://schemas.microsoft.com/office/drawing/2014/main" id="{EB105AE4-3770-4AB9-BD81-87BCDF1EFBC4}"/>
                </a:ext>
              </a:extLst>
            </p:cNvPr>
            <p:cNvSpPr/>
            <p:nvPr/>
          </p:nvSpPr>
          <p:spPr>
            <a:xfrm rot="16200000">
              <a:off x="4721908" y="3800409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0" name="Group 59">
            <a:extLst>
              <a:ext uri="{FF2B5EF4-FFF2-40B4-BE49-F238E27FC236}">
                <a16:creationId xmlns:a16="http://schemas.microsoft.com/office/drawing/2014/main" id="{B674193A-0CDF-42EE-B35C-4AAEAE1387CC}"/>
              </a:ext>
            </a:extLst>
          </p:cNvPr>
          <p:cNvGrpSpPr/>
          <p:nvPr/>
        </p:nvGrpSpPr>
        <p:grpSpPr>
          <a:xfrm>
            <a:off x="2544025" y="1768361"/>
            <a:ext cx="2833242" cy="863358"/>
            <a:chOff x="803640" y="3362835"/>
            <a:chExt cx="2059657" cy="86335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15C48E-3BB0-408A-B60F-8FAEE81D534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1F680-5F88-48EB-960F-AFC8F1E6CC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62">
            <a:extLst>
              <a:ext uri="{FF2B5EF4-FFF2-40B4-BE49-F238E27FC236}">
                <a16:creationId xmlns:a16="http://schemas.microsoft.com/office/drawing/2014/main" id="{DC3C8B20-F4D2-44CB-AA10-A4CE9B5F2C23}"/>
              </a:ext>
            </a:extLst>
          </p:cNvPr>
          <p:cNvGrpSpPr/>
          <p:nvPr/>
        </p:nvGrpSpPr>
        <p:grpSpPr>
          <a:xfrm>
            <a:off x="2544025" y="5228675"/>
            <a:ext cx="2833242" cy="863358"/>
            <a:chOff x="803640" y="3362835"/>
            <a:chExt cx="2059657" cy="8633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8EDB0C-67BF-4494-91D6-A7E70278DEE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FFBC02-2007-432F-A44C-41FD195115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B681C431-367B-404A-B5BD-99895FD1A1A9}"/>
              </a:ext>
            </a:extLst>
          </p:cNvPr>
          <p:cNvGrpSpPr/>
          <p:nvPr/>
        </p:nvGrpSpPr>
        <p:grpSpPr>
          <a:xfrm>
            <a:off x="7247455" y="1768361"/>
            <a:ext cx="2816974" cy="863358"/>
            <a:chOff x="803640" y="3362835"/>
            <a:chExt cx="2059657" cy="86335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B70972-0B32-454D-A431-EC5B751D3C4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DA93E6-70D7-49C3-9CB5-2209CF6961E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68">
            <a:extLst>
              <a:ext uri="{FF2B5EF4-FFF2-40B4-BE49-F238E27FC236}">
                <a16:creationId xmlns:a16="http://schemas.microsoft.com/office/drawing/2014/main" id="{44F00BE7-C391-40A0-9AF8-73AC83BFC355}"/>
              </a:ext>
            </a:extLst>
          </p:cNvPr>
          <p:cNvGrpSpPr/>
          <p:nvPr/>
        </p:nvGrpSpPr>
        <p:grpSpPr>
          <a:xfrm>
            <a:off x="7247455" y="5228675"/>
            <a:ext cx="2816974" cy="863358"/>
            <a:chOff x="803640" y="3362835"/>
            <a:chExt cx="2059657" cy="86335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213187-BC21-4A25-B994-32BD9D2D620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E917BC-48AD-43C9-9D1D-1EE98308FD5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3253B-2552-4F4B-A7BE-527DE3A2B968}"/>
              </a:ext>
            </a:extLst>
          </p:cNvPr>
          <p:cNvSpPr txBox="1"/>
          <p:nvPr/>
        </p:nvSpPr>
        <p:spPr>
          <a:xfrm>
            <a:off x="394946" y="6131040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FAAF3-C68C-4DFF-9D97-66EEDFCEC287}"/>
              </a:ext>
            </a:extLst>
          </p:cNvPr>
          <p:cNvSpPr txBox="1"/>
          <p:nvPr/>
        </p:nvSpPr>
        <p:spPr>
          <a:xfrm>
            <a:off x="614285" y="5370218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00E8-6127-48D4-ABBD-4AC42D891357}"/>
              </a:ext>
            </a:extLst>
          </p:cNvPr>
          <p:cNvSpPr txBox="1"/>
          <p:nvPr/>
        </p:nvSpPr>
        <p:spPr>
          <a:xfrm>
            <a:off x="530280" y="330619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i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491CB4D3-1005-4AAA-95AB-886BB6FEF243}"/>
              </a:ext>
            </a:extLst>
          </p:cNvPr>
          <p:cNvSpPr/>
          <p:nvPr/>
        </p:nvSpPr>
        <p:spPr>
          <a:xfrm>
            <a:off x="4622855" y="4763213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1E411-49B6-4555-803B-992552987E21}"/>
              </a:ext>
            </a:extLst>
          </p:cNvPr>
          <p:cNvSpPr txBox="1"/>
          <p:nvPr/>
        </p:nvSpPr>
        <p:spPr>
          <a:xfrm>
            <a:off x="7802222" y="4746051"/>
            <a:ext cx="26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0BFC4-997E-411E-833E-B4FB4FA13F73}"/>
              </a:ext>
            </a:extLst>
          </p:cNvPr>
          <p:cNvSpPr txBox="1"/>
          <p:nvPr/>
        </p:nvSpPr>
        <p:spPr>
          <a:xfrm>
            <a:off x="1747314" y="4746051"/>
            <a:ext cx="26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E98CB3A-2F0F-4464-B6F2-2724FD612781}"/>
              </a:ext>
            </a:extLst>
          </p:cNvPr>
          <p:cNvSpPr>
            <a:spLocks noEditPoints="1"/>
          </p:cNvSpPr>
          <p:nvPr/>
        </p:nvSpPr>
        <p:spPr bwMode="auto">
          <a:xfrm>
            <a:off x="3671842" y="2763701"/>
            <a:ext cx="460349" cy="64763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6ADF7-1F88-4F04-AECA-E876C6CFA50E}"/>
              </a:ext>
            </a:extLst>
          </p:cNvPr>
          <p:cNvSpPr txBox="1"/>
          <p:nvPr/>
        </p:nvSpPr>
        <p:spPr>
          <a:xfrm>
            <a:off x="8750392" y="2764355"/>
            <a:ext cx="26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EA9BF-0F4C-4943-9578-41C7F524FE0D}"/>
              </a:ext>
            </a:extLst>
          </p:cNvPr>
          <p:cNvSpPr txBox="1"/>
          <p:nvPr/>
        </p:nvSpPr>
        <p:spPr>
          <a:xfrm>
            <a:off x="753839" y="2764355"/>
            <a:ext cx="26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ADAAD21D-8FF7-45D8-941F-C39B833D6342}"/>
              </a:ext>
            </a:extLst>
          </p:cNvPr>
          <p:cNvSpPr/>
          <p:nvPr/>
        </p:nvSpPr>
        <p:spPr>
          <a:xfrm>
            <a:off x="7953106" y="2772134"/>
            <a:ext cx="572853" cy="630770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A149AB-0CDB-490A-B9C3-50E05A6B8DCA}"/>
              </a:ext>
            </a:extLst>
          </p:cNvPr>
          <p:cNvGrpSpPr/>
          <p:nvPr/>
        </p:nvGrpSpPr>
        <p:grpSpPr>
          <a:xfrm>
            <a:off x="3997856" y="1792316"/>
            <a:ext cx="4196288" cy="4284406"/>
            <a:chOff x="4241631" y="2018644"/>
            <a:chExt cx="3708741" cy="3786621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064B1DB7-4EE1-44EA-AB19-C5ABF245F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66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B49C29E2-9984-453B-BE3E-0E2302438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856" y="2950293"/>
              <a:ext cx="1409093" cy="2702029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DD613569-D8C3-4200-9489-19136A704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09" y="2934294"/>
              <a:ext cx="1427679" cy="2553284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42D3ACB5-D5CB-43C8-802B-92A07F029A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4163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F219D255-3BD0-4059-AAAB-2320E8E1C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922" y="2018644"/>
              <a:ext cx="337188" cy="3786621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E8FBBC-61B8-4BE9-94CE-4F611627435B}"/>
                </a:ext>
              </a:extLst>
            </p:cNvPr>
            <p:cNvSpPr/>
            <p:nvPr/>
          </p:nvSpPr>
          <p:spPr>
            <a:xfrm>
              <a:off x="6949939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30DFBFF-C028-443B-B8B0-14FE27EF9E2A}"/>
                </a:ext>
              </a:extLst>
            </p:cNvPr>
            <p:cNvSpPr/>
            <p:nvPr/>
          </p:nvSpPr>
          <p:spPr>
            <a:xfrm>
              <a:off x="5760699" y="4132902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1BDF07-D3ED-441D-88BA-EF54CC0A75DC}"/>
                </a:ext>
              </a:extLst>
            </p:cNvPr>
            <p:cNvSpPr/>
            <p:nvPr/>
          </p:nvSpPr>
          <p:spPr>
            <a:xfrm>
              <a:off x="6296791" y="4132410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9" name="Straight Connector 26">
              <a:extLst>
                <a:ext uri="{FF2B5EF4-FFF2-40B4-BE49-F238E27FC236}">
                  <a16:creationId xmlns:a16="http://schemas.microsoft.com/office/drawing/2014/main" id="{5CAA53B9-8E18-44C2-B02F-2F3227485D1B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4375563" y="2542387"/>
              <a:ext cx="680006" cy="5408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2">
              <a:extLst>
                <a:ext uri="{FF2B5EF4-FFF2-40B4-BE49-F238E27FC236}">
                  <a16:creationId xmlns:a16="http://schemas.microsoft.com/office/drawing/2014/main" id="{A0CC3042-8404-4AC8-BC2C-81CFD7F466BF}"/>
                </a:ext>
              </a:extLst>
            </p:cNvPr>
            <p:cNvSpPr/>
            <p:nvPr/>
          </p:nvSpPr>
          <p:spPr>
            <a:xfrm>
              <a:off x="5034478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1" name="Straight Connector 84">
              <a:extLst>
                <a:ext uri="{FF2B5EF4-FFF2-40B4-BE49-F238E27FC236}">
                  <a16:creationId xmlns:a16="http://schemas.microsoft.com/office/drawing/2014/main" id="{E6D30462-089C-4797-AA3A-BFB387B5E87C}"/>
                </a:ext>
              </a:extLst>
            </p:cNvPr>
            <p:cNvCxnSpPr/>
            <p:nvPr/>
          </p:nvCxnSpPr>
          <p:spPr>
            <a:xfrm flipH="1">
              <a:off x="5184733" y="4215788"/>
              <a:ext cx="644606" cy="4077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5">
              <a:extLst>
                <a:ext uri="{FF2B5EF4-FFF2-40B4-BE49-F238E27FC236}">
                  <a16:creationId xmlns:a16="http://schemas.microsoft.com/office/drawing/2014/main" id="{4DDEC668-FD95-4ED4-9C89-B3F15CDAC103}"/>
                </a:ext>
              </a:extLst>
            </p:cNvPr>
            <p:cNvCxnSpPr/>
            <p:nvPr/>
          </p:nvCxnSpPr>
          <p:spPr>
            <a:xfrm>
              <a:off x="7053498" y="2500176"/>
              <a:ext cx="698686" cy="4501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92">
              <a:extLst>
                <a:ext uri="{FF2B5EF4-FFF2-40B4-BE49-F238E27FC236}">
                  <a16:creationId xmlns:a16="http://schemas.microsoft.com/office/drawing/2014/main" id="{8CDD528F-1DA1-49F5-A010-BBE8C5A8AA79}"/>
                </a:ext>
              </a:extLst>
            </p:cNvPr>
            <p:cNvCxnSpPr/>
            <p:nvPr/>
          </p:nvCxnSpPr>
          <p:spPr>
            <a:xfrm>
              <a:off x="6379096" y="4207006"/>
              <a:ext cx="643942" cy="41607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7">
            <a:extLst>
              <a:ext uri="{FF2B5EF4-FFF2-40B4-BE49-F238E27FC236}">
                <a16:creationId xmlns:a16="http://schemas.microsoft.com/office/drawing/2014/main" id="{86BC1F01-71B4-4BC8-8C76-714CF55DFDAC}"/>
              </a:ext>
            </a:extLst>
          </p:cNvPr>
          <p:cNvSpPr/>
          <p:nvPr/>
        </p:nvSpPr>
        <p:spPr>
          <a:xfrm>
            <a:off x="6971187" y="4763213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5443C8-9620-4D5A-B041-D4EE296326D3}"/>
              </a:ext>
            </a:extLst>
          </p:cNvPr>
          <p:cNvGrpSpPr/>
          <p:nvPr/>
        </p:nvGrpSpPr>
        <p:grpSpPr>
          <a:xfrm rot="5400000">
            <a:off x="6774183" y="3257812"/>
            <a:ext cx="2510246" cy="1959438"/>
            <a:chOff x="1367246" y="2546418"/>
            <a:chExt cx="2510246" cy="1959438"/>
          </a:xfrm>
        </p:grpSpPr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id="{6AD236DF-7664-4C59-9CD1-7E7B79103BAF}"/>
                </a:ext>
              </a:extLst>
            </p:cNvPr>
            <p:cNvSpPr/>
            <p:nvPr/>
          </p:nvSpPr>
          <p:spPr>
            <a:xfrm rot="5400000">
              <a:off x="1851728" y="2480091"/>
              <a:ext cx="1959438" cy="2092091"/>
            </a:xfrm>
            <a:prstGeom prst="upArrow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A0B8B46-0831-4F71-BB42-72D03469BD16}"/>
                </a:ext>
              </a:extLst>
            </p:cNvPr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8EB9F9-F7CD-4A8C-8262-554D29693029}"/>
              </a:ext>
            </a:extLst>
          </p:cNvPr>
          <p:cNvGrpSpPr/>
          <p:nvPr/>
        </p:nvGrpSpPr>
        <p:grpSpPr>
          <a:xfrm rot="16200000">
            <a:off x="2956368" y="2647451"/>
            <a:ext cx="2317452" cy="1959438"/>
            <a:chOff x="1367246" y="2546417"/>
            <a:chExt cx="2317452" cy="1959438"/>
          </a:xfrm>
        </p:grpSpPr>
        <p:sp>
          <p:nvSpPr>
            <p:cNvPr id="4" name="화살표: 위쪽 3">
              <a:extLst>
                <a:ext uri="{FF2B5EF4-FFF2-40B4-BE49-F238E27FC236}">
                  <a16:creationId xmlns:a16="http://schemas.microsoft.com/office/drawing/2014/main" id="{6F66B365-5162-4C45-B794-42BB5546A411}"/>
                </a:ext>
              </a:extLst>
            </p:cNvPr>
            <p:cNvSpPr/>
            <p:nvPr/>
          </p:nvSpPr>
          <p:spPr>
            <a:xfrm rot="5400000">
              <a:off x="1755331" y="2576488"/>
              <a:ext cx="1959438" cy="1899296"/>
            </a:xfrm>
            <a:prstGeom prst="upArrow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0B4DC8-6F14-4809-B3F6-C6C03C2E9063}"/>
                </a:ext>
              </a:extLst>
            </p:cNvPr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E4386B-FE78-468E-A8F4-0AE10F409554}"/>
              </a:ext>
            </a:extLst>
          </p:cNvPr>
          <p:cNvGrpSpPr/>
          <p:nvPr/>
        </p:nvGrpSpPr>
        <p:grpSpPr>
          <a:xfrm rot="5400000">
            <a:off x="4103748" y="4025530"/>
            <a:ext cx="2632166" cy="1959438"/>
            <a:chOff x="1367246" y="2546417"/>
            <a:chExt cx="2632166" cy="1959438"/>
          </a:xfrm>
        </p:grpSpPr>
        <p:sp>
          <p:nvSpPr>
            <p:cNvPr id="7" name="화살표: 위쪽 6">
              <a:extLst>
                <a:ext uri="{FF2B5EF4-FFF2-40B4-BE49-F238E27FC236}">
                  <a16:creationId xmlns:a16="http://schemas.microsoft.com/office/drawing/2014/main" id="{F0EAFE37-D575-4B3C-8B55-941BDEB11D2F}"/>
                </a:ext>
              </a:extLst>
            </p:cNvPr>
            <p:cNvSpPr/>
            <p:nvPr/>
          </p:nvSpPr>
          <p:spPr>
            <a:xfrm rot="5400000">
              <a:off x="1912688" y="2419131"/>
              <a:ext cx="1959438" cy="2214010"/>
            </a:xfrm>
            <a:prstGeom prst="upArrow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75A2EBC-157C-4250-BFED-84471DC93A8D}"/>
                </a:ext>
              </a:extLst>
            </p:cNvPr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482FC7-FB10-4E85-91E0-A31A994384C3}"/>
              </a:ext>
            </a:extLst>
          </p:cNvPr>
          <p:cNvGrpSpPr/>
          <p:nvPr/>
        </p:nvGrpSpPr>
        <p:grpSpPr>
          <a:xfrm rot="16200000">
            <a:off x="5278458" y="1846104"/>
            <a:ext cx="2892219" cy="1959438"/>
            <a:chOff x="1367246" y="2546417"/>
            <a:chExt cx="2892219" cy="1959438"/>
          </a:xfrm>
        </p:grpSpPr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CEE17387-A1CA-4033-9A64-723C29022B1F}"/>
                </a:ext>
              </a:extLst>
            </p:cNvPr>
            <p:cNvSpPr/>
            <p:nvPr/>
          </p:nvSpPr>
          <p:spPr>
            <a:xfrm rot="5400000">
              <a:off x="2042715" y="2289104"/>
              <a:ext cx="1959438" cy="2474063"/>
            </a:xfrm>
            <a:prstGeom prst="upArrow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B1516B3-73E7-49BC-9FDB-FE6CB7F1561B}"/>
                </a:ext>
              </a:extLst>
            </p:cNvPr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Rounded Rectangle 31">
            <a:extLst>
              <a:ext uri="{FF2B5EF4-FFF2-40B4-BE49-F238E27FC236}">
                <a16:creationId xmlns:a16="http://schemas.microsoft.com/office/drawing/2014/main" id="{93DB62C9-24B1-4216-ADEB-A8CB38EE6B94}"/>
              </a:ext>
            </a:extLst>
          </p:cNvPr>
          <p:cNvSpPr>
            <a:spLocks noChangeAspect="1"/>
          </p:cNvSpPr>
          <p:nvPr/>
        </p:nvSpPr>
        <p:spPr>
          <a:xfrm>
            <a:off x="3928913" y="4010019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ounded Rectangle 25">
            <a:extLst>
              <a:ext uri="{FF2B5EF4-FFF2-40B4-BE49-F238E27FC236}">
                <a16:creationId xmlns:a16="http://schemas.microsoft.com/office/drawing/2014/main" id="{A555380B-CCCA-4377-8663-94433381CF63}"/>
              </a:ext>
            </a:extLst>
          </p:cNvPr>
          <p:cNvSpPr/>
          <p:nvPr/>
        </p:nvSpPr>
        <p:spPr>
          <a:xfrm>
            <a:off x="6444294" y="3533502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Chord 32">
            <a:extLst>
              <a:ext uri="{FF2B5EF4-FFF2-40B4-BE49-F238E27FC236}">
                <a16:creationId xmlns:a16="http://schemas.microsoft.com/office/drawing/2014/main" id="{E16A1FD2-675D-4AAE-884E-2EF931F01B71}"/>
              </a:ext>
            </a:extLst>
          </p:cNvPr>
          <p:cNvSpPr/>
          <p:nvPr/>
        </p:nvSpPr>
        <p:spPr>
          <a:xfrm>
            <a:off x="5160518" y="3949667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40">
            <a:extLst>
              <a:ext uri="{FF2B5EF4-FFF2-40B4-BE49-F238E27FC236}">
                <a16:creationId xmlns:a16="http://schemas.microsoft.com/office/drawing/2014/main" id="{B500D409-6D49-42C8-A633-D418BD5196AB}"/>
              </a:ext>
            </a:extLst>
          </p:cNvPr>
          <p:cNvSpPr/>
          <p:nvPr/>
        </p:nvSpPr>
        <p:spPr>
          <a:xfrm rot="2942052">
            <a:off x="7845897" y="3310780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80">
            <a:extLst>
              <a:ext uri="{FF2B5EF4-FFF2-40B4-BE49-F238E27FC236}">
                <a16:creationId xmlns:a16="http://schemas.microsoft.com/office/drawing/2014/main" id="{669E5F0B-7123-482D-9E97-E526E0B10ABC}"/>
              </a:ext>
            </a:extLst>
          </p:cNvPr>
          <p:cNvGrpSpPr/>
          <p:nvPr/>
        </p:nvGrpSpPr>
        <p:grpSpPr>
          <a:xfrm>
            <a:off x="730448" y="2168782"/>
            <a:ext cx="2218686" cy="1077218"/>
            <a:chOff x="1715369" y="1766707"/>
            <a:chExt cx="1783314" cy="1077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12D898-E141-4BF9-88C3-FBB2C437EB26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80A68D-AAF4-458A-9E95-0AAB4C3E5083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80">
            <a:extLst>
              <a:ext uri="{FF2B5EF4-FFF2-40B4-BE49-F238E27FC236}">
                <a16:creationId xmlns:a16="http://schemas.microsoft.com/office/drawing/2014/main" id="{04888E00-FF35-4659-98DF-11FBBF444A77}"/>
              </a:ext>
            </a:extLst>
          </p:cNvPr>
          <p:cNvGrpSpPr/>
          <p:nvPr/>
        </p:nvGrpSpPr>
        <p:grpSpPr>
          <a:xfrm>
            <a:off x="730448" y="5090504"/>
            <a:ext cx="2218686" cy="1077218"/>
            <a:chOff x="1715369" y="1766707"/>
            <a:chExt cx="1783314" cy="10772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D0C66E-AA7B-4E3F-9394-C79C79D00760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FFD3D-C935-44EB-A1C8-CDAF290B7F39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80">
            <a:extLst>
              <a:ext uri="{FF2B5EF4-FFF2-40B4-BE49-F238E27FC236}">
                <a16:creationId xmlns:a16="http://schemas.microsoft.com/office/drawing/2014/main" id="{D08C3FFD-85E2-4A62-858C-35905A194B6B}"/>
              </a:ext>
            </a:extLst>
          </p:cNvPr>
          <p:cNvGrpSpPr/>
          <p:nvPr/>
        </p:nvGrpSpPr>
        <p:grpSpPr>
          <a:xfrm>
            <a:off x="9242867" y="2163394"/>
            <a:ext cx="2218686" cy="1077218"/>
            <a:chOff x="1715369" y="1766707"/>
            <a:chExt cx="1783314" cy="1077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E6E506-757B-452D-A7F4-9B3AFFEC7BC5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254B18-CD47-493C-970A-AD9A1B005E5F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80">
            <a:extLst>
              <a:ext uri="{FF2B5EF4-FFF2-40B4-BE49-F238E27FC236}">
                <a16:creationId xmlns:a16="http://schemas.microsoft.com/office/drawing/2014/main" id="{3F6155F7-3C5A-4841-862D-EFCE8540C5C1}"/>
              </a:ext>
            </a:extLst>
          </p:cNvPr>
          <p:cNvGrpSpPr/>
          <p:nvPr/>
        </p:nvGrpSpPr>
        <p:grpSpPr>
          <a:xfrm>
            <a:off x="9242867" y="5085116"/>
            <a:ext cx="2218686" cy="1077218"/>
            <a:chOff x="1715369" y="1766707"/>
            <a:chExt cx="1783314" cy="10772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C25762-DA27-490F-89BB-BDA1796B3F2F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22BFBF-0740-4590-A2C7-583699E53AD9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31">
            <a:extLst>
              <a:ext uri="{FF2B5EF4-FFF2-40B4-BE49-F238E27FC236}">
                <a16:creationId xmlns:a16="http://schemas.microsoft.com/office/drawing/2014/main" id="{4CD09A52-02E3-442B-9A44-A2A1C380B529}"/>
              </a:ext>
            </a:extLst>
          </p:cNvPr>
          <p:cNvSpPr>
            <a:spLocks noChangeAspect="1"/>
          </p:cNvSpPr>
          <p:nvPr/>
        </p:nvSpPr>
        <p:spPr>
          <a:xfrm>
            <a:off x="2465873" y="1567218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Chord 32">
            <a:extLst>
              <a:ext uri="{FF2B5EF4-FFF2-40B4-BE49-F238E27FC236}">
                <a16:creationId xmlns:a16="http://schemas.microsoft.com/office/drawing/2014/main" id="{5C0298B6-DFB9-4217-9BE6-48BD714014BF}"/>
              </a:ext>
            </a:extLst>
          </p:cNvPr>
          <p:cNvSpPr/>
          <p:nvPr/>
        </p:nvSpPr>
        <p:spPr>
          <a:xfrm>
            <a:off x="2363294" y="4521932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70D5D653-6C8D-4B41-8EB2-4F7AB672B232}"/>
              </a:ext>
            </a:extLst>
          </p:cNvPr>
          <p:cNvSpPr/>
          <p:nvPr/>
        </p:nvSpPr>
        <p:spPr>
          <a:xfrm>
            <a:off x="9352957" y="1655503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40">
            <a:extLst>
              <a:ext uri="{FF2B5EF4-FFF2-40B4-BE49-F238E27FC236}">
                <a16:creationId xmlns:a16="http://schemas.microsoft.com/office/drawing/2014/main" id="{82E7456B-A703-4514-8E58-9B6F357672CD}"/>
              </a:ext>
            </a:extLst>
          </p:cNvPr>
          <p:cNvSpPr/>
          <p:nvPr/>
        </p:nvSpPr>
        <p:spPr>
          <a:xfrm rot="2942052">
            <a:off x="9459107" y="4539825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A2D6F8-09C8-4991-B518-ECC5AA1AC1B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4AEB7-0697-4005-9132-97E07DD9DCF1}"/>
              </a:ext>
            </a:extLst>
          </p:cNvPr>
          <p:cNvSpPr txBox="1"/>
          <p:nvPr/>
        </p:nvSpPr>
        <p:spPr>
          <a:xfrm>
            <a:off x="8099973" y="4259281"/>
            <a:ext cx="332567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350AF-7213-413E-981E-826A4F8F3AAC}"/>
              </a:ext>
            </a:extLst>
          </p:cNvPr>
          <p:cNvSpPr/>
          <p:nvPr/>
        </p:nvSpPr>
        <p:spPr>
          <a:xfrm>
            <a:off x="4959574" y="137052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</a:rPr>
              <a:t>PORT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D03888-F956-4CD6-829F-A8B970982B5D}"/>
              </a:ext>
            </a:extLst>
          </p:cNvPr>
          <p:cNvSpPr/>
          <p:nvPr/>
        </p:nvSpPr>
        <p:spPr>
          <a:xfrm>
            <a:off x="6405361" y="2203424"/>
            <a:ext cx="5600047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RESENTATION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8CB8CEBD-A6CA-4BC2-B9D0-D306A47E2761}"/>
              </a:ext>
            </a:extLst>
          </p:cNvPr>
          <p:cNvGrpSpPr/>
          <p:nvPr/>
        </p:nvGrpSpPr>
        <p:grpSpPr>
          <a:xfrm>
            <a:off x="5360253" y="1276214"/>
            <a:ext cx="1471494" cy="5242197"/>
            <a:chOff x="5318238" y="587987"/>
            <a:chExt cx="1554585" cy="553821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050E82F7-1EE2-47D6-B7C4-CC496524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238" y="587987"/>
              <a:ext cx="777766" cy="5538210"/>
            </a:xfrm>
            <a:custGeom>
              <a:avLst/>
              <a:gdLst/>
              <a:ahLst/>
              <a:cxnLst/>
              <a:rect l="l" t="t" r="r" b="b"/>
              <a:pathLst>
                <a:path w="777766" h="5538209">
                  <a:moveTo>
                    <a:pt x="686205" y="0"/>
                  </a:moveTo>
                  <a:lnTo>
                    <a:pt x="759076" y="6073"/>
                  </a:lnTo>
                  <a:lnTo>
                    <a:pt x="777766" y="11499"/>
                  </a:lnTo>
                  <a:lnTo>
                    <a:pt x="777766" y="2896629"/>
                  </a:lnTo>
                  <a:lnTo>
                    <a:pt x="773245" y="2896629"/>
                  </a:lnTo>
                  <a:lnTo>
                    <a:pt x="773245" y="2906750"/>
                  </a:lnTo>
                  <a:lnTo>
                    <a:pt x="710495" y="3400655"/>
                  </a:lnTo>
                  <a:lnTo>
                    <a:pt x="645721" y="3657728"/>
                  </a:lnTo>
                  <a:lnTo>
                    <a:pt x="633575" y="3767035"/>
                  </a:lnTo>
                  <a:lnTo>
                    <a:pt x="641672" y="3874317"/>
                  </a:lnTo>
                  <a:lnTo>
                    <a:pt x="651793" y="3977552"/>
                  </a:lnTo>
                  <a:lnTo>
                    <a:pt x="667987" y="4084834"/>
                  </a:lnTo>
                  <a:lnTo>
                    <a:pt x="670011" y="4194141"/>
                  </a:lnTo>
                  <a:lnTo>
                    <a:pt x="663938" y="4305472"/>
                  </a:lnTo>
                  <a:lnTo>
                    <a:pt x="651793" y="4356077"/>
                  </a:lnTo>
                  <a:lnTo>
                    <a:pt x="641672" y="4422876"/>
                  </a:lnTo>
                  <a:lnTo>
                    <a:pt x="627503" y="4499795"/>
                  </a:lnTo>
                  <a:lnTo>
                    <a:pt x="615358" y="4580763"/>
                  </a:lnTo>
                  <a:lnTo>
                    <a:pt x="607261" y="4661731"/>
                  </a:lnTo>
                  <a:lnTo>
                    <a:pt x="605237" y="4742699"/>
                  </a:lnTo>
                  <a:lnTo>
                    <a:pt x="607261" y="4817594"/>
                  </a:lnTo>
                  <a:lnTo>
                    <a:pt x="623454" y="4880345"/>
                  </a:lnTo>
                  <a:lnTo>
                    <a:pt x="686205" y="5007869"/>
                  </a:lnTo>
                  <a:lnTo>
                    <a:pt x="663938" y="5082764"/>
                  </a:lnTo>
                  <a:lnTo>
                    <a:pt x="647745" y="5173853"/>
                  </a:lnTo>
                  <a:lnTo>
                    <a:pt x="647745" y="5268991"/>
                  </a:lnTo>
                  <a:lnTo>
                    <a:pt x="655842" y="5358056"/>
                  </a:lnTo>
                  <a:lnTo>
                    <a:pt x="655842" y="5443072"/>
                  </a:lnTo>
                  <a:lnTo>
                    <a:pt x="645721" y="5519992"/>
                  </a:lnTo>
                  <a:lnTo>
                    <a:pt x="605237" y="5534161"/>
                  </a:lnTo>
                  <a:lnTo>
                    <a:pt x="556656" y="5538209"/>
                  </a:lnTo>
                  <a:lnTo>
                    <a:pt x="512123" y="5524040"/>
                  </a:lnTo>
                  <a:lnTo>
                    <a:pt x="467591" y="5501774"/>
                  </a:lnTo>
                  <a:lnTo>
                    <a:pt x="431155" y="5465338"/>
                  </a:lnTo>
                  <a:lnTo>
                    <a:pt x="408889" y="5420806"/>
                  </a:lnTo>
                  <a:lnTo>
                    <a:pt x="402816" y="5366152"/>
                  </a:lnTo>
                  <a:lnTo>
                    <a:pt x="439252" y="5295305"/>
                  </a:lnTo>
                  <a:lnTo>
                    <a:pt x="465567" y="5210289"/>
                  </a:lnTo>
                  <a:lnTo>
                    <a:pt x="475688" y="5119200"/>
                  </a:lnTo>
                  <a:lnTo>
                    <a:pt x="483784" y="5020014"/>
                  </a:lnTo>
                  <a:lnTo>
                    <a:pt x="479736" y="4916780"/>
                  </a:lnTo>
                  <a:lnTo>
                    <a:pt x="467591" y="4809498"/>
                  </a:lnTo>
                  <a:lnTo>
                    <a:pt x="449373" y="4698167"/>
                  </a:lnTo>
                  <a:lnTo>
                    <a:pt x="431155" y="4588860"/>
                  </a:lnTo>
                  <a:lnTo>
                    <a:pt x="408889" y="4485626"/>
                  </a:lnTo>
                  <a:lnTo>
                    <a:pt x="386623" y="4382392"/>
                  </a:lnTo>
                  <a:lnTo>
                    <a:pt x="364356" y="4287254"/>
                  </a:lnTo>
                  <a:lnTo>
                    <a:pt x="346139" y="4198189"/>
                  </a:lnTo>
                  <a:lnTo>
                    <a:pt x="327921" y="4117221"/>
                  </a:lnTo>
                  <a:lnTo>
                    <a:pt x="317800" y="4007915"/>
                  </a:lnTo>
                  <a:lnTo>
                    <a:pt x="323872" y="3892535"/>
                  </a:lnTo>
                  <a:lnTo>
                    <a:pt x="340066" y="3779180"/>
                  </a:lnTo>
                  <a:lnTo>
                    <a:pt x="362332" y="3667849"/>
                  </a:lnTo>
                  <a:lnTo>
                    <a:pt x="376502" y="3554494"/>
                  </a:lnTo>
                  <a:lnTo>
                    <a:pt x="384598" y="3441139"/>
                  </a:lnTo>
                  <a:lnTo>
                    <a:pt x="368405" y="3325759"/>
                  </a:lnTo>
                  <a:lnTo>
                    <a:pt x="354235" y="3252888"/>
                  </a:lnTo>
                  <a:lnTo>
                    <a:pt x="336018" y="3167872"/>
                  </a:lnTo>
                  <a:lnTo>
                    <a:pt x="313751" y="3072735"/>
                  </a:lnTo>
                  <a:lnTo>
                    <a:pt x="291485" y="2969500"/>
                  </a:lnTo>
                  <a:lnTo>
                    <a:pt x="269219" y="2862218"/>
                  </a:lnTo>
                  <a:lnTo>
                    <a:pt x="255050" y="2758984"/>
                  </a:lnTo>
                  <a:lnTo>
                    <a:pt x="246953" y="2655750"/>
                  </a:lnTo>
                  <a:lnTo>
                    <a:pt x="246953" y="2560612"/>
                  </a:lnTo>
                  <a:lnTo>
                    <a:pt x="259098" y="2475596"/>
                  </a:lnTo>
                  <a:lnTo>
                    <a:pt x="291485" y="2354144"/>
                  </a:lnTo>
                  <a:lnTo>
                    <a:pt x="336018" y="2240789"/>
                  </a:lnTo>
                  <a:lnTo>
                    <a:pt x="384598" y="2127434"/>
                  </a:lnTo>
                  <a:lnTo>
                    <a:pt x="431155" y="2020151"/>
                  </a:lnTo>
                  <a:lnTo>
                    <a:pt x="467591" y="1908820"/>
                  </a:lnTo>
                  <a:lnTo>
                    <a:pt x="479736" y="1831900"/>
                  </a:lnTo>
                  <a:lnTo>
                    <a:pt x="475688" y="1759029"/>
                  </a:lnTo>
                  <a:lnTo>
                    <a:pt x="461518" y="1684134"/>
                  </a:lnTo>
                  <a:lnTo>
                    <a:pt x="435204" y="1619360"/>
                  </a:lnTo>
                  <a:lnTo>
                    <a:pt x="408889" y="1556609"/>
                  </a:lnTo>
                  <a:lnTo>
                    <a:pt x="386623" y="1497908"/>
                  </a:lnTo>
                  <a:lnTo>
                    <a:pt x="368405" y="1439206"/>
                  </a:lnTo>
                  <a:lnTo>
                    <a:pt x="362332" y="1439206"/>
                  </a:lnTo>
                  <a:lnTo>
                    <a:pt x="344114" y="1556609"/>
                  </a:lnTo>
                  <a:lnTo>
                    <a:pt x="317800" y="1669965"/>
                  </a:lnTo>
                  <a:lnTo>
                    <a:pt x="283388" y="1777247"/>
                  </a:lnTo>
                  <a:lnTo>
                    <a:pt x="259098" y="1884530"/>
                  </a:lnTo>
                  <a:lnTo>
                    <a:pt x="246953" y="1961449"/>
                  </a:lnTo>
                  <a:lnTo>
                    <a:pt x="246953" y="2034320"/>
                  </a:lnTo>
                  <a:lnTo>
                    <a:pt x="251001" y="2107192"/>
                  </a:lnTo>
                  <a:lnTo>
                    <a:pt x="251001" y="2182087"/>
                  </a:lnTo>
                  <a:lnTo>
                    <a:pt x="240880" y="2248885"/>
                  </a:lnTo>
                  <a:lnTo>
                    <a:pt x="222662" y="2317708"/>
                  </a:lnTo>
                  <a:lnTo>
                    <a:pt x="192299" y="2390579"/>
                  </a:lnTo>
                  <a:lnTo>
                    <a:pt x="165985" y="2475596"/>
                  </a:lnTo>
                  <a:lnTo>
                    <a:pt x="143718" y="2564661"/>
                  </a:lnTo>
                  <a:lnTo>
                    <a:pt x="129549" y="2653725"/>
                  </a:lnTo>
                  <a:lnTo>
                    <a:pt x="125501" y="2748863"/>
                  </a:lnTo>
                  <a:lnTo>
                    <a:pt x="143718" y="2839952"/>
                  </a:lnTo>
                  <a:lnTo>
                    <a:pt x="218614" y="2937113"/>
                  </a:lnTo>
                  <a:lnTo>
                    <a:pt x="210517" y="2947234"/>
                  </a:lnTo>
                  <a:lnTo>
                    <a:pt x="202420" y="2955331"/>
                  </a:lnTo>
                  <a:lnTo>
                    <a:pt x="202420" y="2961404"/>
                  </a:lnTo>
                  <a:lnTo>
                    <a:pt x="202420" y="2973549"/>
                  </a:lnTo>
                  <a:lnTo>
                    <a:pt x="200396" y="2979621"/>
                  </a:lnTo>
                  <a:lnTo>
                    <a:pt x="200396" y="2995815"/>
                  </a:lnTo>
                  <a:lnTo>
                    <a:pt x="159912" y="2997839"/>
                  </a:lnTo>
                  <a:lnTo>
                    <a:pt x="125501" y="2997839"/>
                  </a:lnTo>
                  <a:lnTo>
                    <a:pt x="97162" y="2997839"/>
                  </a:lnTo>
                  <a:lnTo>
                    <a:pt x="62750" y="3001888"/>
                  </a:lnTo>
                  <a:lnTo>
                    <a:pt x="26315" y="2939137"/>
                  </a:lnTo>
                  <a:lnTo>
                    <a:pt x="8097" y="2880436"/>
                  </a:lnTo>
                  <a:lnTo>
                    <a:pt x="0" y="2817685"/>
                  </a:lnTo>
                  <a:lnTo>
                    <a:pt x="4049" y="2754935"/>
                  </a:lnTo>
                  <a:lnTo>
                    <a:pt x="16194" y="2686112"/>
                  </a:lnTo>
                  <a:lnTo>
                    <a:pt x="30363" y="2613241"/>
                  </a:lnTo>
                  <a:lnTo>
                    <a:pt x="44533" y="2532273"/>
                  </a:lnTo>
                  <a:lnTo>
                    <a:pt x="44533" y="2097071"/>
                  </a:lnTo>
                  <a:lnTo>
                    <a:pt x="125501" y="1520174"/>
                  </a:lnTo>
                  <a:lnTo>
                    <a:pt x="137646" y="1435157"/>
                  </a:lnTo>
                  <a:lnTo>
                    <a:pt x="141694" y="1346093"/>
                  </a:lnTo>
                  <a:lnTo>
                    <a:pt x="141694" y="1261076"/>
                  </a:lnTo>
                  <a:lnTo>
                    <a:pt x="143718" y="1176060"/>
                  </a:lnTo>
                  <a:lnTo>
                    <a:pt x="151815" y="1095092"/>
                  </a:lnTo>
                  <a:lnTo>
                    <a:pt x="170033" y="1026269"/>
                  </a:lnTo>
                  <a:lnTo>
                    <a:pt x="200396" y="963519"/>
                  </a:lnTo>
                  <a:lnTo>
                    <a:pt x="236832" y="927083"/>
                  </a:lnTo>
                  <a:lnTo>
                    <a:pt x="281364" y="900769"/>
                  </a:lnTo>
                  <a:lnTo>
                    <a:pt x="331969" y="882551"/>
                  </a:lnTo>
                  <a:lnTo>
                    <a:pt x="390671" y="868382"/>
                  </a:lnTo>
                  <a:lnTo>
                    <a:pt x="449373" y="852188"/>
                  </a:lnTo>
                  <a:lnTo>
                    <a:pt x="508075" y="833970"/>
                  </a:lnTo>
                  <a:lnTo>
                    <a:pt x="556656" y="815752"/>
                  </a:lnTo>
                  <a:lnTo>
                    <a:pt x="601188" y="787414"/>
                  </a:lnTo>
                  <a:lnTo>
                    <a:pt x="629527" y="750978"/>
                  </a:lnTo>
                  <a:lnTo>
                    <a:pt x="651793" y="702397"/>
                  </a:lnTo>
                  <a:lnTo>
                    <a:pt x="647745" y="657865"/>
                  </a:lnTo>
                  <a:lnTo>
                    <a:pt x="633575" y="613332"/>
                  </a:lnTo>
                  <a:lnTo>
                    <a:pt x="605237" y="568800"/>
                  </a:lnTo>
                  <a:lnTo>
                    <a:pt x="570825" y="528316"/>
                  </a:lnTo>
                  <a:lnTo>
                    <a:pt x="538438" y="487832"/>
                  </a:lnTo>
                  <a:lnTo>
                    <a:pt x="512123" y="447348"/>
                  </a:lnTo>
                  <a:lnTo>
                    <a:pt x="502002" y="410913"/>
                  </a:lnTo>
                  <a:lnTo>
                    <a:pt x="512123" y="386622"/>
                  </a:lnTo>
                  <a:lnTo>
                    <a:pt x="512123" y="352211"/>
                  </a:lnTo>
                  <a:lnTo>
                    <a:pt x="506051" y="311727"/>
                  </a:lnTo>
                  <a:lnTo>
                    <a:pt x="506051" y="275291"/>
                  </a:lnTo>
                  <a:lnTo>
                    <a:pt x="508075" y="234807"/>
                  </a:lnTo>
                  <a:lnTo>
                    <a:pt x="530341" y="168009"/>
                  </a:lnTo>
                  <a:lnTo>
                    <a:pt x="566777" y="109307"/>
                  </a:lnTo>
                  <a:lnTo>
                    <a:pt x="611309" y="54653"/>
                  </a:lnTo>
                  <a:lnTo>
                    <a:pt x="651793" y="60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96142C65-798C-446D-8E6E-8C8AC6659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2" y="591390"/>
              <a:ext cx="776821" cy="5534807"/>
            </a:xfrm>
            <a:custGeom>
              <a:avLst/>
              <a:gdLst/>
              <a:ahLst/>
              <a:cxnLst/>
              <a:rect l="l" t="t" r="r" b="b"/>
              <a:pathLst>
                <a:path w="776821" h="5534807">
                  <a:moveTo>
                    <a:pt x="0" y="0"/>
                  </a:moveTo>
                  <a:lnTo>
                    <a:pt x="44060" y="12791"/>
                  </a:lnTo>
                  <a:lnTo>
                    <a:pt x="94665" y="43154"/>
                  </a:lnTo>
                  <a:lnTo>
                    <a:pt x="139197" y="79590"/>
                  </a:lnTo>
                  <a:lnTo>
                    <a:pt x="175633" y="128171"/>
                  </a:lnTo>
                  <a:lnTo>
                    <a:pt x="205996" y="178776"/>
                  </a:lnTo>
                  <a:lnTo>
                    <a:pt x="224214" y="237478"/>
                  </a:lnTo>
                  <a:lnTo>
                    <a:pt x="224214" y="358930"/>
                  </a:lnTo>
                  <a:lnTo>
                    <a:pt x="250528" y="393341"/>
                  </a:lnTo>
                  <a:lnTo>
                    <a:pt x="238383" y="435849"/>
                  </a:lnTo>
                  <a:lnTo>
                    <a:pt x="224214" y="474309"/>
                  </a:lnTo>
                  <a:lnTo>
                    <a:pt x="201948" y="506696"/>
                  </a:lnTo>
                  <a:lnTo>
                    <a:pt x="183730" y="537059"/>
                  </a:lnTo>
                  <a:lnTo>
                    <a:pt x="161464" y="569446"/>
                  </a:lnTo>
                  <a:lnTo>
                    <a:pt x="143246" y="601833"/>
                  </a:lnTo>
                  <a:lnTo>
                    <a:pt x="135149" y="642317"/>
                  </a:lnTo>
                  <a:lnTo>
                    <a:pt x="133125" y="694947"/>
                  </a:lnTo>
                  <a:lnTo>
                    <a:pt x="143246" y="757697"/>
                  </a:lnTo>
                  <a:lnTo>
                    <a:pt x="191827" y="775915"/>
                  </a:lnTo>
                  <a:lnTo>
                    <a:pt x="250528" y="798181"/>
                  </a:lnTo>
                  <a:lnTo>
                    <a:pt x="313279" y="816399"/>
                  </a:lnTo>
                  <a:lnTo>
                    <a:pt x="376029" y="838665"/>
                  </a:lnTo>
                  <a:lnTo>
                    <a:pt x="436755" y="860931"/>
                  </a:lnTo>
                  <a:lnTo>
                    <a:pt x="493433" y="889270"/>
                  </a:lnTo>
                  <a:lnTo>
                    <a:pt x="537965" y="919633"/>
                  </a:lnTo>
                  <a:lnTo>
                    <a:pt x="574401" y="960117"/>
                  </a:lnTo>
                  <a:lnTo>
                    <a:pt x="602740" y="1022867"/>
                  </a:lnTo>
                  <a:lnTo>
                    <a:pt x="618933" y="1091690"/>
                  </a:lnTo>
                  <a:lnTo>
                    <a:pt x="620957" y="1168609"/>
                  </a:lnTo>
                  <a:lnTo>
                    <a:pt x="625006" y="1249577"/>
                  </a:lnTo>
                  <a:lnTo>
                    <a:pt x="625006" y="1334594"/>
                  </a:lnTo>
                  <a:lnTo>
                    <a:pt x="637151" y="1419610"/>
                  </a:lnTo>
                  <a:lnTo>
                    <a:pt x="659417" y="1569401"/>
                  </a:lnTo>
                  <a:lnTo>
                    <a:pt x="677635" y="1725264"/>
                  </a:lnTo>
                  <a:lnTo>
                    <a:pt x="695853" y="1873031"/>
                  </a:lnTo>
                  <a:lnTo>
                    <a:pt x="718119" y="2012700"/>
                  </a:lnTo>
                  <a:lnTo>
                    <a:pt x="724192" y="2383129"/>
                  </a:lnTo>
                  <a:lnTo>
                    <a:pt x="724192" y="2553162"/>
                  </a:lnTo>
                  <a:lnTo>
                    <a:pt x="736337" y="2593646"/>
                  </a:lnTo>
                  <a:lnTo>
                    <a:pt x="746458" y="2642226"/>
                  </a:lnTo>
                  <a:lnTo>
                    <a:pt x="758603" y="2692831"/>
                  </a:lnTo>
                  <a:lnTo>
                    <a:pt x="764676" y="2747485"/>
                  </a:lnTo>
                  <a:lnTo>
                    <a:pt x="772773" y="2804162"/>
                  </a:lnTo>
                  <a:lnTo>
                    <a:pt x="776821" y="2854767"/>
                  </a:lnTo>
                  <a:lnTo>
                    <a:pt x="768724" y="2903348"/>
                  </a:lnTo>
                  <a:lnTo>
                    <a:pt x="754555" y="2939784"/>
                  </a:lnTo>
                  <a:lnTo>
                    <a:pt x="724192" y="2972171"/>
                  </a:lnTo>
                  <a:lnTo>
                    <a:pt x="683708" y="2990389"/>
                  </a:lnTo>
                  <a:lnTo>
                    <a:pt x="665490" y="2980268"/>
                  </a:lnTo>
                  <a:lnTo>
                    <a:pt x="637151" y="2980268"/>
                  </a:lnTo>
                  <a:lnTo>
                    <a:pt x="602740" y="2984316"/>
                  </a:lnTo>
                  <a:lnTo>
                    <a:pt x="574401" y="2984316"/>
                  </a:lnTo>
                  <a:lnTo>
                    <a:pt x="556183" y="2909421"/>
                  </a:lnTo>
                  <a:lnTo>
                    <a:pt x="592619" y="2877033"/>
                  </a:lnTo>
                  <a:lnTo>
                    <a:pt x="610836" y="2844646"/>
                  </a:lnTo>
                  <a:lnTo>
                    <a:pt x="614885" y="2810235"/>
                  </a:lnTo>
                  <a:lnTo>
                    <a:pt x="614885" y="2765702"/>
                  </a:lnTo>
                  <a:lnTo>
                    <a:pt x="614885" y="2719146"/>
                  </a:lnTo>
                  <a:lnTo>
                    <a:pt x="620957" y="2660444"/>
                  </a:lnTo>
                  <a:lnTo>
                    <a:pt x="629054" y="2630081"/>
                  </a:lnTo>
                  <a:lnTo>
                    <a:pt x="639175" y="2593646"/>
                  </a:lnTo>
                  <a:lnTo>
                    <a:pt x="637151" y="2553162"/>
                  </a:lnTo>
                  <a:lnTo>
                    <a:pt x="521772" y="2207023"/>
                  </a:lnTo>
                  <a:lnTo>
                    <a:pt x="515699" y="1879103"/>
                  </a:lnTo>
                  <a:lnTo>
                    <a:pt x="452949" y="1662514"/>
                  </a:lnTo>
                  <a:lnTo>
                    <a:pt x="444852" y="1626078"/>
                  </a:lnTo>
                  <a:lnTo>
                    <a:pt x="436755" y="1585594"/>
                  </a:lnTo>
                  <a:lnTo>
                    <a:pt x="434731" y="1541062"/>
                  </a:lnTo>
                  <a:lnTo>
                    <a:pt x="426634" y="1496529"/>
                  </a:lnTo>
                  <a:lnTo>
                    <a:pt x="412465" y="1460094"/>
                  </a:lnTo>
                  <a:lnTo>
                    <a:pt x="394247" y="1433779"/>
                  </a:lnTo>
                  <a:lnTo>
                    <a:pt x="382102" y="1488433"/>
                  </a:lnTo>
                  <a:lnTo>
                    <a:pt x="367932" y="1541062"/>
                  </a:lnTo>
                  <a:lnTo>
                    <a:pt x="345666" y="1591667"/>
                  </a:lnTo>
                  <a:lnTo>
                    <a:pt x="323400" y="1648344"/>
                  </a:lnTo>
                  <a:lnTo>
                    <a:pt x="305182" y="1707046"/>
                  </a:lnTo>
                  <a:lnTo>
                    <a:pt x="295061" y="1769796"/>
                  </a:lnTo>
                  <a:lnTo>
                    <a:pt x="295061" y="1834571"/>
                  </a:lnTo>
                  <a:lnTo>
                    <a:pt x="305182" y="1905418"/>
                  </a:lnTo>
                  <a:lnTo>
                    <a:pt x="327448" y="1978289"/>
                  </a:lnTo>
                  <a:lnTo>
                    <a:pt x="355787" y="2049136"/>
                  </a:lnTo>
                  <a:lnTo>
                    <a:pt x="390198" y="2117959"/>
                  </a:lnTo>
                  <a:lnTo>
                    <a:pt x="426634" y="2192854"/>
                  </a:lnTo>
                  <a:lnTo>
                    <a:pt x="459021" y="2265725"/>
                  </a:lnTo>
                  <a:lnTo>
                    <a:pt x="489384" y="2346693"/>
                  </a:lnTo>
                  <a:lnTo>
                    <a:pt x="511650" y="2431710"/>
                  </a:lnTo>
                  <a:lnTo>
                    <a:pt x="525820" y="2520774"/>
                  </a:lnTo>
                  <a:lnTo>
                    <a:pt x="529868" y="2619960"/>
                  </a:lnTo>
                  <a:lnTo>
                    <a:pt x="515699" y="2723194"/>
                  </a:lnTo>
                  <a:lnTo>
                    <a:pt x="400319" y="3389156"/>
                  </a:lnTo>
                  <a:lnTo>
                    <a:pt x="416513" y="3498463"/>
                  </a:lnTo>
                  <a:lnTo>
                    <a:pt x="434731" y="3615866"/>
                  </a:lnTo>
                  <a:lnTo>
                    <a:pt x="452949" y="3735294"/>
                  </a:lnTo>
                  <a:lnTo>
                    <a:pt x="471166" y="3858770"/>
                  </a:lnTo>
                  <a:lnTo>
                    <a:pt x="471166" y="3980222"/>
                  </a:lnTo>
                  <a:lnTo>
                    <a:pt x="459021" y="4105722"/>
                  </a:lnTo>
                  <a:lnTo>
                    <a:pt x="353763" y="4684643"/>
                  </a:lnTo>
                  <a:lnTo>
                    <a:pt x="337569" y="4747394"/>
                  </a:lnTo>
                  <a:lnTo>
                    <a:pt x="323400" y="4820265"/>
                  </a:lnTo>
                  <a:lnTo>
                    <a:pt x="309230" y="4897184"/>
                  </a:lnTo>
                  <a:lnTo>
                    <a:pt x="305182" y="4974104"/>
                  </a:lnTo>
                  <a:lnTo>
                    <a:pt x="313279" y="5055072"/>
                  </a:lnTo>
                  <a:lnTo>
                    <a:pt x="400319" y="5445742"/>
                  </a:lnTo>
                  <a:lnTo>
                    <a:pt x="353763" y="5476105"/>
                  </a:lnTo>
                  <a:lnTo>
                    <a:pt x="301134" y="5500396"/>
                  </a:lnTo>
                  <a:lnTo>
                    <a:pt x="242432" y="5522662"/>
                  </a:lnTo>
                  <a:lnTo>
                    <a:pt x="175633" y="5534807"/>
                  </a:lnTo>
                  <a:lnTo>
                    <a:pt x="153367" y="5482178"/>
                  </a:lnTo>
                  <a:lnTo>
                    <a:pt x="143246" y="5427525"/>
                  </a:lnTo>
                  <a:lnTo>
                    <a:pt x="139197" y="5364774"/>
                  </a:lnTo>
                  <a:lnTo>
                    <a:pt x="143246" y="5302024"/>
                  </a:lnTo>
                  <a:lnTo>
                    <a:pt x="147294" y="5233201"/>
                  </a:lnTo>
                  <a:lnTo>
                    <a:pt x="143246" y="5162354"/>
                  </a:lnTo>
                  <a:lnTo>
                    <a:pt x="135149" y="5095556"/>
                  </a:lnTo>
                  <a:lnTo>
                    <a:pt x="129076" y="5032806"/>
                  </a:lnTo>
                  <a:lnTo>
                    <a:pt x="133125" y="4970056"/>
                  </a:lnTo>
                  <a:lnTo>
                    <a:pt x="143246" y="4909330"/>
                  </a:lnTo>
                  <a:lnTo>
                    <a:pt x="153367" y="4842531"/>
                  </a:lnTo>
                  <a:lnTo>
                    <a:pt x="169560" y="4771684"/>
                  </a:lnTo>
                  <a:lnTo>
                    <a:pt x="175633" y="4698813"/>
                  </a:lnTo>
                  <a:lnTo>
                    <a:pt x="175633" y="4617845"/>
                  </a:lnTo>
                  <a:lnTo>
                    <a:pt x="169560" y="4528780"/>
                  </a:lnTo>
                  <a:lnTo>
                    <a:pt x="147294" y="4425546"/>
                  </a:lnTo>
                  <a:lnTo>
                    <a:pt x="129076" y="4312191"/>
                  </a:lnTo>
                  <a:lnTo>
                    <a:pt x="110859" y="4186690"/>
                  </a:lnTo>
                  <a:lnTo>
                    <a:pt x="106810" y="4061190"/>
                  </a:lnTo>
                  <a:lnTo>
                    <a:pt x="116931" y="3937714"/>
                  </a:lnTo>
                  <a:lnTo>
                    <a:pt x="129076" y="3885085"/>
                  </a:lnTo>
                  <a:lnTo>
                    <a:pt x="143246" y="3822334"/>
                  </a:lnTo>
                  <a:lnTo>
                    <a:pt x="147294" y="3759584"/>
                  </a:lnTo>
                  <a:lnTo>
                    <a:pt x="143246" y="3694810"/>
                  </a:lnTo>
                  <a:lnTo>
                    <a:pt x="110859" y="3538947"/>
                  </a:lnTo>
                  <a:lnTo>
                    <a:pt x="76447" y="3385107"/>
                  </a:lnTo>
                  <a:lnTo>
                    <a:pt x="44060" y="3223171"/>
                  </a:lnTo>
                  <a:lnTo>
                    <a:pt x="21794" y="3057187"/>
                  </a:lnTo>
                  <a:lnTo>
                    <a:pt x="7624" y="2885130"/>
                  </a:lnTo>
                  <a:lnTo>
                    <a:pt x="0" y="2885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C08F72-2117-41E2-ADAF-B7ED9A3A9D45}"/>
              </a:ext>
            </a:extLst>
          </p:cNvPr>
          <p:cNvSpPr txBox="1"/>
          <p:nvPr/>
        </p:nvSpPr>
        <p:spPr>
          <a:xfrm>
            <a:off x="2284252" y="1734813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9D6C49DB-0793-48F8-8EF7-ACD89B7A5219}"/>
              </a:ext>
            </a:extLst>
          </p:cNvPr>
          <p:cNvGrpSpPr/>
          <p:nvPr/>
        </p:nvGrpSpPr>
        <p:grpSpPr>
          <a:xfrm>
            <a:off x="2284252" y="2729695"/>
            <a:ext cx="2360906" cy="1120366"/>
            <a:chOff x="803640" y="3362835"/>
            <a:chExt cx="2059657" cy="8402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42FA92-E65D-4A24-B5FD-A7723357E3D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8D148E-2561-4795-8CC7-BD1910E601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1F6D55-9CCD-41CE-9CE5-0614C4807E16}"/>
              </a:ext>
            </a:extLst>
          </p:cNvPr>
          <p:cNvSpPr txBox="1"/>
          <p:nvPr/>
        </p:nvSpPr>
        <p:spPr>
          <a:xfrm>
            <a:off x="8718002" y="1734813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cs typeface="Arial" pitchFamily="34" charset="0"/>
              </a:rPr>
              <a:t>28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id="{2AF60298-E595-40B1-A128-B74F0396C05E}"/>
              </a:ext>
            </a:extLst>
          </p:cNvPr>
          <p:cNvGrpSpPr/>
          <p:nvPr/>
        </p:nvGrpSpPr>
        <p:grpSpPr>
          <a:xfrm>
            <a:off x="7546846" y="2729695"/>
            <a:ext cx="2360906" cy="1120366"/>
            <a:chOff x="803640" y="3362835"/>
            <a:chExt cx="2059657" cy="8402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CF177E-0826-4876-8006-72384EF5C3B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EC664F-9EE2-49CA-8420-DB3E42A7BF9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FAE778C-6EC4-44E8-902E-E3DF26E236A9}"/>
              </a:ext>
            </a:extLst>
          </p:cNvPr>
          <p:cNvGrpSpPr/>
          <p:nvPr/>
        </p:nvGrpSpPr>
        <p:grpSpPr>
          <a:xfrm>
            <a:off x="10246250" y="2050734"/>
            <a:ext cx="1205522" cy="1634919"/>
            <a:chOff x="10246250" y="2425207"/>
            <a:chExt cx="1205522" cy="1634919"/>
          </a:xfrm>
        </p:grpSpPr>
        <p:grpSp>
          <p:nvGrpSpPr>
            <p:cNvPr id="15" name="Group 243">
              <a:extLst>
                <a:ext uri="{FF2B5EF4-FFF2-40B4-BE49-F238E27FC236}">
                  <a16:creationId xmlns:a16="http://schemas.microsoft.com/office/drawing/2014/main" id="{5BE66A87-89C3-4D7B-B10F-2356EF8C55DF}"/>
                </a:ext>
              </a:extLst>
            </p:cNvPr>
            <p:cNvGrpSpPr/>
            <p:nvPr/>
          </p:nvGrpSpPr>
          <p:grpSpPr>
            <a:xfrm>
              <a:off x="10246250" y="2425207"/>
              <a:ext cx="1205522" cy="1634919"/>
              <a:chOff x="4524375" y="1300162"/>
              <a:chExt cx="3139440" cy="4257675"/>
            </a:xfrm>
          </p:grpSpPr>
          <p:sp>
            <p:nvSpPr>
              <p:cNvPr id="47" name="Freeform: Shape 275">
                <a:extLst>
                  <a:ext uri="{FF2B5EF4-FFF2-40B4-BE49-F238E27FC236}">
                    <a16:creationId xmlns:a16="http://schemas.microsoft.com/office/drawing/2014/main" id="{8232D1ED-8F66-4949-BC8A-E1F4CED7E1F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277">
                <a:extLst>
                  <a:ext uri="{FF2B5EF4-FFF2-40B4-BE49-F238E27FC236}">
                    <a16:creationId xmlns:a16="http://schemas.microsoft.com/office/drawing/2014/main" id="{8F4ECCA4-5767-4762-8490-CE0E07053FA6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244">
              <a:extLst>
                <a:ext uri="{FF2B5EF4-FFF2-40B4-BE49-F238E27FC236}">
                  <a16:creationId xmlns:a16="http://schemas.microsoft.com/office/drawing/2014/main" id="{8E4BFB35-F6B5-41E0-9F37-BE08AC8915B0}"/>
                </a:ext>
              </a:extLst>
            </p:cNvPr>
            <p:cNvGrpSpPr/>
            <p:nvPr/>
          </p:nvGrpSpPr>
          <p:grpSpPr>
            <a:xfrm>
              <a:off x="10365546" y="2635874"/>
              <a:ext cx="966931" cy="1213586"/>
              <a:chOff x="4787778" y="1766594"/>
              <a:chExt cx="2137849" cy="2683189"/>
            </a:xfrm>
          </p:grpSpPr>
          <p:grpSp>
            <p:nvGrpSpPr>
              <p:cNvPr id="17" name="Group 245">
                <a:extLst>
                  <a:ext uri="{FF2B5EF4-FFF2-40B4-BE49-F238E27FC236}">
                    <a16:creationId xmlns:a16="http://schemas.microsoft.com/office/drawing/2014/main" id="{FA838C30-97EE-40DD-96CE-455A37212344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45" name="Freeform: Shape 273">
                  <a:extLst>
                    <a:ext uri="{FF2B5EF4-FFF2-40B4-BE49-F238E27FC236}">
                      <a16:creationId xmlns:a16="http://schemas.microsoft.com/office/drawing/2014/main" id="{F18D26C9-725F-4CFB-A547-534386D4CFC7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274">
                  <a:extLst>
                    <a:ext uri="{FF2B5EF4-FFF2-40B4-BE49-F238E27FC236}">
                      <a16:creationId xmlns:a16="http://schemas.microsoft.com/office/drawing/2014/main" id="{CFD73C08-72E6-43E7-8314-31EA317CD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246">
                <a:extLst>
                  <a:ext uri="{FF2B5EF4-FFF2-40B4-BE49-F238E27FC236}">
                    <a16:creationId xmlns:a16="http://schemas.microsoft.com/office/drawing/2014/main" id="{B96A4FC0-6EC8-4FA2-AF24-D540622C6F41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43" name="Freeform: Shape 271">
                  <a:extLst>
                    <a:ext uri="{FF2B5EF4-FFF2-40B4-BE49-F238E27FC236}">
                      <a16:creationId xmlns:a16="http://schemas.microsoft.com/office/drawing/2014/main" id="{B6DE7C8C-8B9E-41D9-ABCC-16923FC62B5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272">
                  <a:extLst>
                    <a:ext uri="{FF2B5EF4-FFF2-40B4-BE49-F238E27FC236}">
                      <a16:creationId xmlns:a16="http://schemas.microsoft.com/office/drawing/2014/main" id="{4446BFF5-12B0-4CC2-A973-CDA799757E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247">
                <a:extLst>
                  <a:ext uri="{FF2B5EF4-FFF2-40B4-BE49-F238E27FC236}">
                    <a16:creationId xmlns:a16="http://schemas.microsoft.com/office/drawing/2014/main" id="{2AA49499-1047-4B58-8B8B-B57B4BDFA2D7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41" name="Freeform: Shape 269">
                  <a:extLst>
                    <a:ext uri="{FF2B5EF4-FFF2-40B4-BE49-F238E27FC236}">
                      <a16:creationId xmlns:a16="http://schemas.microsoft.com/office/drawing/2014/main" id="{02BE3368-91D5-4CC8-984A-DB24CE3F84B1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270">
                  <a:extLst>
                    <a:ext uri="{FF2B5EF4-FFF2-40B4-BE49-F238E27FC236}">
                      <a16:creationId xmlns:a16="http://schemas.microsoft.com/office/drawing/2014/main" id="{740AE213-3D1D-4E13-8B0F-158D64933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248">
                <a:extLst>
                  <a:ext uri="{FF2B5EF4-FFF2-40B4-BE49-F238E27FC236}">
                    <a16:creationId xmlns:a16="http://schemas.microsoft.com/office/drawing/2014/main" id="{AB415B90-0899-4952-A761-141FC69AE8C7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39" name="Freeform: Shape 267">
                  <a:extLst>
                    <a:ext uri="{FF2B5EF4-FFF2-40B4-BE49-F238E27FC236}">
                      <a16:creationId xmlns:a16="http://schemas.microsoft.com/office/drawing/2014/main" id="{48E66B5B-2101-4BFC-9149-83D4BF6B6957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268">
                  <a:extLst>
                    <a:ext uri="{FF2B5EF4-FFF2-40B4-BE49-F238E27FC236}">
                      <a16:creationId xmlns:a16="http://schemas.microsoft.com/office/drawing/2014/main" id="{F59CC3A3-5947-4A26-B712-EE08286DB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49">
                <a:extLst>
                  <a:ext uri="{FF2B5EF4-FFF2-40B4-BE49-F238E27FC236}">
                    <a16:creationId xmlns:a16="http://schemas.microsoft.com/office/drawing/2014/main" id="{EB5808BA-A1FC-4295-9445-032861FC595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37" name="Freeform: Shape 265">
                  <a:extLst>
                    <a:ext uri="{FF2B5EF4-FFF2-40B4-BE49-F238E27FC236}">
                      <a16:creationId xmlns:a16="http://schemas.microsoft.com/office/drawing/2014/main" id="{A440CBD1-DE0E-4321-B582-41BEB396E0F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266">
                  <a:extLst>
                    <a:ext uri="{FF2B5EF4-FFF2-40B4-BE49-F238E27FC236}">
                      <a16:creationId xmlns:a16="http://schemas.microsoft.com/office/drawing/2014/main" id="{ACE91A3A-E219-4C2B-915E-B6569E99A4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50">
                <a:extLst>
                  <a:ext uri="{FF2B5EF4-FFF2-40B4-BE49-F238E27FC236}">
                    <a16:creationId xmlns:a16="http://schemas.microsoft.com/office/drawing/2014/main" id="{8328859D-E0F4-48C2-B558-F0889E8AA01C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35" name="Freeform: Shape 263">
                  <a:extLst>
                    <a:ext uri="{FF2B5EF4-FFF2-40B4-BE49-F238E27FC236}">
                      <a16:creationId xmlns:a16="http://schemas.microsoft.com/office/drawing/2014/main" id="{5AEF7968-5AE2-4792-AFB7-6DF1FB67A74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264">
                  <a:extLst>
                    <a:ext uri="{FF2B5EF4-FFF2-40B4-BE49-F238E27FC236}">
                      <a16:creationId xmlns:a16="http://schemas.microsoft.com/office/drawing/2014/main" id="{55071F74-D475-4930-A0CC-3DAFABCC9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51">
                <a:extLst>
                  <a:ext uri="{FF2B5EF4-FFF2-40B4-BE49-F238E27FC236}">
                    <a16:creationId xmlns:a16="http://schemas.microsoft.com/office/drawing/2014/main" id="{828458B7-8363-4046-A40B-56A726664F67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33" name="Freeform: Shape 261">
                  <a:extLst>
                    <a:ext uri="{FF2B5EF4-FFF2-40B4-BE49-F238E27FC236}">
                      <a16:creationId xmlns:a16="http://schemas.microsoft.com/office/drawing/2014/main" id="{02503FCA-F716-495D-A553-47287D90265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262">
                  <a:extLst>
                    <a:ext uri="{FF2B5EF4-FFF2-40B4-BE49-F238E27FC236}">
                      <a16:creationId xmlns:a16="http://schemas.microsoft.com/office/drawing/2014/main" id="{3B09D066-13EF-4D7A-A79C-C00E03ADB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52">
                <a:extLst>
                  <a:ext uri="{FF2B5EF4-FFF2-40B4-BE49-F238E27FC236}">
                    <a16:creationId xmlns:a16="http://schemas.microsoft.com/office/drawing/2014/main" id="{1538D81A-F98E-41FE-AD39-4048DBAAF522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31" name="Freeform: Shape 259">
                  <a:extLst>
                    <a:ext uri="{FF2B5EF4-FFF2-40B4-BE49-F238E27FC236}">
                      <a16:creationId xmlns:a16="http://schemas.microsoft.com/office/drawing/2014/main" id="{1B83090B-4955-4AC6-876A-E0F1F0182C11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260">
                  <a:extLst>
                    <a:ext uri="{FF2B5EF4-FFF2-40B4-BE49-F238E27FC236}">
                      <a16:creationId xmlns:a16="http://schemas.microsoft.com/office/drawing/2014/main" id="{38EBE648-56C2-4721-A182-ED39C4286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53">
                <a:extLst>
                  <a:ext uri="{FF2B5EF4-FFF2-40B4-BE49-F238E27FC236}">
                    <a16:creationId xmlns:a16="http://schemas.microsoft.com/office/drawing/2014/main" id="{E83E942E-E425-423E-8295-8D3488C608A7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9" name="Freeform: Shape 257">
                  <a:extLst>
                    <a:ext uri="{FF2B5EF4-FFF2-40B4-BE49-F238E27FC236}">
                      <a16:creationId xmlns:a16="http://schemas.microsoft.com/office/drawing/2014/main" id="{3BA95B6F-470C-439B-8388-0986878B51AF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58">
                  <a:extLst>
                    <a:ext uri="{FF2B5EF4-FFF2-40B4-BE49-F238E27FC236}">
                      <a16:creationId xmlns:a16="http://schemas.microsoft.com/office/drawing/2014/main" id="{1C63123A-C842-4D8E-B2DD-0B9343D340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4">
                <a:extLst>
                  <a:ext uri="{FF2B5EF4-FFF2-40B4-BE49-F238E27FC236}">
                    <a16:creationId xmlns:a16="http://schemas.microsoft.com/office/drawing/2014/main" id="{8412B00D-B9D8-410A-A157-1570FE839C50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27" name="Freeform: Shape 255">
                  <a:extLst>
                    <a:ext uri="{FF2B5EF4-FFF2-40B4-BE49-F238E27FC236}">
                      <a16:creationId xmlns:a16="http://schemas.microsoft.com/office/drawing/2014/main" id="{D593CC2C-7857-4B59-A5F1-93780F850F8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56">
                  <a:extLst>
                    <a:ext uri="{FF2B5EF4-FFF2-40B4-BE49-F238E27FC236}">
                      <a16:creationId xmlns:a16="http://schemas.microsoft.com/office/drawing/2014/main" id="{C3A3C00E-5E86-4F54-BAC5-6BBFF7DFB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" name="Group 315">
            <a:extLst>
              <a:ext uri="{FF2B5EF4-FFF2-40B4-BE49-F238E27FC236}">
                <a16:creationId xmlns:a16="http://schemas.microsoft.com/office/drawing/2014/main" id="{3941FAE6-7263-407F-B692-1C419F96D092}"/>
              </a:ext>
            </a:extLst>
          </p:cNvPr>
          <p:cNvGrpSpPr/>
          <p:nvPr/>
        </p:nvGrpSpPr>
        <p:grpSpPr>
          <a:xfrm>
            <a:off x="628356" y="1938339"/>
            <a:ext cx="1608653" cy="1702466"/>
            <a:chOff x="-347604" y="-21735"/>
            <a:chExt cx="6642925" cy="7030325"/>
          </a:xfrm>
        </p:grpSpPr>
        <p:sp>
          <p:nvSpPr>
            <p:cNvPr id="52" name="Freeform: Shape 316">
              <a:extLst>
                <a:ext uri="{FF2B5EF4-FFF2-40B4-BE49-F238E27FC236}">
                  <a16:creationId xmlns:a16="http://schemas.microsoft.com/office/drawing/2014/main" id="{3A5B81BD-A7BF-4869-9276-D38293EE4C18}"/>
                </a:ext>
              </a:extLst>
            </p:cNvPr>
            <p:cNvSpPr/>
            <p:nvPr/>
          </p:nvSpPr>
          <p:spPr>
            <a:xfrm>
              <a:off x="-347604" y="-21735"/>
              <a:ext cx="6642925" cy="7030325"/>
            </a:xfrm>
            <a:custGeom>
              <a:avLst/>
              <a:gdLst>
                <a:gd name="connsiteX0" fmla="*/ 1804724 w 6642925"/>
                <a:gd name="connsiteY0" fmla="*/ 5088749 h 7030325"/>
                <a:gd name="connsiteX1" fmla="*/ 1823507 w 6642925"/>
                <a:gd name="connsiteY1" fmla="*/ 5097479 h 7030325"/>
                <a:gd name="connsiteX2" fmla="*/ 1824211 w 6642925"/>
                <a:gd name="connsiteY2" fmla="*/ 5129223 h 7030325"/>
                <a:gd name="connsiteX3" fmla="*/ 1307139 w 6642925"/>
                <a:gd name="connsiteY3" fmla="*/ 5684386 h 7030325"/>
                <a:gd name="connsiteX4" fmla="*/ 303330 w 6642925"/>
                <a:gd name="connsiteY4" fmla="*/ 6762971 h 7030325"/>
                <a:gd name="connsiteX5" fmla="*/ 42326 w 6642925"/>
                <a:gd name="connsiteY5" fmla="*/ 6996465 h 7030325"/>
                <a:gd name="connsiteX6" fmla="*/ 3528 w 6642925"/>
                <a:gd name="connsiteY6" fmla="*/ 7030325 h 7030325"/>
                <a:gd name="connsiteX7" fmla="*/ 0 w 6642925"/>
                <a:gd name="connsiteY7" fmla="*/ 7026797 h 7030325"/>
                <a:gd name="connsiteX8" fmla="*/ 200339 w 6642925"/>
                <a:gd name="connsiteY8" fmla="*/ 6810941 h 7030325"/>
                <a:gd name="connsiteX9" fmla="*/ 1789645 w 6642925"/>
                <a:gd name="connsiteY9" fmla="*/ 5101711 h 7030325"/>
                <a:gd name="connsiteX10" fmla="*/ 1804724 w 6642925"/>
                <a:gd name="connsiteY10" fmla="*/ 5088749 h 7030325"/>
                <a:gd name="connsiteX11" fmla="*/ 2151526 w 6642925"/>
                <a:gd name="connsiteY11" fmla="*/ 4394178 h 7030325"/>
                <a:gd name="connsiteX12" fmla="*/ 2137417 w 6642925"/>
                <a:gd name="connsiteY12" fmla="*/ 4410403 h 7030325"/>
                <a:gd name="connsiteX13" fmla="*/ 1934255 w 6642925"/>
                <a:gd name="connsiteY13" fmla="*/ 4775812 h 7030325"/>
                <a:gd name="connsiteX14" fmla="*/ 1929317 w 6642925"/>
                <a:gd name="connsiteY14" fmla="*/ 4794152 h 7030325"/>
                <a:gd name="connsiteX15" fmla="*/ 1942721 w 6642925"/>
                <a:gd name="connsiteY15" fmla="*/ 4777928 h 7030325"/>
                <a:gd name="connsiteX16" fmla="*/ 2178333 w 6642925"/>
                <a:gd name="connsiteY16" fmla="*/ 4462603 h 7030325"/>
                <a:gd name="connsiteX17" fmla="*/ 2171983 w 6642925"/>
                <a:gd name="connsiteY17" fmla="*/ 4403349 h 7030325"/>
                <a:gd name="connsiteX18" fmla="*/ 2151526 w 6642925"/>
                <a:gd name="connsiteY18" fmla="*/ 4394178 h 7030325"/>
                <a:gd name="connsiteX19" fmla="*/ 2185561 w 6642925"/>
                <a:gd name="connsiteY19" fmla="*/ 4286336 h 7030325"/>
                <a:gd name="connsiteX20" fmla="*/ 2203726 w 6642925"/>
                <a:gd name="connsiteY20" fmla="*/ 4296125 h 7030325"/>
                <a:gd name="connsiteX21" fmla="*/ 2624861 w 6642925"/>
                <a:gd name="connsiteY21" fmla="*/ 4673522 h 7030325"/>
                <a:gd name="connsiteX22" fmla="*/ 2621333 w 6642925"/>
                <a:gd name="connsiteY22" fmla="*/ 4708087 h 7030325"/>
                <a:gd name="connsiteX23" fmla="*/ 2021021 w 6642925"/>
                <a:gd name="connsiteY23" fmla="*/ 5098890 h 7030325"/>
                <a:gd name="connsiteX24" fmla="*/ 1954711 w 6642925"/>
                <a:gd name="connsiteY24" fmla="*/ 5119348 h 7030325"/>
                <a:gd name="connsiteX25" fmla="*/ 1827736 w 6642925"/>
                <a:gd name="connsiteY25" fmla="*/ 4913365 h 7030325"/>
                <a:gd name="connsiteX26" fmla="*/ 2170570 w 6642925"/>
                <a:gd name="connsiteY26" fmla="*/ 4300357 h 7030325"/>
                <a:gd name="connsiteX27" fmla="*/ 2185561 w 6642925"/>
                <a:gd name="connsiteY27" fmla="*/ 4286336 h 7030325"/>
                <a:gd name="connsiteX28" fmla="*/ 2527601 w 6642925"/>
                <a:gd name="connsiteY28" fmla="*/ 4076740 h 7030325"/>
                <a:gd name="connsiteX29" fmla="*/ 2541621 w 6642925"/>
                <a:gd name="connsiteY29" fmla="*/ 4084498 h 7030325"/>
                <a:gd name="connsiteX30" fmla="*/ 2819557 w 6642925"/>
                <a:gd name="connsiteY30" fmla="*/ 4335628 h 7030325"/>
                <a:gd name="connsiteX31" fmla="*/ 2833664 w 6642925"/>
                <a:gd name="connsiteY31" fmla="*/ 4345504 h 7030325"/>
                <a:gd name="connsiteX32" fmla="*/ 2820966 w 6642925"/>
                <a:gd name="connsiteY32" fmla="*/ 4361024 h 7030325"/>
                <a:gd name="connsiteX33" fmla="*/ 2655194 w 6642925"/>
                <a:gd name="connsiteY33" fmla="*/ 4545136 h 7030325"/>
                <a:gd name="connsiteX34" fmla="*/ 2626976 w 6642925"/>
                <a:gd name="connsiteY34" fmla="*/ 4546548 h 7030325"/>
                <a:gd name="connsiteX35" fmla="*/ 2350453 w 6642925"/>
                <a:gd name="connsiteY35" fmla="*/ 4297536 h 7030325"/>
                <a:gd name="connsiteX36" fmla="*/ 2349747 w 6642925"/>
                <a:gd name="connsiteY36" fmla="*/ 4267909 h 7030325"/>
                <a:gd name="connsiteX37" fmla="*/ 2514109 w 6642925"/>
                <a:gd name="connsiteY37" fmla="*/ 4085910 h 7030325"/>
                <a:gd name="connsiteX38" fmla="*/ 2527601 w 6642925"/>
                <a:gd name="connsiteY38" fmla="*/ 4076740 h 7030325"/>
                <a:gd name="connsiteX39" fmla="*/ 4518292 w 6642925"/>
                <a:gd name="connsiteY39" fmla="*/ 1193344 h 7030325"/>
                <a:gd name="connsiteX40" fmla="*/ 4539367 w 6642925"/>
                <a:gd name="connsiteY40" fmla="*/ 1204983 h 7030325"/>
                <a:gd name="connsiteX41" fmla="*/ 5526247 w 6642925"/>
                <a:gd name="connsiteY41" fmla="*/ 2095927 h 7030325"/>
                <a:gd name="connsiteX42" fmla="*/ 5526953 w 6642925"/>
                <a:gd name="connsiteY42" fmla="*/ 2131903 h 7030325"/>
                <a:gd name="connsiteX43" fmla="*/ 3498169 w 6642925"/>
                <a:gd name="connsiteY43" fmla="*/ 4375131 h 7030325"/>
                <a:gd name="connsiteX44" fmla="*/ 3028361 w 6642925"/>
                <a:gd name="connsiteY44" fmla="*/ 4399821 h 7030325"/>
                <a:gd name="connsiteX45" fmla="*/ 2493653 w 6642925"/>
                <a:gd name="connsiteY45" fmla="*/ 3917315 h 7030325"/>
                <a:gd name="connsiteX46" fmla="*/ 2383608 w 6642925"/>
                <a:gd name="connsiteY46" fmla="*/ 3653490 h 7030325"/>
                <a:gd name="connsiteX47" fmla="*/ 2470375 w 6642925"/>
                <a:gd name="connsiteY47" fmla="*/ 3450329 h 7030325"/>
                <a:gd name="connsiteX48" fmla="*/ 3741539 w 6642925"/>
                <a:gd name="connsiteY48" fmla="*/ 2044432 h 7030325"/>
                <a:gd name="connsiteX49" fmla="*/ 4497747 w 6642925"/>
                <a:gd name="connsiteY49" fmla="*/ 1207099 h 7030325"/>
                <a:gd name="connsiteX50" fmla="*/ 4518292 w 6642925"/>
                <a:gd name="connsiteY50" fmla="*/ 1193344 h 7030325"/>
                <a:gd name="connsiteX51" fmla="*/ 4561939 w 6642925"/>
                <a:gd name="connsiteY51" fmla="*/ 764802 h 7030325"/>
                <a:gd name="connsiteX52" fmla="*/ 4603559 w 6642925"/>
                <a:gd name="connsiteY52" fmla="*/ 785964 h 7030325"/>
                <a:gd name="connsiteX53" fmla="*/ 5256775 w 6642925"/>
                <a:gd name="connsiteY53" fmla="*/ 1375693 h 7030325"/>
                <a:gd name="connsiteX54" fmla="*/ 5936798 w 6642925"/>
                <a:gd name="connsiteY54" fmla="*/ 1989408 h 7030325"/>
                <a:gd name="connsiteX55" fmla="*/ 5966426 w 6642925"/>
                <a:gd name="connsiteY55" fmla="*/ 2038081 h 7030325"/>
                <a:gd name="connsiteX56" fmla="*/ 5950202 w 6642925"/>
                <a:gd name="connsiteY56" fmla="*/ 2069825 h 7030325"/>
                <a:gd name="connsiteX57" fmla="*/ 5861319 w 6642925"/>
                <a:gd name="connsiteY57" fmla="*/ 2167878 h 7030325"/>
                <a:gd name="connsiteX58" fmla="*/ 5782313 w 6642925"/>
                <a:gd name="connsiteY58" fmla="*/ 2171404 h 7030325"/>
                <a:gd name="connsiteX59" fmla="*/ 5206690 w 6642925"/>
                <a:gd name="connsiteY59" fmla="*/ 1651513 h 7030325"/>
                <a:gd name="connsiteX60" fmla="*/ 4446956 w 6642925"/>
                <a:gd name="connsiteY60" fmla="*/ 965140 h 7030325"/>
                <a:gd name="connsiteX61" fmla="*/ 4442722 w 6642925"/>
                <a:gd name="connsiteY61" fmla="*/ 878373 h 7030325"/>
                <a:gd name="connsiteX62" fmla="*/ 4522436 w 6642925"/>
                <a:gd name="connsiteY62" fmla="*/ 790196 h 7030325"/>
                <a:gd name="connsiteX63" fmla="*/ 4561939 w 6642925"/>
                <a:gd name="connsiteY63" fmla="*/ 764802 h 7030325"/>
                <a:gd name="connsiteX64" fmla="*/ 5760534 w 6642925"/>
                <a:gd name="connsiteY64" fmla="*/ 357422 h 7030325"/>
                <a:gd name="connsiteX65" fmla="*/ 5780903 w 6642925"/>
                <a:gd name="connsiteY65" fmla="*/ 368357 h 7030325"/>
                <a:gd name="connsiteX66" fmla="*/ 6278224 w 6642925"/>
                <a:gd name="connsiteY66" fmla="*/ 817708 h 7030325"/>
                <a:gd name="connsiteX67" fmla="*/ 6281044 w 6642925"/>
                <a:gd name="connsiteY67" fmla="*/ 855801 h 7030325"/>
                <a:gd name="connsiteX68" fmla="*/ 5627826 w 6642925"/>
                <a:gd name="connsiteY68" fmla="*/ 1578149 h 7030325"/>
                <a:gd name="connsiteX69" fmla="*/ 5604548 w 6642925"/>
                <a:gd name="connsiteY69" fmla="*/ 1594373 h 7030325"/>
                <a:gd name="connsiteX70" fmla="*/ 5589734 w 6642925"/>
                <a:gd name="connsiteY70" fmla="*/ 1583087 h 7030325"/>
                <a:gd name="connsiteX71" fmla="*/ 5088179 w 6642925"/>
                <a:gd name="connsiteY71" fmla="*/ 1130209 h 7030325"/>
                <a:gd name="connsiteX72" fmla="*/ 5087475 w 6642925"/>
                <a:gd name="connsiteY72" fmla="*/ 1092116 h 7030325"/>
                <a:gd name="connsiteX73" fmla="*/ 5740693 w 6642925"/>
                <a:gd name="connsiteY73" fmla="*/ 369767 h 7030325"/>
                <a:gd name="connsiteX74" fmla="*/ 5760534 w 6642925"/>
                <a:gd name="connsiteY74" fmla="*/ 357422 h 7030325"/>
                <a:gd name="connsiteX75" fmla="*/ 5799949 w 6642925"/>
                <a:gd name="connsiteY75" fmla="*/ 40 h 7030325"/>
                <a:gd name="connsiteX76" fmla="*/ 5839452 w 6642925"/>
                <a:gd name="connsiteY76" fmla="*/ 19880 h 7030325"/>
                <a:gd name="connsiteX77" fmla="*/ 6474330 w 6642925"/>
                <a:gd name="connsiteY77" fmla="*/ 592680 h 7030325"/>
                <a:gd name="connsiteX78" fmla="*/ 6614003 w 6642925"/>
                <a:gd name="connsiteY78" fmla="*/ 718245 h 7030325"/>
                <a:gd name="connsiteX79" fmla="*/ 6642925 w 6642925"/>
                <a:gd name="connsiteY79" fmla="*/ 751399 h 7030325"/>
                <a:gd name="connsiteX80" fmla="*/ 6642219 w 6642925"/>
                <a:gd name="connsiteY80" fmla="*/ 779615 h 7030325"/>
                <a:gd name="connsiteX81" fmla="*/ 6533585 w 6642925"/>
                <a:gd name="connsiteY81" fmla="*/ 899538 h 7030325"/>
                <a:gd name="connsiteX82" fmla="*/ 6462338 w 6642925"/>
                <a:gd name="connsiteY82" fmla="*/ 903770 h 7030325"/>
                <a:gd name="connsiteX83" fmla="*/ 5676501 w 6642925"/>
                <a:gd name="connsiteY83" fmla="*/ 193413 h 7030325"/>
                <a:gd name="connsiteX84" fmla="*/ 5673679 w 6642925"/>
                <a:gd name="connsiteY84" fmla="*/ 122165 h 7030325"/>
                <a:gd name="connsiteX85" fmla="*/ 5762562 w 6642925"/>
                <a:gd name="connsiteY85" fmla="*/ 24112 h 7030325"/>
                <a:gd name="connsiteX86" fmla="*/ 5799949 w 6642925"/>
                <a:gd name="connsiteY86" fmla="*/ 40 h 703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642925" h="7030325">
                  <a:moveTo>
                    <a:pt x="1804724" y="5088749"/>
                  </a:moveTo>
                  <a:cubicBezTo>
                    <a:pt x="1809751" y="5087074"/>
                    <a:pt x="1815394" y="5089014"/>
                    <a:pt x="1823507" y="5097479"/>
                  </a:cubicBezTo>
                  <a:cubicBezTo>
                    <a:pt x="1835499" y="5110177"/>
                    <a:pt x="1836203" y="5116525"/>
                    <a:pt x="1824211" y="5129223"/>
                  </a:cubicBezTo>
                  <a:cubicBezTo>
                    <a:pt x="1651384" y="5314043"/>
                    <a:pt x="1479262" y="5499568"/>
                    <a:pt x="1307139" y="5684386"/>
                  </a:cubicBezTo>
                  <a:cubicBezTo>
                    <a:pt x="972772" y="6044151"/>
                    <a:pt x="639109" y="6404620"/>
                    <a:pt x="303330" y="6762971"/>
                  </a:cubicBezTo>
                  <a:cubicBezTo>
                    <a:pt x="223618" y="6848327"/>
                    <a:pt x="129091" y="6918164"/>
                    <a:pt x="42326" y="6996465"/>
                  </a:cubicBezTo>
                  <a:cubicBezTo>
                    <a:pt x="29628" y="7007751"/>
                    <a:pt x="16224" y="7019039"/>
                    <a:pt x="3528" y="7030325"/>
                  </a:cubicBezTo>
                  <a:cubicBezTo>
                    <a:pt x="2822" y="7028915"/>
                    <a:pt x="1410" y="7028209"/>
                    <a:pt x="0" y="7026797"/>
                  </a:cubicBezTo>
                  <a:cubicBezTo>
                    <a:pt x="67016" y="6954846"/>
                    <a:pt x="134029" y="6882892"/>
                    <a:pt x="200339" y="6810941"/>
                  </a:cubicBezTo>
                  <a:cubicBezTo>
                    <a:pt x="730108" y="6240962"/>
                    <a:pt x="1259878" y="5671690"/>
                    <a:pt x="1789645" y="5101711"/>
                  </a:cubicBezTo>
                  <a:cubicBezTo>
                    <a:pt x="1795289" y="5095715"/>
                    <a:pt x="1799698" y="5090425"/>
                    <a:pt x="1804724" y="5088749"/>
                  </a:cubicBezTo>
                  <a:close/>
                  <a:moveTo>
                    <a:pt x="2151526" y="4394178"/>
                  </a:moveTo>
                  <a:cubicBezTo>
                    <a:pt x="2146411" y="4395765"/>
                    <a:pt x="2142355" y="4401585"/>
                    <a:pt x="2137417" y="4410403"/>
                  </a:cubicBezTo>
                  <a:cubicBezTo>
                    <a:pt x="2069697" y="4532440"/>
                    <a:pt x="2001977" y="4653774"/>
                    <a:pt x="1934255" y="4775812"/>
                  </a:cubicBezTo>
                  <a:cubicBezTo>
                    <a:pt x="1931433" y="4780750"/>
                    <a:pt x="1925085" y="4784982"/>
                    <a:pt x="1929317" y="4794152"/>
                  </a:cubicBezTo>
                  <a:cubicBezTo>
                    <a:pt x="1934255" y="4787804"/>
                    <a:pt x="1939193" y="4782866"/>
                    <a:pt x="1942721" y="4777928"/>
                  </a:cubicBezTo>
                  <a:cubicBezTo>
                    <a:pt x="2021729" y="4672820"/>
                    <a:pt x="2100031" y="4567712"/>
                    <a:pt x="2178333" y="4462603"/>
                  </a:cubicBezTo>
                  <a:cubicBezTo>
                    <a:pt x="2203727" y="4429449"/>
                    <a:pt x="2202317" y="4430859"/>
                    <a:pt x="2171983" y="4403349"/>
                  </a:cubicBezTo>
                  <a:cubicBezTo>
                    <a:pt x="2162813" y="4395236"/>
                    <a:pt x="2156640" y="4392590"/>
                    <a:pt x="2151526" y="4394178"/>
                  </a:cubicBezTo>
                  <a:close/>
                  <a:moveTo>
                    <a:pt x="2185561" y="4286336"/>
                  </a:moveTo>
                  <a:cubicBezTo>
                    <a:pt x="2190675" y="4285895"/>
                    <a:pt x="2196319" y="4289423"/>
                    <a:pt x="2203726" y="4296125"/>
                  </a:cubicBezTo>
                  <a:cubicBezTo>
                    <a:pt x="2344103" y="4422394"/>
                    <a:pt x="2484482" y="4547959"/>
                    <a:pt x="2624861" y="4673522"/>
                  </a:cubicBezTo>
                  <a:cubicBezTo>
                    <a:pt x="2641791" y="4689042"/>
                    <a:pt x="2639675" y="4696095"/>
                    <a:pt x="2621333" y="4708087"/>
                  </a:cubicBezTo>
                  <a:cubicBezTo>
                    <a:pt x="2420994" y="4837884"/>
                    <a:pt x="2220655" y="4968387"/>
                    <a:pt x="2021021" y="5098890"/>
                  </a:cubicBezTo>
                  <a:cubicBezTo>
                    <a:pt x="2001975" y="5110882"/>
                    <a:pt x="1980107" y="5120052"/>
                    <a:pt x="1954711" y="5119348"/>
                  </a:cubicBezTo>
                  <a:cubicBezTo>
                    <a:pt x="1854542" y="5119348"/>
                    <a:pt x="1779768" y="5000131"/>
                    <a:pt x="1827736" y="4913365"/>
                  </a:cubicBezTo>
                  <a:cubicBezTo>
                    <a:pt x="1941309" y="4708793"/>
                    <a:pt x="2056998" y="4504927"/>
                    <a:pt x="2170570" y="4300357"/>
                  </a:cubicBezTo>
                  <a:cubicBezTo>
                    <a:pt x="2175861" y="4291186"/>
                    <a:pt x="2180446" y="4286777"/>
                    <a:pt x="2185561" y="4286336"/>
                  </a:cubicBezTo>
                  <a:close/>
                  <a:moveTo>
                    <a:pt x="2527601" y="4076740"/>
                  </a:moveTo>
                  <a:cubicBezTo>
                    <a:pt x="2531745" y="4076563"/>
                    <a:pt x="2535978" y="4079208"/>
                    <a:pt x="2541621" y="4084498"/>
                  </a:cubicBezTo>
                  <a:cubicBezTo>
                    <a:pt x="2634030" y="4168443"/>
                    <a:pt x="2727145" y="4252389"/>
                    <a:pt x="2819557" y="4335628"/>
                  </a:cubicBezTo>
                  <a:cubicBezTo>
                    <a:pt x="2824495" y="4339860"/>
                    <a:pt x="2829432" y="4342682"/>
                    <a:pt x="2833664" y="4345504"/>
                  </a:cubicBezTo>
                  <a:cubicBezTo>
                    <a:pt x="2828020" y="4352558"/>
                    <a:pt x="2824495" y="4356790"/>
                    <a:pt x="2820966" y="4361024"/>
                  </a:cubicBezTo>
                  <a:cubicBezTo>
                    <a:pt x="2765239" y="4422395"/>
                    <a:pt x="2709511" y="4483765"/>
                    <a:pt x="2655194" y="4545136"/>
                  </a:cubicBezTo>
                  <a:cubicBezTo>
                    <a:pt x="2644612" y="4557130"/>
                    <a:pt x="2638968" y="4557130"/>
                    <a:pt x="2626976" y="4546548"/>
                  </a:cubicBezTo>
                  <a:cubicBezTo>
                    <a:pt x="2535273" y="4462603"/>
                    <a:pt x="2443568" y="4380070"/>
                    <a:pt x="2350453" y="4297536"/>
                  </a:cubicBezTo>
                  <a:cubicBezTo>
                    <a:pt x="2337755" y="4286249"/>
                    <a:pt x="2338461" y="4279901"/>
                    <a:pt x="2349747" y="4267909"/>
                  </a:cubicBezTo>
                  <a:cubicBezTo>
                    <a:pt x="2405476" y="4207947"/>
                    <a:pt x="2459793" y="4147282"/>
                    <a:pt x="2514109" y="4085910"/>
                  </a:cubicBezTo>
                  <a:cubicBezTo>
                    <a:pt x="2519400" y="4079914"/>
                    <a:pt x="2523456" y="4076916"/>
                    <a:pt x="2527601" y="4076740"/>
                  </a:cubicBezTo>
                  <a:close/>
                  <a:moveTo>
                    <a:pt x="4518292" y="1193344"/>
                  </a:moveTo>
                  <a:cubicBezTo>
                    <a:pt x="4524553" y="1193168"/>
                    <a:pt x="4530902" y="1197224"/>
                    <a:pt x="4539367" y="1204983"/>
                  </a:cubicBezTo>
                  <a:cubicBezTo>
                    <a:pt x="4868092" y="1502670"/>
                    <a:pt x="5196817" y="1799651"/>
                    <a:pt x="5526247" y="2095927"/>
                  </a:cubicBezTo>
                  <a:cubicBezTo>
                    <a:pt x="5541767" y="2110035"/>
                    <a:pt x="5540355" y="2117089"/>
                    <a:pt x="5526953" y="2131903"/>
                  </a:cubicBezTo>
                  <a:cubicBezTo>
                    <a:pt x="4850456" y="2879646"/>
                    <a:pt x="4174665" y="3627390"/>
                    <a:pt x="3498169" y="4375131"/>
                  </a:cubicBezTo>
                  <a:cubicBezTo>
                    <a:pt x="3369078" y="4517626"/>
                    <a:pt x="3170150" y="4528208"/>
                    <a:pt x="3028361" y="4399821"/>
                  </a:cubicBezTo>
                  <a:cubicBezTo>
                    <a:pt x="2849890" y="4238987"/>
                    <a:pt x="2672124" y="4078150"/>
                    <a:pt x="2493653" y="3917315"/>
                  </a:cubicBezTo>
                  <a:cubicBezTo>
                    <a:pt x="2420290" y="3848184"/>
                    <a:pt x="2383608" y="3766357"/>
                    <a:pt x="2383608" y="3653490"/>
                  </a:cubicBezTo>
                  <a:cubicBezTo>
                    <a:pt x="2384314" y="3585768"/>
                    <a:pt x="2413942" y="3512405"/>
                    <a:pt x="2470375" y="3450329"/>
                  </a:cubicBezTo>
                  <a:cubicBezTo>
                    <a:pt x="2894330" y="2981931"/>
                    <a:pt x="3318286" y="2512827"/>
                    <a:pt x="3741539" y="2044432"/>
                  </a:cubicBezTo>
                  <a:cubicBezTo>
                    <a:pt x="3994079" y="1765086"/>
                    <a:pt x="4246617" y="1486444"/>
                    <a:pt x="4497747" y="1207099"/>
                  </a:cubicBezTo>
                  <a:cubicBezTo>
                    <a:pt x="4505859" y="1197929"/>
                    <a:pt x="4512031" y="1193520"/>
                    <a:pt x="4518292" y="1193344"/>
                  </a:cubicBezTo>
                  <a:close/>
                  <a:moveTo>
                    <a:pt x="4561939" y="764802"/>
                  </a:moveTo>
                  <a:cubicBezTo>
                    <a:pt x="4574460" y="764096"/>
                    <a:pt x="4587334" y="771150"/>
                    <a:pt x="4603559" y="785964"/>
                  </a:cubicBezTo>
                  <a:cubicBezTo>
                    <a:pt x="4821533" y="982776"/>
                    <a:pt x="5038801" y="1179587"/>
                    <a:pt x="5256775" y="1375693"/>
                  </a:cubicBezTo>
                  <a:cubicBezTo>
                    <a:pt x="5483215" y="1580265"/>
                    <a:pt x="5710360" y="1784836"/>
                    <a:pt x="5936798" y="1989408"/>
                  </a:cubicBezTo>
                  <a:cubicBezTo>
                    <a:pt x="5950908" y="2002810"/>
                    <a:pt x="5966426" y="2014097"/>
                    <a:pt x="5966426" y="2038081"/>
                  </a:cubicBezTo>
                  <a:cubicBezTo>
                    <a:pt x="5965722" y="2048663"/>
                    <a:pt x="5959372" y="2059949"/>
                    <a:pt x="5950202" y="2069825"/>
                  </a:cubicBezTo>
                  <a:cubicBezTo>
                    <a:pt x="5920574" y="2102275"/>
                    <a:pt x="5890946" y="2135428"/>
                    <a:pt x="5861319" y="2167878"/>
                  </a:cubicBezTo>
                  <a:cubicBezTo>
                    <a:pt x="5832397" y="2199622"/>
                    <a:pt x="5814761" y="2201032"/>
                    <a:pt x="5782313" y="2171404"/>
                  </a:cubicBezTo>
                  <a:cubicBezTo>
                    <a:pt x="5590438" y="1998578"/>
                    <a:pt x="5398564" y="1825045"/>
                    <a:pt x="5206690" y="1651513"/>
                  </a:cubicBezTo>
                  <a:cubicBezTo>
                    <a:pt x="4953446" y="1422957"/>
                    <a:pt x="4700200" y="1194401"/>
                    <a:pt x="4446956" y="965140"/>
                  </a:cubicBezTo>
                  <a:cubicBezTo>
                    <a:pt x="4410274" y="931985"/>
                    <a:pt x="4409569" y="915761"/>
                    <a:pt x="4442722" y="878373"/>
                  </a:cubicBezTo>
                  <a:cubicBezTo>
                    <a:pt x="4469528" y="848745"/>
                    <a:pt x="4495630" y="819824"/>
                    <a:pt x="4522436" y="790196"/>
                  </a:cubicBezTo>
                  <a:cubicBezTo>
                    <a:pt x="4537250" y="773972"/>
                    <a:pt x="4549418" y="765507"/>
                    <a:pt x="4561939" y="764802"/>
                  </a:cubicBezTo>
                  <a:close/>
                  <a:moveTo>
                    <a:pt x="5760534" y="357422"/>
                  </a:moveTo>
                  <a:cubicBezTo>
                    <a:pt x="5766794" y="357422"/>
                    <a:pt x="5773143" y="361302"/>
                    <a:pt x="5780903" y="368357"/>
                  </a:cubicBezTo>
                  <a:cubicBezTo>
                    <a:pt x="5946676" y="518610"/>
                    <a:pt x="6112449" y="668159"/>
                    <a:pt x="6278224" y="817708"/>
                  </a:cubicBezTo>
                  <a:cubicBezTo>
                    <a:pt x="6293036" y="831111"/>
                    <a:pt x="6295154" y="840282"/>
                    <a:pt x="6281044" y="855801"/>
                  </a:cubicBezTo>
                  <a:cubicBezTo>
                    <a:pt x="6063069" y="1096347"/>
                    <a:pt x="5845095" y="1336895"/>
                    <a:pt x="5627826" y="1578149"/>
                  </a:cubicBezTo>
                  <a:cubicBezTo>
                    <a:pt x="5621478" y="1585203"/>
                    <a:pt x="5616540" y="1592963"/>
                    <a:pt x="5604548" y="1594373"/>
                  </a:cubicBezTo>
                  <a:cubicBezTo>
                    <a:pt x="5600314" y="1590847"/>
                    <a:pt x="5594672" y="1587320"/>
                    <a:pt x="5589734" y="1583087"/>
                  </a:cubicBezTo>
                  <a:cubicBezTo>
                    <a:pt x="5422549" y="1432127"/>
                    <a:pt x="5255364" y="1281168"/>
                    <a:pt x="5088179" y="1130209"/>
                  </a:cubicBezTo>
                  <a:cubicBezTo>
                    <a:pt x="5072661" y="1116099"/>
                    <a:pt x="5074071" y="1106223"/>
                    <a:pt x="5087475" y="1092116"/>
                  </a:cubicBezTo>
                  <a:cubicBezTo>
                    <a:pt x="5305450" y="851567"/>
                    <a:pt x="5523424" y="611019"/>
                    <a:pt x="5740693" y="369767"/>
                  </a:cubicBezTo>
                  <a:cubicBezTo>
                    <a:pt x="5748100" y="361302"/>
                    <a:pt x="5754273" y="357422"/>
                    <a:pt x="5760534" y="357422"/>
                  </a:cubicBezTo>
                  <a:close/>
                  <a:moveTo>
                    <a:pt x="5799949" y="40"/>
                  </a:moveTo>
                  <a:cubicBezTo>
                    <a:pt x="5811764" y="-577"/>
                    <a:pt x="5823933" y="6124"/>
                    <a:pt x="5839452" y="19880"/>
                  </a:cubicBezTo>
                  <a:cubicBezTo>
                    <a:pt x="6051078" y="211049"/>
                    <a:pt x="6262703" y="401512"/>
                    <a:pt x="6474330" y="592680"/>
                  </a:cubicBezTo>
                  <a:cubicBezTo>
                    <a:pt x="6520887" y="634300"/>
                    <a:pt x="6567445" y="676626"/>
                    <a:pt x="6614003" y="718245"/>
                  </a:cubicBezTo>
                  <a:cubicBezTo>
                    <a:pt x="6625289" y="728120"/>
                    <a:pt x="6635165" y="738701"/>
                    <a:pt x="6642925" y="751399"/>
                  </a:cubicBezTo>
                  <a:cubicBezTo>
                    <a:pt x="6642219" y="760569"/>
                    <a:pt x="6642219" y="770445"/>
                    <a:pt x="6642219" y="779615"/>
                  </a:cubicBezTo>
                  <a:cubicBezTo>
                    <a:pt x="6606243" y="819825"/>
                    <a:pt x="6570267" y="860034"/>
                    <a:pt x="6533585" y="899538"/>
                  </a:cubicBezTo>
                  <a:cubicBezTo>
                    <a:pt x="6509600" y="925638"/>
                    <a:pt x="6488438" y="927048"/>
                    <a:pt x="6462338" y="903770"/>
                  </a:cubicBezTo>
                  <a:cubicBezTo>
                    <a:pt x="6199921" y="666750"/>
                    <a:pt x="5938211" y="430434"/>
                    <a:pt x="5676501" y="193413"/>
                  </a:cubicBezTo>
                  <a:cubicBezTo>
                    <a:pt x="5650399" y="169429"/>
                    <a:pt x="5649694" y="148971"/>
                    <a:pt x="5673679" y="122165"/>
                  </a:cubicBezTo>
                  <a:cubicBezTo>
                    <a:pt x="5703307" y="89010"/>
                    <a:pt x="5732934" y="56562"/>
                    <a:pt x="5762562" y="24112"/>
                  </a:cubicBezTo>
                  <a:cubicBezTo>
                    <a:pt x="5776670" y="8593"/>
                    <a:pt x="5788133" y="657"/>
                    <a:pt x="5799949" y="40"/>
                  </a:cubicBezTo>
                  <a:close/>
                </a:path>
              </a:pathLst>
            </a:custGeom>
            <a:solidFill>
              <a:schemeClr val="accent2"/>
            </a:solidFill>
            <a:ln w="3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17">
              <a:extLst>
                <a:ext uri="{FF2B5EF4-FFF2-40B4-BE49-F238E27FC236}">
                  <a16:creationId xmlns:a16="http://schemas.microsoft.com/office/drawing/2014/main" id="{6F11A580-5D8C-42DE-9341-55F5AF1811B8}"/>
                </a:ext>
              </a:extLst>
            </p:cNvPr>
            <p:cNvSpPr/>
            <p:nvPr/>
          </p:nvSpPr>
          <p:spPr>
            <a:xfrm>
              <a:off x="2129810" y="1302903"/>
              <a:ext cx="2928836" cy="3070751"/>
            </a:xfrm>
            <a:custGeom>
              <a:avLst/>
              <a:gdLst>
                <a:gd name="connsiteX0" fmla="*/ 1014404 w 2928836"/>
                <a:gd name="connsiteY0" fmla="*/ 2259720 h 3070751"/>
                <a:gd name="connsiteX1" fmla="*/ 966434 w 2928836"/>
                <a:gd name="connsiteY1" fmla="*/ 2282999 h 3070751"/>
                <a:gd name="connsiteX2" fmla="*/ 979838 w 2928836"/>
                <a:gd name="connsiteY2" fmla="*/ 2336611 h 3070751"/>
                <a:gd name="connsiteX3" fmla="*/ 1239434 w 2928836"/>
                <a:gd name="connsiteY3" fmla="*/ 2562345 h 3070751"/>
                <a:gd name="connsiteX4" fmla="*/ 1293750 w 2928836"/>
                <a:gd name="connsiteY4" fmla="*/ 2551763 h 3070751"/>
                <a:gd name="connsiteX5" fmla="*/ 1297983 w 2928836"/>
                <a:gd name="connsiteY5" fmla="*/ 2498151 h 3070751"/>
                <a:gd name="connsiteX6" fmla="*/ 1040504 w 2928836"/>
                <a:gd name="connsiteY6" fmla="*/ 2274534 h 3070751"/>
                <a:gd name="connsiteX7" fmla="*/ 1014404 w 2928836"/>
                <a:gd name="connsiteY7" fmla="*/ 2259720 h 3070751"/>
                <a:gd name="connsiteX8" fmla="*/ 631009 w 2928836"/>
                <a:gd name="connsiteY8" fmla="*/ 2198701 h 3070751"/>
                <a:gd name="connsiteX9" fmla="*/ 602440 w 2928836"/>
                <a:gd name="connsiteY9" fmla="*/ 2214573 h 3070751"/>
                <a:gd name="connsiteX10" fmla="*/ 608082 w 2928836"/>
                <a:gd name="connsiteY10" fmla="*/ 2276651 h 3070751"/>
                <a:gd name="connsiteX11" fmla="*/ 622190 w 2928836"/>
                <a:gd name="connsiteY11" fmla="*/ 2289347 h 3070751"/>
                <a:gd name="connsiteX12" fmla="*/ 774561 w 2928836"/>
                <a:gd name="connsiteY12" fmla="*/ 2421260 h 3070751"/>
                <a:gd name="connsiteX13" fmla="*/ 1108226 w 2928836"/>
                <a:gd name="connsiteY13" fmla="*/ 2709073 h 3070751"/>
                <a:gd name="connsiteX14" fmla="*/ 1166070 w 2928836"/>
                <a:gd name="connsiteY14" fmla="*/ 2644879 h 3070751"/>
                <a:gd name="connsiteX15" fmla="*/ 754105 w 2928836"/>
                <a:gd name="connsiteY15" fmla="*/ 2287231 h 3070751"/>
                <a:gd name="connsiteX16" fmla="*/ 663810 w 2928836"/>
                <a:gd name="connsiteY16" fmla="*/ 2210341 h 3070751"/>
                <a:gd name="connsiteX17" fmla="*/ 631009 w 2928836"/>
                <a:gd name="connsiteY17" fmla="*/ 2198701 h 3070751"/>
                <a:gd name="connsiteX18" fmla="*/ 1105403 w 2928836"/>
                <a:gd name="connsiteY18" fmla="*/ 2134773 h 3070751"/>
                <a:gd name="connsiteX19" fmla="*/ 1077186 w 2928836"/>
                <a:gd name="connsiteY19" fmla="*/ 2153201 h 3070751"/>
                <a:gd name="connsiteX20" fmla="*/ 1087766 w 2928836"/>
                <a:gd name="connsiteY20" fmla="*/ 2213868 h 3070751"/>
                <a:gd name="connsiteX21" fmla="*/ 1350183 w 2928836"/>
                <a:gd name="connsiteY21" fmla="*/ 2440306 h 3070751"/>
                <a:gd name="connsiteX22" fmla="*/ 1407323 w 2928836"/>
                <a:gd name="connsiteY22" fmla="*/ 2378230 h 3070751"/>
                <a:gd name="connsiteX23" fmla="*/ 1137852 w 2928836"/>
                <a:gd name="connsiteY23" fmla="*/ 2143325 h 3070751"/>
                <a:gd name="connsiteX24" fmla="*/ 1105403 w 2928836"/>
                <a:gd name="connsiteY24" fmla="*/ 2134773 h 3070751"/>
                <a:gd name="connsiteX25" fmla="*/ 1237317 w 2928836"/>
                <a:gd name="connsiteY25" fmla="*/ 1988839 h 3070751"/>
                <a:gd name="connsiteX26" fmla="*/ 1206278 w 2928836"/>
                <a:gd name="connsiteY26" fmla="*/ 2004358 h 3070751"/>
                <a:gd name="connsiteX27" fmla="*/ 1214037 w 2928836"/>
                <a:gd name="connsiteY27" fmla="*/ 2067139 h 3070751"/>
                <a:gd name="connsiteX28" fmla="*/ 1317735 w 2928836"/>
                <a:gd name="connsiteY28" fmla="*/ 2157434 h 3070751"/>
                <a:gd name="connsiteX29" fmla="*/ 1481393 w 2928836"/>
                <a:gd name="connsiteY29" fmla="*/ 2296401 h 3070751"/>
                <a:gd name="connsiteX30" fmla="*/ 1536416 w 2928836"/>
                <a:gd name="connsiteY30" fmla="*/ 2235736 h 3070751"/>
                <a:gd name="connsiteX31" fmla="*/ 1515958 w 2928836"/>
                <a:gd name="connsiteY31" fmla="*/ 2213868 h 3070751"/>
                <a:gd name="connsiteX32" fmla="*/ 1272587 w 2928836"/>
                <a:gd name="connsiteY32" fmla="*/ 2002948 h 3070751"/>
                <a:gd name="connsiteX33" fmla="*/ 1237317 w 2928836"/>
                <a:gd name="connsiteY33" fmla="*/ 1988839 h 3070751"/>
                <a:gd name="connsiteX34" fmla="*/ 1461551 w 2928836"/>
                <a:gd name="connsiteY34" fmla="*/ 1752966 h 3070751"/>
                <a:gd name="connsiteX35" fmla="*/ 1430601 w 2928836"/>
                <a:gd name="connsiteY35" fmla="*/ 1768749 h 3070751"/>
                <a:gd name="connsiteX36" fmla="*/ 1440477 w 2928836"/>
                <a:gd name="connsiteY36" fmla="*/ 1834352 h 3070751"/>
                <a:gd name="connsiteX37" fmla="*/ 1698661 w 2928836"/>
                <a:gd name="connsiteY37" fmla="*/ 2057264 h 3070751"/>
                <a:gd name="connsiteX38" fmla="*/ 1751568 w 2928836"/>
                <a:gd name="connsiteY38" fmla="*/ 2047388 h 3070751"/>
                <a:gd name="connsiteX39" fmla="*/ 1756506 w 2928836"/>
                <a:gd name="connsiteY39" fmla="*/ 1993072 h 3070751"/>
                <a:gd name="connsiteX40" fmla="*/ 1498321 w 2928836"/>
                <a:gd name="connsiteY40" fmla="*/ 1769455 h 3070751"/>
                <a:gd name="connsiteX41" fmla="*/ 1461551 w 2928836"/>
                <a:gd name="connsiteY41" fmla="*/ 1752966 h 3070751"/>
                <a:gd name="connsiteX42" fmla="*/ 1122775 w 2928836"/>
                <a:gd name="connsiteY42" fmla="*/ 1690094 h 3070751"/>
                <a:gd name="connsiteX43" fmla="*/ 1089884 w 2928836"/>
                <a:gd name="connsiteY43" fmla="*/ 1704555 h 3070751"/>
                <a:gd name="connsiteX44" fmla="*/ 1104698 w 2928836"/>
                <a:gd name="connsiteY44" fmla="*/ 1775098 h 3070751"/>
                <a:gd name="connsiteX45" fmla="*/ 1260595 w 2928836"/>
                <a:gd name="connsiteY45" fmla="*/ 1910538 h 3070751"/>
                <a:gd name="connsiteX46" fmla="*/ 1578739 w 2928836"/>
                <a:gd name="connsiteY46" fmla="*/ 2187769 h 3070751"/>
                <a:gd name="connsiteX47" fmla="*/ 1627415 w 2928836"/>
                <a:gd name="connsiteY47" fmla="*/ 2201173 h 3070751"/>
                <a:gd name="connsiteX48" fmla="*/ 1640111 w 2928836"/>
                <a:gd name="connsiteY48" fmla="*/ 2121459 h 3070751"/>
                <a:gd name="connsiteX49" fmla="*/ 1630941 w 2928836"/>
                <a:gd name="connsiteY49" fmla="*/ 2115817 h 3070751"/>
                <a:gd name="connsiteX50" fmla="*/ 1162541 w 2928836"/>
                <a:gd name="connsiteY50" fmla="*/ 1709493 h 3070751"/>
                <a:gd name="connsiteX51" fmla="*/ 1122775 w 2928836"/>
                <a:gd name="connsiteY51" fmla="*/ 1690094 h 3070751"/>
                <a:gd name="connsiteX52" fmla="*/ 1578297 w 2928836"/>
                <a:gd name="connsiteY52" fmla="*/ 1616466 h 3070751"/>
                <a:gd name="connsiteX53" fmla="*/ 1548404 w 2928836"/>
                <a:gd name="connsiteY53" fmla="*/ 1632603 h 3070751"/>
                <a:gd name="connsiteX54" fmla="*/ 1558986 w 2928836"/>
                <a:gd name="connsiteY54" fmla="*/ 1697501 h 3070751"/>
                <a:gd name="connsiteX55" fmla="*/ 1819287 w 2928836"/>
                <a:gd name="connsiteY55" fmla="*/ 1921824 h 3070751"/>
                <a:gd name="connsiteX56" fmla="*/ 1876425 w 2928836"/>
                <a:gd name="connsiteY56" fmla="*/ 1860453 h 3070751"/>
                <a:gd name="connsiteX57" fmla="*/ 1869371 w 2928836"/>
                <a:gd name="connsiteY57" fmla="*/ 1851987 h 3070751"/>
                <a:gd name="connsiteX58" fmla="*/ 1611892 w 2928836"/>
                <a:gd name="connsiteY58" fmla="*/ 1628371 h 3070751"/>
                <a:gd name="connsiteX59" fmla="*/ 1578297 w 2928836"/>
                <a:gd name="connsiteY59" fmla="*/ 1616466 h 3070751"/>
                <a:gd name="connsiteX60" fmla="*/ 1705448 w 2928836"/>
                <a:gd name="connsiteY60" fmla="*/ 1469651 h 3070751"/>
                <a:gd name="connsiteX61" fmla="*/ 1676085 w 2928836"/>
                <a:gd name="connsiteY61" fmla="*/ 1485875 h 3070751"/>
                <a:gd name="connsiteX62" fmla="*/ 1681729 w 2928836"/>
                <a:gd name="connsiteY62" fmla="*/ 1546542 h 3070751"/>
                <a:gd name="connsiteX63" fmla="*/ 1739573 w 2928836"/>
                <a:gd name="connsiteY63" fmla="*/ 1597331 h 3070751"/>
                <a:gd name="connsiteX64" fmla="*/ 1950494 w 2928836"/>
                <a:gd name="connsiteY64" fmla="*/ 1777918 h 3070751"/>
                <a:gd name="connsiteX65" fmla="*/ 2006222 w 2928836"/>
                <a:gd name="connsiteY65" fmla="*/ 1717253 h 3070751"/>
                <a:gd name="connsiteX66" fmla="*/ 1993526 w 2928836"/>
                <a:gd name="connsiteY66" fmla="*/ 1702439 h 3070751"/>
                <a:gd name="connsiteX67" fmla="*/ 1737457 w 2928836"/>
                <a:gd name="connsiteY67" fmla="*/ 1480937 h 3070751"/>
                <a:gd name="connsiteX68" fmla="*/ 1705448 w 2928836"/>
                <a:gd name="connsiteY68" fmla="*/ 1469651 h 3070751"/>
                <a:gd name="connsiteX69" fmla="*/ 1956621 w 2928836"/>
                <a:gd name="connsiteY69" fmla="*/ 1206299 h 3070751"/>
                <a:gd name="connsiteX70" fmla="*/ 1940617 w 2928836"/>
                <a:gd name="connsiteY70" fmla="*/ 1212879 h 3070751"/>
                <a:gd name="connsiteX71" fmla="*/ 1925097 w 2928836"/>
                <a:gd name="connsiteY71" fmla="*/ 1272840 h 3070751"/>
                <a:gd name="connsiteX72" fmla="*/ 1974477 w 2928836"/>
                <a:gd name="connsiteY72" fmla="*/ 1316576 h 3070751"/>
                <a:gd name="connsiteX73" fmla="*/ 2194568 w 2928836"/>
                <a:gd name="connsiteY73" fmla="*/ 1508450 h 3070751"/>
                <a:gd name="connsiteX74" fmla="*/ 2252414 w 2928836"/>
                <a:gd name="connsiteY74" fmla="*/ 1499278 h 3070751"/>
                <a:gd name="connsiteX75" fmla="*/ 2254530 w 2928836"/>
                <a:gd name="connsiteY75" fmla="*/ 1443551 h 3070751"/>
                <a:gd name="connsiteX76" fmla="*/ 2233368 w 2928836"/>
                <a:gd name="connsiteY76" fmla="*/ 1416041 h 3070751"/>
                <a:gd name="connsiteX77" fmla="*/ 2116972 w 2928836"/>
                <a:gd name="connsiteY77" fmla="*/ 1316576 h 3070751"/>
                <a:gd name="connsiteX78" fmla="*/ 2031616 w 2928836"/>
                <a:gd name="connsiteY78" fmla="*/ 1249561 h 3070751"/>
                <a:gd name="connsiteX79" fmla="*/ 1999873 w 2928836"/>
                <a:gd name="connsiteY79" fmla="*/ 1223461 h 3070751"/>
                <a:gd name="connsiteX80" fmla="*/ 1956621 w 2928836"/>
                <a:gd name="connsiteY80" fmla="*/ 1206299 h 3070751"/>
                <a:gd name="connsiteX81" fmla="*/ 1589494 w 2928836"/>
                <a:gd name="connsiteY81" fmla="*/ 1148245 h 3070751"/>
                <a:gd name="connsiteX82" fmla="*/ 1558280 w 2928836"/>
                <a:gd name="connsiteY82" fmla="*/ 1163499 h 3070751"/>
                <a:gd name="connsiteX83" fmla="*/ 1570272 w 2928836"/>
                <a:gd name="connsiteY83" fmla="*/ 1230515 h 3070751"/>
                <a:gd name="connsiteX84" fmla="*/ 1675379 w 2928836"/>
                <a:gd name="connsiteY84" fmla="*/ 1323630 h 3070751"/>
                <a:gd name="connsiteX85" fmla="*/ 1684549 w 2928836"/>
                <a:gd name="connsiteY85" fmla="*/ 1329274 h 3070751"/>
                <a:gd name="connsiteX86" fmla="*/ 2060539 w 2928836"/>
                <a:gd name="connsiteY86" fmla="*/ 1656589 h 3070751"/>
                <a:gd name="connsiteX87" fmla="*/ 2115561 w 2928836"/>
                <a:gd name="connsiteY87" fmla="*/ 1647419 h 3070751"/>
                <a:gd name="connsiteX88" fmla="*/ 2119795 w 2928836"/>
                <a:gd name="connsiteY88" fmla="*/ 1591691 h 3070751"/>
                <a:gd name="connsiteX89" fmla="*/ 2107097 w 2928836"/>
                <a:gd name="connsiteY89" fmla="*/ 1571233 h 3070751"/>
                <a:gd name="connsiteX90" fmla="*/ 1851734 w 2928836"/>
                <a:gd name="connsiteY90" fmla="*/ 1351142 h 3070751"/>
                <a:gd name="connsiteX91" fmla="*/ 1798828 w 2928836"/>
                <a:gd name="connsiteY91" fmla="*/ 1313754 h 3070751"/>
                <a:gd name="connsiteX92" fmla="*/ 1626000 w 2928836"/>
                <a:gd name="connsiteY92" fmla="*/ 1164205 h 3070751"/>
                <a:gd name="connsiteX93" fmla="*/ 1589494 w 2928836"/>
                <a:gd name="connsiteY93" fmla="*/ 1148245 h 3070751"/>
                <a:gd name="connsiteX94" fmla="*/ 2081172 w 2928836"/>
                <a:gd name="connsiteY94" fmla="*/ 1067564 h 3070751"/>
                <a:gd name="connsiteX95" fmla="*/ 2049958 w 2928836"/>
                <a:gd name="connsiteY95" fmla="*/ 1082378 h 3070751"/>
                <a:gd name="connsiteX96" fmla="*/ 2061950 w 2928836"/>
                <a:gd name="connsiteY96" fmla="*/ 1151509 h 3070751"/>
                <a:gd name="connsiteX97" fmla="*/ 2164942 w 2928836"/>
                <a:gd name="connsiteY97" fmla="*/ 1242506 h 3070751"/>
                <a:gd name="connsiteX98" fmla="*/ 2181872 w 2928836"/>
                <a:gd name="connsiteY98" fmla="*/ 1265080 h 3070751"/>
                <a:gd name="connsiteX99" fmla="*/ 2283451 w 2928836"/>
                <a:gd name="connsiteY99" fmla="*/ 1351847 h 3070751"/>
                <a:gd name="connsiteX100" fmla="*/ 2317313 w 2928836"/>
                <a:gd name="connsiteY100" fmla="*/ 1371599 h 3070751"/>
                <a:gd name="connsiteX101" fmla="*/ 2375863 w 2928836"/>
                <a:gd name="connsiteY101" fmla="*/ 1351847 h 3070751"/>
                <a:gd name="connsiteX102" fmla="*/ 2356111 w 2928836"/>
                <a:gd name="connsiteY102" fmla="*/ 1289064 h 3070751"/>
                <a:gd name="connsiteX103" fmla="*/ 2117678 w 2928836"/>
                <a:gd name="connsiteY103" fmla="*/ 1084494 h 3070751"/>
                <a:gd name="connsiteX104" fmla="*/ 2081172 w 2928836"/>
                <a:gd name="connsiteY104" fmla="*/ 1067564 h 3070751"/>
                <a:gd name="connsiteX105" fmla="*/ 2206295 w 2928836"/>
                <a:gd name="connsiteY105" fmla="*/ 922423 h 3070751"/>
                <a:gd name="connsiteX106" fmla="*/ 2174817 w 2928836"/>
                <a:gd name="connsiteY106" fmla="*/ 937765 h 3070751"/>
                <a:gd name="connsiteX107" fmla="*/ 2188925 w 2928836"/>
                <a:gd name="connsiteY107" fmla="*/ 1006897 h 3070751"/>
                <a:gd name="connsiteX108" fmla="*/ 2373746 w 2928836"/>
                <a:gd name="connsiteY108" fmla="*/ 1167731 h 3070751"/>
                <a:gd name="connsiteX109" fmla="*/ 2436528 w 2928836"/>
                <a:gd name="connsiteY109" fmla="*/ 1221343 h 3070751"/>
                <a:gd name="connsiteX110" fmla="*/ 2483086 w 2928836"/>
                <a:gd name="connsiteY110" fmla="*/ 1226281 h 3070751"/>
                <a:gd name="connsiteX111" fmla="*/ 2507775 w 2928836"/>
                <a:gd name="connsiteY111" fmla="*/ 1190305 h 3070751"/>
                <a:gd name="connsiteX112" fmla="*/ 2484496 w 2928836"/>
                <a:gd name="connsiteY112" fmla="*/ 1147275 h 3070751"/>
                <a:gd name="connsiteX113" fmla="*/ 2244652 w 2928836"/>
                <a:gd name="connsiteY113" fmla="*/ 939881 h 3070751"/>
                <a:gd name="connsiteX114" fmla="*/ 2206295 w 2928836"/>
                <a:gd name="connsiteY114" fmla="*/ 922423 h 3070751"/>
                <a:gd name="connsiteX115" fmla="*/ 2112299 w 2928836"/>
                <a:gd name="connsiteY115" fmla="*/ 597050 h 3070751"/>
                <a:gd name="connsiteX116" fmla="*/ 2080290 w 2928836"/>
                <a:gd name="connsiteY116" fmla="*/ 609748 h 3070751"/>
                <a:gd name="connsiteX117" fmla="*/ 2100042 w 2928836"/>
                <a:gd name="connsiteY117" fmla="*/ 681700 h 3070751"/>
                <a:gd name="connsiteX118" fmla="*/ 2535990 w 2928836"/>
                <a:gd name="connsiteY118" fmla="*/ 1075326 h 3070751"/>
                <a:gd name="connsiteX119" fmla="*/ 2565618 w 2928836"/>
                <a:gd name="connsiteY119" fmla="*/ 1100016 h 3070751"/>
                <a:gd name="connsiteX120" fmla="*/ 2607237 w 2928836"/>
                <a:gd name="connsiteY120" fmla="*/ 1101426 h 3070751"/>
                <a:gd name="connsiteX121" fmla="*/ 2627695 w 2928836"/>
                <a:gd name="connsiteY121" fmla="*/ 1072504 h 3070751"/>
                <a:gd name="connsiteX122" fmla="*/ 2602299 w 2928836"/>
                <a:gd name="connsiteY122" fmla="*/ 1025240 h 3070751"/>
                <a:gd name="connsiteX123" fmla="*/ 2154360 w 2928836"/>
                <a:gd name="connsiteY123" fmla="*/ 620330 h 3070751"/>
                <a:gd name="connsiteX124" fmla="*/ 2112299 w 2928836"/>
                <a:gd name="connsiteY124" fmla="*/ 597050 h 3070751"/>
                <a:gd name="connsiteX125" fmla="*/ 2048901 w 2928836"/>
                <a:gd name="connsiteY125" fmla="*/ 1 h 3070751"/>
                <a:gd name="connsiteX126" fmla="*/ 2069710 w 2928836"/>
                <a:gd name="connsiteY126" fmla="*/ 12259 h 3070751"/>
                <a:gd name="connsiteX127" fmla="*/ 2917624 w 2928836"/>
                <a:gd name="connsiteY127" fmla="*/ 777636 h 3070751"/>
                <a:gd name="connsiteX128" fmla="*/ 2918330 w 2928836"/>
                <a:gd name="connsiteY128" fmla="*/ 813614 h 3070751"/>
                <a:gd name="connsiteX129" fmla="*/ 1341014 w 2928836"/>
                <a:gd name="connsiteY129" fmla="*/ 2557407 h 3070751"/>
                <a:gd name="connsiteX130" fmla="*/ 955855 w 2928836"/>
                <a:gd name="connsiteY130" fmla="*/ 2983479 h 3070751"/>
                <a:gd name="connsiteX131" fmla="*/ 609494 w 2928836"/>
                <a:gd name="connsiteY131" fmla="*/ 3000409 h 3070751"/>
                <a:gd name="connsiteX132" fmla="*/ 81136 w 2928836"/>
                <a:gd name="connsiteY132" fmla="*/ 2523547 h 3070751"/>
                <a:gd name="connsiteX133" fmla="*/ 13 w 2928836"/>
                <a:gd name="connsiteY133" fmla="*/ 2348603 h 3070751"/>
                <a:gd name="connsiteX134" fmla="*/ 64912 w 2928836"/>
                <a:gd name="connsiteY134" fmla="*/ 2185652 h 3070751"/>
                <a:gd name="connsiteX135" fmla="*/ 914235 w 2928836"/>
                <a:gd name="connsiteY135" fmla="*/ 1246034 h 3070751"/>
                <a:gd name="connsiteX136" fmla="*/ 2028091 w 2928836"/>
                <a:gd name="connsiteY136" fmla="*/ 13669 h 3070751"/>
                <a:gd name="connsiteX137" fmla="*/ 2048901 w 2928836"/>
                <a:gd name="connsiteY137" fmla="*/ 1 h 307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928836" h="3070751">
                  <a:moveTo>
                    <a:pt x="1014404" y="2259720"/>
                  </a:moveTo>
                  <a:cubicBezTo>
                    <a:pt x="993240" y="2256194"/>
                    <a:pt x="975604" y="2263248"/>
                    <a:pt x="966434" y="2282999"/>
                  </a:cubicBezTo>
                  <a:cubicBezTo>
                    <a:pt x="956558" y="2303455"/>
                    <a:pt x="962202" y="2321797"/>
                    <a:pt x="979838" y="2336611"/>
                  </a:cubicBezTo>
                  <a:cubicBezTo>
                    <a:pt x="1066604" y="2412090"/>
                    <a:pt x="1152666" y="2486865"/>
                    <a:pt x="1239434" y="2562345"/>
                  </a:cubicBezTo>
                  <a:cubicBezTo>
                    <a:pt x="1259890" y="2569399"/>
                    <a:pt x="1278937" y="2568693"/>
                    <a:pt x="1293750" y="2551763"/>
                  </a:cubicBezTo>
                  <a:cubicBezTo>
                    <a:pt x="1308565" y="2534833"/>
                    <a:pt x="1305743" y="2516491"/>
                    <a:pt x="1297983" y="2498151"/>
                  </a:cubicBezTo>
                  <a:cubicBezTo>
                    <a:pt x="1212628" y="2423376"/>
                    <a:pt x="1126566" y="2349309"/>
                    <a:pt x="1040504" y="2274534"/>
                  </a:cubicBezTo>
                  <a:cubicBezTo>
                    <a:pt x="1032744" y="2267480"/>
                    <a:pt x="1024984" y="2261132"/>
                    <a:pt x="1014404" y="2259720"/>
                  </a:cubicBezTo>
                  <a:close/>
                  <a:moveTo>
                    <a:pt x="631009" y="2198701"/>
                  </a:moveTo>
                  <a:cubicBezTo>
                    <a:pt x="620428" y="2199583"/>
                    <a:pt x="610552" y="2205050"/>
                    <a:pt x="602440" y="2214573"/>
                  </a:cubicBezTo>
                  <a:cubicBezTo>
                    <a:pt x="587626" y="2232913"/>
                    <a:pt x="589742" y="2257603"/>
                    <a:pt x="608082" y="2276651"/>
                  </a:cubicBezTo>
                  <a:cubicBezTo>
                    <a:pt x="612316" y="2280883"/>
                    <a:pt x="617254" y="2285115"/>
                    <a:pt x="622190" y="2289347"/>
                  </a:cubicBezTo>
                  <a:cubicBezTo>
                    <a:pt x="672982" y="2333789"/>
                    <a:pt x="723772" y="2377524"/>
                    <a:pt x="774561" y="2421260"/>
                  </a:cubicBezTo>
                  <a:cubicBezTo>
                    <a:pt x="885313" y="2517198"/>
                    <a:pt x="996770" y="2613135"/>
                    <a:pt x="1108226" y="2709073"/>
                  </a:cubicBezTo>
                  <a:cubicBezTo>
                    <a:pt x="1156194" y="2719655"/>
                    <a:pt x="1180179" y="2692849"/>
                    <a:pt x="1166070" y="2644879"/>
                  </a:cubicBezTo>
                  <a:cubicBezTo>
                    <a:pt x="1028514" y="2525664"/>
                    <a:pt x="891663" y="2406448"/>
                    <a:pt x="754105" y="2287231"/>
                  </a:cubicBezTo>
                  <a:cubicBezTo>
                    <a:pt x="723772" y="2261131"/>
                    <a:pt x="694850" y="2235031"/>
                    <a:pt x="663810" y="2210341"/>
                  </a:cubicBezTo>
                  <a:cubicBezTo>
                    <a:pt x="652876" y="2201523"/>
                    <a:pt x="641590" y="2197820"/>
                    <a:pt x="631009" y="2198701"/>
                  </a:cubicBezTo>
                  <a:close/>
                  <a:moveTo>
                    <a:pt x="1105403" y="2134773"/>
                  </a:moveTo>
                  <a:cubicBezTo>
                    <a:pt x="1094469" y="2136801"/>
                    <a:pt x="1084240" y="2143326"/>
                    <a:pt x="1077186" y="2153201"/>
                  </a:cubicBezTo>
                  <a:cubicBezTo>
                    <a:pt x="1063076" y="2172953"/>
                    <a:pt x="1066604" y="2195526"/>
                    <a:pt x="1087766" y="2213868"/>
                  </a:cubicBezTo>
                  <a:cubicBezTo>
                    <a:pt x="1175238" y="2289347"/>
                    <a:pt x="1262711" y="2364827"/>
                    <a:pt x="1350183" y="2440306"/>
                  </a:cubicBezTo>
                  <a:cubicBezTo>
                    <a:pt x="1399563" y="2445950"/>
                    <a:pt x="1418609" y="2424788"/>
                    <a:pt x="1407323" y="2378230"/>
                  </a:cubicBezTo>
                  <a:cubicBezTo>
                    <a:pt x="1320555" y="2296401"/>
                    <a:pt x="1228852" y="2220216"/>
                    <a:pt x="1137852" y="2143325"/>
                  </a:cubicBezTo>
                  <a:cubicBezTo>
                    <a:pt x="1127976" y="2135213"/>
                    <a:pt x="1116336" y="2132744"/>
                    <a:pt x="1105403" y="2134773"/>
                  </a:cubicBezTo>
                  <a:close/>
                  <a:moveTo>
                    <a:pt x="1237317" y="1988839"/>
                  </a:moveTo>
                  <a:cubicBezTo>
                    <a:pt x="1225677" y="1989192"/>
                    <a:pt x="1214743" y="1994482"/>
                    <a:pt x="1206278" y="2004358"/>
                  </a:cubicBezTo>
                  <a:cubicBezTo>
                    <a:pt x="1189348" y="2023404"/>
                    <a:pt x="1191464" y="2046683"/>
                    <a:pt x="1214037" y="2067139"/>
                  </a:cubicBezTo>
                  <a:cubicBezTo>
                    <a:pt x="1247897" y="2097473"/>
                    <a:pt x="1282463" y="2127807"/>
                    <a:pt x="1317735" y="2157434"/>
                  </a:cubicBezTo>
                  <a:cubicBezTo>
                    <a:pt x="1372053" y="2203992"/>
                    <a:pt x="1423549" y="2254075"/>
                    <a:pt x="1481393" y="2296401"/>
                  </a:cubicBezTo>
                  <a:cubicBezTo>
                    <a:pt x="1525128" y="2297811"/>
                    <a:pt x="1541354" y="2280177"/>
                    <a:pt x="1536416" y="2235736"/>
                  </a:cubicBezTo>
                  <a:cubicBezTo>
                    <a:pt x="1529360" y="2228682"/>
                    <a:pt x="1523718" y="2220216"/>
                    <a:pt x="1515958" y="2213868"/>
                  </a:cubicBezTo>
                  <a:cubicBezTo>
                    <a:pt x="1435541" y="2143325"/>
                    <a:pt x="1353711" y="2072783"/>
                    <a:pt x="1272587" y="2002948"/>
                  </a:cubicBezTo>
                  <a:cubicBezTo>
                    <a:pt x="1261301" y="1993072"/>
                    <a:pt x="1248956" y="1988487"/>
                    <a:pt x="1237317" y="1988839"/>
                  </a:cubicBezTo>
                  <a:close/>
                  <a:moveTo>
                    <a:pt x="1461551" y="1752966"/>
                  </a:moveTo>
                  <a:cubicBezTo>
                    <a:pt x="1450176" y="1752877"/>
                    <a:pt x="1439771" y="1758168"/>
                    <a:pt x="1430601" y="1768749"/>
                  </a:cubicBezTo>
                  <a:cubicBezTo>
                    <a:pt x="1414376" y="1787794"/>
                    <a:pt x="1417903" y="1814600"/>
                    <a:pt x="1440477" y="1834352"/>
                  </a:cubicBezTo>
                  <a:cubicBezTo>
                    <a:pt x="1525833" y="1909127"/>
                    <a:pt x="1612599" y="1983196"/>
                    <a:pt x="1698661" y="2057264"/>
                  </a:cubicBezTo>
                  <a:cubicBezTo>
                    <a:pt x="1718413" y="2065024"/>
                    <a:pt x="1736754" y="2063614"/>
                    <a:pt x="1751568" y="2047388"/>
                  </a:cubicBezTo>
                  <a:cubicBezTo>
                    <a:pt x="1767086" y="2030458"/>
                    <a:pt x="1764970" y="2012118"/>
                    <a:pt x="1756506" y="1993072"/>
                  </a:cubicBezTo>
                  <a:cubicBezTo>
                    <a:pt x="1670445" y="1918297"/>
                    <a:pt x="1584383" y="1843524"/>
                    <a:pt x="1498321" y="1769455"/>
                  </a:cubicBezTo>
                  <a:cubicBezTo>
                    <a:pt x="1485271" y="1758521"/>
                    <a:pt x="1472926" y="1753054"/>
                    <a:pt x="1461551" y="1752966"/>
                  </a:cubicBezTo>
                  <a:close/>
                  <a:moveTo>
                    <a:pt x="1122775" y="1690094"/>
                  </a:moveTo>
                  <a:cubicBezTo>
                    <a:pt x="1110342" y="1689212"/>
                    <a:pt x="1099055" y="1693974"/>
                    <a:pt x="1089884" y="1704555"/>
                  </a:cubicBezTo>
                  <a:cubicBezTo>
                    <a:pt x="1070838" y="1725719"/>
                    <a:pt x="1075776" y="1749702"/>
                    <a:pt x="1104698" y="1775098"/>
                  </a:cubicBezTo>
                  <a:cubicBezTo>
                    <a:pt x="1156193" y="1820244"/>
                    <a:pt x="1208395" y="1865392"/>
                    <a:pt x="1260595" y="1910538"/>
                  </a:cubicBezTo>
                  <a:cubicBezTo>
                    <a:pt x="1366408" y="2002949"/>
                    <a:pt x="1472928" y="2095359"/>
                    <a:pt x="1578739" y="2187769"/>
                  </a:cubicBezTo>
                  <a:cubicBezTo>
                    <a:pt x="1592849" y="2198351"/>
                    <a:pt x="1607663" y="2207521"/>
                    <a:pt x="1627415" y="2201173"/>
                  </a:cubicBezTo>
                  <a:cubicBezTo>
                    <a:pt x="1661979" y="2190591"/>
                    <a:pt x="1667623" y="2156025"/>
                    <a:pt x="1640111" y="2121459"/>
                  </a:cubicBezTo>
                  <a:cubicBezTo>
                    <a:pt x="1637291" y="2119343"/>
                    <a:pt x="1633763" y="2117933"/>
                    <a:pt x="1630941" y="2115817"/>
                  </a:cubicBezTo>
                  <a:cubicBezTo>
                    <a:pt x="1475044" y="1980375"/>
                    <a:pt x="1318440" y="1844934"/>
                    <a:pt x="1162541" y="1709493"/>
                  </a:cubicBezTo>
                  <a:cubicBezTo>
                    <a:pt x="1148786" y="1697501"/>
                    <a:pt x="1135207" y="1690976"/>
                    <a:pt x="1122775" y="1690094"/>
                  </a:cubicBezTo>
                  <a:close/>
                  <a:moveTo>
                    <a:pt x="1578297" y="1616466"/>
                  </a:moveTo>
                  <a:cubicBezTo>
                    <a:pt x="1566922" y="1617436"/>
                    <a:pt x="1556164" y="1623080"/>
                    <a:pt x="1548404" y="1632603"/>
                  </a:cubicBezTo>
                  <a:cubicBezTo>
                    <a:pt x="1531475" y="1653059"/>
                    <a:pt x="1535707" y="1677044"/>
                    <a:pt x="1558986" y="1697501"/>
                  </a:cubicBezTo>
                  <a:cubicBezTo>
                    <a:pt x="1645752" y="1772276"/>
                    <a:pt x="1732520" y="1847049"/>
                    <a:pt x="1819287" y="1921824"/>
                  </a:cubicBezTo>
                  <a:cubicBezTo>
                    <a:pt x="1869371" y="1927466"/>
                    <a:pt x="1888417" y="1907010"/>
                    <a:pt x="1876425" y="1860453"/>
                  </a:cubicBezTo>
                  <a:cubicBezTo>
                    <a:pt x="1874309" y="1857631"/>
                    <a:pt x="1872193" y="1854103"/>
                    <a:pt x="1869371" y="1851987"/>
                  </a:cubicBezTo>
                  <a:cubicBezTo>
                    <a:pt x="1784016" y="1777214"/>
                    <a:pt x="1697954" y="1702438"/>
                    <a:pt x="1611892" y="1628371"/>
                  </a:cubicBezTo>
                  <a:cubicBezTo>
                    <a:pt x="1601664" y="1619200"/>
                    <a:pt x="1589672" y="1615497"/>
                    <a:pt x="1578297" y="1616466"/>
                  </a:cubicBezTo>
                  <a:close/>
                  <a:moveTo>
                    <a:pt x="1705448" y="1469651"/>
                  </a:moveTo>
                  <a:cubicBezTo>
                    <a:pt x="1694779" y="1470709"/>
                    <a:pt x="1684550" y="1476352"/>
                    <a:pt x="1676085" y="1485875"/>
                  </a:cubicBezTo>
                  <a:cubicBezTo>
                    <a:pt x="1659861" y="1504922"/>
                    <a:pt x="1661271" y="1526790"/>
                    <a:pt x="1681729" y="1546542"/>
                  </a:cubicBezTo>
                  <a:cubicBezTo>
                    <a:pt x="1700071" y="1564176"/>
                    <a:pt x="1719821" y="1580402"/>
                    <a:pt x="1739573" y="1597331"/>
                  </a:cubicBezTo>
                  <a:cubicBezTo>
                    <a:pt x="1809411" y="1657997"/>
                    <a:pt x="1879952" y="1717958"/>
                    <a:pt x="1950494" y="1777918"/>
                  </a:cubicBezTo>
                  <a:cubicBezTo>
                    <a:pt x="1995642" y="1779330"/>
                    <a:pt x="2011160" y="1762400"/>
                    <a:pt x="2006222" y="1717253"/>
                  </a:cubicBezTo>
                  <a:cubicBezTo>
                    <a:pt x="2001990" y="1712315"/>
                    <a:pt x="1998464" y="1706671"/>
                    <a:pt x="1993526" y="1702439"/>
                  </a:cubicBezTo>
                  <a:cubicBezTo>
                    <a:pt x="1908170" y="1628369"/>
                    <a:pt x="1822813" y="1554302"/>
                    <a:pt x="1737457" y="1480937"/>
                  </a:cubicBezTo>
                  <a:cubicBezTo>
                    <a:pt x="1727228" y="1472120"/>
                    <a:pt x="1716117" y="1468593"/>
                    <a:pt x="1705448" y="1469651"/>
                  </a:cubicBezTo>
                  <a:close/>
                  <a:moveTo>
                    <a:pt x="1956621" y="1206299"/>
                  </a:moveTo>
                  <a:cubicBezTo>
                    <a:pt x="1951419" y="1207236"/>
                    <a:pt x="1946084" y="1209352"/>
                    <a:pt x="1940617" y="1212879"/>
                  </a:cubicBezTo>
                  <a:cubicBezTo>
                    <a:pt x="1918043" y="1227693"/>
                    <a:pt x="1915223" y="1248856"/>
                    <a:pt x="1925097" y="1272840"/>
                  </a:cubicBezTo>
                  <a:cubicBezTo>
                    <a:pt x="1941323" y="1286948"/>
                    <a:pt x="1957547" y="1301762"/>
                    <a:pt x="1974477" y="1316576"/>
                  </a:cubicBezTo>
                  <a:cubicBezTo>
                    <a:pt x="2047840" y="1380769"/>
                    <a:pt x="2121206" y="1444256"/>
                    <a:pt x="2194568" y="1508450"/>
                  </a:cubicBezTo>
                  <a:cubicBezTo>
                    <a:pt x="2215732" y="1516914"/>
                    <a:pt x="2235484" y="1516914"/>
                    <a:pt x="2252414" y="1499278"/>
                  </a:cubicBezTo>
                  <a:cubicBezTo>
                    <a:pt x="2267228" y="1481644"/>
                    <a:pt x="2263700" y="1462598"/>
                    <a:pt x="2254530" y="1443551"/>
                  </a:cubicBezTo>
                  <a:cubicBezTo>
                    <a:pt x="2251708" y="1431559"/>
                    <a:pt x="2242538" y="1423799"/>
                    <a:pt x="2233368" y="1416041"/>
                  </a:cubicBezTo>
                  <a:cubicBezTo>
                    <a:pt x="2193864" y="1384295"/>
                    <a:pt x="2157182" y="1348319"/>
                    <a:pt x="2116972" y="1316576"/>
                  </a:cubicBezTo>
                  <a:cubicBezTo>
                    <a:pt x="2088756" y="1294002"/>
                    <a:pt x="2066888" y="1262964"/>
                    <a:pt x="2031616" y="1249561"/>
                  </a:cubicBezTo>
                  <a:cubicBezTo>
                    <a:pt x="2021035" y="1241096"/>
                    <a:pt x="2009749" y="1232631"/>
                    <a:pt x="1999873" y="1223461"/>
                  </a:cubicBezTo>
                  <a:cubicBezTo>
                    <a:pt x="1986646" y="1211293"/>
                    <a:pt x="1972228" y="1203489"/>
                    <a:pt x="1956621" y="1206299"/>
                  </a:cubicBezTo>
                  <a:close/>
                  <a:moveTo>
                    <a:pt x="1589494" y="1148245"/>
                  </a:moveTo>
                  <a:cubicBezTo>
                    <a:pt x="1577855" y="1148157"/>
                    <a:pt x="1567098" y="1153271"/>
                    <a:pt x="1558280" y="1163499"/>
                  </a:cubicBezTo>
                  <a:cubicBezTo>
                    <a:pt x="1541350" y="1183957"/>
                    <a:pt x="1545582" y="1208647"/>
                    <a:pt x="1570272" y="1230515"/>
                  </a:cubicBezTo>
                  <a:cubicBezTo>
                    <a:pt x="1605544" y="1261553"/>
                    <a:pt x="1640109" y="1292592"/>
                    <a:pt x="1675379" y="1323630"/>
                  </a:cubicBezTo>
                  <a:cubicBezTo>
                    <a:pt x="1678201" y="1325042"/>
                    <a:pt x="1681729" y="1327158"/>
                    <a:pt x="1684549" y="1329274"/>
                  </a:cubicBezTo>
                  <a:cubicBezTo>
                    <a:pt x="1809410" y="1438614"/>
                    <a:pt x="1934974" y="1547249"/>
                    <a:pt x="2060539" y="1656589"/>
                  </a:cubicBezTo>
                  <a:cubicBezTo>
                    <a:pt x="2080997" y="1664349"/>
                    <a:pt x="2100043" y="1665055"/>
                    <a:pt x="2115561" y="1647419"/>
                  </a:cubicBezTo>
                  <a:cubicBezTo>
                    <a:pt x="2131787" y="1629783"/>
                    <a:pt x="2129671" y="1610737"/>
                    <a:pt x="2119795" y="1591691"/>
                  </a:cubicBezTo>
                  <a:cubicBezTo>
                    <a:pt x="2119089" y="1582519"/>
                    <a:pt x="2113445" y="1576877"/>
                    <a:pt x="2107097" y="1571233"/>
                  </a:cubicBezTo>
                  <a:cubicBezTo>
                    <a:pt x="2021035" y="1498575"/>
                    <a:pt x="1937090" y="1424506"/>
                    <a:pt x="1851734" y="1351142"/>
                  </a:cubicBezTo>
                  <a:cubicBezTo>
                    <a:pt x="1835510" y="1337034"/>
                    <a:pt x="1822812" y="1317282"/>
                    <a:pt x="1798828" y="1313754"/>
                  </a:cubicBezTo>
                  <a:cubicBezTo>
                    <a:pt x="1741689" y="1263670"/>
                    <a:pt x="1683845" y="1213585"/>
                    <a:pt x="1626000" y="1164205"/>
                  </a:cubicBezTo>
                  <a:cubicBezTo>
                    <a:pt x="1613655" y="1153624"/>
                    <a:pt x="1601134" y="1148333"/>
                    <a:pt x="1589494" y="1148245"/>
                  </a:cubicBezTo>
                  <a:close/>
                  <a:moveTo>
                    <a:pt x="2081172" y="1067564"/>
                  </a:moveTo>
                  <a:cubicBezTo>
                    <a:pt x="2069709" y="1067211"/>
                    <a:pt x="2059128" y="1072149"/>
                    <a:pt x="2049958" y="1082378"/>
                  </a:cubicBezTo>
                  <a:cubicBezTo>
                    <a:pt x="2031616" y="1102834"/>
                    <a:pt x="2035848" y="1128229"/>
                    <a:pt x="2061950" y="1151509"/>
                  </a:cubicBezTo>
                  <a:cubicBezTo>
                    <a:pt x="2096516" y="1181841"/>
                    <a:pt x="2130376" y="1212174"/>
                    <a:pt x="2164942" y="1242506"/>
                  </a:cubicBezTo>
                  <a:cubicBezTo>
                    <a:pt x="2167058" y="1253088"/>
                    <a:pt x="2174818" y="1260142"/>
                    <a:pt x="2181872" y="1265080"/>
                  </a:cubicBezTo>
                  <a:cubicBezTo>
                    <a:pt x="2216437" y="1293298"/>
                    <a:pt x="2248181" y="1324335"/>
                    <a:pt x="2283451" y="1351847"/>
                  </a:cubicBezTo>
                  <a:cubicBezTo>
                    <a:pt x="2294033" y="1360311"/>
                    <a:pt x="2300381" y="1374421"/>
                    <a:pt x="2317313" y="1371599"/>
                  </a:cubicBezTo>
                  <a:cubicBezTo>
                    <a:pt x="2342707" y="1381475"/>
                    <a:pt x="2363165" y="1375831"/>
                    <a:pt x="2375863" y="1351847"/>
                  </a:cubicBezTo>
                  <a:cubicBezTo>
                    <a:pt x="2389971" y="1325041"/>
                    <a:pt x="2374451" y="1305289"/>
                    <a:pt x="2356111" y="1289064"/>
                  </a:cubicBezTo>
                  <a:cubicBezTo>
                    <a:pt x="2277103" y="1219934"/>
                    <a:pt x="2197392" y="1152213"/>
                    <a:pt x="2117678" y="1084494"/>
                  </a:cubicBezTo>
                  <a:cubicBezTo>
                    <a:pt x="2104980" y="1073560"/>
                    <a:pt x="2092635" y="1067916"/>
                    <a:pt x="2081172" y="1067564"/>
                  </a:cubicBezTo>
                  <a:close/>
                  <a:moveTo>
                    <a:pt x="2206295" y="922423"/>
                  </a:moveTo>
                  <a:cubicBezTo>
                    <a:pt x="2194391" y="922071"/>
                    <a:pt x="2183634" y="927185"/>
                    <a:pt x="2174817" y="937765"/>
                  </a:cubicBezTo>
                  <a:cubicBezTo>
                    <a:pt x="2157887" y="958223"/>
                    <a:pt x="2162825" y="983619"/>
                    <a:pt x="2188925" y="1006897"/>
                  </a:cubicBezTo>
                  <a:cubicBezTo>
                    <a:pt x="2250296" y="1060508"/>
                    <a:pt x="2311668" y="1114120"/>
                    <a:pt x="2373746" y="1167731"/>
                  </a:cubicBezTo>
                  <a:cubicBezTo>
                    <a:pt x="2394908" y="1185367"/>
                    <a:pt x="2415364" y="1203709"/>
                    <a:pt x="2436528" y="1221343"/>
                  </a:cubicBezTo>
                  <a:cubicBezTo>
                    <a:pt x="2450636" y="1232630"/>
                    <a:pt x="2466862" y="1234746"/>
                    <a:pt x="2483086" y="1226281"/>
                  </a:cubicBezTo>
                  <a:cubicBezTo>
                    <a:pt x="2498605" y="1218522"/>
                    <a:pt x="2506364" y="1205119"/>
                    <a:pt x="2507775" y="1190305"/>
                  </a:cubicBezTo>
                  <a:cubicBezTo>
                    <a:pt x="2507775" y="1170553"/>
                    <a:pt x="2497194" y="1158561"/>
                    <a:pt x="2484496" y="1147275"/>
                  </a:cubicBezTo>
                  <a:cubicBezTo>
                    <a:pt x="2404078" y="1078144"/>
                    <a:pt x="2324366" y="1009013"/>
                    <a:pt x="2244652" y="939881"/>
                  </a:cubicBezTo>
                  <a:cubicBezTo>
                    <a:pt x="2231249" y="928595"/>
                    <a:pt x="2218199" y="922776"/>
                    <a:pt x="2206295" y="922423"/>
                  </a:cubicBezTo>
                  <a:close/>
                  <a:moveTo>
                    <a:pt x="2112299" y="597050"/>
                  </a:moveTo>
                  <a:cubicBezTo>
                    <a:pt x="2100043" y="595286"/>
                    <a:pt x="2089461" y="599519"/>
                    <a:pt x="2080290" y="609748"/>
                  </a:cubicBezTo>
                  <a:cubicBezTo>
                    <a:pt x="2061950" y="630206"/>
                    <a:pt x="2068298" y="652778"/>
                    <a:pt x="2100042" y="681700"/>
                  </a:cubicBezTo>
                  <a:cubicBezTo>
                    <a:pt x="2245359" y="812909"/>
                    <a:pt x="2390674" y="944116"/>
                    <a:pt x="2535990" y="1075326"/>
                  </a:cubicBezTo>
                  <a:cubicBezTo>
                    <a:pt x="2545866" y="1083790"/>
                    <a:pt x="2555038" y="1092256"/>
                    <a:pt x="2565618" y="1100016"/>
                  </a:cubicBezTo>
                  <a:cubicBezTo>
                    <a:pt x="2578316" y="1109186"/>
                    <a:pt x="2593130" y="1109186"/>
                    <a:pt x="2607237" y="1101426"/>
                  </a:cubicBezTo>
                  <a:cubicBezTo>
                    <a:pt x="2621345" y="1094372"/>
                    <a:pt x="2626989" y="1080970"/>
                    <a:pt x="2627695" y="1072504"/>
                  </a:cubicBezTo>
                  <a:cubicBezTo>
                    <a:pt x="2627695" y="1046404"/>
                    <a:pt x="2614291" y="1035822"/>
                    <a:pt x="2602299" y="1025240"/>
                  </a:cubicBezTo>
                  <a:cubicBezTo>
                    <a:pt x="2453457" y="889801"/>
                    <a:pt x="2303908" y="755063"/>
                    <a:pt x="2154360" y="620330"/>
                  </a:cubicBezTo>
                  <a:cubicBezTo>
                    <a:pt x="2138488" y="606574"/>
                    <a:pt x="2124556" y="598814"/>
                    <a:pt x="2112299" y="597050"/>
                  </a:cubicBezTo>
                  <a:close/>
                  <a:moveTo>
                    <a:pt x="2048901" y="1"/>
                  </a:moveTo>
                  <a:cubicBezTo>
                    <a:pt x="2055073" y="-87"/>
                    <a:pt x="2061245" y="4146"/>
                    <a:pt x="2069710" y="12259"/>
                  </a:cubicBezTo>
                  <a:cubicBezTo>
                    <a:pt x="2351878" y="268324"/>
                    <a:pt x="2634752" y="522980"/>
                    <a:pt x="2917624" y="777636"/>
                  </a:cubicBezTo>
                  <a:cubicBezTo>
                    <a:pt x="2933848" y="792450"/>
                    <a:pt x="2931027" y="798800"/>
                    <a:pt x="2918330" y="813614"/>
                  </a:cubicBezTo>
                  <a:cubicBezTo>
                    <a:pt x="2392088" y="1394877"/>
                    <a:pt x="1866550" y="1976142"/>
                    <a:pt x="1341014" y="2557407"/>
                  </a:cubicBezTo>
                  <a:cubicBezTo>
                    <a:pt x="1212627" y="2699196"/>
                    <a:pt x="1084240" y="2840985"/>
                    <a:pt x="955855" y="2983479"/>
                  </a:cubicBezTo>
                  <a:cubicBezTo>
                    <a:pt x="856392" y="3093524"/>
                    <a:pt x="720245" y="3099872"/>
                    <a:pt x="609494" y="3000409"/>
                  </a:cubicBezTo>
                  <a:cubicBezTo>
                    <a:pt x="433139" y="2841691"/>
                    <a:pt x="257491" y="2682266"/>
                    <a:pt x="81136" y="2523547"/>
                  </a:cubicBezTo>
                  <a:cubicBezTo>
                    <a:pt x="27524" y="2474168"/>
                    <a:pt x="-693" y="2414912"/>
                    <a:pt x="13" y="2348603"/>
                  </a:cubicBezTo>
                  <a:cubicBezTo>
                    <a:pt x="719" y="2282293"/>
                    <a:pt x="23997" y="2230798"/>
                    <a:pt x="64912" y="2185652"/>
                  </a:cubicBezTo>
                  <a:cubicBezTo>
                    <a:pt x="348490" y="1872445"/>
                    <a:pt x="631362" y="1559240"/>
                    <a:pt x="914235" y="1246034"/>
                  </a:cubicBezTo>
                  <a:cubicBezTo>
                    <a:pt x="1285286" y="835482"/>
                    <a:pt x="1657042" y="424927"/>
                    <a:pt x="2028091" y="13669"/>
                  </a:cubicBezTo>
                  <a:cubicBezTo>
                    <a:pt x="2036556" y="4499"/>
                    <a:pt x="2042728" y="90"/>
                    <a:pt x="2048901" y="1"/>
                  </a:cubicBezTo>
                  <a:close/>
                </a:path>
              </a:pathLst>
            </a:custGeom>
            <a:solidFill>
              <a:srgbClr val="FEFEFE"/>
            </a:solidFill>
            <a:ln w="3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18">
              <a:extLst>
                <a:ext uri="{FF2B5EF4-FFF2-40B4-BE49-F238E27FC236}">
                  <a16:creationId xmlns:a16="http://schemas.microsoft.com/office/drawing/2014/main" id="{F3BA7AF9-24D7-4A8C-ACFC-557F417F65F9}"/>
                </a:ext>
              </a:extLst>
            </p:cNvPr>
            <p:cNvSpPr/>
            <p:nvPr/>
          </p:nvSpPr>
          <p:spPr>
            <a:xfrm>
              <a:off x="2185346" y="2522131"/>
              <a:ext cx="2398629" cy="1800130"/>
            </a:xfrm>
            <a:custGeom>
              <a:avLst/>
              <a:gdLst>
                <a:gd name="connsiteX0" fmla="*/ 1877060 w 2398629"/>
                <a:gd name="connsiteY0" fmla="*/ 60252 h 1800130"/>
                <a:gd name="connsiteX1" fmla="*/ 1918942 w 2398629"/>
                <a:gd name="connsiteY1" fmla="*/ 97347 h 1800130"/>
                <a:gd name="connsiteX2" fmla="*/ 2139033 w 2398629"/>
                <a:gd name="connsiteY2" fmla="*/ 289221 h 1800130"/>
                <a:gd name="connsiteX3" fmla="*/ 2139158 w 2398629"/>
                <a:gd name="connsiteY3" fmla="*/ 289242 h 1800130"/>
                <a:gd name="connsiteX4" fmla="*/ 2128206 w 2398629"/>
                <a:gd name="connsiteY4" fmla="*/ 301336 h 1800130"/>
                <a:gd name="connsiteX5" fmla="*/ 2064072 w 2398629"/>
                <a:gd name="connsiteY5" fmla="*/ 372158 h 1800130"/>
                <a:gd name="connsiteX6" fmla="*/ 2051562 w 2398629"/>
                <a:gd name="connsiteY6" fmla="*/ 352004 h 1800130"/>
                <a:gd name="connsiteX7" fmla="*/ 1796199 w 2398629"/>
                <a:gd name="connsiteY7" fmla="*/ 131913 h 1800130"/>
                <a:gd name="connsiteX8" fmla="*/ 1743293 w 2398629"/>
                <a:gd name="connsiteY8" fmla="*/ 94525 h 1800130"/>
                <a:gd name="connsiteX9" fmla="*/ 1739894 w 2398629"/>
                <a:gd name="connsiteY9" fmla="*/ 91584 h 1800130"/>
                <a:gd name="connsiteX10" fmla="*/ 1758660 w 2398629"/>
                <a:gd name="connsiteY10" fmla="*/ 88817 h 1800130"/>
                <a:gd name="connsiteX11" fmla="*/ 1861277 w 2398629"/>
                <a:gd name="connsiteY11" fmla="*/ 65251 h 1800130"/>
                <a:gd name="connsiteX12" fmla="*/ 2099884 w 2398629"/>
                <a:gd name="connsiteY12" fmla="*/ 14863 h 1800130"/>
                <a:gd name="connsiteX13" fmla="*/ 2109407 w 2398629"/>
                <a:gd name="connsiteY13" fmla="*/ 23277 h 1800130"/>
                <a:gd name="connsiteX14" fmla="*/ 2126337 w 2398629"/>
                <a:gd name="connsiteY14" fmla="*/ 45851 h 1800130"/>
                <a:gd name="connsiteX15" fmla="*/ 2227916 w 2398629"/>
                <a:gd name="connsiteY15" fmla="*/ 132618 h 1800130"/>
                <a:gd name="connsiteX16" fmla="*/ 2261778 w 2398629"/>
                <a:gd name="connsiteY16" fmla="*/ 152370 h 1800130"/>
                <a:gd name="connsiteX17" fmla="*/ 2263076 w 2398629"/>
                <a:gd name="connsiteY17" fmla="*/ 152478 h 1800130"/>
                <a:gd name="connsiteX18" fmla="*/ 2262484 w 2398629"/>
                <a:gd name="connsiteY18" fmla="*/ 153075 h 1800130"/>
                <a:gd name="connsiteX19" fmla="*/ 2223807 w 2398629"/>
                <a:gd name="connsiteY19" fmla="*/ 195769 h 1800130"/>
                <a:gd name="connsiteX20" fmla="*/ 2198607 w 2398629"/>
                <a:gd name="connsiteY20" fmla="*/ 223595 h 1800130"/>
                <a:gd name="connsiteX21" fmla="*/ 2190795 w 2398629"/>
                <a:gd name="connsiteY21" fmla="*/ 208979 h 1800130"/>
                <a:gd name="connsiteX22" fmla="*/ 2177833 w 2398629"/>
                <a:gd name="connsiteY22" fmla="*/ 196812 h 1800130"/>
                <a:gd name="connsiteX23" fmla="*/ 2061437 w 2398629"/>
                <a:gd name="connsiteY23" fmla="*/ 97347 h 1800130"/>
                <a:gd name="connsiteX24" fmla="*/ 1976081 w 2398629"/>
                <a:gd name="connsiteY24" fmla="*/ 30332 h 1800130"/>
                <a:gd name="connsiteX25" fmla="*/ 1975607 w 2398629"/>
                <a:gd name="connsiteY25" fmla="*/ 29942 h 1800130"/>
                <a:gd name="connsiteX26" fmla="*/ 1983844 w 2398629"/>
                <a:gd name="connsiteY26" fmla="*/ 27512 h 1800130"/>
                <a:gd name="connsiteX27" fmla="*/ 2230932 w 2398629"/>
                <a:gd name="connsiteY27" fmla="*/ 10082 h 1800130"/>
                <a:gd name="connsiteX28" fmla="*/ 2329553 w 2398629"/>
                <a:gd name="connsiteY28" fmla="*/ 13623 h 1800130"/>
                <a:gd name="connsiteX29" fmla="*/ 2398629 w 2398629"/>
                <a:gd name="connsiteY29" fmla="*/ 21162 h 1800130"/>
                <a:gd name="connsiteX30" fmla="*/ 2330292 w 2398629"/>
                <a:gd name="connsiteY30" fmla="*/ 84209 h 1800130"/>
                <a:gd name="connsiteX31" fmla="*/ 2320314 w 2398629"/>
                <a:gd name="connsiteY31" fmla="*/ 94390 h 1800130"/>
                <a:gd name="connsiteX32" fmla="*/ 2300576 w 2398629"/>
                <a:gd name="connsiteY32" fmla="*/ 69835 h 1800130"/>
                <a:gd name="connsiteX33" fmla="*/ 1055513 w 2398629"/>
                <a:gd name="connsiteY33" fmla="*/ 0 h 1800130"/>
                <a:gd name="connsiteX34" fmla="*/ 1454780 w 2398629"/>
                <a:gd name="connsiteY34" fmla="*/ 71954 h 1800130"/>
                <a:gd name="connsiteX35" fmla="*/ 1619141 w 2398629"/>
                <a:gd name="connsiteY35" fmla="*/ 105107 h 1800130"/>
                <a:gd name="connsiteX36" fmla="*/ 1620755 w 2398629"/>
                <a:gd name="connsiteY36" fmla="*/ 104962 h 1800130"/>
                <a:gd name="connsiteX37" fmla="*/ 1629014 w 2398629"/>
                <a:gd name="connsiteY37" fmla="*/ 110045 h 1800130"/>
                <a:gd name="connsiteX38" fmla="*/ 2005004 w 2398629"/>
                <a:gd name="connsiteY38" fmla="*/ 437360 h 1800130"/>
                <a:gd name="connsiteX39" fmla="*/ 2005024 w 2398629"/>
                <a:gd name="connsiteY39" fmla="*/ 437363 h 1800130"/>
                <a:gd name="connsiteX40" fmla="*/ 1950397 w 2398629"/>
                <a:gd name="connsiteY40" fmla="*/ 497686 h 1800130"/>
                <a:gd name="connsiteX41" fmla="*/ 1937991 w 2398629"/>
                <a:gd name="connsiteY41" fmla="*/ 483210 h 1800130"/>
                <a:gd name="connsiteX42" fmla="*/ 1681922 w 2398629"/>
                <a:gd name="connsiteY42" fmla="*/ 261708 h 1800130"/>
                <a:gd name="connsiteX43" fmla="*/ 1649913 w 2398629"/>
                <a:gd name="connsiteY43" fmla="*/ 250422 h 1800130"/>
                <a:gd name="connsiteX44" fmla="*/ 1620550 w 2398629"/>
                <a:gd name="connsiteY44" fmla="*/ 266646 h 1800130"/>
                <a:gd name="connsiteX45" fmla="*/ 1626194 w 2398629"/>
                <a:gd name="connsiteY45" fmla="*/ 327313 h 1800130"/>
                <a:gd name="connsiteX46" fmla="*/ 1684038 w 2398629"/>
                <a:gd name="connsiteY46" fmla="*/ 378102 h 1800130"/>
                <a:gd name="connsiteX47" fmla="*/ 1894959 w 2398629"/>
                <a:gd name="connsiteY47" fmla="*/ 558689 h 1800130"/>
                <a:gd name="connsiteX48" fmla="*/ 1895170 w 2398629"/>
                <a:gd name="connsiteY48" fmla="*/ 558670 h 1800130"/>
                <a:gd name="connsiteX49" fmla="*/ 1820660 w 2398629"/>
                <a:gd name="connsiteY49" fmla="*/ 640947 h 1800130"/>
                <a:gd name="connsiteX50" fmla="*/ 1813836 w 2398629"/>
                <a:gd name="connsiteY50" fmla="*/ 632758 h 1800130"/>
                <a:gd name="connsiteX51" fmla="*/ 1556357 w 2398629"/>
                <a:gd name="connsiteY51" fmla="*/ 409142 h 1800130"/>
                <a:gd name="connsiteX52" fmla="*/ 1522762 w 2398629"/>
                <a:gd name="connsiteY52" fmla="*/ 397237 h 1800130"/>
                <a:gd name="connsiteX53" fmla="*/ 1492869 w 2398629"/>
                <a:gd name="connsiteY53" fmla="*/ 413374 h 1800130"/>
                <a:gd name="connsiteX54" fmla="*/ 1503451 w 2398629"/>
                <a:gd name="connsiteY54" fmla="*/ 478272 h 1800130"/>
                <a:gd name="connsiteX55" fmla="*/ 1763752 w 2398629"/>
                <a:gd name="connsiteY55" fmla="*/ 702595 h 1800130"/>
                <a:gd name="connsiteX56" fmla="*/ 1764850 w 2398629"/>
                <a:gd name="connsiteY56" fmla="*/ 702572 h 1800130"/>
                <a:gd name="connsiteX57" fmla="*/ 1700597 w 2398629"/>
                <a:gd name="connsiteY57" fmla="*/ 773519 h 1800130"/>
                <a:gd name="connsiteX58" fmla="*/ 1442786 w 2398629"/>
                <a:gd name="connsiteY58" fmla="*/ 550226 h 1800130"/>
                <a:gd name="connsiteX59" fmla="*/ 1406016 w 2398629"/>
                <a:gd name="connsiteY59" fmla="*/ 533737 h 1800130"/>
                <a:gd name="connsiteX60" fmla="*/ 1375066 w 2398629"/>
                <a:gd name="connsiteY60" fmla="*/ 549520 h 1800130"/>
                <a:gd name="connsiteX61" fmla="*/ 1384942 w 2398629"/>
                <a:gd name="connsiteY61" fmla="*/ 615123 h 1800130"/>
                <a:gd name="connsiteX62" fmla="*/ 1642587 w 2398629"/>
                <a:gd name="connsiteY62" fmla="*/ 837570 h 1800130"/>
                <a:gd name="connsiteX63" fmla="*/ 1584222 w 2398629"/>
                <a:gd name="connsiteY63" fmla="*/ 902012 h 1800130"/>
                <a:gd name="connsiteX64" fmla="*/ 1575406 w 2398629"/>
                <a:gd name="connsiteY64" fmla="*/ 896588 h 1800130"/>
                <a:gd name="connsiteX65" fmla="*/ 1107006 w 2398629"/>
                <a:gd name="connsiteY65" fmla="*/ 490264 h 1800130"/>
                <a:gd name="connsiteX66" fmla="*/ 1067240 w 2398629"/>
                <a:gd name="connsiteY66" fmla="*/ 470865 h 1800130"/>
                <a:gd name="connsiteX67" fmla="*/ 1034349 w 2398629"/>
                <a:gd name="connsiteY67" fmla="*/ 485326 h 1800130"/>
                <a:gd name="connsiteX68" fmla="*/ 1049163 w 2398629"/>
                <a:gd name="connsiteY68" fmla="*/ 555869 h 1800130"/>
                <a:gd name="connsiteX69" fmla="*/ 1205060 w 2398629"/>
                <a:gd name="connsiteY69" fmla="*/ 691309 h 1800130"/>
                <a:gd name="connsiteX70" fmla="*/ 1523204 w 2398629"/>
                <a:gd name="connsiteY70" fmla="*/ 968540 h 1800130"/>
                <a:gd name="connsiteX71" fmla="*/ 1523700 w 2398629"/>
                <a:gd name="connsiteY71" fmla="*/ 968832 h 1800130"/>
                <a:gd name="connsiteX72" fmla="*/ 1480696 w 2398629"/>
                <a:gd name="connsiteY72" fmla="*/ 1016309 h 1800130"/>
                <a:gd name="connsiteX73" fmla="*/ 1460423 w 2398629"/>
                <a:gd name="connsiteY73" fmla="*/ 994639 h 1800130"/>
                <a:gd name="connsiteX74" fmla="*/ 1217052 w 2398629"/>
                <a:gd name="connsiteY74" fmla="*/ 783719 h 1800130"/>
                <a:gd name="connsiteX75" fmla="*/ 1181782 w 2398629"/>
                <a:gd name="connsiteY75" fmla="*/ 769610 h 1800130"/>
                <a:gd name="connsiteX76" fmla="*/ 1150743 w 2398629"/>
                <a:gd name="connsiteY76" fmla="*/ 785129 h 1800130"/>
                <a:gd name="connsiteX77" fmla="*/ 1158502 w 2398629"/>
                <a:gd name="connsiteY77" fmla="*/ 847910 h 1800130"/>
                <a:gd name="connsiteX78" fmla="*/ 1262200 w 2398629"/>
                <a:gd name="connsiteY78" fmla="*/ 938205 h 1800130"/>
                <a:gd name="connsiteX79" fmla="*/ 1342707 w 2398629"/>
                <a:gd name="connsiteY79" fmla="*/ 1009276 h 1800130"/>
                <a:gd name="connsiteX80" fmla="*/ 1425691 w 2398629"/>
                <a:gd name="connsiteY80" fmla="*/ 1077036 h 1800130"/>
                <a:gd name="connsiteX81" fmla="*/ 1351596 w 2398629"/>
                <a:gd name="connsiteY81" fmla="*/ 1158829 h 1800130"/>
                <a:gd name="connsiteX82" fmla="*/ 1218640 w 2398629"/>
                <a:gd name="connsiteY82" fmla="*/ 1039697 h 1800130"/>
                <a:gd name="connsiteX83" fmla="*/ 1082317 w 2398629"/>
                <a:gd name="connsiteY83" fmla="*/ 924096 h 1800130"/>
                <a:gd name="connsiteX84" fmla="*/ 1049868 w 2398629"/>
                <a:gd name="connsiteY84" fmla="*/ 915544 h 1800130"/>
                <a:gd name="connsiteX85" fmla="*/ 1021651 w 2398629"/>
                <a:gd name="connsiteY85" fmla="*/ 933972 h 1800130"/>
                <a:gd name="connsiteX86" fmla="*/ 1032231 w 2398629"/>
                <a:gd name="connsiteY86" fmla="*/ 994639 h 1800130"/>
                <a:gd name="connsiteX87" fmla="*/ 1294648 w 2398629"/>
                <a:gd name="connsiteY87" fmla="*/ 1221077 h 1800130"/>
                <a:gd name="connsiteX88" fmla="*/ 1295219 w 2398629"/>
                <a:gd name="connsiteY88" fmla="*/ 1221063 h 1800130"/>
                <a:gd name="connsiteX89" fmla="*/ 1242520 w 2398629"/>
                <a:gd name="connsiteY89" fmla="*/ 1279230 h 1800130"/>
                <a:gd name="connsiteX90" fmla="*/ 1242448 w 2398629"/>
                <a:gd name="connsiteY90" fmla="*/ 1278922 h 1800130"/>
                <a:gd name="connsiteX91" fmla="*/ 984969 w 2398629"/>
                <a:gd name="connsiteY91" fmla="*/ 1055305 h 1800130"/>
                <a:gd name="connsiteX92" fmla="*/ 958869 w 2398629"/>
                <a:gd name="connsiteY92" fmla="*/ 1040491 h 1800130"/>
                <a:gd name="connsiteX93" fmla="*/ 910899 w 2398629"/>
                <a:gd name="connsiteY93" fmla="*/ 1063770 h 1800130"/>
                <a:gd name="connsiteX94" fmla="*/ 924303 w 2398629"/>
                <a:gd name="connsiteY94" fmla="*/ 1117382 h 1800130"/>
                <a:gd name="connsiteX95" fmla="*/ 1183899 w 2398629"/>
                <a:gd name="connsiteY95" fmla="*/ 1343116 h 1800130"/>
                <a:gd name="connsiteX96" fmla="*/ 1184562 w 2398629"/>
                <a:gd name="connsiteY96" fmla="*/ 1343200 h 1800130"/>
                <a:gd name="connsiteX97" fmla="*/ 1110149 w 2398629"/>
                <a:gd name="connsiteY97" fmla="*/ 1425315 h 1800130"/>
                <a:gd name="connsiteX98" fmla="*/ 698570 w 2398629"/>
                <a:gd name="connsiteY98" fmla="*/ 1068002 h 1800130"/>
                <a:gd name="connsiteX99" fmla="*/ 608275 w 2398629"/>
                <a:gd name="connsiteY99" fmla="*/ 991112 h 1800130"/>
                <a:gd name="connsiteX100" fmla="*/ 575474 w 2398629"/>
                <a:gd name="connsiteY100" fmla="*/ 979472 h 1800130"/>
                <a:gd name="connsiteX101" fmla="*/ 546905 w 2398629"/>
                <a:gd name="connsiteY101" fmla="*/ 995344 h 1800130"/>
                <a:gd name="connsiteX102" fmla="*/ 552547 w 2398629"/>
                <a:gd name="connsiteY102" fmla="*/ 1057422 h 1800130"/>
                <a:gd name="connsiteX103" fmla="*/ 566655 w 2398629"/>
                <a:gd name="connsiteY103" fmla="*/ 1070118 h 1800130"/>
                <a:gd name="connsiteX104" fmla="*/ 719026 w 2398629"/>
                <a:gd name="connsiteY104" fmla="*/ 1202031 h 1800130"/>
                <a:gd name="connsiteX105" fmla="*/ 1052115 w 2398629"/>
                <a:gd name="connsiteY105" fmla="*/ 1489347 h 1800130"/>
                <a:gd name="connsiteX106" fmla="*/ 980295 w 2398629"/>
                <a:gd name="connsiteY106" fmla="*/ 1568576 h 1800130"/>
                <a:gd name="connsiteX107" fmla="*/ 819903 w 2398629"/>
                <a:gd name="connsiteY107" fmla="*/ 1745207 h 1800130"/>
                <a:gd name="connsiteX108" fmla="*/ 595579 w 2398629"/>
                <a:gd name="connsiteY108" fmla="*/ 1724044 h 1800130"/>
                <a:gd name="connsiteX109" fmla="*/ 83445 w 2398629"/>
                <a:gd name="connsiteY109" fmla="*/ 1261995 h 1800130"/>
                <a:gd name="connsiteX110" fmla="*/ 45353 w 2398629"/>
                <a:gd name="connsiteY110" fmla="*/ 1045431 h 1800130"/>
                <a:gd name="connsiteX111" fmla="*/ 946878 w 2398629"/>
                <a:gd name="connsiteY111" fmla="*/ 48674 h 1800130"/>
                <a:gd name="connsiteX112" fmla="*/ 1055513 w 2398629"/>
                <a:gd name="connsiteY112" fmla="*/ 0 h 180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398629" h="1800130">
                  <a:moveTo>
                    <a:pt x="1877060" y="60252"/>
                  </a:moveTo>
                  <a:lnTo>
                    <a:pt x="1918942" y="97347"/>
                  </a:lnTo>
                  <a:cubicBezTo>
                    <a:pt x="1992305" y="161540"/>
                    <a:pt x="2065671" y="225027"/>
                    <a:pt x="2139033" y="289221"/>
                  </a:cubicBezTo>
                  <a:lnTo>
                    <a:pt x="2139158" y="289242"/>
                  </a:lnTo>
                  <a:lnTo>
                    <a:pt x="2128206" y="301336"/>
                  </a:lnTo>
                  <a:lnTo>
                    <a:pt x="2064072" y="372158"/>
                  </a:lnTo>
                  <a:lnTo>
                    <a:pt x="2051562" y="352004"/>
                  </a:lnTo>
                  <a:cubicBezTo>
                    <a:pt x="1965500" y="279346"/>
                    <a:pt x="1881555" y="205277"/>
                    <a:pt x="1796199" y="131913"/>
                  </a:cubicBezTo>
                  <a:cubicBezTo>
                    <a:pt x="1779975" y="117805"/>
                    <a:pt x="1767277" y="98053"/>
                    <a:pt x="1743293" y="94525"/>
                  </a:cubicBezTo>
                  <a:lnTo>
                    <a:pt x="1739894" y="91584"/>
                  </a:lnTo>
                  <a:lnTo>
                    <a:pt x="1758660" y="88817"/>
                  </a:lnTo>
                  <a:cubicBezTo>
                    <a:pt x="1798627" y="81741"/>
                    <a:pt x="1832443" y="73452"/>
                    <a:pt x="1861277" y="65251"/>
                  </a:cubicBezTo>
                  <a:close/>
                  <a:moveTo>
                    <a:pt x="2099884" y="14863"/>
                  </a:moveTo>
                  <a:lnTo>
                    <a:pt x="2109407" y="23277"/>
                  </a:lnTo>
                  <a:cubicBezTo>
                    <a:pt x="2111523" y="33859"/>
                    <a:pt x="2119283" y="40913"/>
                    <a:pt x="2126337" y="45851"/>
                  </a:cubicBezTo>
                  <a:cubicBezTo>
                    <a:pt x="2160902" y="74069"/>
                    <a:pt x="2192646" y="105106"/>
                    <a:pt x="2227916" y="132618"/>
                  </a:cubicBezTo>
                  <a:cubicBezTo>
                    <a:pt x="2238498" y="141082"/>
                    <a:pt x="2244846" y="155192"/>
                    <a:pt x="2261778" y="152370"/>
                  </a:cubicBezTo>
                  <a:lnTo>
                    <a:pt x="2263076" y="152478"/>
                  </a:lnTo>
                  <a:lnTo>
                    <a:pt x="2262484" y="153075"/>
                  </a:lnTo>
                  <a:cubicBezTo>
                    <a:pt x="2260500" y="155258"/>
                    <a:pt x="2246897" y="170274"/>
                    <a:pt x="2223807" y="195769"/>
                  </a:cubicBezTo>
                  <a:lnTo>
                    <a:pt x="2198607" y="223595"/>
                  </a:lnTo>
                  <a:lnTo>
                    <a:pt x="2190795" y="208979"/>
                  </a:lnTo>
                  <a:cubicBezTo>
                    <a:pt x="2187003" y="204571"/>
                    <a:pt x="2182418" y="200691"/>
                    <a:pt x="2177833" y="196812"/>
                  </a:cubicBezTo>
                  <a:cubicBezTo>
                    <a:pt x="2138329" y="165066"/>
                    <a:pt x="2101647" y="129090"/>
                    <a:pt x="2061437" y="97347"/>
                  </a:cubicBezTo>
                  <a:cubicBezTo>
                    <a:pt x="2033221" y="74773"/>
                    <a:pt x="2011353" y="43735"/>
                    <a:pt x="1976081" y="30332"/>
                  </a:cubicBezTo>
                  <a:lnTo>
                    <a:pt x="1975607" y="29942"/>
                  </a:lnTo>
                  <a:lnTo>
                    <a:pt x="1983844" y="27512"/>
                  </a:lnTo>
                  <a:close/>
                  <a:moveTo>
                    <a:pt x="2230932" y="10082"/>
                  </a:moveTo>
                  <a:lnTo>
                    <a:pt x="2329553" y="13623"/>
                  </a:lnTo>
                  <a:cubicBezTo>
                    <a:pt x="2358244" y="15651"/>
                    <a:pt x="2381876" y="18341"/>
                    <a:pt x="2398629" y="21162"/>
                  </a:cubicBezTo>
                  <a:cubicBezTo>
                    <a:pt x="2378878" y="36329"/>
                    <a:pt x="2354541" y="59784"/>
                    <a:pt x="2330292" y="84209"/>
                  </a:cubicBezTo>
                  <a:lnTo>
                    <a:pt x="2320314" y="94390"/>
                  </a:lnTo>
                  <a:lnTo>
                    <a:pt x="2300576" y="69835"/>
                  </a:lnTo>
                  <a:close/>
                  <a:moveTo>
                    <a:pt x="1055513" y="0"/>
                  </a:moveTo>
                  <a:cubicBezTo>
                    <a:pt x="1193068" y="0"/>
                    <a:pt x="1326393" y="19752"/>
                    <a:pt x="1454780" y="71954"/>
                  </a:cubicBezTo>
                  <a:cubicBezTo>
                    <a:pt x="1507686" y="93115"/>
                    <a:pt x="1562708" y="104401"/>
                    <a:pt x="1619141" y="105107"/>
                  </a:cubicBezTo>
                  <a:lnTo>
                    <a:pt x="1620755" y="104962"/>
                  </a:lnTo>
                  <a:lnTo>
                    <a:pt x="1629014" y="110045"/>
                  </a:lnTo>
                  <a:cubicBezTo>
                    <a:pt x="1753875" y="219385"/>
                    <a:pt x="1879439" y="328020"/>
                    <a:pt x="2005004" y="437360"/>
                  </a:cubicBezTo>
                  <a:lnTo>
                    <a:pt x="2005024" y="437363"/>
                  </a:lnTo>
                  <a:lnTo>
                    <a:pt x="1950397" y="497686"/>
                  </a:lnTo>
                  <a:lnTo>
                    <a:pt x="1937991" y="483210"/>
                  </a:lnTo>
                  <a:cubicBezTo>
                    <a:pt x="1852635" y="409140"/>
                    <a:pt x="1767278" y="335073"/>
                    <a:pt x="1681922" y="261708"/>
                  </a:cubicBezTo>
                  <a:cubicBezTo>
                    <a:pt x="1671693" y="252891"/>
                    <a:pt x="1660582" y="249364"/>
                    <a:pt x="1649913" y="250422"/>
                  </a:cubicBezTo>
                  <a:cubicBezTo>
                    <a:pt x="1639244" y="251480"/>
                    <a:pt x="1629015" y="257123"/>
                    <a:pt x="1620550" y="266646"/>
                  </a:cubicBezTo>
                  <a:cubicBezTo>
                    <a:pt x="1604326" y="285693"/>
                    <a:pt x="1605736" y="307561"/>
                    <a:pt x="1626194" y="327313"/>
                  </a:cubicBezTo>
                  <a:cubicBezTo>
                    <a:pt x="1644536" y="344947"/>
                    <a:pt x="1664286" y="361173"/>
                    <a:pt x="1684038" y="378102"/>
                  </a:cubicBezTo>
                  <a:cubicBezTo>
                    <a:pt x="1753876" y="438768"/>
                    <a:pt x="1824417" y="498729"/>
                    <a:pt x="1894959" y="558689"/>
                  </a:cubicBezTo>
                  <a:lnTo>
                    <a:pt x="1895170" y="558670"/>
                  </a:lnTo>
                  <a:lnTo>
                    <a:pt x="1820660" y="640947"/>
                  </a:lnTo>
                  <a:lnTo>
                    <a:pt x="1813836" y="632758"/>
                  </a:lnTo>
                  <a:cubicBezTo>
                    <a:pt x="1728481" y="557985"/>
                    <a:pt x="1642419" y="483209"/>
                    <a:pt x="1556357" y="409142"/>
                  </a:cubicBezTo>
                  <a:cubicBezTo>
                    <a:pt x="1546129" y="399971"/>
                    <a:pt x="1534137" y="396268"/>
                    <a:pt x="1522762" y="397237"/>
                  </a:cubicBezTo>
                  <a:cubicBezTo>
                    <a:pt x="1511387" y="398207"/>
                    <a:pt x="1500629" y="403851"/>
                    <a:pt x="1492869" y="413374"/>
                  </a:cubicBezTo>
                  <a:cubicBezTo>
                    <a:pt x="1475940" y="433830"/>
                    <a:pt x="1480172" y="457815"/>
                    <a:pt x="1503451" y="478272"/>
                  </a:cubicBezTo>
                  <a:cubicBezTo>
                    <a:pt x="1590217" y="553047"/>
                    <a:pt x="1676985" y="627820"/>
                    <a:pt x="1763752" y="702595"/>
                  </a:cubicBezTo>
                  <a:lnTo>
                    <a:pt x="1764850" y="702572"/>
                  </a:lnTo>
                  <a:lnTo>
                    <a:pt x="1700597" y="773519"/>
                  </a:lnTo>
                  <a:lnTo>
                    <a:pt x="1442786" y="550226"/>
                  </a:lnTo>
                  <a:cubicBezTo>
                    <a:pt x="1429736" y="539292"/>
                    <a:pt x="1417391" y="533825"/>
                    <a:pt x="1406016" y="533737"/>
                  </a:cubicBezTo>
                  <a:cubicBezTo>
                    <a:pt x="1394641" y="533648"/>
                    <a:pt x="1384236" y="538939"/>
                    <a:pt x="1375066" y="549520"/>
                  </a:cubicBezTo>
                  <a:cubicBezTo>
                    <a:pt x="1358841" y="568565"/>
                    <a:pt x="1362368" y="595371"/>
                    <a:pt x="1384942" y="615123"/>
                  </a:cubicBezTo>
                  <a:lnTo>
                    <a:pt x="1642587" y="837570"/>
                  </a:lnTo>
                  <a:lnTo>
                    <a:pt x="1584222" y="902012"/>
                  </a:lnTo>
                  <a:lnTo>
                    <a:pt x="1575406" y="896588"/>
                  </a:lnTo>
                  <a:cubicBezTo>
                    <a:pt x="1419509" y="761146"/>
                    <a:pt x="1262905" y="625705"/>
                    <a:pt x="1107006" y="490264"/>
                  </a:cubicBezTo>
                  <a:cubicBezTo>
                    <a:pt x="1093251" y="478272"/>
                    <a:pt x="1079672" y="471747"/>
                    <a:pt x="1067240" y="470865"/>
                  </a:cubicBezTo>
                  <a:cubicBezTo>
                    <a:pt x="1054807" y="469983"/>
                    <a:pt x="1043520" y="474745"/>
                    <a:pt x="1034349" y="485326"/>
                  </a:cubicBezTo>
                  <a:cubicBezTo>
                    <a:pt x="1015303" y="506490"/>
                    <a:pt x="1020241" y="530473"/>
                    <a:pt x="1049163" y="555869"/>
                  </a:cubicBezTo>
                  <a:cubicBezTo>
                    <a:pt x="1100658" y="601015"/>
                    <a:pt x="1152860" y="646163"/>
                    <a:pt x="1205060" y="691309"/>
                  </a:cubicBezTo>
                  <a:cubicBezTo>
                    <a:pt x="1310873" y="783720"/>
                    <a:pt x="1417393" y="876130"/>
                    <a:pt x="1523204" y="968540"/>
                  </a:cubicBezTo>
                  <a:lnTo>
                    <a:pt x="1523700" y="968832"/>
                  </a:lnTo>
                  <a:lnTo>
                    <a:pt x="1480696" y="1016309"/>
                  </a:lnTo>
                  <a:lnTo>
                    <a:pt x="1460423" y="994639"/>
                  </a:lnTo>
                  <a:cubicBezTo>
                    <a:pt x="1380006" y="924096"/>
                    <a:pt x="1298176" y="853554"/>
                    <a:pt x="1217052" y="783719"/>
                  </a:cubicBezTo>
                  <a:cubicBezTo>
                    <a:pt x="1205766" y="773843"/>
                    <a:pt x="1193421" y="769258"/>
                    <a:pt x="1181782" y="769610"/>
                  </a:cubicBezTo>
                  <a:cubicBezTo>
                    <a:pt x="1170142" y="769963"/>
                    <a:pt x="1159208" y="775253"/>
                    <a:pt x="1150743" y="785129"/>
                  </a:cubicBezTo>
                  <a:cubicBezTo>
                    <a:pt x="1133813" y="804175"/>
                    <a:pt x="1135929" y="827454"/>
                    <a:pt x="1158502" y="847910"/>
                  </a:cubicBezTo>
                  <a:cubicBezTo>
                    <a:pt x="1192362" y="878244"/>
                    <a:pt x="1226928" y="908578"/>
                    <a:pt x="1262200" y="938205"/>
                  </a:cubicBezTo>
                  <a:cubicBezTo>
                    <a:pt x="1289359" y="961484"/>
                    <a:pt x="1315813" y="985644"/>
                    <a:pt x="1342707" y="1009276"/>
                  </a:cubicBezTo>
                  <a:lnTo>
                    <a:pt x="1425691" y="1077036"/>
                  </a:lnTo>
                  <a:lnTo>
                    <a:pt x="1351596" y="1158829"/>
                  </a:lnTo>
                  <a:lnTo>
                    <a:pt x="1218640" y="1039697"/>
                  </a:lnTo>
                  <a:cubicBezTo>
                    <a:pt x="1173493" y="1000811"/>
                    <a:pt x="1127817" y="962542"/>
                    <a:pt x="1082317" y="924096"/>
                  </a:cubicBezTo>
                  <a:cubicBezTo>
                    <a:pt x="1072441" y="915984"/>
                    <a:pt x="1060801" y="913515"/>
                    <a:pt x="1049868" y="915544"/>
                  </a:cubicBezTo>
                  <a:cubicBezTo>
                    <a:pt x="1038934" y="917572"/>
                    <a:pt x="1028705" y="924097"/>
                    <a:pt x="1021651" y="933972"/>
                  </a:cubicBezTo>
                  <a:cubicBezTo>
                    <a:pt x="1007541" y="953724"/>
                    <a:pt x="1011069" y="976297"/>
                    <a:pt x="1032231" y="994639"/>
                  </a:cubicBezTo>
                  <a:cubicBezTo>
                    <a:pt x="1119703" y="1070118"/>
                    <a:pt x="1207176" y="1145598"/>
                    <a:pt x="1294648" y="1221077"/>
                  </a:cubicBezTo>
                  <a:lnTo>
                    <a:pt x="1295219" y="1221063"/>
                  </a:lnTo>
                  <a:lnTo>
                    <a:pt x="1242520" y="1279230"/>
                  </a:lnTo>
                  <a:lnTo>
                    <a:pt x="1242448" y="1278922"/>
                  </a:lnTo>
                  <a:cubicBezTo>
                    <a:pt x="1157093" y="1204147"/>
                    <a:pt x="1071031" y="1130080"/>
                    <a:pt x="984969" y="1055305"/>
                  </a:cubicBezTo>
                  <a:cubicBezTo>
                    <a:pt x="977209" y="1048251"/>
                    <a:pt x="969449" y="1041903"/>
                    <a:pt x="958869" y="1040491"/>
                  </a:cubicBezTo>
                  <a:cubicBezTo>
                    <a:pt x="937705" y="1036965"/>
                    <a:pt x="920069" y="1044019"/>
                    <a:pt x="910899" y="1063770"/>
                  </a:cubicBezTo>
                  <a:cubicBezTo>
                    <a:pt x="901023" y="1084226"/>
                    <a:pt x="906667" y="1102568"/>
                    <a:pt x="924303" y="1117382"/>
                  </a:cubicBezTo>
                  <a:cubicBezTo>
                    <a:pt x="1011069" y="1192861"/>
                    <a:pt x="1097131" y="1267636"/>
                    <a:pt x="1183899" y="1343116"/>
                  </a:cubicBezTo>
                  <a:lnTo>
                    <a:pt x="1184562" y="1343200"/>
                  </a:lnTo>
                  <a:lnTo>
                    <a:pt x="1110149" y="1425315"/>
                  </a:lnTo>
                  <a:lnTo>
                    <a:pt x="698570" y="1068002"/>
                  </a:lnTo>
                  <a:cubicBezTo>
                    <a:pt x="668237" y="1041902"/>
                    <a:pt x="639315" y="1015802"/>
                    <a:pt x="608275" y="991112"/>
                  </a:cubicBezTo>
                  <a:cubicBezTo>
                    <a:pt x="597341" y="982294"/>
                    <a:pt x="586055" y="978591"/>
                    <a:pt x="575474" y="979472"/>
                  </a:cubicBezTo>
                  <a:cubicBezTo>
                    <a:pt x="564893" y="980354"/>
                    <a:pt x="555017" y="985821"/>
                    <a:pt x="546905" y="995344"/>
                  </a:cubicBezTo>
                  <a:cubicBezTo>
                    <a:pt x="532091" y="1013684"/>
                    <a:pt x="534207" y="1038374"/>
                    <a:pt x="552547" y="1057422"/>
                  </a:cubicBezTo>
                  <a:cubicBezTo>
                    <a:pt x="556781" y="1061654"/>
                    <a:pt x="561719" y="1065886"/>
                    <a:pt x="566655" y="1070118"/>
                  </a:cubicBezTo>
                  <a:cubicBezTo>
                    <a:pt x="617447" y="1114560"/>
                    <a:pt x="668237" y="1158295"/>
                    <a:pt x="719026" y="1202031"/>
                  </a:cubicBezTo>
                  <a:lnTo>
                    <a:pt x="1052115" y="1489347"/>
                  </a:lnTo>
                  <a:lnTo>
                    <a:pt x="980295" y="1568576"/>
                  </a:lnTo>
                  <a:cubicBezTo>
                    <a:pt x="893732" y="1664045"/>
                    <a:pt x="834585" y="1729203"/>
                    <a:pt x="819903" y="1745207"/>
                  </a:cubicBezTo>
                  <a:cubicBezTo>
                    <a:pt x="747950" y="1824919"/>
                    <a:pt x="678818" y="1817865"/>
                    <a:pt x="595579" y="1724044"/>
                  </a:cubicBezTo>
                  <a:cubicBezTo>
                    <a:pt x="441798" y="1552627"/>
                    <a:pt x="267559" y="1400962"/>
                    <a:pt x="83445" y="1261995"/>
                  </a:cubicBezTo>
                  <a:cubicBezTo>
                    <a:pt x="-13197" y="1189337"/>
                    <a:pt x="-25895" y="1123732"/>
                    <a:pt x="45353" y="1045431"/>
                  </a:cubicBezTo>
                  <a:cubicBezTo>
                    <a:pt x="345861" y="713179"/>
                    <a:pt x="646370" y="380927"/>
                    <a:pt x="946878" y="48674"/>
                  </a:cubicBezTo>
                  <a:cubicBezTo>
                    <a:pt x="977212" y="15520"/>
                    <a:pt x="1010366" y="0"/>
                    <a:pt x="105551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70">
            <a:extLst>
              <a:ext uri="{FF2B5EF4-FFF2-40B4-BE49-F238E27FC236}">
                <a16:creationId xmlns:a16="http://schemas.microsoft.com/office/drawing/2014/main" id="{3DB6F6B2-0B20-4545-A1F4-9A15DAE615C1}"/>
              </a:ext>
            </a:extLst>
          </p:cNvPr>
          <p:cNvGrpSpPr/>
          <p:nvPr/>
        </p:nvGrpSpPr>
        <p:grpSpPr>
          <a:xfrm>
            <a:off x="1027061" y="4139800"/>
            <a:ext cx="3391027" cy="672313"/>
            <a:chOff x="4965552" y="1768882"/>
            <a:chExt cx="2583556" cy="67231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D388B8-1CA1-4809-953E-0E8470196E9D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CCCF205-857C-4D5F-B64B-34055CA76C5D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73">
            <a:extLst>
              <a:ext uri="{FF2B5EF4-FFF2-40B4-BE49-F238E27FC236}">
                <a16:creationId xmlns:a16="http://schemas.microsoft.com/office/drawing/2014/main" id="{7783C360-FD6A-49E7-AC9B-20F3BE3A054E}"/>
              </a:ext>
            </a:extLst>
          </p:cNvPr>
          <p:cNvGrpSpPr/>
          <p:nvPr/>
        </p:nvGrpSpPr>
        <p:grpSpPr>
          <a:xfrm>
            <a:off x="1027061" y="4836228"/>
            <a:ext cx="3391027" cy="672313"/>
            <a:chOff x="4965552" y="1768882"/>
            <a:chExt cx="2583556" cy="67231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D00939-DBB6-48A9-8964-B921007529F9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CC0BF1-702B-4AD8-A5D6-AFB06F321716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76">
            <a:extLst>
              <a:ext uri="{FF2B5EF4-FFF2-40B4-BE49-F238E27FC236}">
                <a16:creationId xmlns:a16="http://schemas.microsoft.com/office/drawing/2014/main" id="{A5984F10-4425-4999-B86F-F33FB92FDFAF}"/>
              </a:ext>
            </a:extLst>
          </p:cNvPr>
          <p:cNvGrpSpPr/>
          <p:nvPr/>
        </p:nvGrpSpPr>
        <p:grpSpPr>
          <a:xfrm>
            <a:off x="1027061" y="5532656"/>
            <a:ext cx="3391027" cy="672313"/>
            <a:chOff x="4965552" y="1768882"/>
            <a:chExt cx="2583556" cy="67231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E66016-11F8-4CC3-9F6C-FDD5C180C2B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4E7FD7-9053-4B53-A0F6-ADB2B1F0F597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70">
            <a:extLst>
              <a:ext uri="{FF2B5EF4-FFF2-40B4-BE49-F238E27FC236}">
                <a16:creationId xmlns:a16="http://schemas.microsoft.com/office/drawing/2014/main" id="{26F76ED1-FFE6-4283-9A40-7CE0CA6643A0}"/>
              </a:ext>
            </a:extLst>
          </p:cNvPr>
          <p:cNvGrpSpPr/>
          <p:nvPr/>
        </p:nvGrpSpPr>
        <p:grpSpPr>
          <a:xfrm>
            <a:off x="7773912" y="4139800"/>
            <a:ext cx="3391027" cy="672313"/>
            <a:chOff x="4965552" y="1768882"/>
            <a:chExt cx="2583556" cy="67231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0DC2FB-9698-4B3D-AA59-220F73FEBB9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98F1B0-49CF-466D-A35D-8EA5745532BF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73">
            <a:extLst>
              <a:ext uri="{FF2B5EF4-FFF2-40B4-BE49-F238E27FC236}">
                <a16:creationId xmlns:a16="http://schemas.microsoft.com/office/drawing/2014/main" id="{FA8B460A-9DEF-48B2-861F-469221CD1C68}"/>
              </a:ext>
            </a:extLst>
          </p:cNvPr>
          <p:cNvGrpSpPr/>
          <p:nvPr/>
        </p:nvGrpSpPr>
        <p:grpSpPr>
          <a:xfrm>
            <a:off x="7773912" y="4836228"/>
            <a:ext cx="3391027" cy="672313"/>
            <a:chOff x="4965552" y="1768882"/>
            <a:chExt cx="2583556" cy="67231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B7064E-6E85-4F49-B851-BB1BCF7E080F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DE6300-089C-4D64-8AFB-58FC40D8D66C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76">
            <a:extLst>
              <a:ext uri="{FF2B5EF4-FFF2-40B4-BE49-F238E27FC236}">
                <a16:creationId xmlns:a16="http://schemas.microsoft.com/office/drawing/2014/main" id="{E6E66A1A-246E-47CF-8E60-9D102A83A207}"/>
              </a:ext>
            </a:extLst>
          </p:cNvPr>
          <p:cNvGrpSpPr/>
          <p:nvPr/>
        </p:nvGrpSpPr>
        <p:grpSpPr>
          <a:xfrm>
            <a:off x="7773912" y="5532656"/>
            <a:ext cx="3391027" cy="672313"/>
            <a:chOff x="4965552" y="1768882"/>
            <a:chExt cx="2583556" cy="6723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2C471B-341B-4D64-90C4-CE4341788684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4E18E6-EDA3-46A8-8EA0-9CCB567ED4A1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81B16006-B04F-42DE-85CA-582E7D457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6E611-3ACE-4261-8D7A-97EC27BF80F2}"/>
              </a:ext>
            </a:extLst>
          </p:cNvPr>
          <p:cNvSpPr txBox="1"/>
          <p:nvPr/>
        </p:nvSpPr>
        <p:spPr>
          <a:xfrm>
            <a:off x="4542255" y="3635910"/>
            <a:ext cx="1135716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E54632"/>
                </a:solidFill>
                <a:cs typeface="Arial" pitchFamily="34" charset="0"/>
              </a:rPr>
              <a:t>Good </a:t>
            </a:r>
          </a:p>
          <a:p>
            <a:pPr algn="ctr"/>
            <a:r>
              <a:rPr lang="en-US" altLang="ko-KR" sz="2000" b="1" dirty="0">
                <a:solidFill>
                  <a:srgbClr val="E54632"/>
                </a:solidFill>
                <a:cs typeface="Arial" pitchFamily="34" charset="0"/>
              </a:rPr>
              <a:t>Efficacy</a:t>
            </a:r>
            <a:endParaRPr lang="ko-KR" altLang="en-US" sz="2000" b="1" dirty="0">
              <a:solidFill>
                <a:srgbClr val="E5463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BE0F4-86B7-4486-917B-FE12B748C665}"/>
              </a:ext>
            </a:extLst>
          </p:cNvPr>
          <p:cNvSpPr txBox="1"/>
          <p:nvPr/>
        </p:nvSpPr>
        <p:spPr>
          <a:xfrm>
            <a:off x="6479798" y="3647778"/>
            <a:ext cx="1175285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Bad 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Efficacy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9FF696B3-3FA3-49BA-B7B1-7EE8AB9F8A06}"/>
              </a:ext>
            </a:extLst>
          </p:cNvPr>
          <p:cNvGrpSpPr/>
          <p:nvPr/>
        </p:nvGrpSpPr>
        <p:grpSpPr>
          <a:xfrm>
            <a:off x="4148175" y="3186113"/>
            <a:ext cx="3868820" cy="1517376"/>
            <a:chOff x="3530463" y="3335933"/>
            <a:chExt cx="2570076" cy="1008001"/>
          </a:xfrm>
        </p:grpSpPr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0C0CF8B9-3941-4D17-9682-739041AE66F0}"/>
                </a:ext>
              </a:extLst>
            </p:cNvPr>
            <p:cNvGrpSpPr/>
            <p:nvPr/>
          </p:nvGrpSpPr>
          <p:grpSpPr>
            <a:xfrm>
              <a:off x="3530463" y="3335934"/>
              <a:ext cx="1547368" cy="1008000"/>
              <a:chOff x="975964" y="2350490"/>
              <a:chExt cx="3454138" cy="2299893"/>
            </a:xfrm>
            <a:solidFill>
              <a:srgbClr val="E54632"/>
            </a:solidFill>
          </p:grpSpPr>
          <p:sp>
            <p:nvSpPr>
              <p:cNvPr id="22" name="Block Arc 2">
                <a:extLst>
                  <a:ext uri="{FF2B5EF4-FFF2-40B4-BE49-F238E27FC236}">
                    <a16:creationId xmlns:a16="http://schemas.microsoft.com/office/drawing/2014/main" id="{E1FE20DD-0E72-414A-A0E2-0F1505AAFF8A}"/>
                  </a:ext>
                </a:extLst>
              </p:cNvPr>
              <p:cNvSpPr/>
              <p:nvPr/>
            </p:nvSpPr>
            <p:spPr>
              <a:xfrm rot="16200000">
                <a:off x="975964" y="2350491"/>
                <a:ext cx="2299892" cy="2299892"/>
              </a:xfrm>
              <a:prstGeom prst="blockArc">
                <a:avLst>
                  <a:gd name="adj1" fmla="val 10800000"/>
                  <a:gd name="adj2" fmla="val 85088"/>
                  <a:gd name="adj3" fmla="val 1094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4CE9C89A-6C15-4B1A-9CDA-6831F27701FA}"/>
                  </a:ext>
                </a:extLst>
              </p:cNvPr>
              <p:cNvSpPr/>
              <p:nvPr/>
            </p:nvSpPr>
            <p:spPr>
              <a:xfrm>
                <a:off x="2088723" y="2350490"/>
                <a:ext cx="1070154" cy="2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8B896FB0-BC6B-4CBB-A7D1-487EF25DC7ED}"/>
                  </a:ext>
                </a:extLst>
              </p:cNvPr>
              <p:cNvSpPr/>
              <p:nvPr/>
            </p:nvSpPr>
            <p:spPr>
              <a:xfrm>
                <a:off x="2069857" y="4398383"/>
                <a:ext cx="1337692" cy="2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Block Arc 13">
                <a:extLst>
                  <a:ext uri="{FF2B5EF4-FFF2-40B4-BE49-F238E27FC236}">
                    <a16:creationId xmlns:a16="http://schemas.microsoft.com/office/drawing/2014/main" id="{CFB59308-0C87-4AF7-8F73-E6056158C0AD}"/>
                  </a:ext>
                </a:extLst>
              </p:cNvPr>
              <p:cNvSpPr/>
              <p:nvPr/>
            </p:nvSpPr>
            <p:spPr>
              <a:xfrm rot="5400000" flipH="1">
                <a:off x="3177261" y="2302812"/>
                <a:ext cx="1078511" cy="1173871"/>
              </a:xfrm>
              <a:custGeom>
                <a:avLst/>
                <a:gdLst/>
                <a:ahLst/>
                <a:cxnLst/>
                <a:rect l="l" t="t" r="r" b="b"/>
                <a:pathLst>
                  <a:path w="1078511" h="1173870">
                    <a:moveTo>
                      <a:pt x="1078158" y="1173870"/>
                    </a:moveTo>
                    <a:cubicBezTo>
                      <a:pt x="1088410" y="759770"/>
                      <a:pt x="875156" y="372156"/>
                      <a:pt x="519891" y="159151"/>
                    </a:cubicBezTo>
                    <a:cubicBezTo>
                      <a:pt x="359243" y="62832"/>
                      <a:pt x="180784" y="8948"/>
                      <a:pt x="0" y="0"/>
                    </a:cubicBezTo>
                    <a:lnTo>
                      <a:pt x="0" y="251968"/>
                    </a:lnTo>
                    <a:cubicBezTo>
                      <a:pt x="135880" y="260907"/>
                      <a:pt x="269609" y="302617"/>
                      <a:pt x="390438" y="375062"/>
                    </a:cubicBezTo>
                    <a:cubicBezTo>
                      <a:pt x="667928" y="541436"/>
                      <a:pt x="834496" y="844193"/>
                      <a:pt x="826489" y="11676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ight Triangle 10">
                <a:extLst>
                  <a:ext uri="{FF2B5EF4-FFF2-40B4-BE49-F238E27FC236}">
                    <a16:creationId xmlns:a16="http://schemas.microsoft.com/office/drawing/2014/main" id="{B732DB1D-6A30-47CF-AA9E-E578594184A2}"/>
                  </a:ext>
                </a:extLst>
              </p:cNvPr>
              <p:cNvSpPr/>
              <p:nvPr/>
            </p:nvSpPr>
            <p:spPr>
              <a:xfrm rot="18900000">
                <a:off x="3971844" y="3190724"/>
                <a:ext cx="458258" cy="45825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DDC2D284-F5FB-4A5F-82C8-85DB95B935E5}"/>
                </a:ext>
              </a:extLst>
            </p:cNvPr>
            <p:cNvGrpSpPr/>
            <p:nvPr/>
          </p:nvGrpSpPr>
          <p:grpSpPr>
            <a:xfrm rot="10800000">
              <a:off x="4572000" y="3335933"/>
              <a:ext cx="1528539" cy="1008000"/>
              <a:chOff x="975964" y="2350490"/>
              <a:chExt cx="3454138" cy="229989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Block Arc 37">
                <a:extLst>
                  <a:ext uri="{FF2B5EF4-FFF2-40B4-BE49-F238E27FC236}">
                    <a16:creationId xmlns:a16="http://schemas.microsoft.com/office/drawing/2014/main" id="{90204E39-B4A6-4F72-A9FD-CB75AF323C54}"/>
                  </a:ext>
                </a:extLst>
              </p:cNvPr>
              <p:cNvSpPr/>
              <p:nvPr/>
            </p:nvSpPr>
            <p:spPr>
              <a:xfrm rot="16200000">
                <a:off x="975964" y="2350491"/>
                <a:ext cx="2299892" cy="2299892"/>
              </a:xfrm>
              <a:prstGeom prst="blockArc">
                <a:avLst>
                  <a:gd name="adj1" fmla="val 10800000"/>
                  <a:gd name="adj2" fmla="val 85088"/>
                  <a:gd name="adj3" fmla="val 1094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38">
                <a:extLst>
                  <a:ext uri="{FF2B5EF4-FFF2-40B4-BE49-F238E27FC236}">
                    <a16:creationId xmlns:a16="http://schemas.microsoft.com/office/drawing/2014/main" id="{321FBAEA-D064-4131-A640-940CE19D70A3}"/>
                  </a:ext>
                </a:extLst>
              </p:cNvPr>
              <p:cNvSpPr/>
              <p:nvPr/>
            </p:nvSpPr>
            <p:spPr>
              <a:xfrm>
                <a:off x="2088723" y="2350490"/>
                <a:ext cx="1070154" cy="25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" name="Rectangle 39">
                <a:extLst>
                  <a:ext uri="{FF2B5EF4-FFF2-40B4-BE49-F238E27FC236}">
                    <a16:creationId xmlns:a16="http://schemas.microsoft.com/office/drawing/2014/main" id="{EA62C90C-197A-4BD5-BF78-DDFEAE4D1BA2}"/>
                  </a:ext>
                </a:extLst>
              </p:cNvPr>
              <p:cNvSpPr/>
              <p:nvPr/>
            </p:nvSpPr>
            <p:spPr>
              <a:xfrm>
                <a:off x="2069857" y="4398383"/>
                <a:ext cx="1337692" cy="25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0" name="Block Arc 13">
                <a:extLst>
                  <a:ext uri="{FF2B5EF4-FFF2-40B4-BE49-F238E27FC236}">
                    <a16:creationId xmlns:a16="http://schemas.microsoft.com/office/drawing/2014/main" id="{90943E7C-F815-4431-BE54-A62FC57B7B4D}"/>
                  </a:ext>
                </a:extLst>
              </p:cNvPr>
              <p:cNvSpPr/>
              <p:nvPr/>
            </p:nvSpPr>
            <p:spPr>
              <a:xfrm rot="5400000" flipH="1">
                <a:off x="3196887" y="2302811"/>
                <a:ext cx="1078511" cy="1173870"/>
              </a:xfrm>
              <a:custGeom>
                <a:avLst/>
                <a:gdLst/>
                <a:ahLst/>
                <a:cxnLst/>
                <a:rect l="l" t="t" r="r" b="b"/>
                <a:pathLst>
                  <a:path w="1078511" h="1173870">
                    <a:moveTo>
                      <a:pt x="1078158" y="1173870"/>
                    </a:moveTo>
                    <a:cubicBezTo>
                      <a:pt x="1088410" y="759770"/>
                      <a:pt x="875156" y="372156"/>
                      <a:pt x="519891" y="159151"/>
                    </a:cubicBezTo>
                    <a:cubicBezTo>
                      <a:pt x="359243" y="62832"/>
                      <a:pt x="180784" y="8948"/>
                      <a:pt x="0" y="0"/>
                    </a:cubicBezTo>
                    <a:lnTo>
                      <a:pt x="0" y="251968"/>
                    </a:lnTo>
                    <a:cubicBezTo>
                      <a:pt x="135880" y="260907"/>
                      <a:pt x="269609" y="302617"/>
                      <a:pt x="390438" y="375062"/>
                    </a:cubicBezTo>
                    <a:cubicBezTo>
                      <a:pt x="667928" y="541436"/>
                      <a:pt x="834496" y="844193"/>
                      <a:pt x="826489" y="11676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ight Triangle 41">
                <a:extLst>
                  <a:ext uri="{FF2B5EF4-FFF2-40B4-BE49-F238E27FC236}">
                    <a16:creationId xmlns:a16="http://schemas.microsoft.com/office/drawing/2014/main" id="{1034DFFE-B673-44BD-9DC3-8F35DF884A3C}"/>
                  </a:ext>
                </a:extLst>
              </p:cNvPr>
              <p:cNvSpPr/>
              <p:nvPr/>
            </p:nvSpPr>
            <p:spPr>
              <a:xfrm rot="18900000">
                <a:off x="3971844" y="3183576"/>
                <a:ext cx="458258" cy="45825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36" name="Group 47">
            <a:extLst>
              <a:ext uri="{FF2B5EF4-FFF2-40B4-BE49-F238E27FC236}">
                <a16:creationId xmlns:a16="http://schemas.microsoft.com/office/drawing/2014/main" id="{9E55B7CB-4B1C-40FF-B9F7-E9850B18D0C5}"/>
              </a:ext>
            </a:extLst>
          </p:cNvPr>
          <p:cNvGrpSpPr/>
          <p:nvPr/>
        </p:nvGrpSpPr>
        <p:grpSpPr>
          <a:xfrm>
            <a:off x="3051222" y="2503865"/>
            <a:ext cx="970926" cy="2844363"/>
            <a:chOff x="1712420" y="2600575"/>
            <a:chExt cx="866746" cy="2539163"/>
          </a:xfrm>
          <a:solidFill>
            <a:srgbClr val="F5679D"/>
          </a:solidFill>
        </p:grpSpPr>
        <p:sp>
          <p:nvSpPr>
            <p:cNvPr id="37" name="Up Arrow 48">
              <a:extLst>
                <a:ext uri="{FF2B5EF4-FFF2-40B4-BE49-F238E27FC236}">
                  <a16:creationId xmlns:a16="http://schemas.microsoft.com/office/drawing/2014/main" id="{789C7F85-B7B8-4E35-B4DE-7DB4E6DDD149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8" name="Up Arrow 49">
              <a:extLst>
                <a:ext uri="{FF2B5EF4-FFF2-40B4-BE49-F238E27FC236}">
                  <a16:creationId xmlns:a16="http://schemas.microsoft.com/office/drawing/2014/main" id="{34762ACE-384A-444F-97C7-E8B2B7A84F6C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9" name="Up Arrow 50">
              <a:extLst>
                <a:ext uri="{FF2B5EF4-FFF2-40B4-BE49-F238E27FC236}">
                  <a16:creationId xmlns:a16="http://schemas.microsoft.com/office/drawing/2014/main" id="{6DC01295-34AC-4D3F-9154-C80A882F4DDD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0" name="Up Arrow 51">
              <a:extLst>
                <a:ext uri="{FF2B5EF4-FFF2-40B4-BE49-F238E27FC236}">
                  <a16:creationId xmlns:a16="http://schemas.microsoft.com/office/drawing/2014/main" id="{A76E9759-1319-4D44-82C8-A01E67BD553B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1" name="Group 52">
            <a:extLst>
              <a:ext uri="{FF2B5EF4-FFF2-40B4-BE49-F238E27FC236}">
                <a16:creationId xmlns:a16="http://schemas.microsoft.com/office/drawing/2014/main" id="{76967F16-DE01-4294-8644-51BD3A8F5F48}"/>
              </a:ext>
            </a:extLst>
          </p:cNvPr>
          <p:cNvGrpSpPr/>
          <p:nvPr/>
        </p:nvGrpSpPr>
        <p:grpSpPr>
          <a:xfrm flipH="1">
            <a:off x="8161062" y="2503865"/>
            <a:ext cx="970926" cy="2844363"/>
            <a:chOff x="1712420" y="2600575"/>
            <a:chExt cx="866746" cy="2539163"/>
          </a:xfrm>
          <a:solidFill>
            <a:schemeClr val="accent4"/>
          </a:solidFill>
        </p:grpSpPr>
        <p:sp>
          <p:nvSpPr>
            <p:cNvPr id="42" name="Up Arrow 53">
              <a:extLst>
                <a:ext uri="{FF2B5EF4-FFF2-40B4-BE49-F238E27FC236}">
                  <a16:creationId xmlns:a16="http://schemas.microsoft.com/office/drawing/2014/main" id="{615D2714-1FD4-47DC-AAB3-6085AF8E5E0C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43" name="Up Arrow 54">
              <a:extLst>
                <a:ext uri="{FF2B5EF4-FFF2-40B4-BE49-F238E27FC236}">
                  <a16:creationId xmlns:a16="http://schemas.microsoft.com/office/drawing/2014/main" id="{E5FBFBE0-4698-4E35-B768-EF8EA24EC5A6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4" name="Up Arrow 55">
              <a:extLst>
                <a:ext uri="{FF2B5EF4-FFF2-40B4-BE49-F238E27FC236}">
                  <a16:creationId xmlns:a16="http://schemas.microsoft.com/office/drawing/2014/main" id="{EC99832E-83B7-4F42-908D-4371E9539B1E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5" name="Up Arrow 56">
              <a:extLst>
                <a:ext uri="{FF2B5EF4-FFF2-40B4-BE49-F238E27FC236}">
                  <a16:creationId xmlns:a16="http://schemas.microsoft.com/office/drawing/2014/main" id="{7B9CB134-FB07-45CA-9FDC-9F8AF78CA8D3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6" name="Group 57">
            <a:extLst>
              <a:ext uri="{FF2B5EF4-FFF2-40B4-BE49-F238E27FC236}">
                <a16:creationId xmlns:a16="http://schemas.microsoft.com/office/drawing/2014/main" id="{32C3113A-6B2A-473D-B817-2AC4A191D84C}"/>
              </a:ext>
            </a:extLst>
          </p:cNvPr>
          <p:cNvGrpSpPr/>
          <p:nvPr/>
        </p:nvGrpSpPr>
        <p:grpSpPr>
          <a:xfrm>
            <a:off x="8193026" y="1751117"/>
            <a:ext cx="2492398" cy="675930"/>
            <a:chOff x="2079598" y="4287457"/>
            <a:chExt cx="2710798" cy="67593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1F5ABD-8251-4A2A-B6F7-E5F533A5DB3F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B4BFDC-8775-407F-8821-7E46DEFA3991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60">
            <a:extLst>
              <a:ext uri="{FF2B5EF4-FFF2-40B4-BE49-F238E27FC236}">
                <a16:creationId xmlns:a16="http://schemas.microsoft.com/office/drawing/2014/main" id="{34C4CB94-AB4E-49DC-8A7E-F092D16C6503}"/>
              </a:ext>
            </a:extLst>
          </p:cNvPr>
          <p:cNvGrpSpPr/>
          <p:nvPr/>
        </p:nvGrpSpPr>
        <p:grpSpPr>
          <a:xfrm>
            <a:off x="8193026" y="5396732"/>
            <a:ext cx="2492398" cy="675930"/>
            <a:chOff x="2079598" y="4287457"/>
            <a:chExt cx="2710798" cy="67593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E8E2BF-CD0B-4265-8E60-E2726249B1EB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5E12DD-EB5F-490A-B21A-1F38982222C6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63">
            <a:extLst>
              <a:ext uri="{FF2B5EF4-FFF2-40B4-BE49-F238E27FC236}">
                <a16:creationId xmlns:a16="http://schemas.microsoft.com/office/drawing/2014/main" id="{280BB397-ACA0-4939-8C15-95006431D3CD}"/>
              </a:ext>
            </a:extLst>
          </p:cNvPr>
          <p:cNvGrpSpPr/>
          <p:nvPr/>
        </p:nvGrpSpPr>
        <p:grpSpPr>
          <a:xfrm>
            <a:off x="9171548" y="2955268"/>
            <a:ext cx="2267250" cy="692510"/>
            <a:chOff x="2079598" y="4270877"/>
            <a:chExt cx="2053645" cy="6925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D02C33-6843-4360-8098-9E82073DB229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82C275-4D41-4D7E-8387-198F97A37E9B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66">
            <a:extLst>
              <a:ext uri="{FF2B5EF4-FFF2-40B4-BE49-F238E27FC236}">
                <a16:creationId xmlns:a16="http://schemas.microsoft.com/office/drawing/2014/main" id="{99688BF5-BE4F-473F-A05B-DE5E13FB2A91}"/>
              </a:ext>
            </a:extLst>
          </p:cNvPr>
          <p:cNvGrpSpPr/>
          <p:nvPr/>
        </p:nvGrpSpPr>
        <p:grpSpPr>
          <a:xfrm>
            <a:off x="9171548" y="4176000"/>
            <a:ext cx="2267250" cy="692510"/>
            <a:chOff x="2079598" y="4270877"/>
            <a:chExt cx="2053645" cy="69251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C0B284-9C98-4430-95EC-053EC4B6A7DA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71E146-41A1-425F-8C52-FA24FCA6308A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69">
            <a:extLst>
              <a:ext uri="{FF2B5EF4-FFF2-40B4-BE49-F238E27FC236}">
                <a16:creationId xmlns:a16="http://schemas.microsoft.com/office/drawing/2014/main" id="{4FCFB2F3-7CE0-4242-AC40-C8A0364931E1}"/>
              </a:ext>
            </a:extLst>
          </p:cNvPr>
          <p:cNvGrpSpPr/>
          <p:nvPr/>
        </p:nvGrpSpPr>
        <p:grpSpPr>
          <a:xfrm>
            <a:off x="1560168" y="1751116"/>
            <a:ext cx="2421224" cy="675930"/>
            <a:chOff x="2079598" y="4287457"/>
            <a:chExt cx="2710798" cy="67593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E0C899-C079-47BD-88E3-7CD1FAC9DC9E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65AAA5-09EF-4D14-B08B-6F1F38E636C2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72">
            <a:extLst>
              <a:ext uri="{FF2B5EF4-FFF2-40B4-BE49-F238E27FC236}">
                <a16:creationId xmlns:a16="http://schemas.microsoft.com/office/drawing/2014/main" id="{E009FED7-5C6D-456F-ADF4-202210D88C25}"/>
              </a:ext>
            </a:extLst>
          </p:cNvPr>
          <p:cNvGrpSpPr/>
          <p:nvPr/>
        </p:nvGrpSpPr>
        <p:grpSpPr>
          <a:xfrm>
            <a:off x="1560168" y="5396731"/>
            <a:ext cx="2421224" cy="675930"/>
            <a:chOff x="2079598" y="4287457"/>
            <a:chExt cx="2710798" cy="67593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E9524A-D14D-4B77-ABDF-D518B15897A0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8ABB15-7603-463C-B902-044C319B6374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75">
            <a:extLst>
              <a:ext uri="{FF2B5EF4-FFF2-40B4-BE49-F238E27FC236}">
                <a16:creationId xmlns:a16="http://schemas.microsoft.com/office/drawing/2014/main" id="{212F2239-4685-4C30-B72B-A488A8631377}"/>
              </a:ext>
            </a:extLst>
          </p:cNvPr>
          <p:cNvGrpSpPr/>
          <p:nvPr/>
        </p:nvGrpSpPr>
        <p:grpSpPr>
          <a:xfrm>
            <a:off x="713469" y="2955268"/>
            <a:ext cx="2316311" cy="692510"/>
            <a:chOff x="2079598" y="4270877"/>
            <a:chExt cx="2053645" cy="6925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C87AC3-1E85-4835-B818-7AE668BDB8C6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3AF4DC-4330-4CE6-923F-132806153552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78">
            <a:extLst>
              <a:ext uri="{FF2B5EF4-FFF2-40B4-BE49-F238E27FC236}">
                <a16:creationId xmlns:a16="http://schemas.microsoft.com/office/drawing/2014/main" id="{E464D0BF-301E-4CB5-A82C-3E95E92EF479}"/>
              </a:ext>
            </a:extLst>
          </p:cNvPr>
          <p:cNvGrpSpPr/>
          <p:nvPr/>
        </p:nvGrpSpPr>
        <p:grpSpPr>
          <a:xfrm>
            <a:off x="713469" y="4176000"/>
            <a:ext cx="2316311" cy="692510"/>
            <a:chOff x="2079598" y="4270877"/>
            <a:chExt cx="2053645" cy="69251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BB0666-A2C2-4081-893A-8BBE9030E3F6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D8224E-D541-47AD-9C12-1FB98E1AABE6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4">
            <a:extLst>
              <a:ext uri="{FF2B5EF4-FFF2-40B4-BE49-F238E27FC236}">
                <a16:creationId xmlns:a16="http://schemas.microsoft.com/office/drawing/2014/main" id="{DB1E95E0-2DB4-4443-B120-EF9EBBD4417C}"/>
              </a:ext>
            </a:extLst>
          </p:cNvPr>
          <p:cNvSpPr/>
          <p:nvPr/>
        </p:nvSpPr>
        <p:spPr>
          <a:xfrm>
            <a:off x="0" y="-37062"/>
            <a:ext cx="4937760" cy="6895062"/>
          </a:xfrm>
          <a:custGeom>
            <a:avLst/>
            <a:gdLst>
              <a:gd name="connsiteX0" fmla="*/ 0 w 4937760"/>
              <a:gd name="connsiteY0" fmla="*/ 0 h 6895062"/>
              <a:gd name="connsiteX1" fmla="*/ 1006639 w 4937760"/>
              <a:gd name="connsiteY1" fmla="*/ 0 h 6895062"/>
              <a:gd name="connsiteX2" fmla="*/ 4937760 w 4937760"/>
              <a:gd name="connsiteY2" fmla="*/ 6895062 h 6895062"/>
              <a:gd name="connsiteX3" fmla="*/ 0 w 4937760"/>
              <a:gd name="connsiteY3" fmla="*/ 6895062 h 689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95062">
                <a:moveTo>
                  <a:pt x="0" y="0"/>
                </a:moveTo>
                <a:lnTo>
                  <a:pt x="1006639" y="0"/>
                </a:lnTo>
                <a:lnTo>
                  <a:pt x="4937760" y="6895062"/>
                </a:lnTo>
                <a:lnTo>
                  <a:pt x="0" y="689506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ight Triangle 2">
            <a:extLst>
              <a:ext uri="{FF2B5EF4-FFF2-40B4-BE49-F238E27FC236}">
                <a16:creationId xmlns:a16="http://schemas.microsoft.com/office/drawing/2014/main" id="{DD6F2FF1-558C-4F24-B8E5-FC267E2923BC}"/>
              </a:ext>
            </a:extLst>
          </p:cNvPr>
          <p:cNvSpPr/>
          <p:nvPr/>
        </p:nvSpPr>
        <p:spPr>
          <a:xfrm rot="10800000">
            <a:off x="8254652" y="-1"/>
            <a:ext cx="3937348" cy="6895061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5120A-CFB3-4A63-8D1A-0BB2C3A52921}"/>
              </a:ext>
            </a:extLst>
          </p:cNvPr>
          <p:cNvSpPr txBox="1"/>
          <p:nvPr/>
        </p:nvSpPr>
        <p:spPr>
          <a:xfrm>
            <a:off x="8677275" y="384817"/>
            <a:ext cx="3329355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 Quality Professional PPT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BE807DB5-DECD-49CC-96D2-4F6CD57293E5}"/>
              </a:ext>
            </a:extLst>
          </p:cNvPr>
          <p:cNvGrpSpPr/>
          <p:nvPr/>
        </p:nvGrpSpPr>
        <p:grpSpPr>
          <a:xfrm>
            <a:off x="460133" y="2871418"/>
            <a:ext cx="2606917" cy="3746475"/>
            <a:chOff x="755576" y="2985717"/>
            <a:chExt cx="3092136" cy="37464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7122A5-1533-4DAD-A8B3-C907C865EBC8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339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CE5205-22BA-4C68-A7EB-B4131D74D766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811FBF45-86F1-46F7-A0C3-C112C85C9A04}"/>
              </a:ext>
            </a:extLst>
          </p:cNvPr>
          <p:cNvGrpSpPr/>
          <p:nvPr/>
        </p:nvGrpSpPr>
        <p:grpSpPr>
          <a:xfrm>
            <a:off x="977322" y="2054064"/>
            <a:ext cx="5132957" cy="1028614"/>
            <a:chOff x="-546679" y="1968338"/>
            <a:chExt cx="5132957" cy="1028614"/>
          </a:xfrm>
          <a:solidFill>
            <a:schemeClr val="accent1"/>
          </a:solidFill>
        </p:grpSpPr>
        <p:sp>
          <p:nvSpPr>
            <p:cNvPr id="4" name="Block Arc 11">
              <a:extLst>
                <a:ext uri="{FF2B5EF4-FFF2-40B4-BE49-F238E27FC236}">
                  <a16:creationId xmlns:a16="http://schemas.microsoft.com/office/drawing/2014/main" id="{71C9014B-3575-417B-AF8B-370C0D0FDCF3}"/>
                </a:ext>
              </a:extLst>
            </p:cNvPr>
            <p:cNvSpPr/>
            <p:nvPr/>
          </p:nvSpPr>
          <p:spPr>
            <a:xfrm>
              <a:off x="-546679" y="1968338"/>
              <a:ext cx="1026000" cy="1026000"/>
            </a:xfrm>
            <a:prstGeom prst="blockArc">
              <a:avLst>
                <a:gd name="adj1" fmla="val 5349198"/>
                <a:gd name="adj2" fmla="val 16233715"/>
                <a:gd name="adj3" fmla="val 102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950E458C-68D3-4C56-9DBF-14ACDC0955D3}"/>
                </a:ext>
              </a:extLst>
            </p:cNvPr>
            <p:cNvSpPr/>
            <p:nvPr/>
          </p:nvSpPr>
          <p:spPr>
            <a:xfrm>
              <a:off x="-93722" y="1968338"/>
              <a:ext cx="468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BBBB3729-B376-4984-AC86-70B7E60AB5BA}"/>
                </a:ext>
              </a:extLst>
            </p:cNvPr>
            <p:cNvSpPr/>
            <p:nvPr/>
          </p:nvSpPr>
          <p:spPr>
            <a:xfrm>
              <a:off x="-36573" y="2888952"/>
              <a:ext cx="36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6633CB6F-6B61-473D-9E08-8BE62C26A8DC}"/>
              </a:ext>
            </a:extLst>
          </p:cNvPr>
          <p:cNvGrpSpPr/>
          <p:nvPr/>
        </p:nvGrpSpPr>
        <p:grpSpPr>
          <a:xfrm>
            <a:off x="977322" y="3887264"/>
            <a:ext cx="4110106" cy="1028614"/>
            <a:chOff x="-546678" y="3785456"/>
            <a:chExt cx="4110106" cy="1028614"/>
          </a:xfrm>
          <a:solidFill>
            <a:schemeClr val="accent3"/>
          </a:solidFill>
        </p:grpSpPr>
        <p:sp>
          <p:nvSpPr>
            <p:cNvPr id="8" name="Block Arc 17">
              <a:extLst>
                <a:ext uri="{FF2B5EF4-FFF2-40B4-BE49-F238E27FC236}">
                  <a16:creationId xmlns:a16="http://schemas.microsoft.com/office/drawing/2014/main" id="{F147978E-688A-47B5-9789-809F6414DF02}"/>
                </a:ext>
              </a:extLst>
            </p:cNvPr>
            <p:cNvSpPr/>
            <p:nvPr/>
          </p:nvSpPr>
          <p:spPr>
            <a:xfrm>
              <a:off x="-546678" y="3785456"/>
              <a:ext cx="1026000" cy="1026000"/>
            </a:xfrm>
            <a:prstGeom prst="blockArc">
              <a:avLst>
                <a:gd name="adj1" fmla="val 5349198"/>
                <a:gd name="adj2" fmla="val 16233715"/>
                <a:gd name="adj3" fmla="val 102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D13E040C-1139-4F64-8F53-A42CBDF43EC8}"/>
                </a:ext>
              </a:extLst>
            </p:cNvPr>
            <p:cNvSpPr/>
            <p:nvPr/>
          </p:nvSpPr>
          <p:spPr>
            <a:xfrm>
              <a:off x="-36572" y="3785456"/>
              <a:ext cx="36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7CC26506-345E-426D-9E7C-9BBEBD943A66}"/>
                </a:ext>
              </a:extLst>
            </p:cNvPr>
            <p:cNvSpPr/>
            <p:nvPr/>
          </p:nvSpPr>
          <p:spPr>
            <a:xfrm>
              <a:off x="-36572" y="4706070"/>
              <a:ext cx="36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21">
            <a:extLst>
              <a:ext uri="{FF2B5EF4-FFF2-40B4-BE49-F238E27FC236}">
                <a16:creationId xmlns:a16="http://schemas.microsoft.com/office/drawing/2014/main" id="{E685C7A7-AC18-4484-A8CD-2D02C2C1F2A1}"/>
              </a:ext>
            </a:extLst>
          </p:cNvPr>
          <p:cNvGrpSpPr/>
          <p:nvPr/>
        </p:nvGrpSpPr>
        <p:grpSpPr>
          <a:xfrm flipH="1">
            <a:off x="7131448" y="2970375"/>
            <a:ext cx="4104256" cy="1028903"/>
            <a:chOff x="-567704" y="3794692"/>
            <a:chExt cx="4104256" cy="1028903"/>
          </a:xfrm>
          <a:solidFill>
            <a:schemeClr val="accent2"/>
          </a:solidFill>
        </p:grpSpPr>
        <p:sp>
          <p:nvSpPr>
            <p:cNvPr id="12" name="Block Arc 22">
              <a:extLst>
                <a:ext uri="{FF2B5EF4-FFF2-40B4-BE49-F238E27FC236}">
                  <a16:creationId xmlns:a16="http://schemas.microsoft.com/office/drawing/2014/main" id="{A5032611-E0BA-473B-93D8-4CC6B6B1CF6A}"/>
                </a:ext>
              </a:extLst>
            </p:cNvPr>
            <p:cNvSpPr/>
            <p:nvPr/>
          </p:nvSpPr>
          <p:spPr>
            <a:xfrm>
              <a:off x="-567704" y="3794692"/>
              <a:ext cx="1026000" cy="1026000"/>
            </a:xfrm>
            <a:prstGeom prst="blockArc">
              <a:avLst>
                <a:gd name="adj1" fmla="val 5349198"/>
                <a:gd name="adj2" fmla="val 16233715"/>
                <a:gd name="adj3" fmla="val 102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9E36FD8-3B1D-4EEA-8C4E-988B07AF7D0C}"/>
                </a:ext>
              </a:extLst>
            </p:cNvPr>
            <p:cNvSpPr/>
            <p:nvPr/>
          </p:nvSpPr>
          <p:spPr>
            <a:xfrm>
              <a:off x="-76247" y="3794981"/>
              <a:ext cx="36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0F892684-776E-41E1-9FF4-7F14D4284C34}"/>
                </a:ext>
              </a:extLst>
            </p:cNvPr>
            <p:cNvSpPr/>
            <p:nvPr/>
          </p:nvSpPr>
          <p:spPr>
            <a:xfrm>
              <a:off x="-63448" y="4715595"/>
              <a:ext cx="36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30">
            <a:extLst>
              <a:ext uri="{FF2B5EF4-FFF2-40B4-BE49-F238E27FC236}">
                <a16:creationId xmlns:a16="http://schemas.microsoft.com/office/drawing/2014/main" id="{398D5C23-1196-4E4E-A26A-9952DC30F0A7}"/>
              </a:ext>
            </a:extLst>
          </p:cNvPr>
          <p:cNvGrpSpPr/>
          <p:nvPr/>
        </p:nvGrpSpPr>
        <p:grpSpPr>
          <a:xfrm flipH="1">
            <a:off x="6076128" y="4813388"/>
            <a:ext cx="5159576" cy="1028614"/>
            <a:chOff x="-555823" y="3785456"/>
            <a:chExt cx="5159576" cy="1028614"/>
          </a:xfrm>
          <a:solidFill>
            <a:schemeClr val="accent4"/>
          </a:solidFill>
        </p:grpSpPr>
        <p:sp>
          <p:nvSpPr>
            <p:cNvPr id="16" name="Block Arc 31">
              <a:extLst>
                <a:ext uri="{FF2B5EF4-FFF2-40B4-BE49-F238E27FC236}">
                  <a16:creationId xmlns:a16="http://schemas.microsoft.com/office/drawing/2014/main" id="{988309CE-A322-4B3A-993A-C232ECC623BB}"/>
                </a:ext>
              </a:extLst>
            </p:cNvPr>
            <p:cNvSpPr/>
            <p:nvPr/>
          </p:nvSpPr>
          <p:spPr>
            <a:xfrm>
              <a:off x="-555823" y="3785456"/>
              <a:ext cx="1026000" cy="1026000"/>
            </a:xfrm>
            <a:prstGeom prst="blockArc">
              <a:avLst>
                <a:gd name="adj1" fmla="val 5349198"/>
                <a:gd name="adj2" fmla="val 16233715"/>
                <a:gd name="adj3" fmla="val 102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6005C20B-2816-4067-A867-67F0BD0EB373}"/>
                </a:ext>
              </a:extLst>
            </p:cNvPr>
            <p:cNvSpPr/>
            <p:nvPr/>
          </p:nvSpPr>
          <p:spPr>
            <a:xfrm>
              <a:off x="-76247" y="3785456"/>
              <a:ext cx="36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BFC750A6-1068-4C91-8542-E83BF0C7C2BE}"/>
                </a:ext>
              </a:extLst>
            </p:cNvPr>
            <p:cNvSpPr/>
            <p:nvPr/>
          </p:nvSpPr>
          <p:spPr>
            <a:xfrm>
              <a:off x="-112247" y="4706070"/>
              <a:ext cx="47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6B7B0D60-C9B5-44D1-A5F4-1F3DAAAE5762}"/>
              </a:ext>
            </a:extLst>
          </p:cNvPr>
          <p:cNvSpPr/>
          <p:nvPr/>
        </p:nvSpPr>
        <p:spPr>
          <a:xfrm>
            <a:off x="5001022" y="2758701"/>
            <a:ext cx="216024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FD1658B8-296C-4142-806E-65EEC8DC40F8}"/>
              </a:ext>
            </a:extLst>
          </p:cNvPr>
          <p:cNvSpPr/>
          <p:nvPr/>
        </p:nvSpPr>
        <p:spPr>
          <a:xfrm>
            <a:off x="5001022" y="3676773"/>
            <a:ext cx="216024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58276F3-2F7D-41BF-9697-E54502946D56}"/>
              </a:ext>
            </a:extLst>
          </p:cNvPr>
          <p:cNvSpPr/>
          <p:nvPr/>
        </p:nvSpPr>
        <p:spPr>
          <a:xfrm>
            <a:off x="5001022" y="4594845"/>
            <a:ext cx="216024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DEC2735E-5F00-4A2F-892C-880EBEE8B840}"/>
              </a:ext>
            </a:extLst>
          </p:cNvPr>
          <p:cNvSpPr/>
          <p:nvPr/>
        </p:nvSpPr>
        <p:spPr>
          <a:xfrm>
            <a:off x="6133850" y="1835986"/>
            <a:ext cx="532746" cy="532746"/>
          </a:xfrm>
          <a:prstGeom prst="ellipse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28582BD4-9E6C-4A15-A7E8-E256CCA0692B}"/>
              </a:ext>
            </a:extLst>
          </p:cNvPr>
          <p:cNvSpPr/>
          <p:nvPr/>
        </p:nvSpPr>
        <p:spPr>
          <a:xfrm>
            <a:off x="5557158" y="5512104"/>
            <a:ext cx="532746" cy="532746"/>
          </a:xfrm>
          <a:prstGeom prst="ellipse">
            <a:avLst/>
          </a:prstGeom>
          <a:noFill/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Left Arrow 9215">
            <a:extLst>
              <a:ext uri="{FF2B5EF4-FFF2-40B4-BE49-F238E27FC236}">
                <a16:creationId xmlns:a16="http://schemas.microsoft.com/office/drawing/2014/main" id="{4AF86130-2B4F-49E1-B2D0-5FE44E3F6EF4}"/>
              </a:ext>
            </a:extLst>
          </p:cNvPr>
          <p:cNvSpPr/>
          <p:nvPr/>
        </p:nvSpPr>
        <p:spPr>
          <a:xfrm>
            <a:off x="6292211" y="1981200"/>
            <a:ext cx="216024" cy="24231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Left Arrow 43">
            <a:extLst>
              <a:ext uri="{FF2B5EF4-FFF2-40B4-BE49-F238E27FC236}">
                <a16:creationId xmlns:a16="http://schemas.microsoft.com/office/drawing/2014/main" id="{9464F169-E631-4964-B0F4-5CA3EE970A85}"/>
              </a:ext>
            </a:extLst>
          </p:cNvPr>
          <p:cNvSpPr/>
          <p:nvPr/>
        </p:nvSpPr>
        <p:spPr>
          <a:xfrm>
            <a:off x="5715519" y="5657318"/>
            <a:ext cx="216024" cy="242316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5FAE2-D98B-44C5-B7EF-B30A56530388}"/>
              </a:ext>
            </a:extLst>
          </p:cNvPr>
          <p:cNvSpPr txBox="1"/>
          <p:nvPr/>
        </p:nvSpPr>
        <p:spPr>
          <a:xfrm>
            <a:off x="5225808" y="2864814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E03FA-E58F-44AB-80FA-70379CF3E3B2}"/>
              </a:ext>
            </a:extLst>
          </p:cNvPr>
          <p:cNvSpPr txBox="1"/>
          <p:nvPr/>
        </p:nvSpPr>
        <p:spPr>
          <a:xfrm>
            <a:off x="5225808" y="3800915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C3E4B3-6CA8-450A-B304-126A21618818}"/>
              </a:ext>
            </a:extLst>
          </p:cNvPr>
          <p:cNvSpPr txBox="1"/>
          <p:nvPr/>
        </p:nvSpPr>
        <p:spPr>
          <a:xfrm>
            <a:off x="5225808" y="4737016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48">
            <a:extLst>
              <a:ext uri="{FF2B5EF4-FFF2-40B4-BE49-F238E27FC236}">
                <a16:creationId xmlns:a16="http://schemas.microsoft.com/office/drawing/2014/main" id="{5BFF1A0F-DA59-428F-B4BD-E02AD709C46B}"/>
              </a:ext>
            </a:extLst>
          </p:cNvPr>
          <p:cNvGrpSpPr/>
          <p:nvPr/>
        </p:nvGrpSpPr>
        <p:grpSpPr>
          <a:xfrm>
            <a:off x="1596058" y="2171207"/>
            <a:ext cx="3246603" cy="738664"/>
            <a:chOff x="2551705" y="4283314"/>
            <a:chExt cx="2357003" cy="7386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E2A0AA-2CB2-4A91-944B-963019E9661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60DE53-FA43-4F17-AB25-35ABBF0CFEF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49EE3648-0467-4903-83EC-B8D636305B74}"/>
              </a:ext>
            </a:extLst>
          </p:cNvPr>
          <p:cNvGrpSpPr/>
          <p:nvPr/>
        </p:nvGrpSpPr>
        <p:grpSpPr>
          <a:xfrm>
            <a:off x="1596058" y="4061396"/>
            <a:ext cx="3284831" cy="738664"/>
            <a:chOff x="2551705" y="4283314"/>
            <a:chExt cx="2357003" cy="7386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C58848-4D0C-4640-B76A-DB832759C7A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7415A0-532C-4C0E-BF5A-22D06A1CED2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54">
            <a:extLst>
              <a:ext uri="{FF2B5EF4-FFF2-40B4-BE49-F238E27FC236}">
                <a16:creationId xmlns:a16="http://schemas.microsoft.com/office/drawing/2014/main" id="{735C918D-594C-461E-A2F2-80C7A567D883}"/>
              </a:ext>
            </a:extLst>
          </p:cNvPr>
          <p:cNvGrpSpPr/>
          <p:nvPr/>
        </p:nvGrpSpPr>
        <p:grpSpPr>
          <a:xfrm>
            <a:off x="7372498" y="3138066"/>
            <a:ext cx="3279283" cy="738664"/>
            <a:chOff x="2551705" y="4283314"/>
            <a:chExt cx="2357003" cy="7386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B62401-67B9-4D5C-A77E-3243C9D4EDB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635E8C-6BB5-4193-BFD9-B6EA424AA18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57">
            <a:extLst>
              <a:ext uri="{FF2B5EF4-FFF2-40B4-BE49-F238E27FC236}">
                <a16:creationId xmlns:a16="http://schemas.microsoft.com/office/drawing/2014/main" id="{DE4E964A-896A-4F0C-B0EF-FE8D62418E91}"/>
              </a:ext>
            </a:extLst>
          </p:cNvPr>
          <p:cNvGrpSpPr/>
          <p:nvPr/>
        </p:nvGrpSpPr>
        <p:grpSpPr>
          <a:xfrm>
            <a:off x="7334826" y="4978142"/>
            <a:ext cx="3316954" cy="738664"/>
            <a:chOff x="2551705" y="4283314"/>
            <a:chExt cx="2357003" cy="73866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CAEFA6-6D53-40E3-BA73-0F0BA89D824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731DAE-8801-4E67-BA3C-2BF523734FE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1">
            <a:extLst>
              <a:ext uri="{FF2B5EF4-FFF2-40B4-BE49-F238E27FC236}">
                <a16:creationId xmlns:a16="http://schemas.microsoft.com/office/drawing/2014/main" id="{2237A599-E77A-4901-8511-989DFBE839BF}"/>
              </a:ext>
            </a:extLst>
          </p:cNvPr>
          <p:cNvGrpSpPr/>
          <p:nvPr/>
        </p:nvGrpSpPr>
        <p:grpSpPr>
          <a:xfrm>
            <a:off x="2449013" y="5418754"/>
            <a:ext cx="2945195" cy="719450"/>
            <a:chOff x="395534" y="3737445"/>
            <a:chExt cx="3972999" cy="7194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2E713F-57E4-406A-B97D-DAE467433AA3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295840-AE99-400E-A2E4-6A6730FBE8F9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44" name="Group 60">
            <a:extLst>
              <a:ext uri="{FF2B5EF4-FFF2-40B4-BE49-F238E27FC236}">
                <a16:creationId xmlns:a16="http://schemas.microsoft.com/office/drawing/2014/main" id="{60B8FE72-8E7E-4132-8F2D-675A39086498}"/>
              </a:ext>
            </a:extLst>
          </p:cNvPr>
          <p:cNvGrpSpPr/>
          <p:nvPr/>
        </p:nvGrpSpPr>
        <p:grpSpPr>
          <a:xfrm>
            <a:off x="6958128" y="1736860"/>
            <a:ext cx="2952000" cy="719450"/>
            <a:chOff x="395534" y="3737445"/>
            <a:chExt cx="3972999" cy="71945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BB9201-2A3F-4475-A85D-CD74160626AF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FA856E-F42F-40D3-ADE6-E3634379376D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E0A2EC-40EE-412C-B751-2BFD474757E1}"/>
              </a:ext>
            </a:extLst>
          </p:cNvPr>
          <p:cNvSpPr/>
          <p:nvPr/>
        </p:nvSpPr>
        <p:spPr>
          <a:xfrm>
            <a:off x="2427076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9F5BFE-24BE-4061-A454-E2B20390F797}"/>
              </a:ext>
            </a:extLst>
          </p:cNvPr>
          <p:cNvSpPr/>
          <p:nvPr/>
        </p:nvSpPr>
        <p:spPr>
          <a:xfrm>
            <a:off x="3833419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671F3-30DE-4505-A249-67593010747E}"/>
              </a:ext>
            </a:extLst>
          </p:cNvPr>
          <p:cNvSpPr/>
          <p:nvPr/>
        </p:nvSpPr>
        <p:spPr>
          <a:xfrm>
            <a:off x="5239762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2C2392-B376-4484-B205-0AF01369619F}"/>
              </a:ext>
            </a:extLst>
          </p:cNvPr>
          <p:cNvSpPr/>
          <p:nvPr/>
        </p:nvSpPr>
        <p:spPr>
          <a:xfrm>
            <a:off x="6646105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9818B-38CD-4B95-B797-073E68334DDF}"/>
              </a:ext>
            </a:extLst>
          </p:cNvPr>
          <p:cNvSpPr txBox="1"/>
          <p:nvPr/>
        </p:nvSpPr>
        <p:spPr>
          <a:xfrm>
            <a:off x="1070268" y="3194341"/>
            <a:ext cx="9246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6C9D0-8D24-4F05-8D6C-A1B06D03C521}"/>
              </a:ext>
            </a:extLst>
          </p:cNvPr>
          <p:cNvSpPr txBox="1"/>
          <p:nvPr/>
        </p:nvSpPr>
        <p:spPr>
          <a:xfrm>
            <a:off x="1070268" y="5415738"/>
            <a:ext cx="9246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24B48C35-375C-4787-AC58-AECD44006FD3}"/>
              </a:ext>
            </a:extLst>
          </p:cNvPr>
          <p:cNvSpPr/>
          <p:nvPr/>
        </p:nvSpPr>
        <p:spPr>
          <a:xfrm>
            <a:off x="9251653" y="1900485"/>
            <a:ext cx="1872208" cy="18722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C2737-0016-4EDC-8957-16CADF606D43}"/>
              </a:ext>
            </a:extLst>
          </p:cNvPr>
          <p:cNvSpPr txBox="1"/>
          <p:nvPr/>
        </p:nvSpPr>
        <p:spPr>
          <a:xfrm>
            <a:off x="2311905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53826-4C83-4C2C-96F5-96586EF21407}"/>
              </a:ext>
            </a:extLst>
          </p:cNvPr>
          <p:cNvSpPr txBox="1"/>
          <p:nvPr/>
        </p:nvSpPr>
        <p:spPr>
          <a:xfrm>
            <a:off x="2308012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E27D9-90A6-49D8-8E34-A3FF1AEEF92E}"/>
              </a:ext>
            </a:extLst>
          </p:cNvPr>
          <p:cNvSpPr txBox="1"/>
          <p:nvPr/>
        </p:nvSpPr>
        <p:spPr>
          <a:xfrm>
            <a:off x="6530934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5D1B9-B2DC-4BF6-AB89-F57749745268}"/>
              </a:ext>
            </a:extLst>
          </p:cNvPr>
          <p:cNvSpPr txBox="1"/>
          <p:nvPr/>
        </p:nvSpPr>
        <p:spPr>
          <a:xfrm>
            <a:off x="6527042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15C19-F7E1-4463-8DA3-5D34B2139EAE}"/>
              </a:ext>
            </a:extLst>
          </p:cNvPr>
          <p:cNvSpPr txBox="1"/>
          <p:nvPr/>
        </p:nvSpPr>
        <p:spPr>
          <a:xfrm>
            <a:off x="3718248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FB23B-E417-4BA2-AEF3-03A6826AEA44}"/>
              </a:ext>
            </a:extLst>
          </p:cNvPr>
          <p:cNvSpPr txBox="1"/>
          <p:nvPr/>
        </p:nvSpPr>
        <p:spPr>
          <a:xfrm>
            <a:off x="3714356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4BD2B-E06C-4FE4-8918-86C6812B13F0}"/>
              </a:ext>
            </a:extLst>
          </p:cNvPr>
          <p:cNvSpPr txBox="1"/>
          <p:nvPr/>
        </p:nvSpPr>
        <p:spPr>
          <a:xfrm>
            <a:off x="5124591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F032F-99DF-4288-BD98-84EDA1D20E5E}"/>
              </a:ext>
            </a:extLst>
          </p:cNvPr>
          <p:cNvSpPr txBox="1"/>
          <p:nvPr/>
        </p:nvSpPr>
        <p:spPr>
          <a:xfrm>
            <a:off x="5120698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33C04-659C-47F1-98C2-789628C4BC26}"/>
              </a:ext>
            </a:extLst>
          </p:cNvPr>
          <p:cNvSpPr txBox="1"/>
          <p:nvPr/>
        </p:nvSpPr>
        <p:spPr>
          <a:xfrm>
            <a:off x="2416224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1A442-72A6-46AD-BB39-420DAF1F1E3C}"/>
              </a:ext>
            </a:extLst>
          </p:cNvPr>
          <p:cNvSpPr txBox="1"/>
          <p:nvPr/>
        </p:nvSpPr>
        <p:spPr>
          <a:xfrm>
            <a:off x="3822567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32%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8E313-08AE-4F47-8B83-6A1BA16D10AB}"/>
              </a:ext>
            </a:extLst>
          </p:cNvPr>
          <p:cNvSpPr txBox="1"/>
          <p:nvPr/>
        </p:nvSpPr>
        <p:spPr>
          <a:xfrm>
            <a:off x="5228910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C6E7E-8DEE-41B2-8BA5-8AD182B2C14C}"/>
              </a:ext>
            </a:extLst>
          </p:cNvPr>
          <p:cNvSpPr txBox="1"/>
          <p:nvPr/>
        </p:nvSpPr>
        <p:spPr>
          <a:xfrm>
            <a:off x="6635253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F5C95D6F-91F4-4CDA-B783-A16ECD3DF22E}"/>
              </a:ext>
            </a:extLst>
          </p:cNvPr>
          <p:cNvSpPr/>
          <p:nvPr/>
        </p:nvSpPr>
        <p:spPr>
          <a:xfrm>
            <a:off x="2427406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0A267BA0-D42B-4542-A8E4-E2B3770AAE99}"/>
              </a:ext>
            </a:extLst>
          </p:cNvPr>
          <p:cNvSpPr/>
          <p:nvPr/>
        </p:nvSpPr>
        <p:spPr>
          <a:xfrm>
            <a:off x="3833749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3A2E372C-53AD-4766-8A23-ADB276D1EC17}"/>
              </a:ext>
            </a:extLst>
          </p:cNvPr>
          <p:cNvSpPr/>
          <p:nvPr/>
        </p:nvSpPr>
        <p:spPr>
          <a:xfrm>
            <a:off x="5240092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0119849C-9724-4511-AED2-5EF67936B206}"/>
              </a:ext>
            </a:extLst>
          </p:cNvPr>
          <p:cNvSpPr/>
          <p:nvPr/>
        </p:nvSpPr>
        <p:spPr>
          <a:xfrm>
            <a:off x="6646435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61F8EB95-85A8-4286-8386-06FDDEB8514F}"/>
              </a:ext>
            </a:extLst>
          </p:cNvPr>
          <p:cNvSpPr/>
          <p:nvPr/>
        </p:nvSpPr>
        <p:spPr>
          <a:xfrm>
            <a:off x="9251983" y="4139337"/>
            <a:ext cx="1872208" cy="1872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984067-DF50-4CD1-843F-98E3B9370016}"/>
              </a:ext>
            </a:extLst>
          </p:cNvPr>
          <p:cNvSpPr txBox="1"/>
          <p:nvPr/>
        </p:nvSpPr>
        <p:spPr>
          <a:xfrm>
            <a:off x="2312235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E4ACDB-2AFD-45FF-8B12-823BF602E2D9}"/>
              </a:ext>
            </a:extLst>
          </p:cNvPr>
          <p:cNvSpPr txBox="1"/>
          <p:nvPr/>
        </p:nvSpPr>
        <p:spPr>
          <a:xfrm>
            <a:off x="2308342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58A29-45B1-445E-AD8F-5FE2A16AC48B}"/>
              </a:ext>
            </a:extLst>
          </p:cNvPr>
          <p:cNvSpPr txBox="1"/>
          <p:nvPr/>
        </p:nvSpPr>
        <p:spPr>
          <a:xfrm>
            <a:off x="6531264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D671C4-CF4A-4FB7-9CEB-876A3EB71C77}"/>
              </a:ext>
            </a:extLst>
          </p:cNvPr>
          <p:cNvSpPr txBox="1"/>
          <p:nvPr/>
        </p:nvSpPr>
        <p:spPr>
          <a:xfrm>
            <a:off x="6527372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9A2B97-EAE2-405D-A720-DFA622F6D2D1}"/>
              </a:ext>
            </a:extLst>
          </p:cNvPr>
          <p:cNvSpPr txBox="1"/>
          <p:nvPr/>
        </p:nvSpPr>
        <p:spPr>
          <a:xfrm>
            <a:off x="3718578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525D8-F56F-4B19-9645-3384353999BD}"/>
              </a:ext>
            </a:extLst>
          </p:cNvPr>
          <p:cNvSpPr txBox="1"/>
          <p:nvPr/>
        </p:nvSpPr>
        <p:spPr>
          <a:xfrm>
            <a:off x="3714686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D8275A-F563-4B67-9E12-12E870A1E062}"/>
              </a:ext>
            </a:extLst>
          </p:cNvPr>
          <p:cNvSpPr txBox="1"/>
          <p:nvPr/>
        </p:nvSpPr>
        <p:spPr>
          <a:xfrm>
            <a:off x="5124921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BC342-37A6-40A0-AA33-9CDCA6CC1A7A}"/>
              </a:ext>
            </a:extLst>
          </p:cNvPr>
          <p:cNvSpPr txBox="1"/>
          <p:nvPr/>
        </p:nvSpPr>
        <p:spPr>
          <a:xfrm>
            <a:off x="5121028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0BD525-B524-4943-9074-DDA4C301F0A2}"/>
              </a:ext>
            </a:extLst>
          </p:cNvPr>
          <p:cNvSpPr txBox="1"/>
          <p:nvPr/>
        </p:nvSpPr>
        <p:spPr>
          <a:xfrm>
            <a:off x="2416554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F78265-F8AB-4A67-B511-293AB4A348AB}"/>
              </a:ext>
            </a:extLst>
          </p:cNvPr>
          <p:cNvSpPr txBox="1"/>
          <p:nvPr/>
        </p:nvSpPr>
        <p:spPr>
          <a:xfrm>
            <a:off x="3822897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AA26A-E29B-4C66-BA97-C7EAD75DBBFD}"/>
              </a:ext>
            </a:extLst>
          </p:cNvPr>
          <p:cNvSpPr txBox="1"/>
          <p:nvPr/>
        </p:nvSpPr>
        <p:spPr>
          <a:xfrm>
            <a:off x="5229240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40AAD8-170E-4659-988C-AC1BB64E415F}"/>
              </a:ext>
            </a:extLst>
          </p:cNvPr>
          <p:cNvSpPr txBox="1"/>
          <p:nvPr/>
        </p:nvSpPr>
        <p:spPr>
          <a:xfrm>
            <a:off x="6635583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72%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42">
            <a:extLst>
              <a:ext uri="{FF2B5EF4-FFF2-40B4-BE49-F238E27FC236}">
                <a16:creationId xmlns:a16="http://schemas.microsoft.com/office/drawing/2014/main" id="{35FF1966-AD19-4D5A-A760-E7E02EBF70FF}"/>
              </a:ext>
            </a:extLst>
          </p:cNvPr>
          <p:cNvGrpSpPr/>
          <p:nvPr/>
        </p:nvGrpSpPr>
        <p:grpSpPr>
          <a:xfrm>
            <a:off x="9959002" y="2410773"/>
            <a:ext cx="1148636" cy="851632"/>
            <a:chOff x="7274108" y="2303688"/>
            <a:chExt cx="1148636" cy="8516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C404D3-B073-4012-872E-AF8D916908AC}"/>
                </a:ext>
              </a:extLst>
            </p:cNvPr>
            <p:cNvSpPr txBox="1"/>
            <p:nvPr/>
          </p:nvSpPr>
          <p:spPr>
            <a:xfrm>
              <a:off x="7380374" y="2303688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68%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DDB5AA-4C3F-4D76-A86A-5046DC520D79}"/>
                </a:ext>
              </a:extLst>
            </p:cNvPr>
            <p:cNvSpPr txBox="1"/>
            <p:nvPr/>
          </p:nvSpPr>
          <p:spPr>
            <a:xfrm>
              <a:off x="7274108" y="2847543"/>
              <a:ext cx="1148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5">
            <a:extLst>
              <a:ext uri="{FF2B5EF4-FFF2-40B4-BE49-F238E27FC236}">
                <a16:creationId xmlns:a16="http://schemas.microsoft.com/office/drawing/2014/main" id="{F3680FCD-A746-47BB-BE29-2BDA13A7A3CA}"/>
              </a:ext>
            </a:extLst>
          </p:cNvPr>
          <p:cNvGrpSpPr/>
          <p:nvPr/>
        </p:nvGrpSpPr>
        <p:grpSpPr>
          <a:xfrm>
            <a:off x="9959002" y="4674409"/>
            <a:ext cx="1148636" cy="802064"/>
            <a:chOff x="7274108" y="4369480"/>
            <a:chExt cx="1148636" cy="8020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609731-18D3-4543-8F6E-2ABE0049AC30}"/>
                </a:ext>
              </a:extLst>
            </p:cNvPr>
            <p:cNvSpPr txBox="1"/>
            <p:nvPr/>
          </p:nvSpPr>
          <p:spPr>
            <a:xfrm>
              <a:off x="7380374" y="436948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72%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ED453C-5101-494D-AB6C-D65953AABD59}"/>
                </a:ext>
              </a:extLst>
            </p:cNvPr>
            <p:cNvSpPr txBox="1"/>
            <p:nvPr/>
          </p:nvSpPr>
          <p:spPr>
            <a:xfrm>
              <a:off x="7274108" y="4863767"/>
              <a:ext cx="1148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5" name="Straight Arrow Connector 48">
            <a:extLst>
              <a:ext uri="{FF2B5EF4-FFF2-40B4-BE49-F238E27FC236}">
                <a16:creationId xmlns:a16="http://schemas.microsoft.com/office/drawing/2014/main" id="{ABCFC8FC-3EA2-43ED-A40E-BABB0BE08CB1}"/>
              </a:ext>
            </a:extLst>
          </p:cNvPr>
          <p:cNvCxnSpPr>
            <a:cxnSpLocks/>
          </p:cNvCxnSpPr>
          <p:nvPr/>
        </p:nvCxnSpPr>
        <p:spPr>
          <a:xfrm>
            <a:off x="882595" y="3968750"/>
            <a:ext cx="10416208" cy="31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5BA5C815-7C17-4E72-AF7A-FB4DD526DADF}"/>
              </a:ext>
            </a:extLst>
          </p:cNvPr>
          <p:cNvSpPr/>
          <p:nvPr/>
        </p:nvSpPr>
        <p:spPr>
          <a:xfrm>
            <a:off x="8052447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D70295-F622-4CAB-8212-3A5769D26F17}"/>
              </a:ext>
            </a:extLst>
          </p:cNvPr>
          <p:cNvSpPr txBox="1"/>
          <p:nvPr/>
        </p:nvSpPr>
        <p:spPr>
          <a:xfrm>
            <a:off x="7937276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B002CA-313A-4572-A70C-360BEBE83FB7}"/>
              </a:ext>
            </a:extLst>
          </p:cNvPr>
          <p:cNvSpPr txBox="1"/>
          <p:nvPr/>
        </p:nvSpPr>
        <p:spPr>
          <a:xfrm>
            <a:off x="7933384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354D97-C613-4573-8CB0-2AE9A7377055}"/>
              </a:ext>
            </a:extLst>
          </p:cNvPr>
          <p:cNvSpPr txBox="1"/>
          <p:nvPr/>
        </p:nvSpPr>
        <p:spPr>
          <a:xfrm>
            <a:off x="8041595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43%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Oval 27">
            <a:extLst>
              <a:ext uri="{FF2B5EF4-FFF2-40B4-BE49-F238E27FC236}">
                <a16:creationId xmlns:a16="http://schemas.microsoft.com/office/drawing/2014/main" id="{42430634-033B-466F-BF5A-D53431ED3DB7}"/>
              </a:ext>
            </a:extLst>
          </p:cNvPr>
          <p:cNvSpPr/>
          <p:nvPr/>
        </p:nvSpPr>
        <p:spPr>
          <a:xfrm>
            <a:off x="8052777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FC193F-CC4F-49FD-966D-C9DCA5AEF512}"/>
              </a:ext>
            </a:extLst>
          </p:cNvPr>
          <p:cNvSpPr txBox="1"/>
          <p:nvPr/>
        </p:nvSpPr>
        <p:spPr>
          <a:xfrm>
            <a:off x="7937606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9E22A6-A1EC-4BF3-AA14-7637690A08DE}"/>
              </a:ext>
            </a:extLst>
          </p:cNvPr>
          <p:cNvSpPr txBox="1"/>
          <p:nvPr/>
        </p:nvSpPr>
        <p:spPr>
          <a:xfrm>
            <a:off x="7933714" y="557258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F8988-8E61-4F30-A65A-D7D728B8ABCF}"/>
              </a:ext>
            </a:extLst>
          </p:cNvPr>
          <p:cNvSpPr txBox="1"/>
          <p:nvPr/>
        </p:nvSpPr>
        <p:spPr>
          <a:xfrm>
            <a:off x="8041925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ound Same Side Corner Rectangle 8">
            <a:extLst>
              <a:ext uri="{FF2B5EF4-FFF2-40B4-BE49-F238E27FC236}">
                <a16:creationId xmlns:a16="http://schemas.microsoft.com/office/drawing/2014/main" id="{480AB52C-EDE3-4105-B640-3DA101E98390}"/>
              </a:ext>
            </a:extLst>
          </p:cNvPr>
          <p:cNvSpPr/>
          <p:nvPr/>
        </p:nvSpPr>
        <p:spPr>
          <a:xfrm>
            <a:off x="9630675" y="2368676"/>
            <a:ext cx="344072" cy="906201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20">
            <a:extLst>
              <a:ext uri="{FF2B5EF4-FFF2-40B4-BE49-F238E27FC236}">
                <a16:creationId xmlns:a16="http://schemas.microsoft.com/office/drawing/2014/main" id="{A2E9AA03-AD1C-490E-AC11-5EA9A8758700}"/>
              </a:ext>
            </a:extLst>
          </p:cNvPr>
          <p:cNvSpPr/>
          <p:nvPr/>
        </p:nvSpPr>
        <p:spPr>
          <a:xfrm rot="10800000">
            <a:off x="9588346" y="4678788"/>
            <a:ext cx="428733" cy="91457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Freeform: Shape 196">
            <a:extLst>
              <a:ext uri="{FF2B5EF4-FFF2-40B4-BE49-F238E27FC236}">
                <a16:creationId xmlns:a16="http://schemas.microsoft.com/office/drawing/2014/main" id="{98F69B83-9156-4A80-8D5D-1D48C0B47938}"/>
              </a:ext>
            </a:extLst>
          </p:cNvPr>
          <p:cNvSpPr/>
          <p:nvPr/>
        </p:nvSpPr>
        <p:spPr>
          <a:xfrm>
            <a:off x="1277962" y="2357003"/>
            <a:ext cx="625180" cy="696154"/>
          </a:xfrm>
          <a:custGeom>
            <a:avLst/>
            <a:gdLst>
              <a:gd name="connsiteX0" fmla="*/ 354210 w 853780"/>
              <a:gd name="connsiteY0" fmla="*/ 514977 h 950705"/>
              <a:gd name="connsiteX1" fmla="*/ 554751 w 853780"/>
              <a:gd name="connsiteY1" fmla="*/ 332133 h 950705"/>
              <a:gd name="connsiteX2" fmla="*/ 843829 w 853780"/>
              <a:gd name="connsiteY2" fmla="*/ 405011 h 950705"/>
              <a:gd name="connsiteX3" fmla="*/ 797525 w 853780"/>
              <a:gd name="connsiteY3" fmla="*/ 588364 h 950705"/>
              <a:gd name="connsiteX4" fmla="*/ 449364 w 853780"/>
              <a:gd name="connsiteY4" fmla="*/ 906276 h 950705"/>
              <a:gd name="connsiteX5" fmla="*/ 169840 w 853780"/>
              <a:gd name="connsiteY5" fmla="*/ 837017 h 950705"/>
              <a:gd name="connsiteX6" fmla="*/ 140553 w 853780"/>
              <a:gd name="connsiteY6" fmla="*/ 813102 h 950705"/>
              <a:gd name="connsiteX7" fmla="*/ 396 w 853780"/>
              <a:gd name="connsiteY7" fmla="*/ 638682 h 950705"/>
              <a:gd name="connsiteX8" fmla="*/ 452 w 853780"/>
              <a:gd name="connsiteY8" fmla="*/ 178633 h 950705"/>
              <a:gd name="connsiteX9" fmla="*/ 171027 w 853780"/>
              <a:gd name="connsiteY9" fmla="*/ 143 h 950705"/>
              <a:gd name="connsiteX10" fmla="*/ 351553 w 853780"/>
              <a:gd name="connsiteY10" fmla="*/ 164103 h 950705"/>
              <a:gd name="connsiteX11" fmla="*/ 354154 w 853780"/>
              <a:gd name="connsiteY11" fmla="*/ 443344 h 950705"/>
              <a:gd name="connsiteX12" fmla="*/ 354210 w 853780"/>
              <a:gd name="connsiteY12" fmla="*/ 514977 h 950705"/>
              <a:gd name="connsiteX13" fmla="*/ 440431 w 853780"/>
              <a:gd name="connsiteY13" fmla="*/ 516956 h 950705"/>
              <a:gd name="connsiteX14" fmla="*/ 275623 w 853780"/>
              <a:gd name="connsiteY14" fmla="*/ 668421 h 950705"/>
              <a:gd name="connsiteX15" fmla="*/ 303722 w 853780"/>
              <a:gd name="connsiteY15" fmla="*/ 698217 h 950705"/>
              <a:gd name="connsiteX16" fmla="*/ 469435 w 853780"/>
              <a:gd name="connsiteY16" fmla="*/ 547543 h 950705"/>
              <a:gd name="connsiteX17" fmla="*/ 628250 w 853780"/>
              <a:gd name="connsiteY17" fmla="*/ 720606 h 950705"/>
              <a:gd name="connsiteX18" fmla="*/ 788761 w 853780"/>
              <a:gd name="connsiteY18" fmla="*/ 572250 h 950705"/>
              <a:gd name="connsiteX19" fmla="*/ 794302 w 853780"/>
              <a:gd name="connsiteY19" fmla="*/ 352883 h 950705"/>
              <a:gd name="connsiteX20" fmla="*/ 577535 w 853780"/>
              <a:gd name="connsiteY20" fmla="*/ 337222 h 950705"/>
              <a:gd name="connsiteX21" fmla="*/ 413632 w 853780"/>
              <a:gd name="connsiteY21" fmla="*/ 484616 h 950705"/>
              <a:gd name="connsiteX22" fmla="*/ 440431 w 853780"/>
              <a:gd name="connsiteY22" fmla="*/ 516956 h 950705"/>
              <a:gd name="connsiteX23" fmla="*/ 17809 w 853780"/>
              <a:gd name="connsiteY23" fmla="*/ 430057 h 950705"/>
              <a:gd name="connsiteX24" fmla="*/ 18658 w 853780"/>
              <a:gd name="connsiteY24" fmla="*/ 652364 h 950705"/>
              <a:gd name="connsiteX25" fmla="*/ 159494 w 853780"/>
              <a:gd name="connsiteY25" fmla="*/ 797045 h 950705"/>
              <a:gd name="connsiteX26" fmla="*/ 246845 w 853780"/>
              <a:gd name="connsiteY26" fmla="*/ 612505 h 950705"/>
              <a:gd name="connsiteX27" fmla="*/ 321871 w 853780"/>
              <a:gd name="connsiteY27" fmla="*/ 543981 h 950705"/>
              <a:gd name="connsiteX28" fmla="*/ 334818 w 853780"/>
              <a:gd name="connsiteY28" fmla="*/ 523684 h 950705"/>
              <a:gd name="connsiteX29" fmla="*/ 335440 w 853780"/>
              <a:gd name="connsiteY29" fmla="*/ 428418 h 950705"/>
              <a:gd name="connsiteX30" fmla="*/ 101486 w 853780"/>
              <a:gd name="connsiteY30" fmla="*/ 428418 h 950705"/>
              <a:gd name="connsiteX31" fmla="*/ 101486 w 853780"/>
              <a:gd name="connsiteY31" fmla="*/ 207015 h 950705"/>
              <a:gd name="connsiteX32" fmla="*/ 61344 w 853780"/>
              <a:gd name="connsiteY32" fmla="*/ 207015 h 950705"/>
              <a:gd name="connsiteX33" fmla="*/ 61344 w 853780"/>
              <a:gd name="connsiteY33" fmla="*/ 427004 h 950705"/>
              <a:gd name="connsiteX34" fmla="*/ 17809 w 853780"/>
              <a:gd name="connsiteY34" fmla="*/ 430057 h 9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3780" h="950705">
                <a:moveTo>
                  <a:pt x="354210" y="514977"/>
                </a:moveTo>
                <a:cubicBezTo>
                  <a:pt x="424374" y="450976"/>
                  <a:pt x="489110" y="391103"/>
                  <a:pt x="554751" y="332133"/>
                </a:cubicBezTo>
                <a:cubicBezTo>
                  <a:pt x="652844" y="244104"/>
                  <a:pt x="804309" y="282154"/>
                  <a:pt x="843829" y="405011"/>
                </a:cubicBezTo>
                <a:cubicBezTo>
                  <a:pt x="866388" y="475118"/>
                  <a:pt x="850444" y="538667"/>
                  <a:pt x="797525" y="588364"/>
                </a:cubicBezTo>
                <a:cubicBezTo>
                  <a:pt x="682979" y="695955"/>
                  <a:pt x="567189" y="802303"/>
                  <a:pt x="449364" y="906276"/>
                </a:cubicBezTo>
                <a:cubicBezTo>
                  <a:pt x="356415" y="988257"/>
                  <a:pt x="215410" y="951959"/>
                  <a:pt x="169840" y="837017"/>
                </a:cubicBezTo>
                <a:cubicBezTo>
                  <a:pt x="163960" y="822205"/>
                  <a:pt x="156441" y="816607"/>
                  <a:pt x="140553" y="813102"/>
                </a:cubicBezTo>
                <a:cubicBezTo>
                  <a:pt x="57273" y="794953"/>
                  <a:pt x="622" y="724055"/>
                  <a:pt x="396" y="638682"/>
                </a:cubicBezTo>
                <a:cubicBezTo>
                  <a:pt x="-113" y="485351"/>
                  <a:pt x="-170" y="331964"/>
                  <a:pt x="452" y="178633"/>
                </a:cubicBezTo>
                <a:cubicBezTo>
                  <a:pt x="848" y="80653"/>
                  <a:pt x="74969" y="3931"/>
                  <a:pt x="171027" y="143"/>
                </a:cubicBezTo>
                <a:cubicBezTo>
                  <a:pt x="265389" y="-3589"/>
                  <a:pt x="346295" y="66348"/>
                  <a:pt x="351553" y="164103"/>
                </a:cubicBezTo>
                <a:cubicBezTo>
                  <a:pt x="356529" y="256938"/>
                  <a:pt x="353645" y="350226"/>
                  <a:pt x="354154" y="443344"/>
                </a:cubicBezTo>
                <a:cubicBezTo>
                  <a:pt x="354323" y="464941"/>
                  <a:pt x="354210" y="486539"/>
                  <a:pt x="354210" y="514977"/>
                </a:cubicBezTo>
                <a:close/>
                <a:moveTo>
                  <a:pt x="440431" y="516956"/>
                </a:moveTo>
                <a:cubicBezTo>
                  <a:pt x="385137" y="567784"/>
                  <a:pt x="330860" y="617650"/>
                  <a:pt x="275623" y="668421"/>
                </a:cubicBezTo>
                <a:cubicBezTo>
                  <a:pt x="285856" y="679277"/>
                  <a:pt x="294111" y="688040"/>
                  <a:pt x="303722" y="698217"/>
                </a:cubicBezTo>
                <a:cubicBezTo>
                  <a:pt x="359073" y="647898"/>
                  <a:pt x="413745" y="598201"/>
                  <a:pt x="469435" y="547543"/>
                </a:cubicBezTo>
                <a:cubicBezTo>
                  <a:pt x="523259" y="606173"/>
                  <a:pt x="575104" y="662711"/>
                  <a:pt x="628250" y="720606"/>
                </a:cubicBezTo>
                <a:cubicBezTo>
                  <a:pt x="682866" y="670400"/>
                  <a:pt x="737368" y="622908"/>
                  <a:pt x="788761" y="572250"/>
                </a:cubicBezTo>
                <a:cubicBezTo>
                  <a:pt x="849596" y="512263"/>
                  <a:pt x="850670" y="415470"/>
                  <a:pt x="794302" y="352883"/>
                </a:cubicBezTo>
                <a:cubicBezTo>
                  <a:pt x="739234" y="291822"/>
                  <a:pt x="643006" y="283002"/>
                  <a:pt x="577535" y="337222"/>
                </a:cubicBezTo>
                <a:cubicBezTo>
                  <a:pt x="521110" y="383866"/>
                  <a:pt x="468474" y="434976"/>
                  <a:pt x="413632" y="484616"/>
                </a:cubicBezTo>
                <a:cubicBezTo>
                  <a:pt x="422791" y="495698"/>
                  <a:pt x="431046" y="505648"/>
                  <a:pt x="440431" y="516956"/>
                </a:cubicBezTo>
                <a:close/>
                <a:moveTo>
                  <a:pt x="17809" y="430057"/>
                </a:moveTo>
                <a:cubicBezTo>
                  <a:pt x="17809" y="505931"/>
                  <a:pt x="14813" y="579317"/>
                  <a:pt x="18658" y="652364"/>
                </a:cubicBezTo>
                <a:cubicBezTo>
                  <a:pt x="22615" y="728691"/>
                  <a:pt x="82376" y="787773"/>
                  <a:pt x="159494" y="797045"/>
                </a:cubicBezTo>
                <a:cubicBezTo>
                  <a:pt x="149034" y="716874"/>
                  <a:pt x="189289" y="660732"/>
                  <a:pt x="246845" y="612505"/>
                </a:cubicBezTo>
                <a:cubicBezTo>
                  <a:pt x="272796" y="590795"/>
                  <a:pt x="297333" y="567275"/>
                  <a:pt x="321871" y="543981"/>
                </a:cubicBezTo>
                <a:cubicBezTo>
                  <a:pt x="327638" y="538554"/>
                  <a:pt x="334479" y="530695"/>
                  <a:pt x="334818" y="523684"/>
                </a:cubicBezTo>
                <a:cubicBezTo>
                  <a:pt x="336231" y="493040"/>
                  <a:pt x="335440" y="462284"/>
                  <a:pt x="335440" y="428418"/>
                </a:cubicBezTo>
                <a:cubicBezTo>
                  <a:pt x="256060" y="428418"/>
                  <a:pt x="180187" y="428418"/>
                  <a:pt x="101486" y="428418"/>
                </a:cubicBezTo>
                <a:cubicBezTo>
                  <a:pt x="101486" y="352261"/>
                  <a:pt x="101486" y="279327"/>
                  <a:pt x="101486" y="207015"/>
                </a:cubicBezTo>
                <a:cubicBezTo>
                  <a:pt x="86786" y="207015"/>
                  <a:pt x="75082" y="207015"/>
                  <a:pt x="61344" y="207015"/>
                </a:cubicBezTo>
                <a:cubicBezTo>
                  <a:pt x="61344" y="281080"/>
                  <a:pt x="61344" y="353109"/>
                  <a:pt x="61344" y="427004"/>
                </a:cubicBezTo>
                <a:cubicBezTo>
                  <a:pt x="46474" y="428078"/>
                  <a:pt x="33583" y="428983"/>
                  <a:pt x="17809" y="430057"/>
                </a:cubicBezTo>
                <a:close/>
              </a:path>
            </a:pathLst>
          </a:custGeom>
          <a:solidFill>
            <a:schemeClr val="accent2"/>
          </a:solidFill>
          <a:ln w="5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9" name="Graphic 194">
            <a:extLst>
              <a:ext uri="{FF2B5EF4-FFF2-40B4-BE49-F238E27FC236}">
                <a16:creationId xmlns:a16="http://schemas.microsoft.com/office/drawing/2014/main" id="{286EF156-2727-4C9F-955C-9694E5FD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0679">
            <a:off x="1328145" y="4488203"/>
            <a:ext cx="317433" cy="9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344D3AD-7323-40D9-8ACA-F302072A6ADA}"/>
              </a:ext>
            </a:extLst>
          </p:cNvPr>
          <p:cNvSpPr/>
          <p:nvPr/>
        </p:nvSpPr>
        <p:spPr>
          <a:xfrm>
            <a:off x="966651" y="5208941"/>
            <a:ext cx="11225350" cy="1235398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091915" y="5208941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449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F8A9F5-F59E-4F05-8CDA-ABDFF6BC071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50F8B87-C9D3-4409-BB3B-04E19FEBF6DE}"/>
              </a:ext>
            </a:extLst>
          </p:cNvPr>
          <p:cNvSpPr/>
          <p:nvPr/>
        </p:nvSpPr>
        <p:spPr>
          <a:xfrm>
            <a:off x="1" y="368763"/>
            <a:ext cx="7440149" cy="133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C0A66A8A-9A6F-47EE-9523-63D9850C5888}"/>
              </a:ext>
            </a:extLst>
          </p:cNvPr>
          <p:cNvGrpSpPr/>
          <p:nvPr/>
        </p:nvGrpSpPr>
        <p:grpSpPr>
          <a:xfrm rot="16200000">
            <a:off x="5838879" y="2441333"/>
            <a:ext cx="2664296" cy="4683693"/>
            <a:chOff x="445712" y="1449040"/>
            <a:chExt cx="2113018" cy="3924176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7CC9BDD3-1775-42E7-90F9-3F79F547ECD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7A4A22B4-0E85-4F97-9082-EBB3E935FD85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id="{A750867D-3E6A-472E-8B43-F2C01A0D97A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3" name="Oval 7">
                <a:extLst>
                  <a:ext uri="{FF2B5EF4-FFF2-40B4-BE49-F238E27FC236}">
                    <a16:creationId xmlns:a16="http://schemas.microsoft.com/office/drawing/2014/main" id="{2C7C659D-3BE8-428A-BC16-D8E1D5E3657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4" name="Rounded Rectangle 8">
                <a:extLst>
                  <a:ext uri="{FF2B5EF4-FFF2-40B4-BE49-F238E27FC236}">
                    <a16:creationId xmlns:a16="http://schemas.microsoft.com/office/drawing/2014/main" id="{E7B18FFF-A196-4442-AD6E-E70EEF745591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512E5AF4-6F65-4B4A-ADD1-292E3147B088}"/>
              </a:ext>
            </a:extLst>
          </p:cNvPr>
          <p:cNvSpPr txBox="1">
            <a:spLocks/>
          </p:cNvSpPr>
          <p:nvPr/>
        </p:nvSpPr>
        <p:spPr>
          <a:xfrm>
            <a:off x="785752" y="446569"/>
            <a:ext cx="4283967" cy="13320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73535-6E5B-4D22-A551-8F1551797577}"/>
              </a:ext>
            </a:extLst>
          </p:cNvPr>
          <p:cNvSpPr txBox="1"/>
          <p:nvPr/>
        </p:nvSpPr>
        <p:spPr>
          <a:xfrm>
            <a:off x="800920" y="2787317"/>
            <a:ext cx="38098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3E941-05F6-4B4A-8966-B0A95A250383}"/>
              </a:ext>
            </a:extLst>
          </p:cNvPr>
          <p:cNvSpPr txBox="1"/>
          <p:nvPr/>
        </p:nvSpPr>
        <p:spPr>
          <a:xfrm>
            <a:off x="800920" y="2052134"/>
            <a:ext cx="404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74B493C-BFE0-4AF5-982E-AEC2B2D1BFB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E1BD07-91D7-42A3-BA84-76519ADFEBEE}"/>
              </a:ext>
            </a:extLst>
          </p:cNvPr>
          <p:cNvGrpSpPr/>
          <p:nvPr/>
        </p:nvGrpSpPr>
        <p:grpSpPr>
          <a:xfrm>
            <a:off x="946528" y="1795044"/>
            <a:ext cx="10308374" cy="4243818"/>
            <a:chOff x="946528" y="1545254"/>
            <a:chExt cx="10308374" cy="47433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1226AA2-A43B-4824-A60F-AB0064287867}"/>
                </a:ext>
              </a:extLst>
            </p:cNvPr>
            <p:cNvSpPr/>
            <p:nvPr/>
          </p:nvSpPr>
          <p:spPr>
            <a:xfrm>
              <a:off x="946528" y="1545254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D6C67C3-E6AA-4651-BB08-6C429D08E00F}"/>
                </a:ext>
              </a:extLst>
            </p:cNvPr>
            <p:cNvSpPr/>
            <p:nvPr/>
          </p:nvSpPr>
          <p:spPr>
            <a:xfrm>
              <a:off x="6146916" y="1545254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8752D4-A020-4C04-8357-4366142A7FC5}"/>
                </a:ext>
              </a:extLst>
            </p:cNvPr>
            <p:cNvSpPr/>
            <p:nvPr/>
          </p:nvSpPr>
          <p:spPr>
            <a:xfrm>
              <a:off x="946528" y="3967723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1C0C7FD-0C13-444C-89B3-1E5C69CB3814}"/>
                </a:ext>
              </a:extLst>
            </p:cNvPr>
            <p:cNvSpPr/>
            <p:nvPr/>
          </p:nvSpPr>
          <p:spPr>
            <a:xfrm>
              <a:off x="6146916" y="3967723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Block Arc 33">
            <a:extLst>
              <a:ext uri="{FF2B5EF4-FFF2-40B4-BE49-F238E27FC236}">
                <a16:creationId xmlns:a16="http://schemas.microsoft.com/office/drawing/2014/main" id="{60C63F48-6742-4575-AF73-E79742C768F2}"/>
              </a:ext>
            </a:extLst>
          </p:cNvPr>
          <p:cNvSpPr/>
          <p:nvPr/>
        </p:nvSpPr>
        <p:spPr>
          <a:xfrm rot="5400000">
            <a:off x="4239239" y="2078435"/>
            <a:ext cx="3709895" cy="3709895"/>
          </a:xfrm>
          <a:prstGeom prst="blockArc">
            <a:avLst>
              <a:gd name="adj1" fmla="val 16229915"/>
              <a:gd name="adj2" fmla="val 21506646"/>
              <a:gd name="adj3" fmla="val 1547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Block Arc 34">
            <a:extLst>
              <a:ext uri="{FF2B5EF4-FFF2-40B4-BE49-F238E27FC236}">
                <a16:creationId xmlns:a16="http://schemas.microsoft.com/office/drawing/2014/main" id="{89B08FA4-0142-439C-AA63-8E836AC0ECC9}"/>
              </a:ext>
            </a:extLst>
          </p:cNvPr>
          <p:cNvSpPr/>
          <p:nvPr/>
        </p:nvSpPr>
        <p:spPr>
          <a:xfrm>
            <a:off x="4239239" y="2060850"/>
            <a:ext cx="3709895" cy="3709895"/>
          </a:xfrm>
          <a:prstGeom prst="blockArc">
            <a:avLst>
              <a:gd name="adj1" fmla="val 16267252"/>
              <a:gd name="adj2" fmla="val 21557561"/>
              <a:gd name="adj3" fmla="val 152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Block Arc 35">
            <a:extLst>
              <a:ext uri="{FF2B5EF4-FFF2-40B4-BE49-F238E27FC236}">
                <a16:creationId xmlns:a16="http://schemas.microsoft.com/office/drawing/2014/main" id="{E1250F3B-7EC2-4C69-BFB7-1363A8C578F0}"/>
              </a:ext>
            </a:extLst>
          </p:cNvPr>
          <p:cNvSpPr/>
          <p:nvPr/>
        </p:nvSpPr>
        <p:spPr>
          <a:xfrm rot="10800000">
            <a:off x="4239239" y="2078434"/>
            <a:ext cx="3709895" cy="3709895"/>
          </a:xfrm>
          <a:prstGeom prst="blockArc">
            <a:avLst>
              <a:gd name="adj1" fmla="val 16302188"/>
              <a:gd name="adj2" fmla="val 21556929"/>
              <a:gd name="adj3" fmla="val 15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Block Arc 36">
            <a:extLst>
              <a:ext uri="{FF2B5EF4-FFF2-40B4-BE49-F238E27FC236}">
                <a16:creationId xmlns:a16="http://schemas.microsoft.com/office/drawing/2014/main" id="{DA504396-8C4B-45CD-8007-95FBF11356FB}"/>
              </a:ext>
            </a:extLst>
          </p:cNvPr>
          <p:cNvSpPr/>
          <p:nvPr/>
        </p:nvSpPr>
        <p:spPr>
          <a:xfrm rot="16200000">
            <a:off x="4239239" y="2060851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37">
            <a:extLst>
              <a:ext uri="{FF2B5EF4-FFF2-40B4-BE49-F238E27FC236}">
                <a16:creationId xmlns:a16="http://schemas.microsoft.com/office/drawing/2014/main" id="{5A99CAC0-8C3E-481C-9976-8B59B0FB6800}"/>
              </a:ext>
            </a:extLst>
          </p:cNvPr>
          <p:cNvGrpSpPr/>
          <p:nvPr/>
        </p:nvGrpSpPr>
        <p:grpSpPr>
          <a:xfrm>
            <a:off x="4491711" y="2309860"/>
            <a:ext cx="3218009" cy="3200946"/>
            <a:chOff x="2958282" y="2168932"/>
            <a:chExt cx="3218009" cy="32009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F70F66-E491-46DA-B84E-82B81A365AC0}"/>
                </a:ext>
              </a:extLst>
            </p:cNvPr>
            <p:cNvSpPr txBox="1"/>
            <p:nvPr/>
          </p:nvSpPr>
          <p:spPr>
            <a:xfrm rot="2979303">
              <a:off x="3821466" y="24013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8755B-58C1-4261-8BD9-A874FB4B3CAD}"/>
                </a:ext>
              </a:extLst>
            </p:cNvPr>
            <p:cNvSpPr txBox="1"/>
            <p:nvPr/>
          </p:nvSpPr>
          <p:spPr>
            <a:xfrm rot="18900000">
              <a:off x="2958282" y="2437888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1C55C4-1842-490D-90E5-E1BA824C071F}"/>
                </a:ext>
              </a:extLst>
            </p:cNvPr>
            <p:cNvSpPr txBox="1"/>
            <p:nvPr/>
          </p:nvSpPr>
          <p:spPr>
            <a:xfrm rot="13500000">
              <a:off x="2958282" y="3301984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43F6BE-74DC-4325-B26C-3CE6C2DD1803}"/>
                </a:ext>
              </a:extLst>
            </p:cNvPr>
            <p:cNvSpPr txBox="1"/>
            <p:nvPr/>
          </p:nvSpPr>
          <p:spPr>
            <a:xfrm rot="8100000">
              <a:off x="3875930" y="3274102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E64DF046-7F3B-4927-97B1-4A7BE763EFC2}"/>
              </a:ext>
            </a:extLst>
          </p:cNvPr>
          <p:cNvSpPr/>
          <p:nvPr/>
        </p:nvSpPr>
        <p:spPr>
          <a:xfrm>
            <a:off x="4812546" y="2617126"/>
            <a:ext cx="2596900" cy="259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8" name="Group 51">
            <a:extLst>
              <a:ext uri="{FF2B5EF4-FFF2-40B4-BE49-F238E27FC236}">
                <a16:creationId xmlns:a16="http://schemas.microsoft.com/office/drawing/2014/main" id="{94728393-0BB2-4365-9C8C-3EEBC3F24511}"/>
              </a:ext>
            </a:extLst>
          </p:cNvPr>
          <p:cNvGrpSpPr/>
          <p:nvPr/>
        </p:nvGrpSpPr>
        <p:grpSpPr>
          <a:xfrm>
            <a:off x="1386250" y="2141772"/>
            <a:ext cx="2936722" cy="1470776"/>
            <a:chOff x="270023" y="1638319"/>
            <a:chExt cx="2605242" cy="14854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16A958-B4C8-41FD-BAA7-647B2D55F1E4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D1DEB-618E-41A4-B0DF-E85F2D3BD030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9">
            <a:extLst>
              <a:ext uri="{FF2B5EF4-FFF2-40B4-BE49-F238E27FC236}">
                <a16:creationId xmlns:a16="http://schemas.microsoft.com/office/drawing/2014/main" id="{06835D79-8836-4E4D-B6A4-C9C711B79C1C}"/>
              </a:ext>
            </a:extLst>
          </p:cNvPr>
          <p:cNvGrpSpPr/>
          <p:nvPr/>
        </p:nvGrpSpPr>
        <p:grpSpPr>
          <a:xfrm>
            <a:off x="1386250" y="4249900"/>
            <a:ext cx="2936722" cy="1470776"/>
            <a:chOff x="270023" y="1638319"/>
            <a:chExt cx="2605242" cy="14854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A16685-FD84-43AD-A1AC-5F95CCCA9201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9F8403-BFF5-4EC2-A72A-8A3A28D1B96A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2">
            <a:extLst>
              <a:ext uri="{FF2B5EF4-FFF2-40B4-BE49-F238E27FC236}">
                <a16:creationId xmlns:a16="http://schemas.microsoft.com/office/drawing/2014/main" id="{0E425DFF-B36C-4055-8F7F-55079C51BA4A}"/>
              </a:ext>
            </a:extLst>
          </p:cNvPr>
          <p:cNvGrpSpPr/>
          <p:nvPr/>
        </p:nvGrpSpPr>
        <p:grpSpPr>
          <a:xfrm>
            <a:off x="7854124" y="2141772"/>
            <a:ext cx="2936722" cy="1470776"/>
            <a:chOff x="270023" y="1638319"/>
            <a:chExt cx="2605242" cy="14854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88536B-0A71-4FA9-9D67-25A5D141D649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C92C74-2243-4BCF-8D78-870F39070C6A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4">
            <a:extLst>
              <a:ext uri="{FF2B5EF4-FFF2-40B4-BE49-F238E27FC236}">
                <a16:creationId xmlns:a16="http://schemas.microsoft.com/office/drawing/2014/main" id="{C8AE5B7F-8023-4AA9-9ADF-9EBB5A962390}"/>
              </a:ext>
            </a:extLst>
          </p:cNvPr>
          <p:cNvGrpSpPr/>
          <p:nvPr/>
        </p:nvGrpSpPr>
        <p:grpSpPr>
          <a:xfrm>
            <a:off x="7858316" y="4249900"/>
            <a:ext cx="2936722" cy="1470776"/>
            <a:chOff x="270023" y="1638319"/>
            <a:chExt cx="2605242" cy="14854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FC78DB-7144-447E-9D0F-F999054F6225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EBB4C-9409-4D5B-B1F3-D7DF29B90FE4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41">
            <a:extLst>
              <a:ext uri="{FF2B5EF4-FFF2-40B4-BE49-F238E27FC236}">
                <a16:creationId xmlns:a16="http://schemas.microsoft.com/office/drawing/2014/main" id="{899D2771-D6B8-4913-9391-02520A183473}"/>
              </a:ext>
            </a:extLst>
          </p:cNvPr>
          <p:cNvSpPr/>
          <p:nvPr/>
        </p:nvSpPr>
        <p:spPr>
          <a:xfrm>
            <a:off x="5344145" y="2787849"/>
            <a:ext cx="1566617" cy="21858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DC54EB-189B-43B5-838C-0B86B80CC0E2}"/>
              </a:ext>
            </a:extLst>
          </p:cNvPr>
          <p:cNvSpPr txBox="1"/>
          <p:nvPr/>
        </p:nvSpPr>
        <p:spPr>
          <a:xfrm>
            <a:off x="5167680" y="3322120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58">
            <a:extLst>
              <a:ext uri="{FF2B5EF4-FFF2-40B4-BE49-F238E27FC236}">
                <a16:creationId xmlns:a16="http://schemas.microsoft.com/office/drawing/2014/main" id="{01D4445F-A30B-4A4E-919B-D94FAC51E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489100"/>
              </p:ext>
            </p:extLst>
          </p:nvPr>
        </p:nvGraphicFramePr>
        <p:xfrm>
          <a:off x="209548" y="1868258"/>
          <a:ext cx="5831692" cy="337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2">
            <a:extLst>
              <a:ext uri="{FF2B5EF4-FFF2-40B4-BE49-F238E27FC236}">
                <a16:creationId xmlns:a16="http://schemas.microsoft.com/office/drawing/2014/main" id="{ECC513FE-7474-4A39-AB65-1EBDCF8D2080}"/>
              </a:ext>
            </a:extLst>
          </p:cNvPr>
          <p:cNvGrpSpPr/>
          <p:nvPr/>
        </p:nvGrpSpPr>
        <p:grpSpPr>
          <a:xfrm>
            <a:off x="1035062" y="1743821"/>
            <a:ext cx="1393226" cy="4378656"/>
            <a:chOff x="892178" y="1883555"/>
            <a:chExt cx="921426" cy="2895874"/>
          </a:xfrm>
          <a:solidFill>
            <a:srgbClr val="FAB117"/>
          </a:solidFill>
        </p:grpSpPr>
        <p:sp>
          <p:nvSpPr>
            <p:cNvPr id="5" name="Oval 19">
              <a:extLst>
                <a:ext uri="{FF2B5EF4-FFF2-40B4-BE49-F238E27FC236}">
                  <a16:creationId xmlns:a16="http://schemas.microsoft.com/office/drawing/2014/main" id="{DFCDC029-54B1-4064-A968-1967A918EFFA}"/>
                </a:ext>
              </a:extLst>
            </p:cNvPr>
            <p:cNvSpPr/>
            <p:nvPr/>
          </p:nvSpPr>
          <p:spPr>
            <a:xfrm>
              <a:off x="892178" y="1883555"/>
              <a:ext cx="921426" cy="2895874"/>
            </a:xfrm>
            <a:custGeom>
              <a:avLst/>
              <a:gdLst/>
              <a:ahLst/>
              <a:cxnLst/>
              <a:rect l="l" t="t" r="r" b="b"/>
              <a:pathLst>
                <a:path w="921426" h="2895874">
                  <a:moveTo>
                    <a:pt x="460710" y="79015"/>
                  </a:moveTo>
                  <a:cubicBezTo>
                    <a:pt x="348733" y="79015"/>
                    <a:pt x="257957" y="169791"/>
                    <a:pt x="257957" y="281768"/>
                  </a:cubicBezTo>
                  <a:lnTo>
                    <a:pt x="257957" y="2101665"/>
                  </a:lnTo>
                  <a:cubicBezTo>
                    <a:pt x="153385" y="2169455"/>
                    <a:pt x="84384" y="2288946"/>
                    <a:pt x="84384" y="2424911"/>
                  </a:cubicBezTo>
                  <a:cubicBezTo>
                    <a:pt x="84384" y="2637375"/>
                    <a:pt x="252872" y="2809612"/>
                    <a:pt x="460713" y="2809612"/>
                  </a:cubicBezTo>
                  <a:cubicBezTo>
                    <a:pt x="668554" y="2809612"/>
                    <a:pt x="837042" y="2637375"/>
                    <a:pt x="837042" y="2424911"/>
                  </a:cubicBezTo>
                  <a:cubicBezTo>
                    <a:pt x="837042" y="2288943"/>
                    <a:pt x="768038" y="2169450"/>
                    <a:pt x="663462" y="2101661"/>
                  </a:cubicBezTo>
                  <a:lnTo>
                    <a:pt x="663462" y="281769"/>
                  </a:lnTo>
                  <a:cubicBezTo>
                    <a:pt x="663462" y="169792"/>
                    <a:pt x="572686" y="79016"/>
                    <a:pt x="460709" y="79016"/>
                  </a:cubicBezTo>
                  <a:close/>
                  <a:moveTo>
                    <a:pt x="460709" y="0"/>
                  </a:moveTo>
                  <a:lnTo>
                    <a:pt x="460708" y="1"/>
                  </a:lnTo>
                  <a:cubicBezTo>
                    <a:pt x="618710" y="1"/>
                    <a:pt x="746796" y="128087"/>
                    <a:pt x="746796" y="286089"/>
                  </a:cubicBezTo>
                  <a:lnTo>
                    <a:pt x="746796" y="2058414"/>
                  </a:lnTo>
                  <a:cubicBezTo>
                    <a:pt x="853753" y="2143099"/>
                    <a:pt x="921426" y="2275926"/>
                    <a:pt x="921426" y="2424911"/>
                  </a:cubicBezTo>
                  <a:cubicBezTo>
                    <a:pt x="921426" y="2685017"/>
                    <a:pt x="715158" y="2895874"/>
                    <a:pt x="460713" y="2895874"/>
                  </a:cubicBezTo>
                  <a:cubicBezTo>
                    <a:pt x="206268" y="2895874"/>
                    <a:pt x="0" y="2685017"/>
                    <a:pt x="0" y="2424911"/>
                  </a:cubicBezTo>
                  <a:cubicBezTo>
                    <a:pt x="0" y="2275930"/>
                    <a:pt x="67669" y="2143106"/>
                    <a:pt x="174621" y="2058421"/>
                  </a:cubicBezTo>
                  <a:lnTo>
                    <a:pt x="174621" y="286088"/>
                  </a:lnTo>
                  <a:cubicBezTo>
                    <a:pt x="174621" y="128086"/>
                    <a:pt x="302707" y="0"/>
                    <a:pt x="460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AB117"/>
                </a:solidFill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3FBF10E-F862-46E2-9EAC-4CE688608677}"/>
                </a:ext>
              </a:extLst>
            </p:cNvPr>
            <p:cNvSpPr/>
            <p:nvPr/>
          </p:nvSpPr>
          <p:spPr>
            <a:xfrm>
              <a:off x="1063351" y="4012484"/>
              <a:ext cx="579081" cy="5919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AB117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A38C68-C49C-4420-85FD-F91A56633050}"/>
              </a:ext>
            </a:extLst>
          </p:cNvPr>
          <p:cNvSpPr txBox="1"/>
          <p:nvPr/>
        </p:nvSpPr>
        <p:spPr>
          <a:xfrm>
            <a:off x="2096193" y="1708443"/>
            <a:ext cx="9425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5302DEE9-F6D0-458E-BFF1-F2A719942766}"/>
              </a:ext>
            </a:extLst>
          </p:cNvPr>
          <p:cNvGrpSpPr/>
          <p:nvPr/>
        </p:nvGrpSpPr>
        <p:grpSpPr>
          <a:xfrm>
            <a:off x="3816018" y="1743821"/>
            <a:ext cx="1393226" cy="4378656"/>
            <a:chOff x="892178" y="1883555"/>
            <a:chExt cx="921426" cy="2895874"/>
          </a:xfrm>
          <a:solidFill>
            <a:schemeClr val="accent3"/>
          </a:solidFill>
        </p:grpSpPr>
        <p:sp>
          <p:nvSpPr>
            <p:cNvPr id="9" name="Oval 19">
              <a:extLst>
                <a:ext uri="{FF2B5EF4-FFF2-40B4-BE49-F238E27FC236}">
                  <a16:creationId xmlns:a16="http://schemas.microsoft.com/office/drawing/2014/main" id="{6FC8A387-444F-480F-A9E8-4FC1D5FA7050}"/>
                </a:ext>
              </a:extLst>
            </p:cNvPr>
            <p:cNvSpPr/>
            <p:nvPr/>
          </p:nvSpPr>
          <p:spPr>
            <a:xfrm>
              <a:off x="892178" y="1883555"/>
              <a:ext cx="921426" cy="2895874"/>
            </a:xfrm>
            <a:custGeom>
              <a:avLst/>
              <a:gdLst/>
              <a:ahLst/>
              <a:cxnLst/>
              <a:rect l="l" t="t" r="r" b="b"/>
              <a:pathLst>
                <a:path w="921426" h="2895874">
                  <a:moveTo>
                    <a:pt x="460710" y="79015"/>
                  </a:moveTo>
                  <a:cubicBezTo>
                    <a:pt x="348733" y="79015"/>
                    <a:pt x="257957" y="169791"/>
                    <a:pt x="257957" y="281768"/>
                  </a:cubicBezTo>
                  <a:lnTo>
                    <a:pt x="257957" y="2101665"/>
                  </a:lnTo>
                  <a:cubicBezTo>
                    <a:pt x="153385" y="2169455"/>
                    <a:pt x="84384" y="2288946"/>
                    <a:pt x="84384" y="2424911"/>
                  </a:cubicBezTo>
                  <a:cubicBezTo>
                    <a:pt x="84384" y="2637375"/>
                    <a:pt x="252872" y="2809612"/>
                    <a:pt x="460713" y="2809612"/>
                  </a:cubicBezTo>
                  <a:cubicBezTo>
                    <a:pt x="668554" y="2809612"/>
                    <a:pt x="837042" y="2637375"/>
                    <a:pt x="837042" y="2424911"/>
                  </a:cubicBezTo>
                  <a:cubicBezTo>
                    <a:pt x="837042" y="2288943"/>
                    <a:pt x="768038" y="2169450"/>
                    <a:pt x="663462" y="2101661"/>
                  </a:cubicBezTo>
                  <a:lnTo>
                    <a:pt x="663462" y="281769"/>
                  </a:lnTo>
                  <a:cubicBezTo>
                    <a:pt x="663462" y="169792"/>
                    <a:pt x="572686" y="79016"/>
                    <a:pt x="460709" y="79016"/>
                  </a:cubicBezTo>
                  <a:close/>
                  <a:moveTo>
                    <a:pt x="460709" y="0"/>
                  </a:moveTo>
                  <a:lnTo>
                    <a:pt x="460708" y="1"/>
                  </a:lnTo>
                  <a:cubicBezTo>
                    <a:pt x="618710" y="1"/>
                    <a:pt x="746796" y="128087"/>
                    <a:pt x="746796" y="286089"/>
                  </a:cubicBezTo>
                  <a:lnTo>
                    <a:pt x="746796" y="2058414"/>
                  </a:lnTo>
                  <a:cubicBezTo>
                    <a:pt x="853753" y="2143099"/>
                    <a:pt x="921426" y="2275926"/>
                    <a:pt x="921426" y="2424911"/>
                  </a:cubicBezTo>
                  <a:cubicBezTo>
                    <a:pt x="921426" y="2685017"/>
                    <a:pt x="715158" y="2895874"/>
                    <a:pt x="460713" y="2895874"/>
                  </a:cubicBezTo>
                  <a:cubicBezTo>
                    <a:pt x="206268" y="2895874"/>
                    <a:pt x="0" y="2685017"/>
                    <a:pt x="0" y="2424911"/>
                  </a:cubicBezTo>
                  <a:cubicBezTo>
                    <a:pt x="0" y="2275930"/>
                    <a:pt x="67669" y="2143106"/>
                    <a:pt x="174621" y="2058421"/>
                  </a:cubicBezTo>
                  <a:lnTo>
                    <a:pt x="174621" y="286088"/>
                  </a:lnTo>
                  <a:cubicBezTo>
                    <a:pt x="174621" y="128086"/>
                    <a:pt x="302707" y="0"/>
                    <a:pt x="4607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8581348B-B77F-40B6-8C90-00A31CF0A807}"/>
                </a:ext>
              </a:extLst>
            </p:cNvPr>
            <p:cNvSpPr/>
            <p:nvPr/>
          </p:nvSpPr>
          <p:spPr>
            <a:xfrm>
              <a:off x="1063351" y="4012484"/>
              <a:ext cx="579081" cy="5919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Rectangle 11">
            <a:extLst>
              <a:ext uri="{FF2B5EF4-FFF2-40B4-BE49-F238E27FC236}">
                <a16:creationId xmlns:a16="http://schemas.microsoft.com/office/drawing/2014/main" id="{99D51F7E-5079-4F79-8196-203BCF15085C}"/>
              </a:ext>
            </a:extLst>
          </p:cNvPr>
          <p:cNvSpPr/>
          <p:nvPr/>
        </p:nvSpPr>
        <p:spPr>
          <a:xfrm>
            <a:off x="2567453" y="4821845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F4C3219-9FB9-4E23-81C9-66FE49A5B648}"/>
              </a:ext>
            </a:extLst>
          </p:cNvPr>
          <p:cNvSpPr/>
          <p:nvPr/>
        </p:nvSpPr>
        <p:spPr>
          <a:xfrm>
            <a:off x="2567453" y="4520480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1566FCC-4127-49E0-BA9A-11F1253D3902}"/>
              </a:ext>
            </a:extLst>
          </p:cNvPr>
          <p:cNvSpPr/>
          <p:nvPr/>
        </p:nvSpPr>
        <p:spPr>
          <a:xfrm>
            <a:off x="2567453" y="4219116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BABFAB6-BB17-446B-AAB0-1F07AEAB3504}"/>
              </a:ext>
            </a:extLst>
          </p:cNvPr>
          <p:cNvSpPr/>
          <p:nvPr/>
        </p:nvSpPr>
        <p:spPr>
          <a:xfrm>
            <a:off x="2567453" y="3917752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DE685EC-F9A5-4CB9-895A-B18103D3B58D}"/>
              </a:ext>
            </a:extLst>
          </p:cNvPr>
          <p:cNvSpPr/>
          <p:nvPr/>
        </p:nvSpPr>
        <p:spPr>
          <a:xfrm>
            <a:off x="2423453" y="3616388"/>
            <a:ext cx="43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A298BFD-7AF4-4841-8701-421165AFB531}"/>
              </a:ext>
            </a:extLst>
          </p:cNvPr>
          <p:cNvSpPr/>
          <p:nvPr/>
        </p:nvSpPr>
        <p:spPr>
          <a:xfrm>
            <a:off x="2567453" y="3315024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B493BEA1-7AF7-400C-91CF-BDEAB40F59C4}"/>
              </a:ext>
            </a:extLst>
          </p:cNvPr>
          <p:cNvSpPr/>
          <p:nvPr/>
        </p:nvSpPr>
        <p:spPr>
          <a:xfrm>
            <a:off x="2567453" y="3013660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1977BD05-3937-48AD-A49C-F9C49B80D6AB}"/>
              </a:ext>
            </a:extLst>
          </p:cNvPr>
          <p:cNvSpPr/>
          <p:nvPr/>
        </p:nvSpPr>
        <p:spPr>
          <a:xfrm>
            <a:off x="2567453" y="2712296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FBDFB084-D56F-4AEB-8B92-A82519F16327}"/>
              </a:ext>
            </a:extLst>
          </p:cNvPr>
          <p:cNvSpPr/>
          <p:nvPr/>
        </p:nvSpPr>
        <p:spPr>
          <a:xfrm>
            <a:off x="2567453" y="2410932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3D0460BC-CAED-42B0-AFE2-AD26543B0611}"/>
              </a:ext>
            </a:extLst>
          </p:cNvPr>
          <p:cNvSpPr/>
          <p:nvPr/>
        </p:nvSpPr>
        <p:spPr>
          <a:xfrm>
            <a:off x="2315453" y="2109568"/>
            <a:ext cx="54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F32C1-6541-4547-80E7-E38ABAA0E1D2}"/>
              </a:ext>
            </a:extLst>
          </p:cNvPr>
          <p:cNvSpPr txBox="1"/>
          <p:nvPr/>
        </p:nvSpPr>
        <p:spPr>
          <a:xfrm>
            <a:off x="3245094" y="1708441"/>
            <a:ext cx="90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BEEA3591-192C-4A10-AE44-460BDCE5A447}"/>
              </a:ext>
            </a:extLst>
          </p:cNvPr>
          <p:cNvSpPr/>
          <p:nvPr/>
        </p:nvSpPr>
        <p:spPr>
          <a:xfrm>
            <a:off x="3424914" y="4816708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D9E43D6-B600-4FDF-B9EA-06A642F06021}"/>
              </a:ext>
            </a:extLst>
          </p:cNvPr>
          <p:cNvSpPr/>
          <p:nvPr/>
        </p:nvSpPr>
        <p:spPr>
          <a:xfrm>
            <a:off x="3424914" y="4515343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0D7BD83B-6679-479A-9C7A-585D5A3F0281}"/>
              </a:ext>
            </a:extLst>
          </p:cNvPr>
          <p:cNvSpPr/>
          <p:nvPr/>
        </p:nvSpPr>
        <p:spPr>
          <a:xfrm>
            <a:off x="3424914" y="4213979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24BE44E5-FFF7-4BE7-A80F-1F0E4C2DEEF0}"/>
              </a:ext>
            </a:extLst>
          </p:cNvPr>
          <p:cNvSpPr/>
          <p:nvPr/>
        </p:nvSpPr>
        <p:spPr>
          <a:xfrm>
            <a:off x="3424914" y="3912615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62C44D80-9ECA-420F-B699-6E4C572CA128}"/>
              </a:ext>
            </a:extLst>
          </p:cNvPr>
          <p:cNvSpPr/>
          <p:nvPr/>
        </p:nvSpPr>
        <p:spPr>
          <a:xfrm>
            <a:off x="3424914" y="3611251"/>
            <a:ext cx="43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0746840F-C8A2-4970-A999-432830DF0070}"/>
              </a:ext>
            </a:extLst>
          </p:cNvPr>
          <p:cNvSpPr/>
          <p:nvPr/>
        </p:nvSpPr>
        <p:spPr>
          <a:xfrm>
            <a:off x="3424914" y="3309887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C6B44FBB-D7B2-4AED-A8DD-4DA34A1D6B8B}"/>
              </a:ext>
            </a:extLst>
          </p:cNvPr>
          <p:cNvSpPr/>
          <p:nvPr/>
        </p:nvSpPr>
        <p:spPr>
          <a:xfrm>
            <a:off x="3424914" y="3008523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CCE65D7B-52AA-455E-8742-BF4E8C94A3A6}"/>
              </a:ext>
            </a:extLst>
          </p:cNvPr>
          <p:cNvSpPr/>
          <p:nvPr/>
        </p:nvSpPr>
        <p:spPr>
          <a:xfrm>
            <a:off x="3424914" y="2707159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BFE55FCD-2731-4BA6-B666-B58FE0D157D1}"/>
              </a:ext>
            </a:extLst>
          </p:cNvPr>
          <p:cNvSpPr/>
          <p:nvPr/>
        </p:nvSpPr>
        <p:spPr>
          <a:xfrm>
            <a:off x="3424914" y="2405795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A53EA175-42EC-423F-998F-809F57F6ADF2}"/>
              </a:ext>
            </a:extLst>
          </p:cNvPr>
          <p:cNvSpPr/>
          <p:nvPr/>
        </p:nvSpPr>
        <p:spPr>
          <a:xfrm>
            <a:off x="3424914" y="2104431"/>
            <a:ext cx="540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4A799F84-C165-423F-91CD-605D681C4497}"/>
              </a:ext>
            </a:extLst>
          </p:cNvPr>
          <p:cNvGrpSpPr/>
          <p:nvPr/>
        </p:nvGrpSpPr>
        <p:grpSpPr>
          <a:xfrm>
            <a:off x="6249542" y="3112398"/>
            <a:ext cx="5189983" cy="719450"/>
            <a:chOff x="395534" y="3737445"/>
            <a:chExt cx="3972999" cy="71945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7103A5-3FD4-46B6-BCFF-BB57F6F5535C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1ABEAD-73F9-4475-951F-2D8B7F615F2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54B4BB00-272C-45F9-8D15-B0D15FFF2168}"/>
              </a:ext>
            </a:extLst>
          </p:cNvPr>
          <p:cNvGrpSpPr/>
          <p:nvPr/>
        </p:nvGrpSpPr>
        <p:grpSpPr>
          <a:xfrm>
            <a:off x="6249542" y="3871066"/>
            <a:ext cx="5189983" cy="719450"/>
            <a:chOff x="395534" y="3737445"/>
            <a:chExt cx="3972999" cy="71945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AEEAB5-57B4-43E4-A149-9FEEA33233C1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FB129A-091D-41BB-A180-E8A084CE670E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F7AA4C88-46D7-4812-A8CC-E397BED1E455}"/>
              </a:ext>
            </a:extLst>
          </p:cNvPr>
          <p:cNvGrpSpPr/>
          <p:nvPr/>
        </p:nvGrpSpPr>
        <p:grpSpPr>
          <a:xfrm>
            <a:off x="6249542" y="4629736"/>
            <a:ext cx="5189983" cy="719450"/>
            <a:chOff x="395534" y="3737445"/>
            <a:chExt cx="3972999" cy="7194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9D62DE-EA3B-4AFC-AB20-4B97AF4E9A3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38B566-6B2B-4EE6-931B-8CDAE4CD591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1" name="Group 41">
            <a:extLst>
              <a:ext uri="{FF2B5EF4-FFF2-40B4-BE49-F238E27FC236}">
                <a16:creationId xmlns:a16="http://schemas.microsoft.com/office/drawing/2014/main" id="{37B84F81-3514-488D-9676-0FD99C613503}"/>
              </a:ext>
            </a:extLst>
          </p:cNvPr>
          <p:cNvGrpSpPr/>
          <p:nvPr/>
        </p:nvGrpSpPr>
        <p:grpSpPr>
          <a:xfrm>
            <a:off x="6249542" y="5388404"/>
            <a:ext cx="5189983" cy="719450"/>
            <a:chOff x="395534" y="3737445"/>
            <a:chExt cx="3972999" cy="7194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E34BCA-5DC8-4E40-8A8E-3095C0F48D0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81EF1F-C153-4082-A285-075405FB8BA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6B830872-3A59-424B-8B53-17122BABA5EB}"/>
              </a:ext>
            </a:extLst>
          </p:cNvPr>
          <p:cNvGrpSpPr/>
          <p:nvPr/>
        </p:nvGrpSpPr>
        <p:grpSpPr>
          <a:xfrm>
            <a:off x="6154292" y="1834764"/>
            <a:ext cx="301202" cy="301202"/>
            <a:chOff x="4972700" y="3925047"/>
            <a:chExt cx="391388" cy="391388"/>
          </a:xfrm>
          <a:solidFill>
            <a:srgbClr val="FAB117"/>
          </a:solidFill>
        </p:grpSpPr>
        <p:sp>
          <p:nvSpPr>
            <p:cNvPr id="45" name="Oval 45">
              <a:extLst>
                <a:ext uri="{FF2B5EF4-FFF2-40B4-BE49-F238E27FC236}">
                  <a16:creationId xmlns:a16="http://schemas.microsoft.com/office/drawing/2014/main" id="{2C11AA6E-02AD-4E62-94E3-22F7FD50C27A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6" name="Chevron 46">
              <a:extLst>
                <a:ext uri="{FF2B5EF4-FFF2-40B4-BE49-F238E27FC236}">
                  <a16:creationId xmlns:a16="http://schemas.microsoft.com/office/drawing/2014/main" id="{9D773696-1921-4FDF-AC97-2ACEE7E992A0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569290E-CFA8-496F-A3C6-968B8CC88035}"/>
              </a:ext>
            </a:extLst>
          </p:cNvPr>
          <p:cNvSpPr txBox="1"/>
          <p:nvPr/>
        </p:nvSpPr>
        <p:spPr>
          <a:xfrm>
            <a:off x="6590532" y="1806189"/>
            <a:ext cx="4696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EA87B7-725C-4FC9-8AC3-D92BC008E3C4}"/>
              </a:ext>
            </a:extLst>
          </p:cNvPr>
          <p:cNvSpPr txBox="1"/>
          <p:nvPr/>
        </p:nvSpPr>
        <p:spPr>
          <a:xfrm>
            <a:off x="6590533" y="2169524"/>
            <a:ext cx="46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</a:t>
            </a:r>
          </a:p>
        </p:txBody>
      </p:sp>
      <p:sp>
        <p:nvSpPr>
          <p:cNvPr id="49" name="Rounded Rectangle 25">
            <a:extLst>
              <a:ext uri="{FF2B5EF4-FFF2-40B4-BE49-F238E27FC236}">
                <a16:creationId xmlns:a16="http://schemas.microsoft.com/office/drawing/2014/main" id="{9CFEC2B5-88DE-4140-86D4-76A9421E450B}"/>
              </a:ext>
            </a:extLst>
          </p:cNvPr>
          <p:cNvSpPr/>
          <p:nvPr/>
        </p:nvSpPr>
        <p:spPr>
          <a:xfrm>
            <a:off x="1523865" y="5258492"/>
            <a:ext cx="405693" cy="341915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8D259562-4626-4739-AA1C-899DDC244524}"/>
              </a:ext>
            </a:extLst>
          </p:cNvPr>
          <p:cNvSpPr>
            <a:spLocks noChangeAspect="1"/>
          </p:cNvSpPr>
          <p:nvPr/>
        </p:nvSpPr>
        <p:spPr>
          <a:xfrm>
            <a:off x="4376907" y="5194418"/>
            <a:ext cx="271448" cy="431894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8EFA54-76CC-44F7-9C9F-123BDF04D648}"/>
              </a:ext>
            </a:extLst>
          </p:cNvPr>
          <p:cNvSpPr/>
          <p:nvPr/>
        </p:nvSpPr>
        <p:spPr>
          <a:xfrm>
            <a:off x="0" y="-1"/>
            <a:ext cx="12192000" cy="129602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0EF99-F16A-4A6D-83D0-D1964F6B1046}"/>
              </a:ext>
            </a:extLst>
          </p:cNvPr>
          <p:cNvSpPr/>
          <p:nvPr/>
        </p:nvSpPr>
        <p:spPr>
          <a:xfrm>
            <a:off x="0" y="6182086"/>
            <a:ext cx="12192000" cy="67591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B415E-38D3-452E-89F1-DD89CD2A274D}"/>
              </a:ext>
            </a:extLst>
          </p:cNvPr>
          <p:cNvSpPr txBox="1"/>
          <p:nvPr/>
        </p:nvSpPr>
        <p:spPr>
          <a:xfrm>
            <a:off x="1967647" y="6335376"/>
            <a:ext cx="8256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OREM IPSUM DOLOR SIT AMET,CU USU AGAM INTEGRE IMPEDIT.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B4583-DABC-4109-B624-9AEEFCE52671}"/>
              </a:ext>
            </a:extLst>
          </p:cNvPr>
          <p:cNvSpPr txBox="1"/>
          <p:nvPr/>
        </p:nvSpPr>
        <p:spPr>
          <a:xfrm flipH="1">
            <a:off x="1002962" y="103858"/>
            <a:ext cx="10186076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6D86D2C2-AE6F-4B57-9299-7F96DCB2244C}"/>
              </a:ext>
            </a:extLst>
          </p:cNvPr>
          <p:cNvSpPr/>
          <p:nvPr/>
        </p:nvSpPr>
        <p:spPr>
          <a:xfrm flipV="1">
            <a:off x="949193" y="2521590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5FD699C9-6D1E-4EBC-8645-D41A814C57E1}"/>
              </a:ext>
            </a:extLst>
          </p:cNvPr>
          <p:cNvSpPr/>
          <p:nvPr/>
        </p:nvSpPr>
        <p:spPr>
          <a:xfrm flipV="1">
            <a:off x="949193" y="3432260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C4917D7D-B477-48BA-A635-9DAF3307CD6D}"/>
              </a:ext>
            </a:extLst>
          </p:cNvPr>
          <p:cNvSpPr/>
          <p:nvPr/>
        </p:nvSpPr>
        <p:spPr>
          <a:xfrm flipV="1">
            <a:off x="949193" y="4342930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C548F1B0-EDFB-4518-AE4D-4A3A6F53F857}"/>
              </a:ext>
            </a:extLst>
          </p:cNvPr>
          <p:cNvSpPr/>
          <p:nvPr/>
        </p:nvSpPr>
        <p:spPr>
          <a:xfrm flipV="1">
            <a:off x="949193" y="5253600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B82655F8-48CF-4044-B93F-7409C33AF07A}"/>
              </a:ext>
            </a:extLst>
          </p:cNvPr>
          <p:cNvSpPr/>
          <p:nvPr/>
        </p:nvSpPr>
        <p:spPr>
          <a:xfrm>
            <a:off x="911134" y="2713143"/>
            <a:ext cx="573285" cy="57328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A306F5C5-A309-4884-9F87-0C3ED104C88B}"/>
              </a:ext>
            </a:extLst>
          </p:cNvPr>
          <p:cNvSpPr/>
          <p:nvPr/>
        </p:nvSpPr>
        <p:spPr>
          <a:xfrm>
            <a:off x="911133" y="3623814"/>
            <a:ext cx="573285" cy="5732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F7C35C-6B69-487A-8865-6D4B1582251B}"/>
              </a:ext>
            </a:extLst>
          </p:cNvPr>
          <p:cNvSpPr/>
          <p:nvPr/>
        </p:nvSpPr>
        <p:spPr>
          <a:xfrm>
            <a:off x="911132" y="4534485"/>
            <a:ext cx="573285" cy="573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336B85C8-59E1-4FCA-A8C7-47F701D1527A}"/>
              </a:ext>
            </a:extLst>
          </p:cNvPr>
          <p:cNvSpPr/>
          <p:nvPr/>
        </p:nvSpPr>
        <p:spPr>
          <a:xfrm>
            <a:off x="911131" y="5445155"/>
            <a:ext cx="573285" cy="57328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466C5D-0816-4F4D-863D-75491D4872B3}"/>
              </a:ext>
            </a:extLst>
          </p:cNvPr>
          <p:cNvSpPr/>
          <p:nvPr/>
        </p:nvSpPr>
        <p:spPr>
          <a:xfrm>
            <a:off x="903317" y="1802472"/>
            <a:ext cx="573285" cy="57328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014C3-8BAC-4E05-BDCF-E4EEDFAB56A4}"/>
              </a:ext>
            </a:extLst>
          </p:cNvPr>
          <p:cNvSpPr txBox="1"/>
          <p:nvPr/>
        </p:nvSpPr>
        <p:spPr>
          <a:xfrm>
            <a:off x="1703220" y="5500964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81F65-845A-4DBC-B98D-257843ACF351}"/>
              </a:ext>
            </a:extLst>
          </p:cNvPr>
          <p:cNvSpPr txBox="1"/>
          <p:nvPr/>
        </p:nvSpPr>
        <p:spPr>
          <a:xfrm>
            <a:off x="1703219" y="4590292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C5DF0-389C-45E3-BB46-613100CFFBCD}"/>
              </a:ext>
            </a:extLst>
          </p:cNvPr>
          <p:cNvSpPr txBox="1"/>
          <p:nvPr/>
        </p:nvSpPr>
        <p:spPr>
          <a:xfrm>
            <a:off x="1703218" y="3679622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E0251-1F17-4124-831A-3EA1A6CE4592}"/>
              </a:ext>
            </a:extLst>
          </p:cNvPr>
          <p:cNvSpPr txBox="1"/>
          <p:nvPr/>
        </p:nvSpPr>
        <p:spPr>
          <a:xfrm>
            <a:off x="1703217" y="2768952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FBF5E-5E81-417C-A29E-731B1762E22F}"/>
              </a:ext>
            </a:extLst>
          </p:cNvPr>
          <p:cNvSpPr txBox="1"/>
          <p:nvPr/>
        </p:nvSpPr>
        <p:spPr>
          <a:xfrm>
            <a:off x="1703216" y="1858282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3D3B5-5C6A-4641-B3B2-3CC702E65B57}"/>
              </a:ext>
            </a:extLst>
          </p:cNvPr>
          <p:cNvSpPr txBox="1"/>
          <p:nvPr/>
        </p:nvSpPr>
        <p:spPr>
          <a:xfrm>
            <a:off x="9632715" y="1735170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</a:rPr>
              <a:t>A </a:t>
            </a:r>
            <a:r>
              <a:rPr lang="en-US" altLang="ko-KR" sz="2000" dirty="0">
                <a:solidFill>
                  <a:schemeClr val="accent4"/>
                </a:solidFill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36108-3A52-4C46-92EE-638D6FFB6173}"/>
              </a:ext>
            </a:extLst>
          </p:cNvPr>
          <p:cNvSpPr txBox="1"/>
          <p:nvPr/>
        </p:nvSpPr>
        <p:spPr>
          <a:xfrm>
            <a:off x="9632715" y="2645841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</a:rPr>
              <a:t>B </a:t>
            </a:r>
            <a:r>
              <a:rPr lang="en-US" altLang="ko-KR" sz="2000" dirty="0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65653-D464-45BD-9AE6-0F9C86995817}"/>
              </a:ext>
            </a:extLst>
          </p:cNvPr>
          <p:cNvSpPr txBox="1"/>
          <p:nvPr/>
        </p:nvSpPr>
        <p:spPr>
          <a:xfrm>
            <a:off x="9632715" y="3556512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</a:rPr>
              <a:t>C </a:t>
            </a:r>
            <a:r>
              <a:rPr lang="en-US" altLang="ko-KR" sz="2000" dirty="0">
                <a:solidFill>
                  <a:schemeClr val="accent2"/>
                </a:solidFill>
              </a:rPr>
              <a:t>Contents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A2AA5-E676-4FCA-B50E-EA7BE58BE828}"/>
              </a:ext>
            </a:extLst>
          </p:cNvPr>
          <p:cNvSpPr txBox="1"/>
          <p:nvPr/>
        </p:nvSpPr>
        <p:spPr>
          <a:xfrm>
            <a:off x="9632715" y="4467183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D </a:t>
            </a:r>
            <a:r>
              <a:rPr lang="en-US" altLang="ko-KR" sz="20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81406C-4DCA-4DFA-B338-1F30E0097786}"/>
              </a:ext>
            </a:extLst>
          </p:cNvPr>
          <p:cNvSpPr txBox="1"/>
          <p:nvPr/>
        </p:nvSpPr>
        <p:spPr>
          <a:xfrm>
            <a:off x="9632715" y="5377853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6"/>
                </a:solidFill>
              </a:rPr>
              <a:t>E </a:t>
            </a:r>
            <a:r>
              <a:rPr lang="en-US" altLang="ko-KR" sz="2000" dirty="0">
                <a:solidFill>
                  <a:schemeClr val="accent6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5E7844-41EB-482D-95E6-A41A52CF5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26978"/>
              </p:ext>
            </p:extLst>
          </p:nvPr>
        </p:nvGraphicFramePr>
        <p:xfrm>
          <a:off x="3539253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E32D1F-1F2D-454A-9C86-81A96589F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96264"/>
              </p:ext>
            </p:extLst>
          </p:nvPr>
        </p:nvGraphicFramePr>
        <p:xfrm>
          <a:off x="8997884" y="2078924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E5AE0FF-1145-466C-96F5-4F2E9142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04714"/>
              </p:ext>
            </p:extLst>
          </p:nvPr>
        </p:nvGraphicFramePr>
        <p:xfrm>
          <a:off x="917937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7A4BBF0-250B-483A-A7A7-15FB00307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89784"/>
              </p:ext>
            </p:extLst>
          </p:nvPr>
        </p:nvGraphicFramePr>
        <p:xfrm>
          <a:off x="6275994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8278CB-D1DF-447A-8E64-ABA7DA9C6D3A}"/>
              </a:ext>
            </a:extLst>
          </p:cNvPr>
          <p:cNvSpPr txBox="1"/>
          <p:nvPr/>
        </p:nvSpPr>
        <p:spPr>
          <a:xfrm>
            <a:off x="655614" y="515649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1C4F-2892-4C7B-BC0B-EEF7109074CE}"/>
              </a:ext>
            </a:extLst>
          </p:cNvPr>
          <p:cNvSpPr txBox="1"/>
          <p:nvPr/>
        </p:nvSpPr>
        <p:spPr>
          <a:xfrm>
            <a:off x="693322" y="567454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66398-0F07-4AB5-8E9E-94F6271899A5}"/>
              </a:ext>
            </a:extLst>
          </p:cNvPr>
          <p:cNvSpPr txBox="1"/>
          <p:nvPr/>
        </p:nvSpPr>
        <p:spPr>
          <a:xfrm>
            <a:off x="3437659" y="515649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2E35B-539B-4CD5-882A-19697FEBDD7E}"/>
              </a:ext>
            </a:extLst>
          </p:cNvPr>
          <p:cNvSpPr txBox="1"/>
          <p:nvPr/>
        </p:nvSpPr>
        <p:spPr>
          <a:xfrm>
            <a:off x="3475367" y="567454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C719-54C5-4768-8296-B3D623FAC920}"/>
              </a:ext>
            </a:extLst>
          </p:cNvPr>
          <p:cNvSpPr txBox="1"/>
          <p:nvPr/>
        </p:nvSpPr>
        <p:spPr>
          <a:xfrm>
            <a:off x="6219704" y="515649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91400-B08D-460C-A7AE-D010BD038E57}"/>
              </a:ext>
            </a:extLst>
          </p:cNvPr>
          <p:cNvSpPr txBox="1"/>
          <p:nvPr/>
        </p:nvSpPr>
        <p:spPr>
          <a:xfrm>
            <a:off x="6257412" y="567454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768D1-A306-4EE5-88AD-8949E9CC7CB3}"/>
              </a:ext>
            </a:extLst>
          </p:cNvPr>
          <p:cNvSpPr txBox="1"/>
          <p:nvPr/>
        </p:nvSpPr>
        <p:spPr>
          <a:xfrm>
            <a:off x="9001750" y="515649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03720-D4D1-4270-86F9-1D1906B01128}"/>
              </a:ext>
            </a:extLst>
          </p:cNvPr>
          <p:cNvSpPr txBox="1"/>
          <p:nvPr/>
        </p:nvSpPr>
        <p:spPr>
          <a:xfrm>
            <a:off x="9039458" y="567454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D7104-200E-426F-9B7F-D9186D8F1478}"/>
              </a:ext>
            </a:extLst>
          </p:cNvPr>
          <p:cNvSpPr txBox="1"/>
          <p:nvPr/>
        </p:nvSpPr>
        <p:spPr>
          <a:xfrm>
            <a:off x="1419238" y="5279609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60CAC-1DAA-46E7-9E54-26370A2E62A7}"/>
              </a:ext>
            </a:extLst>
          </p:cNvPr>
          <p:cNvSpPr txBox="1"/>
          <p:nvPr/>
        </p:nvSpPr>
        <p:spPr>
          <a:xfrm>
            <a:off x="4201283" y="5279609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155A47-B39A-4655-8BD7-C3B98D5C3584}"/>
              </a:ext>
            </a:extLst>
          </p:cNvPr>
          <p:cNvSpPr txBox="1"/>
          <p:nvPr/>
        </p:nvSpPr>
        <p:spPr>
          <a:xfrm>
            <a:off x="7052264" y="5279609"/>
            <a:ext cx="1674866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F41A3-10AF-490D-AC8A-10C0F00008A7}"/>
              </a:ext>
            </a:extLst>
          </p:cNvPr>
          <p:cNvSpPr txBox="1"/>
          <p:nvPr/>
        </p:nvSpPr>
        <p:spPr>
          <a:xfrm>
            <a:off x="9834310" y="5279609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0E514-0901-43DD-96BB-B8096247E783}"/>
              </a:ext>
            </a:extLst>
          </p:cNvPr>
          <p:cNvSpPr txBox="1"/>
          <p:nvPr/>
        </p:nvSpPr>
        <p:spPr>
          <a:xfrm>
            <a:off x="877035" y="726355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EFEBD-4074-4B78-BD60-E604C516ED95}"/>
              </a:ext>
            </a:extLst>
          </p:cNvPr>
          <p:cNvSpPr txBox="1"/>
          <p:nvPr/>
        </p:nvSpPr>
        <p:spPr>
          <a:xfrm>
            <a:off x="877035" y="2812661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EDD2A-44A8-4A54-B929-450D9AB1001F}"/>
              </a:ext>
            </a:extLst>
          </p:cNvPr>
          <p:cNvSpPr txBox="1"/>
          <p:nvPr/>
        </p:nvSpPr>
        <p:spPr>
          <a:xfrm>
            <a:off x="877034" y="3639585"/>
            <a:ext cx="5948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76A61653-DCF0-469A-97B2-9912645532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567583B5-6F04-4AA5-A710-D2E39E6140DA}"/>
              </a:ext>
            </a:extLst>
          </p:cNvPr>
          <p:cNvGrpSpPr>
            <a:grpSpLocks noChangeAspect="1"/>
          </p:cNvGrpSpPr>
          <p:nvPr/>
        </p:nvGrpSpPr>
        <p:grpSpPr>
          <a:xfrm>
            <a:off x="6407989" y="1764769"/>
            <a:ext cx="1217610" cy="4344082"/>
            <a:chOff x="3303186" y="2057490"/>
            <a:chExt cx="1009050" cy="360000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FBB27FB2-9450-4C66-AC1A-44C9365BA5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59D254DF-91B1-4C45-94AA-34DBC99111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2DDAB7B0-4CAA-4B25-861B-B92A5FC590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9EBFB5C5-F801-4AAC-924A-85EE7A4AD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D3973B7-5C72-4460-8676-8826C71260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3D50AF-9AF2-4065-BDF2-10BC3885A1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9E2E342-E20A-4BB4-9BDC-84F596E3E5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7964CFF-089A-4E47-BDC3-77B13A827D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ABCD8CA-62BF-4C52-91E7-9DF94CF203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68CFB6A-F904-4927-9FF7-FEAD7B6EC2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CBAFED81-6804-4322-A9C6-D8EB83889135}"/>
              </a:ext>
            </a:extLst>
          </p:cNvPr>
          <p:cNvGrpSpPr>
            <a:grpSpLocks noChangeAspect="1"/>
          </p:cNvGrpSpPr>
          <p:nvPr/>
        </p:nvGrpSpPr>
        <p:grpSpPr>
          <a:xfrm>
            <a:off x="1120303" y="1788851"/>
            <a:ext cx="1242107" cy="4320000"/>
            <a:chOff x="1755471" y="2057490"/>
            <a:chExt cx="1035089" cy="3600000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780809FE-B055-4966-9AA9-874B5E753D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7C68010-F389-43C7-B5FA-7318A247B1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74A0A44-6833-4FEF-A98E-932E447340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4BBE358-689C-4A8A-81D1-DC9A66ED2D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2C466AB-BA39-465D-AF12-F8E6019477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F3BF0B-11C7-474D-B336-1F18EE57D2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E7715AD-7769-44E5-91CC-DB36DB45A3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FB54A3B-9D73-4EF7-BF51-1F4FA5E64B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B8EBF13-A5BB-4580-A228-E5297DD4FE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0FE82A8-081C-4D7E-BB4D-E0E6BAAD62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F5429704-C628-4325-9102-11196768FAC7}"/>
              </a:ext>
            </a:extLst>
          </p:cNvPr>
          <p:cNvSpPr/>
          <p:nvPr/>
        </p:nvSpPr>
        <p:spPr>
          <a:xfrm>
            <a:off x="2968713" y="2011680"/>
            <a:ext cx="626818" cy="626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142CE35C-7FEB-4699-B4F5-A359D998FEB1}"/>
              </a:ext>
            </a:extLst>
          </p:cNvPr>
          <p:cNvSpPr/>
          <p:nvPr/>
        </p:nvSpPr>
        <p:spPr>
          <a:xfrm>
            <a:off x="2968713" y="3130432"/>
            <a:ext cx="626818" cy="626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6F08808F-B0CD-4582-B286-D2209F080A51}"/>
              </a:ext>
            </a:extLst>
          </p:cNvPr>
          <p:cNvSpPr/>
          <p:nvPr/>
        </p:nvSpPr>
        <p:spPr>
          <a:xfrm>
            <a:off x="2968713" y="4249184"/>
            <a:ext cx="626818" cy="626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2DFCE5D-90EF-4096-9063-7B416C62AD9B}"/>
              </a:ext>
            </a:extLst>
          </p:cNvPr>
          <p:cNvSpPr/>
          <p:nvPr/>
        </p:nvSpPr>
        <p:spPr>
          <a:xfrm>
            <a:off x="2968713" y="5367936"/>
            <a:ext cx="626818" cy="626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id="{A5854A86-63F9-4E9F-BBB8-AD41BE3D6E01}"/>
              </a:ext>
            </a:extLst>
          </p:cNvPr>
          <p:cNvGrpSpPr/>
          <p:nvPr/>
        </p:nvGrpSpPr>
        <p:grpSpPr>
          <a:xfrm>
            <a:off x="3867395" y="1865825"/>
            <a:ext cx="2346194" cy="918533"/>
            <a:chOff x="1758834" y="1773770"/>
            <a:chExt cx="2741158" cy="91853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86F1EC-2C03-4656-935D-6064C8666C8E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2E0199-1E56-4B80-BE6B-9A80EA80EF0D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12">
            <a:extLst>
              <a:ext uri="{FF2B5EF4-FFF2-40B4-BE49-F238E27FC236}">
                <a16:creationId xmlns:a16="http://schemas.microsoft.com/office/drawing/2014/main" id="{5F8F7EEC-8977-44B7-A891-4449E1BADBAA}"/>
              </a:ext>
            </a:extLst>
          </p:cNvPr>
          <p:cNvGrpSpPr/>
          <p:nvPr/>
        </p:nvGrpSpPr>
        <p:grpSpPr>
          <a:xfrm>
            <a:off x="3867395" y="2984577"/>
            <a:ext cx="2346194" cy="918533"/>
            <a:chOff x="1758834" y="1773770"/>
            <a:chExt cx="2741158" cy="91853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1D84A9-E794-4D26-B3E6-6A63EE04FB27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0F0669-E7E5-4A0D-A33E-A953AF272238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15">
            <a:extLst>
              <a:ext uri="{FF2B5EF4-FFF2-40B4-BE49-F238E27FC236}">
                <a16:creationId xmlns:a16="http://schemas.microsoft.com/office/drawing/2014/main" id="{26E08725-3041-4648-B0C8-A48ED2FFAC4B}"/>
              </a:ext>
            </a:extLst>
          </p:cNvPr>
          <p:cNvGrpSpPr/>
          <p:nvPr/>
        </p:nvGrpSpPr>
        <p:grpSpPr>
          <a:xfrm>
            <a:off x="3867395" y="4103329"/>
            <a:ext cx="2346194" cy="918533"/>
            <a:chOff x="1758834" y="1773770"/>
            <a:chExt cx="2741158" cy="91853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C412C-BEEF-4191-BED4-F500935C41C3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371E1F-0477-4851-A48D-A13CC1A3D717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3DA2E8B6-281A-4E77-AC8D-18693F4A3910}"/>
              </a:ext>
            </a:extLst>
          </p:cNvPr>
          <p:cNvGrpSpPr/>
          <p:nvPr/>
        </p:nvGrpSpPr>
        <p:grpSpPr>
          <a:xfrm>
            <a:off x="3867395" y="5222081"/>
            <a:ext cx="2346194" cy="918533"/>
            <a:chOff x="1758834" y="1773770"/>
            <a:chExt cx="2741158" cy="9185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A22D5F-573D-4495-83AE-CB6AFCDC9010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268928-480B-4B03-A2C8-C2C84D264F63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Isosceles Triangle 51">
            <a:extLst>
              <a:ext uri="{FF2B5EF4-FFF2-40B4-BE49-F238E27FC236}">
                <a16:creationId xmlns:a16="http://schemas.microsoft.com/office/drawing/2014/main" id="{E411B15E-0568-4A2C-A320-2B2A1442FECD}"/>
              </a:ext>
            </a:extLst>
          </p:cNvPr>
          <p:cNvSpPr/>
          <p:nvPr/>
        </p:nvSpPr>
        <p:spPr>
          <a:xfrm>
            <a:off x="3140720" y="4450795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6F6A1986-9D55-4395-B69E-3311DD8E8B20}"/>
              </a:ext>
            </a:extLst>
          </p:cNvPr>
          <p:cNvSpPr/>
          <p:nvPr/>
        </p:nvSpPr>
        <p:spPr>
          <a:xfrm>
            <a:off x="3119580" y="5558910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622C2E14-AC10-4B0D-9D0C-D65486985619}"/>
              </a:ext>
            </a:extLst>
          </p:cNvPr>
          <p:cNvSpPr/>
          <p:nvPr/>
        </p:nvSpPr>
        <p:spPr>
          <a:xfrm>
            <a:off x="3122006" y="2168794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4" name="Round Same Side Corner Rectangle 36">
            <a:extLst>
              <a:ext uri="{FF2B5EF4-FFF2-40B4-BE49-F238E27FC236}">
                <a16:creationId xmlns:a16="http://schemas.microsoft.com/office/drawing/2014/main" id="{92F9BC5C-74EF-49DA-99F1-FB928CDDD263}"/>
              </a:ext>
            </a:extLst>
          </p:cNvPr>
          <p:cNvSpPr/>
          <p:nvPr/>
        </p:nvSpPr>
        <p:spPr>
          <a:xfrm>
            <a:off x="3116822" y="3312722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70C276B5-6837-42DE-B9F6-8D4918411016}"/>
              </a:ext>
            </a:extLst>
          </p:cNvPr>
          <p:cNvSpPr/>
          <p:nvPr/>
        </p:nvSpPr>
        <p:spPr>
          <a:xfrm>
            <a:off x="8198190" y="1910624"/>
            <a:ext cx="626818" cy="626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72A71A07-D15E-456D-BD29-D3B679E48E70}"/>
              </a:ext>
            </a:extLst>
          </p:cNvPr>
          <p:cNvSpPr/>
          <p:nvPr/>
        </p:nvSpPr>
        <p:spPr>
          <a:xfrm>
            <a:off x="8198190" y="3029376"/>
            <a:ext cx="626818" cy="626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4DC91554-9EE5-4C48-B0B8-311CD7F78887}"/>
              </a:ext>
            </a:extLst>
          </p:cNvPr>
          <p:cNvSpPr/>
          <p:nvPr/>
        </p:nvSpPr>
        <p:spPr>
          <a:xfrm>
            <a:off x="8198190" y="4148128"/>
            <a:ext cx="626818" cy="626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88A66A09-8E11-438A-BD66-E6292BB59588}"/>
              </a:ext>
            </a:extLst>
          </p:cNvPr>
          <p:cNvSpPr/>
          <p:nvPr/>
        </p:nvSpPr>
        <p:spPr>
          <a:xfrm>
            <a:off x="8198190" y="5266880"/>
            <a:ext cx="626818" cy="626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9" name="Group 2">
            <a:extLst>
              <a:ext uri="{FF2B5EF4-FFF2-40B4-BE49-F238E27FC236}">
                <a16:creationId xmlns:a16="http://schemas.microsoft.com/office/drawing/2014/main" id="{1AD5795D-CEB0-4380-B1A6-0A5E02F953CA}"/>
              </a:ext>
            </a:extLst>
          </p:cNvPr>
          <p:cNvGrpSpPr/>
          <p:nvPr/>
        </p:nvGrpSpPr>
        <p:grpSpPr>
          <a:xfrm>
            <a:off x="9096872" y="1764769"/>
            <a:ext cx="2346194" cy="918533"/>
            <a:chOff x="1758834" y="1773770"/>
            <a:chExt cx="2741158" cy="91853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00E263-7B54-4F69-8DCB-F37EEEFFDCF1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0C27F2-CBE4-4C56-95C8-7C34B6C3A9C8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12">
            <a:extLst>
              <a:ext uri="{FF2B5EF4-FFF2-40B4-BE49-F238E27FC236}">
                <a16:creationId xmlns:a16="http://schemas.microsoft.com/office/drawing/2014/main" id="{1C7DB9CD-2E91-46B3-984C-1B432C4B4A08}"/>
              </a:ext>
            </a:extLst>
          </p:cNvPr>
          <p:cNvGrpSpPr/>
          <p:nvPr/>
        </p:nvGrpSpPr>
        <p:grpSpPr>
          <a:xfrm>
            <a:off x="9096872" y="2883521"/>
            <a:ext cx="2346194" cy="918533"/>
            <a:chOff x="1758834" y="1773770"/>
            <a:chExt cx="2741158" cy="91853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FBDF838-12FA-4AEC-AFC5-4C9323A2E401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508118-98D5-4544-9ACD-0673779BD27A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15">
            <a:extLst>
              <a:ext uri="{FF2B5EF4-FFF2-40B4-BE49-F238E27FC236}">
                <a16:creationId xmlns:a16="http://schemas.microsoft.com/office/drawing/2014/main" id="{AA86E8AA-AB09-479B-BD10-BBFB7DBF38B8}"/>
              </a:ext>
            </a:extLst>
          </p:cNvPr>
          <p:cNvGrpSpPr/>
          <p:nvPr/>
        </p:nvGrpSpPr>
        <p:grpSpPr>
          <a:xfrm>
            <a:off x="9096872" y="4002273"/>
            <a:ext cx="2346194" cy="918533"/>
            <a:chOff x="1758834" y="1773770"/>
            <a:chExt cx="2741158" cy="91853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08EF3D-0C92-4EAA-A4FD-3DFCAEDC66E0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A2E332-E570-4297-B5DF-7DDF454B0D41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18">
            <a:extLst>
              <a:ext uri="{FF2B5EF4-FFF2-40B4-BE49-F238E27FC236}">
                <a16:creationId xmlns:a16="http://schemas.microsoft.com/office/drawing/2014/main" id="{5028734A-47B9-463B-ABC3-BCDAC7422666}"/>
              </a:ext>
            </a:extLst>
          </p:cNvPr>
          <p:cNvGrpSpPr/>
          <p:nvPr/>
        </p:nvGrpSpPr>
        <p:grpSpPr>
          <a:xfrm>
            <a:off x="9096872" y="5121025"/>
            <a:ext cx="2346194" cy="918533"/>
            <a:chOff x="1758834" y="1773770"/>
            <a:chExt cx="2741158" cy="91853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8ADFC-D7B5-49B9-85C3-67923E8BBCE8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F56264-F0A5-4A12-BE49-A18B650609F3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1" name="Isosceles Triangle 51">
            <a:extLst>
              <a:ext uri="{FF2B5EF4-FFF2-40B4-BE49-F238E27FC236}">
                <a16:creationId xmlns:a16="http://schemas.microsoft.com/office/drawing/2014/main" id="{C1E4E7C7-39AE-4300-92AD-F86EF1463B98}"/>
              </a:ext>
            </a:extLst>
          </p:cNvPr>
          <p:cNvSpPr/>
          <p:nvPr/>
        </p:nvSpPr>
        <p:spPr>
          <a:xfrm>
            <a:off x="8370197" y="4349739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2" name="Rounded Rectangle 27">
            <a:extLst>
              <a:ext uri="{FF2B5EF4-FFF2-40B4-BE49-F238E27FC236}">
                <a16:creationId xmlns:a16="http://schemas.microsoft.com/office/drawing/2014/main" id="{FFDD4542-B189-4A22-AB02-600AE8DC8FDE}"/>
              </a:ext>
            </a:extLst>
          </p:cNvPr>
          <p:cNvSpPr/>
          <p:nvPr/>
        </p:nvSpPr>
        <p:spPr>
          <a:xfrm>
            <a:off x="8349057" y="5457854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id="{84CE0042-AFB0-4021-898B-2410DDCEF830}"/>
              </a:ext>
            </a:extLst>
          </p:cNvPr>
          <p:cNvSpPr/>
          <p:nvPr/>
        </p:nvSpPr>
        <p:spPr>
          <a:xfrm>
            <a:off x="8351483" y="2067738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4" name="Round Same Side Corner Rectangle 36">
            <a:extLst>
              <a:ext uri="{FF2B5EF4-FFF2-40B4-BE49-F238E27FC236}">
                <a16:creationId xmlns:a16="http://schemas.microsoft.com/office/drawing/2014/main" id="{AA67369B-3171-453C-BBFB-CAF6582777E6}"/>
              </a:ext>
            </a:extLst>
          </p:cNvPr>
          <p:cNvSpPr/>
          <p:nvPr/>
        </p:nvSpPr>
        <p:spPr>
          <a:xfrm>
            <a:off x="8346299" y="3211666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1FCE78CE-3614-4ABB-9904-F08E38FBE414}"/>
              </a:ext>
            </a:extLst>
          </p:cNvPr>
          <p:cNvGrpSpPr/>
          <p:nvPr/>
        </p:nvGrpSpPr>
        <p:grpSpPr>
          <a:xfrm>
            <a:off x="1011885" y="3029220"/>
            <a:ext cx="10144553" cy="2286000"/>
            <a:chOff x="676760" y="2727176"/>
            <a:chExt cx="7870695" cy="2286000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9C55FF2D-2AB9-4898-8903-881CD684D2D2}"/>
                </a:ext>
              </a:extLst>
            </p:cNvPr>
            <p:cNvSpPr/>
            <p:nvPr/>
          </p:nvSpPr>
          <p:spPr>
            <a:xfrm>
              <a:off x="676760" y="4436233"/>
              <a:ext cx="1787568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  <a:gd name="connsiteX0" fmla="*/ 0 w 1992085"/>
                <a:gd name="connsiteY0" fmla="*/ 576943 h 576943"/>
                <a:gd name="connsiteX1" fmla="*/ 1992085 w 1992085"/>
                <a:gd name="connsiteY1" fmla="*/ 576943 h 576943"/>
                <a:gd name="connsiteX2" fmla="*/ 1992085 w 1992085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085" h="576943">
                  <a:moveTo>
                    <a:pt x="0" y="576943"/>
                  </a:moveTo>
                  <a:lnTo>
                    <a:pt x="1992085" y="576943"/>
                  </a:lnTo>
                  <a:lnTo>
                    <a:pt x="1992085" y="0"/>
                  </a:lnTo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C1EECC4-E306-4C98-B8F1-8E4B2927D22A}"/>
                </a:ext>
              </a:extLst>
            </p:cNvPr>
            <p:cNvSpPr/>
            <p:nvPr/>
          </p:nvSpPr>
          <p:spPr>
            <a:xfrm>
              <a:off x="2456606" y="3876728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C00BE9E-8A08-4691-B30A-DA79C03030BF}"/>
                </a:ext>
              </a:extLst>
            </p:cNvPr>
            <p:cNvSpPr/>
            <p:nvPr/>
          </p:nvSpPr>
          <p:spPr>
            <a:xfrm>
              <a:off x="3914576" y="3304119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06A38B2-8A3B-4081-8B6E-0885331416F2}"/>
                </a:ext>
              </a:extLst>
            </p:cNvPr>
            <p:cNvSpPr/>
            <p:nvPr/>
          </p:nvSpPr>
          <p:spPr>
            <a:xfrm>
              <a:off x="5371663" y="2727176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8" name="Straight Connector 9">
              <a:extLst>
                <a:ext uri="{FF2B5EF4-FFF2-40B4-BE49-F238E27FC236}">
                  <a16:creationId xmlns:a16="http://schemas.microsoft.com/office/drawing/2014/main" id="{575B91A2-EB51-4C72-81D2-C7F898AB0702}"/>
                </a:ext>
              </a:extLst>
            </p:cNvPr>
            <p:cNvCxnSpPr>
              <a:cxnSpLocks/>
            </p:cNvCxnSpPr>
            <p:nvPr/>
          </p:nvCxnSpPr>
          <p:spPr>
            <a:xfrm>
              <a:off x="6827786" y="2727176"/>
              <a:ext cx="171966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14">
            <a:extLst>
              <a:ext uri="{FF2B5EF4-FFF2-40B4-BE49-F238E27FC236}">
                <a16:creationId xmlns:a16="http://schemas.microsoft.com/office/drawing/2014/main" id="{C22A4D22-67FE-449F-B64A-93A8B37F0226}"/>
              </a:ext>
            </a:extLst>
          </p:cNvPr>
          <p:cNvSpPr/>
          <p:nvPr/>
        </p:nvSpPr>
        <p:spPr>
          <a:xfrm>
            <a:off x="1919879" y="4990964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E2184F8F-714C-4D3E-9585-C7510C2B92D3}"/>
              </a:ext>
            </a:extLst>
          </p:cNvPr>
          <p:cNvSpPr/>
          <p:nvPr/>
        </p:nvSpPr>
        <p:spPr>
          <a:xfrm>
            <a:off x="3854746" y="4420726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E1FA9024-760B-48E5-9A66-77F88D7F62B5}"/>
              </a:ext>
            </a:extLst>
          </p:cNvPr>
          <p:cNvSpPr/>
          <p:nvPr/>
        </p:nvSpPr>
        <p:spPr>
          <a:xfrm>
            <a:off x="5782630" y="3850489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1B26B943-C137-4D7B-8CB5-913958F7730F}"/>
              </a:ext>
            </a:extLst>
          </p:cNvPr>
          <p:cNvSpPr/>
          <p:nvPr/>
        </p:nvSpPr>
        <p:spPr>
          <a:xfrm>
            <a:off x="7735119" y="3280252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312CA446-9A77-46AB-B069-7627AEDA1063}"/>
              </a:ext>
            </a:extLst>
          </p:cNvPr>
          <p:cNvSpPr/>
          <p:nvPr/>
        </p:nvSpPr>
        <p:spPr>
          <a:xfrm>
            <a:off x="9661685" y="2710015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9">
            <a:extLst>
              <a:ext uri="{FF2B5EF4-FFF2-40B4-BE49-F238E27FC236}">
                <a16:creationId xmlns:a16="http://schemas.microsoft.com/office/drawing/2014/main" id="{99E5628A-CD93-4FE1-908C-B1965C37FB3D}"/>
              </a:ext>
            </a:extLst>
          </p:cNvPr>
          <p:cNvGrpSpPr/>
          <p:nvPr/>
        </p:nvGrpSpPr>
        <p:grpSpPr>
          <a:xfrm>
            <a:off x="1225457" y="2806688"/>
            <a:ext cx="2015584" cy="1261884"/>
            <a:chOff x="1715370" y="1766707"/>
            <a:chExt cx="1472234" cy="12618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B4B6F8-F3F4-4BCB-BF58-6F57C308CF58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1FDAFC-A28C-489E-85C3-5113B5D481C1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42">
            <a:extLst>
              <a:ext uri="{FF2B5EF4-FFF2-40B4-BE49-F238E27FC236}">
                <a16:creationId xmlns:a16="http://schemas.microsoft.com/office/drawing/2014/main" id="{86F85569-6F55-4C8E-B5E7-78306804A127}"/>
              </a:ext>
            </a:extLst>
          </p:cNvPr>
          <p:cNvGrpSpPr/>
          <p:nvPr/>
        </p:nvGrpSpPr>
        <p:grpSpPr>
          <a:xfrm>
            <a:off x="3160324" y="2287318"/>
            <a:ext cx="2015584" cy="1261884"/>
            <a:chOff x="1715370" y="1766707"/>
            <a:chExt cx="1472234" cy="126188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312FB7-3E23-4CB8-BB73-465DC887EDA1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85DB92-2BB8-41A4-AE5B-A09021C245B6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45">
            <a:extLst>
              <a:ext uri="{FF2B5EF4-FFF2-40B4-BE49-F238E27FC236}">
                <a16:creationId xmlns:a16="http://schemas.microsoft.com/office/drawing/2014/main" id="{33552D3D-8A08-4C79-B0F1-E178C6132EDE}"/>
              </a:ext>
            </a:extLst>
          </p:cNvPr>
          <p:cNvGrpSpPr/>
          <p:nvPr/>
        </p:nvGrpSpPr>
        <p:grpSpPr>
          <a:xfrm>
            <a:off x="5088208" y="1726656"/>
            <a:ext cx="2015584" cy="1261884"/>
            <a:chOff x="1715370" y="1766707"/>
            <a:chExt cx="1472234" cy="126188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5531E5-F755-4D79-9760-0DEF67FE342E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4DAA9A-4F2C-41FC-B935-F7E46FB89EA9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8">
            <a:extLst>
              <a:ext uri="{FF2B5EF4-FFF2-40B4-BE49-F238E27FC236}">
                <a16:creationId xmlns:a16="http://schemas.microsoft.com/office/drawing/2014/main" id="{A865CCF1-7F9E-4E8F-ACEC-780981D9B676}"/>
              </a:ext>
            </a:extLst>
          </p:cNvPr>
          <p:cNvGrpSpPr/>
          <p:nvPr/>
        </p:nvGrpSpPr>
        <p:grpSpPr>
          <a:xfrm>
            <a:off x="7040697" y="4831412"/>
            <a:ext cx="2015584" cy="1261884"/>
            <a:chOff x="1715370" y="1766707"/>
            <a:chExt cx="1472234" cy="126188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06FE0F-9C2F-4592-BD85-E1B6E988C047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96489B-3FFF-4778-8CE4-41F16159A3D5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1">
            <a:extLst>
              <a:ext uri="{FF2B5EF4-FFF2-40B4-BE49-F238E27FC236}">
                <a16:creationId xmlns:a16="http://schemas.microsoft.com/office/drawing/2014/main" id="{2458EC56-5963-4C22-9ECF-B6745AF1AC6C}"/>
              </a:ext>
            </a:extLst>
          </p:cNvPr>
          <p:cNvGrpSpPr/>
          <p:nvPr/>
        </p:nvGrpSpPr>
        <p:grpSpPr>
          <a:xfrm>
            <a:off x="8967263" y="4273675"/>
            <a:ext cx="2015584" cy="1261884"/>
            <a:chOff x="1715370" y="1766707"/>
            <a:chExt cx="1472234" cy="12618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A2C934-8CA9-4409-8E95-03BB560EA9F8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48C94F-3C07-43A8-966F-C083CCBC5ECA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Rectangle 30">
            <a:extLst>
              <a:ext uri="{FF2B5EF4-FFF2-40B4-BE49-F238E27FC236}">
                <a16:creationId xmlns:a16="http://schemas.microsoft.com/office/drawing/2014/main" id="{43215B62-8B5A-4A80-B5E4-41208A244D39}"/>
              </a:ext>
            </a:extLst>
          </p:cNvPr>
          <p:cNvSpPr/>
          <p:nvPr/>
        </p:nvSpPr>
        <p:spPr>
          <a:xfrm>
            <a:off x="5937396" y="399605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Parallelogram 30">
            <a:extLst>
              <a:ext uri="{FF2B5EF4-FFF2-40B4-BE49-F238E27FC236}">
                <a16:creationId xmlns:a16="http://schemas.microsoft.com/office/drawing/2014/main" id="{7677BA1C-26A3-42FE-9719-15C7C2ED8915}"/>
              </a:ext>
            </a:extLst>
          </p:cNvPr>
          <p:cNvSpPr/>
          <p:nvPr/>
        </p:nvSpPr>
        <p:spPr>
          <a:xfrm flipH="1">
            <a:off x="2063659" y="5139190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129CD95D-318C-40D3-AD87-07B95ED080EA}"/>
              </a:ext>
            </a:extLst>
          </p:cNvPr>
          <p:cNvSpPr>
            <a:spLocks noChangeAspect="1"/>
          </p:cNvSpPr>
          <p:nvPr/>
        </p:nvSpPr>
        <p:spPr>
          <a:xfrm rot="9900000">
            <a:off x="9788202" y="286859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FDF194D4-DE65-48EB-B551-A7AAA639EEB8}"/>
              </a:ext>
            </a:extLst>
          </p:cNvPr>
          <p:cNvSpPr/>
          <p:nvPr/>
        </p:nvSpPr>
        <p:spPr>
          <a:xfrm>
            <a:off x="7869547" y="3459210"/>
            <a:ext cx="351597" cy="2939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자유형 151">
            <a:extLst>
              <a:ext uri="{FF2B5EF4-FFF2-40B4-BE49-F238E27FC236}">
                <a16:creationId xmlns:a16="http://schemas.microsoft.com/office/drawing/2014/main" id="{F2A661B0-A505-425E-808B-410EC5A3AB76}"/>
              </a:ext>
            </a:extLst>
          </p:cNvPr>
          <p:cNvSpPr/>
          <p:nvPr/>
        </p:nvSpPr>
        <p:spPr>
          <a:xfrm>
            <a:off x="3989822" y="4553013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0CD5342-0F7E-4755-AB2D-C08C16188428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217469" y="4178772"/>
            <a:ext cx="15780" cy="812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315C5B1-C672-4E05-8593-367964494029}"/>
              </a:ext>
            </a:extLst>
          </p:cNvPr>
          <p:cNvCxnSpPr>
            <a:cxnSpLocks/>
          </p:cNvCxnSpPr>
          <p:nvPr/>
        </p:nvCxnSpPr>
        <p:spPr>
          <a:xfrm flipH="1" flipV="1">
            <a:off x="4180181" y="3629770"/>
            <a:ext cx="15780" cy="812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7EE6BB6-2F8F-4163-9C93-78FF9A847DF3}"/>
              </a:ext>
            </a:extLst>
          </p:cNvPr>
          <p:cNvCxnSpPr>
            <a:cxnSpLocks/>
          </p:cNvCxnSpPr>
          <p:nvPr/>
        </p:nvCxnSpPr>
        <p:spPr>
          <a:xfrm flipH="1" flipV="1">
            <a:off x="6086472" y="3041637"/>
            <a:ext cx="15780" cy="8121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59F5EAD-DF60-42F1-9561-60D338A81050}"/>
              </a:ext>
            </a:extLst>
          </p:cNvPr>
          <p:cNvCxnSpPr>
            <a:cxnSpLocks/>
          </p:cNvCxnSpPr>
          <p:nvPr/>
        </p:nvCxnSpPr>
        <p:spPr>
          <a:xfrm flipH="1">
            <a:off x="8030725" y="3906992"/>
            <a:ext cx="15780" cy="81219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32A3020-4DE0-4C8C-B678-08CC40CB3636}"/>
              </a:ext>
            </a:extLst>
          </p:cNvPr>
          <p:cNvCxnSpPr>
            <a:cxnSpLocks/>
          </p:cNvCxnSpPr>
          <p:nvPr/>
        </p:nvCxnSpPr>
        <p:spPr>
          <a:xfrm flipH="1">
            <a:off x="9958347" y="3351667"/>
            <a:ext cx="15780" cy="8121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946714-0BE5-4F21-B776-0D713DF0FA69}"/>
              </a:ext>
            </a:extLst>
          </p:cNvPr>
          <p:cNvSpPr txBox="1"/>
          <p:nvPr/>
        </p:nvSpPr>
        <p:spPr>
          <a:xfrm>
            <a:off x="8232403" y="475005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A1479-C0EB-49DD-94F7-B6E4B90F1669}"/>
              </a:ext>
            </a:extLst>
          </p:cNvPr>
          <p:cNvSpPr txBox="1"/>
          <p:nvPr/>
        </p:nvSpPr>
        <p:spPr>
          <a:xfrm>
            <a:off x="8232404" y="3548818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18664-A392-4D9F-B520-E154F23A3420}"/>
              </a:ext>
            </a:extLst>
          </p:cNvPr>
          <p:cNvSpPr txBox="1"/>
          <p:nvPr/>
        </p:nvSpPr>
        <p:spPr>
          <a:xfrm>
            <a:off x="8221774" y="2787996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7A05F02B-6D54-43F0-9047-AC8648994E9C}"/>
              </a:ext>
            </a:extLst>
          </p:cNvPr>
          <p:cNvSpPr>
            <a:spLocks noChangeAspect="1"/>
          </p:cNvSpPr>
          <p:nvPr/>
        </p:nvSpPr>
        <p:spPr>
          <a:xfrm>
            <a:off x="6468300" y="1557079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7D28B089-EBAF-4539-83EB-2F248FCB48FF}"/>
              </a:ext>
            </a:extLst>
          </p:cNvPr>
          <p:cNvSpPr>
            <a:spLocks noChangeAspect="1"/>
          </p:cNvSpPr>
          <p:nvPr/>
        </p:nvSpPr>
        <p:spPr>
          <a:xfrm>
            <a:off x="4213125" y="1557079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A196B-E7E1-4239-856E-6E780D4BE8F4}"/>
              </a:ext>
            </a:extLst>
          </p:cNvPr>
          <p:cNvSpPr txBox="1"/>
          <p:nvPr/>
        </p:nvSpPr>
        <p:spPr>
          <a:xfrm>
            <a:off x="4732416" y="1316914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DE8DD-C84C-41EA-B9CF-902716BB68F7}"/>
              </a:ext>
            </a:extLst>
          </p:cNvPr>
          <p:cNvSpPr txBox="1"/>
          <p:nvPr/>
        </p:nvSpPr>
        <p:spPr>
          <a:xfrm>
            <a:off x="7153704" y="1336330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40" name="Graphic 5349">
            <a:extLst>
              <a:ext uri="{FF2B5EF4-FFF2-40B4-BE49-F238E27FC236}">
                <a16:creationId xmlns:a16="http://schemas.microsoft.com/office/drawing/2014/main" id="{013B1899-B0CB-4D77-9E41-789D24A13D73}"/>
              </a:ext>
            </a:extLst>
          </p:cNvPr>
          <p:cNvGrpSpPr/>
          <p:nvPr/>
        </p:nvGrpSpPr>
        <p:grpSpPr>
          <a:xfrm rot="19876901">
            <a:off x="8950970" y="1613716"/>
            <a:ext cx="790738" cy="606721"/>
            <a:chOff x="8701401" y="3712029"/>
            <a:chExt cx="2824168" cy="2166942"/>
          </a:xfrm>
        </p:grpSpPr>
        <p:sp>
          <p:nvSpPr>
            <p:cNvPr id="41" name="Freeform: Shape 206">
              <a:extLst>
                <a:ext uri="{FF2B5EF4-FFF2-40B4-BE49-F238E27FC236}">
                  <a16:creationId xmlns:a16="http://schemas.microsoft.com/office/drawing/2014/main" id="{AEF7BED6-9B84-46E4-B21A-815C1C5D9719}"/>
                </a:ext>
              </a:extLst>
            </p:cNvPr>
            <p:cNvSpPr/>
            <p:nvPr/>
          </p:nvSpPr>
          <p:spPr>
            <a:xfrm>
              <a:off x="8804263" y="4250193"/>
              <a:ext cx="2600325" cy="1628778"/>
            </a:xfrm>
            <a:custGeom>
              <a:avLst/>
              <a:gdLst>
                <a:gd name="connsiteX0" fmla="*/ 2426506 w 2600325"/>
                <a:gd name="connsiteY0" fmla="*/ 1611154 h 1628775"/>
                <a:gd name="connsiteX1" fmla="*/ 148126 w 2600325"/>
                <a:gd name="connsiteY1" fmla="*/ 1574006 h 1628775"/>
                <a:gd name="connsiteX2" fmla="*/ 21443 w 2600325"/>
                <a:gd name="connsiteY2" fmla="*/ 1443514 h 1628775"/>
                <a:gd name="connsiteX3" fmla="*/ 45256 w 2600325"/>
                <a:gd name="connsiteY3" fmla="*/ 21431 h 1628775"/>
                <a:gd name="connsiteX4" fmla="*/ 2580811 w 2600325"/>
                <a:gd name="connsiteY4" fmla="*/ 63341 h 1628775"/>
                <a:gd name="connsiteX5" fmla="*/ 2556998 w 2600325"/>
                <a:gd name="connsiteY5" fmla="*/ 1484471 h 1628775"/>
                <a:gd name="connsiteX6" fmla="*/ 2426506 w 2600325"/>
                <a:gd name="connsiteY6" fmla="*/ 1611154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0325" h="1628775">
                  <a:moveTo>
                    <a:pt x="2426506" y="1611154"/>
                  </a:moveTo>
                  <a:lnTo>
                    <a:pt x="148126" y="1574006"/>
                  </a:lnTo>
                  <a:cubicBezTo>
                    <a:pt x="76688" y="1573054"/>
                    <a:pt x="20491" y="1513999"/>
                    <a:pt x="21443" y="1443514"/>
                  </a:cubicBezTo>
                  <a:lnTo>
                    <a:pt x="45256" y="21431"/>
                  </a:lnTo>
                  <a:lnTo>
                    <a:pt x="2580811" y="63341"/>
                  </a:lnTo>
                  <a:lnTo>
                    <a:pt x="2556998" y="1484471"/>
                  </a:lnTo>
                  <a:cubicBezTo>
                    <a:pt x="2556046" y="1555909"/>
                    <a:pt x="2496991" y="1612106"/>
                    <a:pt x="2426506" y="1611154"/>
                  </a:cubicBezTo>
                  <a:close/>
                </a:path>
              </a:pathLst>
            </a:custGeom>
            <a:noFill/>
            <a:ln w="381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07">
              <a:extLst>
                <a:ext uri="{FF2B5EF4-FFF2-40B4-BE49-F238E27FC236}">
                  <a16:creationId xmlns:a16="http://schemas.microsoft.com/office/drawing/2014/main" id="{C29783B8-34F9-4D58-A23B-5B7F3C8E7243}"/>
                </a:ext>
              </a:extLst>
            </p:cNvPr>
            <p:cNvSpPr/>
            <p:nvPr/>
          </p:nvSpPr>
          <p:spPr>
            <a:xfrm>
              <a:off x="8715694" y="3996829"/>
              <a:ext cx="2809875" cy="333376"/>
            </a:xfrm>
            <a:custGeom>
              <a:avLst/>
              <a:gdLst>
                <a:gd name="connsiteX0" fmla="*/ 2669381 w 2809875"/>
                <a:gd name="connsiteY0" fmla="*/ 315754 h 333375"/>
                <a:gd name="connsiteX1" fmla="*/ 133826 w 2809875"/>
                <a:gd name="connsiteY1" fmla="*/ 273844 h 333375"/>
                <a:gd name="connsiteX2" fmla="*/ 21431 w 2809875"/>
                <a:gd name="connsiteY2" fmla="*/ 21431 h 333375"/>
                <a:gd name="connsiteX3" fmla="*/ 2789396 w 2809875"/>
                <a:gd name="connsiteY3" fmla="*/ 6715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5" h="333375">
                  <a:moveTo>
                    <a:pt x="2669381" y="315754"/>
                  </a:moveTo>
                  <a:lnTo>
                    <a:pt x="133826" y="273844"/>
                  </a:lnTo>
                  <a:lnTo>
                    <a:pt x="21431" y="21431"/>
                  </a:lnTo>
                  <a:lnTo>
                    <a:pt x="2789396" y="67151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208">
              <a:extLst>
                <a:ext uri="{FF2B5EF4-FFF2-40B4-BE49-F238E27FC236}">
                  <a16:creationId xmlns:a16="http://schemas.microsoft.com/office/drawing/2014/main" id="{58510406-0007-4F49-AD19-93E09AB08162}"/>
                </a:ext>
              </a:extLst>
            </p:cNvPr>
            <p:cNvSpPr/>
            <p:nvPr/>
          </p:nvSpPr>
          <p:spPr>
            <a:xfrm>
              <a:off x="8715692" y="3926823"/>
              <a:ext cx="2809875" cy="152401"/>
            </a:xfrm>
            <a:custGeom>
              <a:avLst/>
              <a:gdLst>
                <a:gd name="connsiteX0" fmla="*/ 2654141 w 2809875"/>
                <a:gd name="connsiteY0" fmla="*/ 62862 h 152400"/>
                <a:gd name="connsiteX1" fmla="*/ 161449 w 2809875"/>
                <a:gd name="connsiteY1" fmla="*/ 21904 h 152400"/>
                <a:gd name="connsiteX2" fmla="*/ 21431 w 2809875"/>
                <a:gd name="connsiteY2" fmla="*/ 91437 h 152400"/>
                <a:gd name="connsiteX3" fmla="*/ 21431 w 2809875"/>
                <a:gd name="connsiteY3" fmla="*/ 91437 h 152400"/>
                <a:gd name="connsiteX4" fmla="*/ 2789396 w 2809875"/>
                <a:gd name="connsiteY4" fmla="*/ 137157 h 152400"/>
                <a:gd name="connsiteX5" fmla="*/ 2789396 w 2809875"/>
                <a:gd name="connsiteY5" fmla="*/ 137157 h 152400"/>
                <a:gd name="connsiteX6" fmla="*/ 2654141 w 2809875"/>
                <a:gd name="connsiteY6" fmla="*/ 628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5" h="152400">
                  <a:moveTo>
                    <a:pt x="2654141" y="62862"/>
                  </a:moveTo>
                  <a:lnTo>
                    <a:pt x="161449" y="21904"/>
                  </a:lnTo>
                  <a:cubicBezTo>
                    <a:pt x="85249" y="20952"/>
                    <a:pt x="22384" y="15237"/>
                    <a:pt x="21431" y="91437"/>
                  </a:cubicBezTo>
                  <a:lnTo>
                    <a:pt x="21431" y="91437"/>
                  </a:lnTo>
                  <a:lnTo>
                    <a:pt x="2789396" y="137157"/>
                  </a:lnTo>
                  <a:lnTo>
                    <a:pt x="2789396" y="137157"/>
                  </a:lnTo>
                  <a:cubicBezTo>
                    <a:pt x="2791301" y="60957"/>
                    <a:pt x="2730341" y="64767"/>
                    <a:pt x="2654141" y="62862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09">
              <a:extLst>
                <a:ext uri="{FF2B5EF4-FFF2-40B4-BE49-F238E27FC236}">
                  <a16:creationId xmlns:a16="http://schemas.microsoft.com/office/drawing/2014/main" id="{39A90BD9-9A39-4243-AFA6-D5898171B787}"/>
                </a:ext>
              </a:extLst>
            </p:cNvPr>
            <p:cNvSpPr/>
            <p:nvPr/>
          </p:nvSpPr>
          <p:spPr>
            <a:xfrm>
              <a:off x="9748201" y="5393196"/>
              <a:ext cx="695326" cy="352424"/>
            </a:xfrm>
            <a:custGeom>
              <a:avLst/>
              <a:gdLst>
                <a:gd name="connsiteX0" fmla="*/ 629126 w 695325"/>
                <a:gd name="connsiteY0" fmla="*/ 30956 h 352425"/>
                <a:gd name="connsiteX1" fmla="*/ 71914 w 695325"/>
                <a:gd name="connsiteY1" fmla="*/ 21431 h 352425"/>
                <a:gd name="connsiteX2" fmla="*/ 25241 w 695325"/>
                <a:gd name="connsiteY2" fmla="*/ 67151 h 352425"/>
                <a:gd name="connsiteX3" fmla="*/ 21431 w 695325"/>
                <a:gd name="connsiteY3" fmla="*/ 280511 h 352425"/>
                <a:gd name="connsiteX4" fmla="*/ 67151 w 695325"/>
                <a:gd name="connsiteY4" fmla="*/ 327184 h 352425"/>
                <a:gd name="connsiteX5" fmla="*/ 624364 w 695325"/>
                <a:gd name="connsiteY5" fmla="*/ 336709 h 352425"/>
                <a:gd name="connsiteX6" fmla="*/ 671036 w 695325"/>
                <a:gd name="connsiteY6" fmla="*/ 290989 h 352425"/>
                <a:gd name="connsiteX7" fmla="*/ 674846 w 695325"/>
                <a:gd name="connsiteY7" fmla="*/ 77629 h 352425"/>
                <a:gd name="connsiteX8" fmla="*/ 629126 w 695325"/>
                <a:gd name="connsiteY8" fmla="*/ 30956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352425">
                  <a:moveTo>
                    <a:pt x="629126" y="30956"/>
                  </a:moveTo>
                  <a:lnTo>
                    <a:pt x="71914" y="21431"/>
                  </a:lnTo>
                  <a:cubicBezTo>
                    <a:pt x="46196" y="21431"/>
                    <a:pt x="25241" y="41434"/>
                    <a:pt x="25241" y="67151"/>
                  </a:cubicBezTo>
                  <a:lnTo>
                    <a:pt x="21431" y="280511"/>
                  </a:lnTo>
                  <a:cubicBezTo>
                    <a:pt x="21431" y="306229"/>
                    <a:pt x="41434" y="327184"/>
                    <a:pt x="67151" y="327184"/>
                  </a:cubicBezTo>
                  <a:lnTo>
                    <a:pt x="624364" y="336709"/>
                  </a:lnTo>
                  <a:cubicBezTo>
                    <a:pt x="650081" y="336709"/>
                    <a:pt x="671036" y="316706"/>
                    <a:pt x="671036" y="290989"/>
                  </a:cubicBezTo>
                  <a:lnTo>
                    <a:pt x="674846" y="77629"/>
                  </a:lnTo>
                  <a:cubicBezTo>
                    <a:pt x="674846" y="52864"/>
                    <a:pt x="654844" y="31909"/>
                    <a:pt x="629126" y="3095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10">
              <a:extLst>
                <a:ext uri="{FF2B5EF4-FFF2-40B4-BE49-F238E27FC236}">
                  <a16:creationId xmlns:a16="http://schemas.microsoft.com/office/drawing/2014/main" id="{D5E5BE29-1849-4F5F-A407-60183E068949}"/>
                </a:ext>
              </a:extLst>
            </p:cNvPr>
            <p:cNvSpPr/>
            <p:nvPr/>
          </p:nvSpPr>
          <p:spPr>
            <a:xfrm>
              <a:off x="8701401" y="3712029"/>
              <a:ext cx="38099" cy="38099"/>
            </a:xfrm>
            <a:custGeom>
              <a:avLst/>
              <a:gdLst/>
              <a:ahLst/>
              <a:cxnLst/>
              <a:rect l="l" t="t" r="r" b="b"/>
              <a:pathLst>
                <a:path w="38100" h="38100"/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11">
              <a:extLst>
                <a:ext uri="{FF2B5EF4-FFF2-40B4-BE49-F238E27FC236}">
                  <a16:creationId xmlns:a16="http://schemas.microsoft.com/office/drawing/2014/main" id="{9BAA6C1E-F2AA-4AA5-B066-9A7C87B15DB3}"/>
                </a:ext>
              </a:extLst>
            </p:cNvPr>
            <p:cNvSpPr/>
            <p:nvPr/>
          </p:nvSpPr>
          <p:spPr>
            <a:xfrm>
              <a:off x="8701402" y="3712030"/>
              <a:ext cx="38099" cy="38099"/>
            </a:xfrm>
            <a:custGeom>
              <a:avLst/>
              <a:gdLst/>
              <a:ahLst/>
              <a:cxnLst/>
              <a:rect l="l" t="t" r="r" b="b"/>
              <a:pathLst>
                <a:path w="38100" h="38100"/>
              </a:pathLst>
            </a:custGeom>
            <a:solidFill>
              <a:srgbClr val="FFFFFF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12">
              <a:extLst>
                <a:ext uri="{FF2B5EF4-FFF2-40B4-BE49-F238E27FC236}">
                  <a16:creationId xmlns:a16="http://schemas.microsoft.com/office/drawing/2014/main" id="{D12BBD7E-057A-43A5-B242-7E4DC95D42B9}"/>
                </a:ext>
              </a:extLst>
            </p:cNvPr>
            <p:cNvSpPr/>
            <p:nvPr/>
          </p:nvSpPr>
          <p:spPr>
            <a:xfrm>
              <a:off x="9054777" y="5171263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10001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13">
              <a:extLst>
                <a:ext uri="{FF2B5EF4-FFF2-40B4-BE49-F238E27FC236}">
                  <a16:creationId xmlns:a16="http://schemas.microsoft.com/office/drawing/2014/main" id="{242821CE-2EB5-4E4C-9474-536927887B61}"/>
                </a:ext>
              </a:extLst>
            </p:cNvPr>
            <p:cNvSpPr/>
            <p:nvPr/>
          </p:nvSpPr>
          <p:spPr>
            <a:xfrm>
              <a:off x="9271946" y="517507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14">
              <a:extLst>
                <a:ext uri="{FF2B5EF4-FFF2-40B4-BE49-F238E27FC236}">
                  <a16:creationId xmlns:a16="http://schemas.microsoft.com/office/drawing/2014/main" id="{58B49A4D-CA1A-427A-A68E-A85D4A0F0DD4}"/>
                </a:ext>
              </a:extLst>
            </p:cNvPr>
            <p:cNvSpPr/>
            <p:nvPr/>
          </p:nvSpPr>
          <p:spPr>
            <a:xfrm>
              <a:off x="9488163" y="5177930"/>
              <a:ext cx="1019175" cy="152401"/>
            </a:xfrm>
            <a:custGeom>
              <a:avLst/>
              <a:gdLst>
                <a:gd name="connsiteX0" fmla="*/ 876776 w 1019175"/>
                <a:gd name="connsiteY0" fmla="*/ 21431 h 152400"/>
                <a:gd name="connsiteX1" fmla="*/ 10001 w 1019175"/>
                <a:gd name="connsiteY1" fmla="*/ 7144 h 152400"/>
                <a:gd name="connsiteX2" fmla="*/ 7144 w 1019175"/>
                <a:gd name="connsiteY2" fmla="*/ 134779 h 152400"/>
                <a:gd name="connsiteX3" fmla="*/ 874871 w 1019175"/>
                <a:gd name="connsiteY3" fmla="*/ 149066 h 152400"/>
                <a:gd name="connsiteX4" fmla="*/ 1011079 w 1019175"/>
                <a:gd name="connsiteY4" fmla="*/ 151924 h 152400"/>
                <a:gd name="connsiteX5" fmla="*/ 1013936 w 1019175"/>
                <a:gd name="connsiteY5" fmla="*/ 2428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9175" h="152400">
                  <a:moveTo>
                    <a:pt x="876776" y="21431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874871" y="149066"/>
                  </a:lnTo>
                  <a:lnTo>
                    <a:pt x="1011079" y="151924"/>
                  </a:lnTo>
                  <a:lnTo>
                    <a:pt x="1013936" y="2428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15">
              <a:extLst>
                <a:ext uri="{FF2B5EF4-FFF2-40B4-BE49-F238E27FC236}">
                  <a16:creationId xmlns:a16="http://schemas.microsoft.com/office/drawing/2014/main" id="{2F8F337A-C578-4E5E-A7B4-602244211EDD}"/>
                </a:ext>
              </a:extLst>
            </p:cNvPr>
            <p:cNvSpPr/>
            <p:nvPr/>
          </p:nvSpPr>
          <p:spPr>
            <a:xfrm>
              <a:off x="10572108" y="5196030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16">
              <a:extLst>
                <a:ext uri="{FF2B5EF4-FFF2-40B4-BE49-F238E27FC236}">
                  <a16:creationId xmlns:a16="http://schemas.microsoft.com/office/drawing/2014/main" id="{3BDA6D7D-15B6-41DF-A563-97AAD6B5FC0E}"/>
                </a:ext>
              </a:extLst>
            </p:cNvPr>
            <p:cNvSpPr/>
            <p:nvPr/>
          </p:nvSpPr>
          <p:spPr>
            <a:xfrm>
              <a:off x="10789278" y="5199839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3351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3351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17">
              <a:extLst>
                <a:ext uri="{FF2B5EF4-FFF2-40B4-BE49-F238E27FC236}">
                  <a16:creationId xmlns:a16="http://schemas.microsoft.com/office/drawing/2014/main" id="{06EB608B-ED53-403D-803C-33DD1747D686}"/>
                </a:ext>
              </a:extLst>
            </p:cNvPr>
            <p:cNvSpPr/>
            <p:nvPr/>
          </p:nvSpPr>
          <p:spPr>
            <a:xfrm>
              <a:off x="9058590" y="4976000"/>
              <a:ext cx="361951" cy="142875"/>
            </a:xfrm>
            <a:custGeom>
              <a:avLst/>
              <a:gdLst>
                <a:gd name="connsiteX0" fmla="*/ 226219 w 361950"/>
                <a:gd name="connsiteY0" fmla="*/ 10954 h 142875"/>
                <a:gd name="connsiteX1" fmla="*/ 9049 w 361950"/>
                <a:gd name="connsiteY1" fmla="*/ 7144 h 142875"/>
                <a:gd name="connsiteX2" fmla="*/ 7144 w 361950"/>
                <a:gd name="connsiteY2" fmla="*/ 134779 h 142875"/>
                <a:gd name="connsiteX3" fmla="*/ 223361 w 361950"/>
                <a:gd name="connsiteY3" fmla="*/ 137636 h 142875"/>
                <a:gd name="connsiteX4" fmla="*/ 360521 w 361950"/>
                <a:gd name="connsiteY4" fmla="*/ 140494 h 142875"/>
                <a:gd name="connsiteX5" fmla="*/ 362426 w 361950"/>
                <a:gd name="connsiteY5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42875">
                  <a:moveTo>
                    <a:pt x="226219" y="10954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223361" y="137636"/>
                  </a:lnTo>
                  <a:lnTo>
                    <a:pt x="360521" y="140494"/>
                  </a:lnTo>
                  <a:lnTo>
                    <a:pt x="362426" y="1285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18">
              <a:extLst>
                <a:ext uri="{FF2B5EF4-FFF2-40B4-BE49-F238E27FC236}">
                  <a16:creationId xmlns:a16="http://schemas.microsoft.com/office/drawing/2014/main" id="{6EED05FA-BFDF-4901-8B42-BFDB6BF9E8D5}"/>
                </a:ext>
              </a:extLst>
            </p:cNvPr>
            <p:cNvSpPr/>
            <p:nvPr/>
          </p:nvSpPr>
          <p:spPr>
            <a:xfrm>
              <a:off x="9491803" y="4982509"/>
              <a:ext cx="142875" cy="142875"/>
            </a:xfrm>
            <a:custGeom>
              <a:avLst/>
              <a:gdLst>
                <a:gd name="connsiteX0" fmla="*/ 9363 w 142875"/>
                <a:gd name="connsiteY0" fmla="*/ 7261 h 142875"/>
                <a:gd name="connsiteX1" fmla="*/ 136985 w 142875"/>
                <a:gd name="connsiteY1" fmla="*/ 9363 h 142875"/>
                <a:gd name="connsiteX2" fmla="*/ 134883 w 142875"/>
                <a:gd name="connsiteY2" fmla="*/ 136985 h 142875"/>
                <a:gd name="connsiteX3" fmla="*/ 7261 w 142875"/>
                <a:gd name="connsiteY3" fmla="*/ 13488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42875">
                  <a:moveTo>
                    <a:pt x="9363" y="7261"/>
                  </a:moveTo>
                  <a:lnTo>
                    <a:pt x="136985" y="9363"/>
                  </a:lnTo>
                  <a:lnTo>
                    <a:pt x="134883" y="136985"/>
                  </a:lnTo>
                  <a:lnTo>
                    <a:pt x="7261" y="134883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19">
              <a:extLst>
                <a:ext uri="{FF2B5EF4-FFF2-40B4-BE49-F238E27FC236}">
                  <a16:creationId xmlns:a16="http://schemas.microsoft.com/office/drawing/2014/main" id="{C8F67D24-460D-402D-8A63-E868E271EF43}"/>
                </a:ext>
              </a:extLst>
            </p:cNvPr>
            <p:cNvSpPr/>
            <p:nvPr/>
          </p:nvSpPr>
          <p:spPr>
            <a:xfrm>
              <a:off x="9708195" y="4986478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10001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20">
              <a:extLst>
                <a:ext uri="{FF2B5EF4-FFF2-40B4-BE49-F238E27FC236}">
                  <a16:creationId xmlns:a16="http://schemas.microsoft.com/office/drawing/2014/main" id="{58E5491F-CDEE-41D1-8D26-68807DFA70A5}"/>
                </a:ext>
              </a:extLst>
            </p:cNvPr>
            <p:cNvSpPr/>
            <p:nvPr/>
          </p:nvSpPr>
          <p:spPr>
            <a:xfrm>
              <a:off x="9925364" y="4990288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21">
              <a:extLst>
                <a:ext uri="{FF2B5EF4-FFF2-40B4-BE49-F238E27FC236}">
                  <a16:creationId xmlns:a16="http://schemas.microsoft.com/office/drawing/2014/main" id="{1C1FB60B-640C-48EB-A2D0-16EA43D3B3F2}"/>
                </a:ext>
              </a:extLst>
            </p:cNvPr>
            <p:cNvSpPr/>
            <p:nvPr/>
          </p:nvSpPr>
          <p:spPr>
            <a:xfrm>
              <a:off x="10792140" y="5004575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22">
              <a:extLst>
                <a:ext uri="{FF2B5EF4-FFF2-40B4-BE49-F238E27FC236}">
                  <a16:creationId xmlns:a16="http://schemas.microsoft.com/office/drawing/2014/main" id="{CF07D469-EEAC-4F63-ABA7-118630399650}"/>
                </a:ext>
              </a:extLst>
            </p:cNvPr>
            <p:cNvSpPr/>
            <p:nvPr/>
          </p:nvSpPr>
          <p:spPr>
            <a:xfrm>
              <a:off x="9061449" y="4780736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23">
              <a:extLst>
                <a:ext uri="{FF2B5EF4-FFF2-40B4-BE49-F238E27FC236}">
                  <a16:creationId xmlns:a16="http://schemas.microsoft.com/office/drawing/2014/main" id="{17F1BD90-9D67-48FF-BDF1-CCE73CB1836C}"/>
                </a:ext>
              </a:extLst>
            </p:cNvPr>
            <p:cNvSpPr/>
            <p:nvPr/>
          </p:nvSpPr>
          <p:spPr>
            <a:xfrm>
              <a:off x="9278618" y="478359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24">
              <a:extLst>
                <a:ext uri="{FF2B5EF4-FFF2-40B4-BE49-F238E27FC236}">
                  <a16:creationId xmlns:a16="http://schemas.microsoft.com/office/drawing/2014/main" id="{5B13F0E1-606D-462D-B290-0B60FD72AC5F}"/>
                </a:ext>
              </a:extLst>
            </p:cNvPr>
            <p:cNvSpPr/>
            <p:nvPr/>
          </p:nvSpPr>
          <p:spPr>
            <a:xfrm>
              <a:off x="9494657" y="4787230"/>
              <a:ext cx="142875" cy="142875"/>
            </a:xfrm>
            <a:custGeom>
              <a:avLst/>
              <a:gdLst>
                <a:gd name="connsiteX0" fmla="*/ 9363 w 142875"/>
                <a:gd name="connsiteY0" fmla="*/ 7261 h 142875"/>
                <a:gd name="connsiteX1" fmla="*/ 136985 w 142875"/>
                <a:gd name="connsiteY1" fmla="*/ 9363 h 142875"/>
                <a:gd name="connsiteX2" fmla="*/ 134883 w 142875"/>
                <a:gd name="connsiteY2" fmla="*/ 136985 h 142875"/>
                <a:gd name="connsiteX3" fmla="*/ 7261 w 142875"/>
                <a:gd name="connsiteY3" fmla="*/ 13488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42875">
                  <a:moveTo>
                    <a:pt x="9363" y="7261"/>
                  </a:moveTo>
                  <a:lnTo>
                    <a:pt x="136985" y="9363"/>
                  </a:lnTo>
                  <a:lnTo>
                    <a:pt x="134883" y="136985"/>
                  </a:lnTo>
                  <a:lnTo>
                    <a:pt x="7261" y="134883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25">
              <a:extLst>
                <a:ext uri="{FF2B5EF4-FFF2-40B4-BE49-F238E27FC236}">
                  <a16:creationId xmlns:a16="http://schemas.microsoft.com/office/drawing/2014/main" id="{BA334C93-2067-4266-B3EE-32D25B1929C7}"/>
                </a:ext>
              </a:extLst>
            </p:cNvPr>
            <p:cNvSpPr/>
            <p:nvPr/>
          </p:nvSpPr>
          <p:spPr>
            <a:xfrm>
              <a:off x="9712005" y="479121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26">
              <a:extLst>
                <a:ext uri="{FF2B5EF4-FFF2-40B4-BE49-F238E27FC236}">
                  <a16:creationId xmlns:a16="http://schemas.microsoft.com/office/drawing/2014/main" id="{44971458-9D69-4257-91E1-BB5B38E39CF9}"/>
                </a:ext>
              </a:extLst>
            </p:cNvPr>
            <p:cNvSpPr/>
            <p:nvPr/>
          </p:nvSpPr>
          <p:spPr>
            <a:xfrm>
              <a:off x="9928224" y="479502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27">
              <a:extLst>
                <a:ext uri="{FF2B5EF4-FFF2-40B4-BE49-F238E27FC236}">
                  <a16:creationId xmlns:a16="http://schemas.microsoft.com/office/drawing/2014/main" id="{A1D761D4-0F19-4379-9DC9-C36165072D68}"/>
                </a:ext>
              </a:extLst>
            </p:cNvPr>
            <p:cNvSpPr/>
            <p:nvPr/>
          </p:nvSpPr>
          <p:spPr>
            <a:xfrm>
              <a:off x="10145393" y="4797882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28">
              <a:extLst>
                <a:ext uri="{FF2B5EF4-FFF2-40B4-BE49-F238E27FC236}">
                  <a16:creationId xmlns:a16="http://schemas.microsoft.com/office/drawing/2014/main" id="{A95A94FD-6ACB-4E7F-8C61-83360606768F}"/>
                </a:ext>
              </a:extLst>
            </p:cNvPr>
            <p:cNvSpPr/>
            <p:nvPr/>
          </p:nvSpPr>
          <p:spPr>
            <a:xfrm>
              <a:off x="10141583" y="4801690"/>
              <a:ext cx="371474" cy="333376"/>
            </a:xfrm>
            <a:custGeom>
              <a:avLst/>
              <a:gdLst>
                <a:gd name="connsiteX0" fmla="*/ 230029 w 371475"/>
                <a:gd name="connsiteY0" fmla="*/ 7144 h 333375"/>
                <a:gd name="connsiteX1" fmla="*/ 226219 w 371475"/>
                <a:gd name="connsiteY1" fmla="*/ 202406 h 333375"/>
                <a:gd name="connsiteX2" fmla="*/ 136684 w 371475"/>
                <a:gd name="connsiteY2" fmla="*/ 201454 h 333375"/>
                <a:gd name="connsiteX3" fmla="*/ 10001 w 371475"/>
                <a:gd name="connsiteY3" fmla="*/ 198596 h 333375"/>
                <a:gd name="connsiteX4" fmla="*/ 7144 w 371475"/>
                <a:gd name="connsiteY4" fmla="*/ 326231 h 333375"/>
                <a:gd name="connsiteX5" fmla="*/ 134779 w 371475"/>
                <a:gd name="connsiteY5" fmla="*/ 329089 h 333375"/>
                <a:gd name="connsiteX6" fmla="*/ 224314 w 371475"/>
                <a:gd name="connsiteY6" fmla="*/ 330041 h 333375"/>
                <a:gd name="connsiteX7" fmla="*/ 361474 w 371475"/>
                <a:gd name="connsiteY7" fmla="*/ 331946 h 333375"/>
                <a:gd name="connsiteX8" fmla="*/ 363379 w 371475"/>
                <a:gd name="connsiteY8" fmla="*/ 204311 h 333375"/>
                <a:gd name="connsiteX9" fmla="*/ 366236 w 371475"/>
                <a:gd name="connsiteY9" fmla="*/ 904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1475" h="333375">
                  <a:moveTo>
                    <a:pt x="230029" y="7144"/>
                  </a:moveTo>
                  <a:lnTo>
                    <a:pt x="226219" y="202406"/>
                  </a:lnTo>
                  <a:lnTo>
                    <a:pt x="136684" y="201454"/>
                  </a:lnTo>
                  <a:lnTo>
                    <a:pt x="10001" y="198596"/>
                  </a:lnTo>
                  <a:lnTo>
                    <a:pt x="7144" y="326231"/>
                  </a:lnTo>
                  <a:lnTo>
                    <a:pt x="134779" y="329089"/>
                  </a:lnTo>
                  <a:lnTo>
                    <a:pt x="224314" y="330041"/>
                  </a:lnTo>
                  <a:lnTo>
                    <a:pt x="361474" y="331946"/>
                  </a:lnTo>
                  <a:lnTo>
                    <a:pt x="363379" y="204311"/>
                  </a:lnTo>
                  <a:lnTo>
                    <a:pt x="366236" y="904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29">
              <a:extLst>
                <a:ext uri="{FF2B5EF4-FFF2-40B4-BE49-F238E27FC236}">
                  <a16:creationId xmlns:a16="http://schemas.microsoft.com/office/drawing/2014/main" id="{590ECBD5-04CB-4E4F-8A30-070C35E38F37}"/>
                </a:ext>
              </a:extLst>
            </p:cNvPr>
            <p:cNvSpPr/>
            <p:nvPr/>
          </p:nvSpPr>
          <p:spPr>
            <a:xfrm>
              <a:off x="9065259" y="4584522"/>
              <a:ext cx="361951" cy="142875"/>
            </a:xfrm>
            <a:custGeom>
              <a:avLst/>
              <a:gdLst>
                <a:gd name="connsiteX0" fmla="*/ 225266 w 361950"/>
                <a:gd name="connsiteY0" fmla="*/ 10954 h 142875"/>
                <a:gd name="connsiteX1" fmla="*/ 9049 w 361950"/>
                <a:gd name="connsiteY1" fmla="*/ 7144 h 142875"/>
                <a:gd name="connsiteX2" fmla="*/ 7144 w 361950"/>
                <a:gd name="connsiteY2" fmla="*/ 134779 h 142875"/>
                <a:gd name="connsiteX3" fmla="*/ 223361 w 361950"/>
                <a:gd name="connsiteY3" fmla="*/ 138589 h 142875"/>
                <a:gd name="connsiteX4" fmla="*/ 360521 w 361950"/>
                <a:gd name="connsiteY4" fmla="*/ 140494 h 142875"/>
                <a:gd name="connsiteX5" fmla="*/ 362426 w 361950"/>
                <a:gd name="connsiteY5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42875">
                  <a:moveTo>
                    <a:pt x="225266" y="10954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223361" y="138589"/>
                  </a:lnTo>
                  <a:lnTo>
                    <a:pt x="360521" y="140494"/>
                  </a:lnTo>
                  <a:lnTo>
                    <a:pt x="362426" y="12859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30">
              <a:extLst>
                <a:ext uri="{FF2B5EF4-FFF2-40B4-BE49-F238E27FC236}">
                  <a16:creationId xmlns:a16="http://schemas.microsoft.com/office/drawing/2014/main" id="{698CD925-8ABC-4B09-86BB-30BE4ACED830}"/>
                </a:ext>
              </a:extLst>
            </p:cNvPr>
            <p:cNvSpPr/>
            <p:nvPr/>
          </p:nvSpPr>
          <p:spPr>
            <a:xfrm>
              <a:off x="9498465" y="4591971"/>
              <a:ext cx="142875" cy="142875"/>
            </a:xfrm>
            <a:custGeom>
              <a:avLst/>
              <a:gdLst>
                <a:gd name="connsiteX0" fmla="*/ 9363 w 142875"/>
                <a:gd name="connsiteY0" fmla="*/ 7261 h 142875"/>
                <a:gd name="connsiteX1" fmla="*/ 136985 w 142875"/>
                <a:gd name="connsiteY1" fmla="*/ 9363 h 142875"/>
                <a:gd name="connsiteX2" fmla="*/ 134883 w 142875"/>
                <a:gd name="connsiteY2" fmla="*/ 136985 h 142875"/>
                <a:gd name="connsiteX3" fmla="*/ 7261 w 142875"/>
                <a:gd name="connsiteY3" fmla="*/ 13488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42875">
                  <a:moveTo>
                    <a:pt x="9363" y="7261"/>
                  </a:moveTo>
                  <a:lnTo>
                    <a:pt x="136985" y="9363"/>
                  </a:lnTo>
                  <a:lnTo>
                    <a:pt x="134883" y="136985"/>
                  </a:lnTo>
                  <a:lnTo>
                    <a:pt x="7261" y="134883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31">
              <a:extLst>
                <a:ext uri="{FF2B5EF4-FFF2-40B4-BE49-F238E27FC236}">
                  <a16:creationId xmlns:a16="http://schemas.microsoft.com/office/drawing/2014/main" id="{E00C7D5D-9728-4314-BB76-913446CBA91B}"/>
                </a:ext>
              </a:extLst>
            </p:cNvPr>
            <p:cNvSpPr/>
            <p:nvPr/>
          </p:nvSpPr>
          <p:spPr>
            <a:xfrm>
              <a:off x="9714865" y="4595951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32">
              <a:extLst>
                <a:ext uri="{FF2B5EF4-FFF2-40B4-BE49-F238E27FC236}">
                  <a16:creationId xmlns:a16="http://schemas.microsoft.com/office/drawing/2014/main" id="{F5291CA4-ED57-42F1-967A-08DB18408ACB}"/>
                </a:ext>
              </a:extLst>
            </p:cNvPr>
            <p:cNvSpPr/>
            <p:nvPr/>
          </p:nvSpPr>
          <p:spPr>
            <a:xfrm>
              <a:off x="9932034" y="4598809"/>
              <a:ext cx="152401" cy="142875"/>
            </a:xfrm>
            <a:custGeom>
              <a:avLst/>
              <a:gdLst>
                <a:gd name="connsiteX0" fmla="*/ 146209 w 152400"/>
                <a:gd name="connsiteY0" fmla="*/ 10001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10001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33">
              <a:extLst>
                <a:ext uri="{FF2B5EF4-FFF2-40B4-BE49-F238E27FC236}">
                  <a16:creationId xmlns:a16="http://schemas.microsoft.com/office/drawing/2014/main" id="{B79DB74B-DFBF-47E3-B156-C901A7670B1F}"/>
                </a:ext>
              </a:extLst>
            </p:cNvPr>
            <p:cNvSpPr/>
            <p:nvPr/>
          </p:nvSpPr>
          <p:spPr>
            <a:xfrm>
              <a:off x="10148250" y="4602618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34">
              <a:extLst>
                <a:ext uri="{FF2B5EF4-FFF2-40B4-BE49-F238E27FC236}">
                  <a16:creationId xmlns:a16="http://schemas.microsoft.com/office/drawing/2014/main" id="{12C3D4D3-9E39-47B0-AD04-816C94D7BB18}"/>
                </a:ext>
              </a:extLst>
            </p:cNvPr>
            <p:cNvSpPr/>
            <p:nvPr/>
          </p:nvSpPr>
          <p:spPr>
            <a:xfrm>
              <a:off x="10365421" y="4606429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35">
              <a:extLst>
                <a:ext uri="{FF2B5EF4-FFF2-40B4-BE49-F238E27FC236}">
                  <a16:creationId xmlns:a16="http://schemas.microsoft.com/office/drawing/2014/main" id="{89DDB513-909E-447E-A0CC-BBB0BA260183}"/>
                </a:ext>
              </a:extLst>
            </p:cNvPr>
            <p:cNvSpPr/>
            <p:nvPr/>
          </p:nvSpPr>
          <p:spPr>
            <a:xfrm>
              <a:off x="10581638" y="4610238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236">
              <a:extLst>
                <a:ext uri="{FF2B5EF4-FFF2-40B4-BE49-F238E27FC236}">
                  <a16:creationId xmlns:a16="http://schemas.microsoft.com/office/drawing/2014/main" id="{BD38F672-8472-4229-A29A-A1EF003408AC}"/>
                </a:ext>
              </a:extLst>
            </p:cNvPr>
            <p:cNvSpPr/>
            <p:nvPr/>
          </p:nvSpPr>
          <p:spPr>
            <a:xfrm>
              <a:off x="10798809" y="4613097"/>
              <a:ext cx="152401" cy="142875"/>
            </a:xfrm>
            <a:custGeom>
              <a:avLst/>
              <a:gdLst>
                <a:gd name="connsiteX0" fmla="*/ 146209 w 152400"/>
                <a:gd name="connsiteY0" fmla="*/ 10001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10001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37">
              <a:extLst>
                <a:ext uri="{FF2B5EF4-FFF2-40B4-BE49-F238E27FC236}">
                  <a16:creationId xmlns:a16="http://schemas.microsoft.com/office/drawing/2014/main" id="{3E05BB1A-618D-4B6F-89F6-5C615E9CDFF0}"/>
                </a:ext>
              </a:extLst>
            </p:cNvPr>
            <p:cNvSpPr/>
            <p:nvPr/>
          </p:nvSpPr>
          <p:spPr>
            <a:xfrm>
              <a:off x="11015026" y="4616906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10001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38">
              <a:extLst>
                <a:ext uri="{FF2B5EF4-FFF2-40B4-BE49-F238E27FC236}">
                  <a16:creationId xmlns:a16="http://schemas.microsoft.com/office/drawing/2014/main" id="{ABC09E9C-6DE8-453C-999F-298E556ACDC0}"/>
                </a:ext>
              </a:extLst>
            </p:cNvPr>
            <p:cNvSpPr/>
            <p:nvPr/>
          </p:nvSpPr>
          <p:spPr>
            <a:xfrm>
              <a:off x="11005500" y="5206503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39">
              <a:extLst>
                <a:ext uri="{FF2B5EF4-FFF2-40B4-BE49-F238E27FC236}">
                  <a16:creationId xmlns:a16="http://schemas.microsoft.com/office/drawing/2014/main" id="{5E7BB85F-B7C9-4A6E-8E69-25A226752B89}"/>
                </a:ext>
              </a:extLst>
            </p:cNvPr>
            <p:cNvSpPr/>
            <p:nvPr/>
          </p:nvSpPr>
          <p:spPr>
            <a:xfrm>
              <a:off x="9068119" y="4389253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240">
              <a:extLst>
                <a:ext uri="{FF2B5EF4-FFF2-40B4-BE49-F238E27FC236}">
                  <a16:creationId xmlns:a16="http://schemas.microsoft.com/office/drawing/2014/main" id="{43AD479E-0ECF-4E71-898C-61F179C3A9D2}"/>
                </a:ext>
              </a:extLst>
            </p:cNvPr>
            <p:cNvSpPr/>
            <p:nvPr/>
          </p:nvSpPr>
          <p:spPr>
            <a:xfrm>
              <a:off x="9284334" y="4393090"/>
              <a:ext cx="152401" cy="142876"/>
            </a:xfrm>
            <a:custGeom>
              <a:avLst/>
              <a:gdLst>
                <a:gd name="connsiteX0" fmla="*/ 147161 w 152400"/>
                <a:gd name="connsiteY0" fmla="*/ 9049 h 142875"/>
                <a:gd name="connsiteX1" fmla="*/ 10001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7161" y="9049"/>
                  </a:moveTo>
                  <a:lnTo>
                    <a:pt x="10001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241">
              <a:extLst>
                <a:ext uri="{FF2B5EF4-FFF2-40B4-BE49-F238E27FC236}">
                  <a16:creationId xmlns:a16="http://schemas.microsoft.com/office/drawing/2014/main" id="{C10AF5C9-1D2B-46C3-9897-23C200EDBFB1}"/>
                </a:ext>
              </a:extLst>
            </p:cNvPr>
            <p:cNvSpPr/>
            <p:nvPr/>
          </p:nvSpPr>
          <p:spPr>
            <a:xfrm>
              <a:off x="9501501" y="4396881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242">
              <a:extLst>
                <a:ext uri="{FF2B5EF4-FFF2-40B4-BE49-F238E27FC236}">
                  <a16:creationId xmlns:a16="http://schemas.microsoft.com/office/drawing/2014/main" id="{9E2F9D7C-80BF-4954-AB17-9C794D7827ED}"/>
                </a:ext>
              </a:extLst>
            </p:cNvPr>
            <p:cNvSpPr/>
            <p:nvPr/>
          </p:nvSpPr>
          <p:spPr>
            <a:xfrm>
              <a:off x="9718678" y="4399719"/>
              <a:ext cx="152401" cy="142875"/>
            </a:xfrm>
            <a:custGeom>
              <a:avLst/>
              <a:gdLst>
                <a:gd name="connsiteX0" fmla="*/ 146209 w 152400"/>
                <a:gd name="connsiteY0" fmla="*/ 10001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3351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10001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3351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243">
              <a:extLst>
                <a:ext uri="{FF2B5EF4-FFF2-40B4-BE49-F238E27FC236}">
                  <a16:creationId xmlns:a16="http://schemas.microsoft.com/office/drawing/2014/main" id="{8A3421DE-BE62-4AA2-8B60-FDEE98EDCCF9}"/>
                </a:ext>
              </a:extLst>
            </p:cNvPr>
            <p:cNvSpPr/>
            <p:nvPr/>
          </p:nvSpPr>
          <p:spPr>
            <a:xfrm>
              <a:off x="9934897" y="4403524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244">
              <a:extLst>
                <a:ext uri="{FF2B5EF4-FFF2-40B4-BE49-F238E27FC236}">
                  <a16:creationId xmlns:a16="http://schemas.microsoft.com/office/drawing/2014/main" id="{73ADA0EF-6FB8-4FA9-BC28-59B668BB7E05}"/>
                </a:ext>
              </a:extLst>
            </p:cNvPr>
            <p:cNvSpPr/>
            <p:nvPr/>
          </p:nvSpPr>
          <p:spPr>
            <a:xfrm>
              <a:off x="10152067" y="4407357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3351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3351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245">
              <a:extLst>
                <a:ext uri="{FF2B5EF4-FFF2-40B4-BE49-F238E27FC236}">
                  <a16:creationId xmlns:a16="http://schemas.microsoft.com/office/drawing/2014/main" id="{3651B177-B5DE-4F09-8055-BD10DD0726C7}"/>
                </a:ext>
              </a:extLst>
            </p:cNvPr>
            <p:cNvSpPr/>
            <p:nvPr/>
          </p:nvSpPr>
          <p:spPr>
            <a:xfrm>
              <a:off x="10368285" y="4411146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3826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3826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246">
              <a:extLst>
                <a:ext uri="{FF2B5EF4-FFF2-40B4-BE49-F238E27FC236}">
                  <a16:creationId xmlns:a16="http://schemas.microsoft.com/office/drawing/2014/main" id="{0AE784D7-2B24-42E1-9F3C-7C823FAD77F8}"/>
                </a:ext>
              </a:extLst>
            </p:cNvPr>
            <p:cNvSpPr/>
            <p:nvPr/>
          </p:nvSpPr>
          <p:spPr>
            <a:xfrm>
              <a:off x="10585472" y="4414031"/>
              <a:ext cx="152401" cy="142876"/>
            </a:xfrm>
            <a:custGeom>
              <a:avLst/>
              <a:gdLst>
                <a:gd name="connsiteX0" fmla="*/ 146209 w 152400"/>
                <a:gd name="connsiteY0" fmla="*/ 10001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3351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10001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3351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247">
              <a:extLst>
                <a:ext uri="{FF2B5EF4-FFF2-40B4-BE49-F238E27FC236}">
                  <a16:creationId xmlns:a16="http://schemas.microsoft.com/office/drawing/2014/main" id="{606CD005-152A-41D4-BBF8-85A4CEF140E9}"/>
                </a:ext>
              </a:extLst>
            </p:cNvPr>
            <p:cNvSpPr/>
            <p:nvPr/>
          </p:nvSpPr>
          <p:spPr>
            <a:xfrm>
              <a:off x="10801673" y="4417822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248">
              <a:extLst>
                <a:ext uri="{FF2B5EF4-FFF2-40B4-BE49-F238E27FC236}">
                  <a16:creationId xmlns:a16="http://schemas.microsoft.com/office/drawing/2014/main" id="{77B48020-D588-4499-BB2D-FE69E3850868}"/>
                </a:ext>
              </a:extLst>
            </p:cNvPr>
            <p:cNvSpPr/>
            <p:nvPr/>
          </p:nvSpPr>
          <p:spPr>
            <a:xfrm>
              <a:off x="11018838" y="4421635"/>
              <a:ext cx="152401" cy="142875"/>
            </a:xfrm>
            <a:custGeom>
              <a:avLst/>
              <a:gdLst>
                <a:gd name="connsiteX0" fmla="*/ 146209 w 152400"/>
                <a:gd name="connsiteY0" fmla="*/ 9049 h 142875"/>
                <a:gd name="connsiteX1" fmla="*/ 9049 w 152400"/>
                <a:gd name="connsiteY1" fmla="*/ 7144 h 142875"/>
                <a:gd name="connsiteX2" fmla="*/ 7144 w 152400"/>
                <a:gd name="connsiteY2" fmla="*/ 134779 h 142875"/>
                <a:gd name="connsiteX3" fmla="*/ 144304 w 152400"/>
                <a:gd name="connsiteY3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42875">
                  <a:moveTo>
                    <a:pt x="146209" y="9049"/>
                  </a:moveTo>
                  <a:lnTo>
                    <a:pt x="9049" y="7144"/>
                  </a:lnTo>
                  <a:lnTo>
                    <a:pt x="7144" y="134779"/>
                  </a:lnTo>
                  <a:lnTo>
                    <a:pt x="144304" y="136684"/>
                  </a:lnTo>
                  <a:close/>
                </a:path>
              </a:pathLst>
            </a:custGeom>
            <a:solidFill>
              <a:srgbClr val="3333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692A011-F37A-4728-8572-3652BBF3F275}"/>
              </a:ext>
            </a:extLst>
          </p:cNvPr>
          <p:cNvSpPr txBox="1"/>
          <p:nvPr/>
        </p:nvSpPr>
        <p:spPr>
          <a:xfrm>
            <a:off x="10032855" y="1316914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CD8CE4-625A-417F-A21A-EFF082D32DB1}"/>
              </a:ext>
            </a:extLst>
          </p:cNvPr>
          <p:cNvSpPr/>
          <p:nvPr/>
        </p:nvSpPr>
        <p:spPr>
          <a:xfrm>
            <a:off x="11826240" y="0"/>
            <a:ext cx="3657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F5B88B-E2E9-4841-8F94-8D8C7C37C9BF}"/>
              </a:ext>
            </a:extLst>
          </p:cNvPr>
          <p:cNvGrpSpPr/>
          <p:nvPr/>
        </p:nvGrpSpPr>
        <p:grpSpPr>
          <a:xfrm>
            <a:off x="5927632" y="661035"/>
            <a:ext cx="5550264" cy="5535931"/>
            <a:chOff x="5927632" y="661035"/>
            <a:chExt cx="5550264" cy="553593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21E2DDD-6302-47DF-8D50-028DC199ECCD}"/>
                </a:ext>
              </a:extLst>
            </p:cNvPr>
            <p:cNvGrpSpPr/>
            <p:nvPr/>
          </p:nvGrpSpPr>
          <p:grpSpPr>
            <a:xfrm>
              <a:off x="5927632" y="661035"/>
              <a:ext cx="5550264" cy="1636030"/>
              <a:chOff x="5927632" y="727698"/>
              <a:chExt cx="5550264" cy="163603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3128D5-9A67-4A79-B9E8-FAFEBED466F7}"/>
                  </a:ext>
                </a:extLst>
              </p:cNvPr>
              <p:cNvSpPr txBox="1"/>
              <p:nvPr/>
            </p:nvSpPr>
            <p:spPr>
              <a:xfrm>
                <a:off x="6693405" y="1665282"/>
                <a:ext cx="478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3BC8AF-C574-4A7A-B8B6-4559F1E001B5}"/>
                  </a:ext>
                </a:extLst>
              </p:cNvPr>
              <p:cNvSpPr txBox="1"/>
              <p:nvPr/>
            </p:nvSpPr>
            <p:spPr>
              <a:xfrm>
                <a:off x="7271656" y="1125051"/>
                <a:ext cx="3827659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accent1"/>
                    </a:solidFill>
                    <a:cs typeface="Arial" pitchFamily="34" charset="0"/>
                  </a:rPr>
                  <a:t>Contents</a:t>
                </a:r>
                <a:endParaRPr lang="ko-KR" altLang="en-US" sz="28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9B065-07C1-4CA3-8A95-5AC0D2D6BF6E}"/>
                  </a:ext>
                </a:extLst>
              </p:cNvPr>
              <p:cNvSpPr txBox="1"/>
              <p:nvPr/>
            </p:nvSpPr>
            <p:spPr>
              <a:xfrm>
                <a:off x="5927632" y="727698"/>
                <a:ext cx="1531549" cy="1107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7200">
                    <a:solidFill>
                      <a:schemeClr val="bg1"/>
                    </a:solidFill>
                    <a:effectLst>
                      <a:outerShdw blurRad="12700" dist="88900" dir="3000000" algn="tl" rotWithShape="0">
                        <a:schemeClr val="accent2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en-US" altLang="ko-KR" sz="6600" b="1" dirty="0">
                    <a:solidFill>
                      <a:schemeClr val="accent1"/>
                    </a:solidFill>
                    <a:effectLst/>
                  </a:rPr>
                  <a:t>01</a:t>
                </a:r>
                <a:endParaRPr lang="ko-KR" altLang="en-US" sz="6600" b="1" dirty="0">
                  <a:solidFill>
                    <a:schemeClr val="accent1"/>
                  </a:solidFill>
                  <a:effectLst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F2BE62-71D2-4057-BD58-BCC38567D30D}"/>
                  </a:ext>
                </a:extLst>
              </p:cNvPr>
              <p:cNvSpPr txBox="1"/>
              <p:nvPr/>
            </p:nvSpPr>
            <p:spPr>
              <a:xfrm>
                <a:off x="6919828" y="2025174"/>
                <a:ext cx="45580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8607ECB-1D76-45C1-84AB-A0FBDF98C876}"/>
                </a:ext>
              </a:extLst>
            </p:cNvPr>
            <p:cNvGrpSpPr/>
            <p:nvPr/>
          </p:nvGrpSpPr>
          <p:grpSpPr>
            <a:xfrm>
              <a:off x="5927632" y="2610985"/>
              <a:ext cx="5550264" cy="1636030"/>
              <a:chOff x="5927632" y="727698"/>
              <a:chExt cx="5550264" cy="163603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10FCCA-2464-4E7F-ACA1-25C2AE78027E}"/>
                  </a:ext>
                </a:extLst>
              </p:cNvPr>
              <p:cNvSpPr txBox="1"/>
              <p:nvPr/>
            </p:nvSpPr>
            <p:spPr>
              <a:xfrm>
                <a:off x="6693405" y="1665282"/>
                <a:ext cx="478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E0EAB6-B108-42E8-899B-09082C5D0788}"/>
                  </a:ext>
                </a:extLst>
              </p:cNvPr>
              <p:cNvSpPr txBox="1"/>
              <p:nvPr/>
            </p:nvSpPr>
            <p:spPr>
              <a:xfrm>
                <a:off x="7271656" y="1125051"/>
                <a:ext cx="3827659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accent2"/>
                    </a:solidFill>
                    <a:cs typeface="Arial" pitchFamily="34" charset="0"/>
                  </a:rPr>
                  <a:t>Contents</a:t>
                </a:r>
                <a:endParaRPr lang="ko-KR" altLang="en-US" sz="28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34DB11-6193-4433-83AE-FCF8D7C23AED}"/>
                  </a:ext>
                </a:extLst>
              </p:cNvPr>
              <p:cNvSpPr txBox="1"/>
              <p:nvPr/>
            </p:nvSpPr>
            <p:spPr>
              <a:xfrm>
                <a:off x="5927632" y="727698"/>
                <a:ext cx="1531549" cy="1107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7200">
                    <a:solidFill>
                      <a:schemeClr val="bg1"/>
                    </a:solidFill>
                    <a:effectLst>
                      <a:outerShdw blurRad="12700" dist="88900" dir="3000000" algn="tl" rotWithShape="0">
                        <a:schemeClr val="accent2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en-US" altLang="ko-KR" sz="6600" b="1" dirty="0">
                    <a:solidFill>
                      <a:schemeClr val="accent2"/>
                    </a:solidFill>
                    <a:effectLst/>
                  </a:rPr>
                  <a:t>02</a:t>
                </a:r>
                <a:endParaRPr lang="ko-KR" altLang="en-US" sz="6600" b="1" dirty="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A5F4-691F-481B-A558-1E811A35A5E2}"/>
                  </a:ext>
                </a:extLst>
              </p:cNvPr>
              <p:cNvSpPr txBox="1"/>
              <p:nvPr/>
            </p:nvSpPr>
            <p:spPr>
              <a:xfrm>
                <a:off x="6919828" y="2025174"/>
                <a:ext cx="45580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E77AE5E-8926-4447-9675-CEB7D033BA25}"/>
                </a:ext>
              </a:extLst>
            </p:cNvPr>
            <p:cNvGrpSpPr/>
            <p:nvPr/>
          </p:nvGrpSpPr>
          <p:grpSpPr>
            <a:xfrm>
              <a:off x="5927632" y="4560936"/>
              <a:ext cx="5550264" cy="1636030"/>
              <a:chOff x="5927632" y="727698"/>
              <a:chExt cx="5550264" cy="163603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006170-9FEB-4105-B20D-9BB9C14476F2}"/>
                  </a:ext>
                </a:extLst>
              </p:cNvPr>
              <p:cNvSpPr txBox="1"/>
              <p:nvPr/>
            </p:nvSpPr>
            <p:spPr>
              <a:xfrm>
                <a:off x="6693405" y="1665282"/>
                <a:ext cx="478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FC41AF-3C61-4856-9F85-F8578E4239E6}"/>
                  </a:ext>
                </a:extLst>
              </p:cNvPr>
              <p:cNvSpPr txBox="1"/>
              <p:nvPr/>
            </p:nvSpPr>
            <p:spPr>
              <a:xfrm>
                <a:off x="7271656" y="1125051"/>
                <a:ext cx="3827659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accent3"/>
                    </a:solidFill>
                    <a:cs typeface="Arial" pitchFamily="34" charset="0"/>
                  </a:rPr>
                  <a:t>Contents</a:t>
                </a:r>
                <a:endParaRPr lang="ko-KR" altLang="en-US" sz="28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2453D3-9824-4474-A84F-07E96038BC41}"/>
                  </a:ext>
                </a:extLst>
              </p:cNvPr>
              <p:cNvSpPr txBox="1"/>
              <p:nvPr/>
            </p:nvSpPr>
            <p:spPr>
              <a:xfrm>
                <a:off x="5927632" y="727698"/>
                <a:ext cx="1531549" cy="1107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7200">
                    <a:solidFill>
                      <a:schemeClr val="bg1"/>
                    </a:solidFill>
                    <a:effectLst>
                      <a:outerShdw blurRad="12700" dist="88900" dir="3000000" algn="tl" rotWithShape="0">
                        <a:schemeClr val="accent2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en-US" altLang="ko-KR" sz="6600" b="1" dirty="0">
                    <a:solidFill>
                      <a:schemeClr val="accent3"/>
                    </a:solidFill>
                    <a:effectLst/>
                  </a:rPr>
                  <a:t>03</a:t>
                </a:r>
                <a:endParaRPr lang="ko-KR" altLang="en-US" sz="6600" b="1" dirty="0">
                  <a:solidFill>
                    <a:schemeClr val="accent3"/>
                  </a:solidFill>
                  <a:effectLst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74D21A-0D90-4E8B-BB56-07E00E8EAC0E}"/>
                  </a:ext>
                </a:extLst>
              </p:cNvPr>
              <p:cNvSpPr txBox="1"/>
              <p:nvPr/>
            </p:nvSpPr>
            <p:spPr>
              <a:xfrm>
                <a:off x="6919828" y="2025174"/>
                <a:ext cx="45580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1733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99FF7A-2E9E-43FC-AF63-8990E33E4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733166"/>
              </p:ext>
            </p:extLst>
          </p:nvPr>
        </p:nvGraphicFramePr>
        <p:xfrm>
          <a:off x="6456040" y="2074647"/>
          <a:ext cx="4846328" cy="3992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17">
            <a:extLst>
              <a:ext uri="{FF2B5EF4-FFF2-40B4-BE49-F238E27FC236}">
                <a16:creationId xmlns:a16="http://schemas.microsoft.com/office/drawing/2014/main" id="{DE7D45E1-085F-468C-B774-5AF9C65F66B2}"/>
              </a:ext>
            </a:extLst>
          </p:cNvPr>
          <p:cNvGrpSpPr/>
          <p:nvPr/>
        </p:nvGrpSpPr>
        <p:grpSpPr>
          <a:xfrm>
            <a:off x="881064" y="2122392"/>
            <a:ext cx="5371602" cy="1127966"/>
            <a:chOff x="3501215" y="2000094"/>
            <a:chExt cx="4031191" cy="11279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D6BA71-34EC-4CBE-BE0B-D2C270BC40B3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20AB78-A03B-4E23-BC5C-B775600C12F3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E4F6AAE3-6F69-4DB6-AA17-431923409463}"/>
              </a:ext>
            </a:extLst>
          </p:cNvPr>
          <p:cNvGrpSpPr/>
          <p:nvPr/>
        </p:nvGrpSpPr>
        <p:grpSpPr>
          <a:xfrm>
            <a:off x="1396148" y="3586262"/>
            <a:ext cx="1761331" cy="758741"/>
            <a:chOff x="203895" y="3409836"/>
            <a:chExt cx="1761331" cy="7587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0078BC-30F8-4FFA-B30E-2F1E70A61BE3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C6B9E7-266E-4978-9926-10160EA7F043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4781F5A0-7BF1-4FAC-85B0-C02C8A82D16C}"/>
              </a:ext>
            </a:extLst>
          </p:cNvPr>
          <p:cNvGrpSpPr/>
          <p:nvPr/>
        </p:nvGrpSpPr>
        <p:grpSpPr>
          <a:xfrm>
            <a:off x="3664859" y="3586262"/>
            <a:ext cx="1761331" cy="758741"/>
            <a:chOff x="203895" y="3409836"/>
            <a:chExt cx="1761331" cy="7587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D72DB1-808C-406C-B17F-41BD68AABD53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5F1973-1B43-4947-8D46-D4EE2F6C1094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E700695-5495-4020-A213-4F5B9C7B4AC3}"/>
              </a:ext>
            </a:extLst>
          </p:cNvPr>
          <p:cNvSpPr txBox="1"/>
          <p:nvPr/>
        </p:nvSpPr>
        <p:spPr>
          <a:xfrm>
            <a:off x="889633" y="4809337"/>
            <a:ext cx="536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C88187D-B2CD-4ECC-BFE5-EA557C93AE29}"/>
              </a:ext>
            </a:extLst>
          </p:cNvPr>
          <p:cNvGrpSpPr/>
          <p:nvPr/>
        </p:nvGrpSpPr>
        <p:grpSpPr>
          <a:xfrm>
            <a:off x="8256240" y="1792131"/>
            <a:ext cx="936104" cy="261610"/>
            <a:chOff x="6372200" y="5450740"/>
            <a:chExt cx="936104" cy="261610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1B487493-599E-4BE4-BF4E-BBD484ACA61A}"/>
                </a:ext>
              </a:extLst>
            </p:cNvPr>
            <p:cNvSpPr/>
            <p:nvPr/>
          </p:nvSpPr>
          <p:spPr>
            <a:xfrm>
              <a:off x="6372200" y="5517232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C113B1-60B0-4126-A40E-4FED368DDB7D}"/>
                </a:ext>
              </a:extLst>
            </p:cNvPr>
            <p:cNvSpPr txBox="1"/>
            <p:nvPr/>
          </p:nvSpPr>
          <p:spPr>
            <a:xfrm>
              <a:off x="6537971" y="5450740"/>
              <a:ext cx="770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Item 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8">
            <a:extLst>
              <a:ext uri="{FF2B5EF4-FFF2-40B4-BE49-F238E27FC236}">
                <a16:creationId xmlns:a16="http://schemas.microsoft.com/office/drawing/2014/main" id="{77C931EE-91FC-412D-8560-E72EEABF2ACC}"/>
              </a:ext>
            </a:extLst>
          </p:cNvPr>
          <p:cNvGrpSpPr/>
          <p:nvPr/>
        </p:nvGrpSpPr>
        <p:grpSpPr>
          <a:xfrm>
            <a:off x="9408368" y="1786615"/>
            <a:ext cx="936104" cy="261610"/>
            <a:chOff x="6372200" y="5450740"/>
            <a:chExt cx="936104" cy="261610"/>
          </a:xfrm>
        </p:grpSpPr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B17B8171-79E2-46AD-9CB9-A80F609C52B2}"/>
                </a:ext>
              </a:extLst>
            </p:cNvPr>
            <p:cNvSpPr/>
            <p:nvPr/>
          </p:nvSpPr>
          <p:spPr>
            <a:xfrm>
              <a:off x="6372200" y="5517232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CEDA7F-71BC-4AC4-B77C-4C3474414AB8}"/>
                </a:ext>
              </a:extLst>
            </p:cNvPr>
            <p:cNvSpPr txBox="1"/>
            <p:nvPr/>
          </p:nvSpPr>
          <p:spPr>
            <a:xfrm>
              <a:off x="6537971" y="5450740"/>
              <a:ext cx="770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Item 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9ADC400C-8396-48CA-9A3B-3E538185DFF7}"/>
              </a:ext>
            </a:extLst>
          </p:cNvPr>
          <p:cNvSpPr/>
          <p:nvPr/>
        </p:nvSpPr>
        <p:spPr>
          <a:xfrm>
            <a:off x="916360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59E7F2C6-8419-4CB7-846F-8A442BC14D29}"/>
              </a:ext>
            </a:extLst>
          </p:cNvPr>
          <p:cNvSpPr/>
          <p:nvPr/>
        </p:nvSpPr>
        <p:spPr>
          <a:xfrm>
            <a:off x="916360" y="1823920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C724A31E-466F-4FC9-AC85-E1A78DE1FC4B}"/>
              </a:ext>
            </a:extLst>
          </p:cNvPr>
          <p:cNvSpPr/>
          <p:nvPr/>
        </p:nvSpPr>
        <p:spPr>
          <a:xfrm>
            <a:off x="1205162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9543CE-9AA7-4ECC-977D-F02AA43A1B62}"/>
              </a:ext>
            </a:extLst>
          </p:cNvPr>
          <p:cNvGrpSpPr/>
          <p:nvPr/>
        </p:nvGrpSpPr>
        <p:grpSpPr>
          <a:xfrm>
            <a:off x="1107654" y="2609984"/>
            <a:ext cx="1853826" cy="1509573"/>
            <a:chOff x="916359" y="2609983"/>
            <a:chExt cx="2236415" cy="15095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C55173-5DA2-4D72-A97F-81D423A4B6B3}"/>
                </a:ext>
              </a:extLst>
            </p:cNvPr>
            <p:cNvSpPr txBox="1"/>
            <p:nvPr/>
          </p:nvSpPr>
          <p:spPr>
            <a:xfrm>
              <a:off x="916359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870EF4-DDC4-4DB0-8288-6C10C315AC72}"/>
                </a:ext>
              </a:extLst>
            </p:cNvPr>
            <p:cNvSpPr txBox="1"/>
            <p:nvPr/>
          </p:nvSpPr>
          <p:spPr>
            <a:xfrm>
              <a:off x="916359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93431114-4E1A-4290-8563-AA65F9742407}"/>
              </a:ext>
            </a:extLst>
          </p:cNvPr>
          <p:cNvSpPr/>
          <p:nvPr/>
        </p:nvSpPr>
        <p:spPr>
          <a:xfrm>
            <a:off x="3614192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45602767-B317-47A0-952C-F27FE8D2E8A3}"/>
              </a:ext>
            </a:extLst>
          </p:cNvPr>
          <p:cNvSpPr/>
          <p:nvPr/>
        </p:nvSpPr>
        <p:spPr>
          <a:xfrm>
            <a:off x="3614192" y="182925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32E02A7E-7935-4F00-A06D-06A5D0A433C9}"/>
              </a:ext>
            </a:extLst>
          </p:cNvPr>
          <p:cNvSpPr/>
          <p:nvPr/>
        </p:nvSpPr>
        <p:spPr>
          <a:xfrm>
            <a:off x="3902994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431A8B-EA3D-4D08-9A71-10A67AF62BBB}"/>
              </a:ext>
            </a:extLst>
          </p:cNvPr>
          <p:cNvGrpSpPr/>
          <p:nvPr/>
        </p:nvGrpSpPr>
        <p:grpSpPr>
          <a:xfrm>
            <a:off x="3805486" y="2609984"/>
            <a:ext cx="1853826" cy="1509573"/>
            <a:chOff x="3614191" y="2609983"/>
            <a:chExt cx="2236415" cy="15095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992172-D6B0-43A7-82B4-452AAAD562F3}"/>
                </a:ext>
              </a:extLst>
            </p:cNvPr>
            <p:cNvSpPr txBox="1"/>
            <p:nvPr/>
          </p:nvSpPr>
          <p:spPr>
            <a:xfrm>
              <a:off x="3614191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22C251-1D17-4F8F-9A03-3E649743B812}"/>
                </a:ext>
              </a:extLst>
            </p:cNvPr>
            <p:cNvSpPr txBox="1"/>
            <p:nvPr/>
          </p:nvSpPr>
          <p:spPr>
            <a:xfrm>
              <a:off x="3614191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5A46BD1D-364C-43E2-A6FA-5FC0C4106A39}"/>
              </a:ext>
            </a:extLst>
          </p:cNvPr>
          <p:cNvSpPr/>
          <p:nvPr/>
        </p:nvSpPr>
        <p:spPr>
          <a:xfrm>
            <a:off x="6312024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23D1B88D-9341-4144-8BC1-335AD9EC7E84}"/>
              </a:ext>
            </a:extLst>
          </p:cNvPr>
          <p:cNvSpPr/>
          <p:nvPr/>
        </p:nvSpPr>
        <p:spPr>
          <a:xfrm>
            <a:off x="6312024" y="182925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9C915925-A742-4517-9A7D-0E0699F02C81}"/>
              </a:ext>
            </a:extLst>
          </p:cNvPr>
          <p:cNvSpPr/>
          <p:nvPr/>
        </p:nvSpPr>
        <p:spPr>
          <a:xfrm>
            <a:off x="6600826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94AEA3-228D-42B3-B3C5-FC4DF32558C5}"/>
              </a:ext>
            </a:extLst>
          </p:cNvPr>
          <p:cNvGrpSpPr/>
          <p:nvPr/>
        </p:nvGrpSpPr>
        <p:grpSpPr>
          <a:xfrm>
            <a:off x="6503318" y="2609984"/>
            <a:ext cx="1853826" cy="1509573"/>
            <a:chOff x="6312023" y="2609983"/>
            <a:chExt cx="2236415" cy="15095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8BC72A-0631-40AA-8FC6-C47693C6EB91}"/>
                </a:ext>
              </a:extLst>
            </p:cNvPr>
            <p:cNvSpPr txBox="1"/>
            <p:nvPr/>
          </p:nvSpPr>
          <p:spPr>
            <a:xfrm>
              <a:off x="6312023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832F40-7D3D-48A5-8EE6-D8E46E60FE7E}"/>
                </a:ext>
              </a:extLst>
            </p:cNvPr>
            <p:cNvSpPr txBox="1"/>
            <p:nvPr/>
          </p:nvSpPr>
          <p:spPr>
            <a:xfrm>
              <a:off x="6312023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F9D749AE-30D4-4E65-B09C-44AC3EA6CF72}"/>
              </a:ext>
            </a:extLst>
          </p:cNvPr>
          <p:cNvSpPr/>
          <p:nvPr/>
        </p:nvSpPr>
        <p:spPr>
          <a:xfrm>
            <a:off x="9009856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FB85BE6A-90E4-4F4D-A1F1-4F798685399B}"/>
              </a:ext>
            </a:extLst>
          </p:cNvPr>
          <p:cNvSpPr/>
          <p:nvPr/>
        </p:nvSpPr>
        <p:spPr>
          <a:xfrm>
            <a:off x="9009856" y="182925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44AAB37E-9E50-4051-B818-52AA40A0300A}"/>
              </a:ext>
            </a:extLst>
          </p:cNvPr>
          <p:cNvSpPr/>
          <p:nvPr/>
        </p:nvSpPr>
        <p:spPr>
          <a:xfrm>
            <a:off x="9298658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CDEA12-8485-4486-990F-164A0F379F63}"/>
              </a:ext>
            </a:extLst>
          </p:cNvPr>
          <p:cNvGrpSpPr/>
          <p:nvPr/>
        </p:nvGrpSpPr>
        <p:grpSpPr>
          <a:xfrm>
            <a:off x="9201150" y="2609984"/>
            <a:ext cx="1853826" cy="1509573"/>
            <a:chOff x="9009855" y="2609983"/>
            <a:chExt cx="2236415" cy="15095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5E4144-4C72-4FE2-BFB6-D00327C951BA}"/>
                </a:ext>
              </a:extLst>
            </p:cNvPr>
            <p:cNvSpPr txBox="1"/>
            <p:nvPr/>
          </p:nvSpPr>
          <p:spPr>
            <a:xfrm>
              <a:off x="9009855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C5DEA6-6F94-4B46-9D30-A5F7FFFF94EA}"/>
                </a:ext>
              </a:extLst>
            </p:cNvPr>
            <p:cNvSpPr txBox="1"/>
            <p:nvPr/>
          </p:nvSpPr>
          <p:spPr>
            <a:xfrm>
              <a:off x="9009855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F2A78512-B139-4B6D-BF75-96A17D782BDF}"/>
              </a:ext>
            </a:extLst>
          </p:cNvPr>
          <p:cNvGrpSpPr/>
          <p:nvPr/>
        </p:nvGrpSpPr>
        <p:grpSpPr>
          <a:xfrm>
            <a:off x="1522181" y="5154395"/>
            <a:ext cx="9147638" cy="905474"/>
            <a:chOff x="755577" y="5632673"/>
            <a:chExt cx="7705405" cy="9054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A66023-2912-4003-9F97-068912E4F647}"/>
                </a:ext>
              </a:extLst>
            </p:cNvPr>
            <p:cNvSpPr txBox="1"/>
            <p:nvPr/>
          </p:nvSpPr>
          <p:spPr>
            <a:xfrm>
              <a:off x="755577" y="5632673"/>
              <a:ext cx="769490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86CAD0-55D9-4024-AE5C-5189332B55D2}"/>
                </a:ext>
              </a:extLst>
            </p:cNvPr>
            <p:cNvSpPr txBox="1"/>
            <p:nvPr/>
          </p:nvSpPr>
          <p:spPr>
            <a:xfrm>
              <a:off x="766073" y="5891816"/>
              <a:ext cx="7694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id="{82F8663A-5936-4C93-8F0E-0E1DB36AE244}"/>
              </a:ext>
            </a:extLst>
          </p:cNvPr>
          <p:cNvSpPr/>
          <p:nvPr/>
        </p:nvSpPr>
        <p:spPr>
          <a:xfrm>
            <a:off x="4567668" y="196252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30">
            <a:extLst>
              <a:ext uri="{FF2B5EF4-FFF2-40B4-BE49-F238E27FC236}">
                <a16:creationId xmlns:a16="http://schemas.microsoft.com/office/drawing/2014/main" id="{632F87DA-9FDC-4504-A589-98F4AF2D2675}"/>
              </a:ext>
            </a:extLst>
          </p:cNvPr>
          <p:cNvSpPr/>
          <p:nvPr/>
        </p:nvSpPr>
        <p:spPr>
          <a:xfrm>
            <a:off x="9958865" y="194676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91679301-ED50-48FA-B869-FECCFB91D6ED}"/>
              </a:ext>
            </a:extLst>
          </p:cNvPr>
          <p:cNvSpPr/>
          <p:nvPr/>
        </p:nvSpPr>
        <p:spPr>
          <a:xfrm>
            <a:off x="7224146" y="196570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자유형 151">
            <a:extLst>
              <a:ext uri="{FF2B5EF4-FFF2-40B4-BE49-F238E27FC236}">
                <a16:creationId xmlns:a16="http://schemas.microsoft.com/office/drawing/2014/main" id="{A40EBC00-8CA5-4558-B97C-D22B2A6ECF92}"/>
              </a:ext>
            </a:extLst>
          </p:cNvPr>
          <p:cNvSpPr/>
          <p:nvPr/>
        </p:nvSpPr>
        <p:spPr>
          <a:xfrm>
            <a:off x="1850020" y="192303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354A9DA-6B49-4089-B672-D469E5208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2E8A6-1403-4E18-8A15-364A265A3756}"/>
              </a:ext>
            </a:extLst>
          </p:cNvPr>
          <p:cNvSpPr txBox="1"/>
          <p:nvPr/>
        </p:nvSpPr>
        <p:spPr>
          <a:xfrm>
            <a:off x="7420538" y="2718197"/>
            <a:ext cx="46714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5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9CC12-32D0-49DA-A989-256C014A59F5}"/>
              </a:ext>
            </a:extLst>
          </p:cNvPr>
          <p:cNvSpPr txBox="1"/>
          <p:nvPr/>
        </p:nvSpPr>
        <p:spPr>
          <a:xfrm>
            <a:off x="1966455" y="4954734"/>
            <a:ext cx="8279346" cy="49244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E0546F-7CBA-4749-8CBF-4D21650BDD6F}"/>
              </a:ext>
            </a:extLst>
          </p:cNvPr>
          <p:cNvSpPr/>
          <p:nvPr/>
        </p:nvSpPr>
        <p:spPr>
          <a:xfrm>
            <a:off x="1715103" y="5544968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30294-B549-4F3E-9F02-735AD02E8E39}"/>
              </a:ext>
            </a:extLst>
          </p:cNvPr>
          <p:cNvSpPr txBox="1"/>
          <p:nvPr/>
        </p:nvSpPr>
        <p:spPr>
          <a:xfrm>
            <a:off x="2045232" y="5724116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26DD7FA7-BF0E-4419-A8C5-0E0505999D08}"/>
              </a:ext>
            </a:extLst>
          </p:cNvPr>
          <p:cNvGrpSpPr/>
          <p:nvPr/>
        </p:nvGrpSpPr>
        <p:grpSpPr>
          <a:xfrm>
            <a:off x="7945074" y="1891792"/>
            <a:ext cx="2667246" cy="883645"/>
            <a:chOff x="6640877" y="1860213"/>
            <a:chExt cx="1891564" cy="883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3C3A40-AFBE-40A7-BBD9-9E4A8B11B842}"/>
                </a:ext>
              </a:extLst>
            </p:cNvPr>
            <p:cNvSpPr txBox="1"/>
            <p:nvPr/>
          </p:nvSpPr>
          <p:spPr>
            <a:xfrm>
              <a:off x="6640877" y="2097527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D2CCF2-3F5B-49F3-8BB8-2353A5CB2ADC}"/>
                </a:ext>
              </a:extLst>
            </p:cNvPr>
            <p:cNvSpPr txBox="1"/>
            <p:nvPr/>
          </p:nvSpPr>
          <p:spPr>
            <a:xfrm>
              <a:off x="6640877" y="1860213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F51DDE0F-858A-4ECC-8722-F3B42F7CDA5C}"/>
              </a:ext>
            </a:extLst>
          </p:cNvPr>
          <p:cNvGrpSpPr/>
          <p:nvPr/>
        </p:nvGrpSpPr>
        <p:grpSpPr>
          <a:xfrm>
            <a:off x="8771764" y="3509664"/>
            <a:ext cx="2420845" cy="883646"/>
            <a:chOff x="7274140" y="3377778"/>
            <a:chExt cx="1690348" cy="8836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1F06A-5899-4AED-AE22-E2739AB7BDC0}"/>
                </a:ext>
              </a:extLst>
            </p:cNvPr>
            <p:cNvSpPr txBox="1"/>
            <p:nvPr/>
          </p:nvSpPr>
          <p:spPr>
            <a:xfrm>
              <a:off x="7274140" y="3615093"/>
              <a:ext cx="1690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E1BD56-3D56-4003-BFB9-8C9DD40D2651}"/>
                </a:ext>
              </a:extLst>
            </p:cNvPr>
            <p:cNvSpPr txBox="1"/>
            <p:nvPr/>
          </p:nvSpPr>
          <p:spPr>
            <a:xfrm>
              <a:off x="7274140" y="3377778"/>
              <a:ext cx="16903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B793F38E-107F-42B0-9A89-852FC3580A8D}"/>
              </a:ext>
            </a:extLst>
          </p:cNvPr>
          <p:cNvGrpSpPr/>
          <p:nvPr/>
        </p:nvGrpSpPr>
        <p:grpSpPr>
          <a:xfrm>
            <a:off x="7945074" y="5121950"/>
            <a:ext cx="2667246" cy="883647"/>
            <a:chOff x="6640876" y="5246967"/>
            <a:chExt cx="1891564" cy="8836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83F9D-D653-4048-8E8F-AB561E4D00D5}"/>
                </a:ext>
              </a:extLst>
            </p:cNvPr>
            <p:cNvSpPr txBox="1"/>
            <p:nvPr/>
          </p:nvSpPr>
          <p:spPr>
            <a:xfrm>
              <a:off x="6640876" y="5484283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26B879-2028-474D-B2F4-89D7FDB0EFCB}"/>
                </a:ext>
              </a:extLst>
            </p:cNvPr>
            <p:cNvSpPr txBox="1"/>
            <p:nvPr/>
          </p:nvSpPr>
          <p:spPr>
            <a:xfrm>
              <a:off x="6640876" y="5246967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D25C40F3-4C5E-46AB-84D3-59A60558C125}"/>
              </a:ext>
            </a:extLst>
          </p:cNvPr>
          <p:cNvGrpSpPr/>
          <p:nvPr/>
        </p:nvGrpSpPr>
        <p:grpSpPr>
          <a:xfrm>
            <a:off x="1652015" y="1891792"/>
            <a:ext cx="2523848" cy="883645"/>
            <a:chOff x="1043608" y="1863793"/>
            <a:chExt cx="1609193" cy="8836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7186D9-B467-4403-A1C4-00CED170D934}"/>
                </a:ext>
              </a:extLst>
            </p:cNvPr>
            <p:cNvSpPr txBox="1"/>
            <p:nvPr/>
          </p:nvSpPr>
          <p:spPr>
            <a:xfrm>
              <a:off x="1043608" y="2101107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77B9E6-76C2-4AC6-A6F8-9E90D4F59285}"/>
                </a:ext>
              </a:extLst>
            </p:cNvPr>
            <p:cNvSpPr txBox="1"/>
            <p:nvPr/>
          </p:nvSpPr>
          <p:spPr>
            <a:xfrm>
              <a:off x="1043608" y="1863793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FF7E805A-214F-4CE6-9EFB-CA603557E3BB}"/>
              </a:ext>
            </a:extLst>
          </p:cNvPr>
          <p:cNvGrpSpPr/>
          <p:nvPr/>
        </p:nvGrpSpPr>
        <p:grpSpPr>
          <a:xfrm>
            <a:off x="800102" y="3509664"/>
            <a:ext cx="2461213" cy="883646"/>
            <a:chOff x="388747" y="3303953"/>
            <a:chExt cx="1374941" cy="8836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7542D8-56E7-41C9-B735-20F4B788E0D5}"/>
                </a:ext>
              </a:extLst>
            </p:cNvPr>
            <p:cNvSpPr txBox="1"/>
            <p:nvPr/>
          </p:nvSpPr>
          <p:spPr>
            <a:xfrm>
              <a:off x="388747" y="3541268"/>
              <a:ext cx="1374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ED0AF1-2B84-49BD-A25E-27C1B2121DD5}"/>
                </a:ext>
              </a:extLst>
            </p:cNvPr>
            <p:cNvSpPr txBox="1"/>
            <p:nvPr/>
          </p:nvSpPr>
          <p:spPr>
            <a:xfrm>
              <a:off x="388747" y="3303953"/>
              <a:ext cx="137494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9CD94D8A-80AD-4D0F-BBDF-FF7A59632748}"/>
              </a:ext>
            </a:extLst>
          </p:cNvPr>
          <p:cNvGrpSpPr/>
          <p:nvPr/>
        </p:nvGrpSpPr>
        <p:grpSpPr>
          <a:xfrm>
            <a:off x="1635519" y="5121950"/>
            <a:ext cx="2523848" cy="883647"/>
            <a:chOff x="971600" y="5316595"/>
            <a:chExt cx="1609193" cy="8836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3452B5-D741-4463-A14E-DFBDE02369B1}"/>
                </a:ext>
              </a:extLst>
            </p:cNvPr>
            <p:cNvSpPr txBox="1"/>
            <p:nvPr/>
          </p:nvSpPr>
          <p:spPr>
            <a:xfrm>
              <a:off x="971600" y="5553911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FC7845-1DD0-411D-A3DB-B42833A88881}"/>
                </a:ext>
              </a:extLst>
            </p:cNvPr>
            <p:cNvSpPr txBox="1"/>
            <p:nvPr/>
          </p:nvSpPr>
          <p:spPr>
            <a:xfrm>
              <a:off x="971600" y="5316595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2219CCE8-992F-4E34-9B4A-EDD234FE988B}"/>
              </a:ext>
            </a:extLst>
          </p:cNvPr>
          <p:cNvGrpSpPr/>
          <p:nvPr/>
        </p:nvGrpSpPr>
        <p:grpSpPr>
          <a:xfrm>
            <a:off x="3449496" y="1865097"/>
            <a:ext cx="5222675" cy="4151807"/>
            <a:chOff x="2483768" y="1378094"/>
            <a:chExt cx="4104457" cy="3243788"/>
          </a:xfrm>
        </p:grpSpPr>
        <p:cxnSp>
          <p:nvCxnSpPr>
            <p:cNvPr id="22" name="Straight Connector 7">
              <a:extLst>
                <a:ext uri="{FF2B5EF4-FFF2-40B4-BE49-F238E27FC236}">
                  <a16:creationId xmlns:a16="http://schemas.microsoft.com/office/drawing/2014/main" id="{8CB8FCC7-B4F1-4DCD-89DE-3B3708F6F2A4}"/>
                </a:ext>
              </a:extLst>
            </p:cNvPr>
            <p:cNvCxnSpPr/>
            <p:nvPr/>
          </p:nvCxnSpPr>
          <p:spPr>
            <a:xfrm flipV="1">
              <a:off x="4572000" y="2139702"/>
              <a:ext cx="648072" cy="858572"/>
            </a:xfrm>
            <a:prstGeom prst="line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1">
              <a:extLst>
                <a:ext uri="{FF2B5EF4-FFF2-40B4-BE49-F238E27FC236}">
                  <a16:creationId xmlns:a16="http://schemas.microsoft.com/office/drawing/2014/main" id="{3B48BF53-C9AC-4529-AA4D-FFF260AA0416}"/>
                </a:ext>
              </a:extLst>
            </p:cNvPr>
            <p:cNvCxnSpPr/>
            <p:nvPr/>
          </p:nvCxnSpPr>
          <p:spPr>
            <a:xfrm flipV="1">
              <a:off x="4572000" y="2998274"/>
              <a:ext cx="1152128" cy="5276"/>
            </a:xfrm>
            <a:prstGeom prst="line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4">
              <a:extLst>
                <a:ext uri="{FF2B5EF4-FFF2-40B4-BE49-F238E27FC236}">
                  <a16:creationId xmlns:a16="http://schemas.microsoft.com/office/drawing/2014/main" id="{68391A7E-C294-4FEB-B0A1-06C6B548A377}"/>
                </a:ext>
              </a:extLst>
            </p:cNvPr>
            <p:cNvCxnSpPr/>
            <p:nvPr/>
          </p:nvCxnSpPr>
          <p:spPr>
            <a:xfrm>
              <a:off x="4572000" y="3001702"/>
              <a:ext cx="648072" cy="900100"/>
            </a:xfrm>
            <a:prstGeom prst="line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7">
              <a:extLst>
                <a:ext uri="{FF2B5EF4-FFF2-40B4-BE49-F238E27FC236}">
                  <a16:creationId xmlns:a16="http://schemas.microsoft.com/office/drawing/2014/main" id="{8168E2D9-2B22-43CB-A500-C38E3F985C6D}"/>
                </a:ext>
              </a:extLst>
            </p:cNvPr>
            <p:cNvCxnSpPr/>
            <p:nvPr/>
          </p:nvCxnSpPr>
          <p:spPr>
            <a:xfrm flipH="1" flipV="1">
              <a:off x="3893820" y="2139702"/>
              <a:ext cx="678180" cy="863848"/>
            </a:xfrm>
            <a:prstGeom prst="line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8">
              <a:extLst>
                <a:ext uri="{FF2B5EF4-FFF2-40B4-BE49-F238E27FC236}">
                  <a16:creationId xmlns:a16="http://schemas.microsoft.com/office/drawing/2014/main" id="{04B7D7C4-59DE-49E7-8C32-422F0D857D7E}"/>
                </a:ext>
              </a:extLst>
            </p:cNvPr>
            <p:cNvCxnSpPr/>
            <p:nvPr/>
          </p:nvCxnSpPr>
          <p:spPr>
            <a:xfrm flipH="1">
              <a:off x="3419872" y="3001702"/>
              <a:ext cx="1152128" cy="0"/>
            </a:xfrm>
            <a:prstGeom prst="line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9F35D604-5155-4769-8842-44ED1FA7FC43}"/>
                </a:ext>
              </a:extLst>
            </p:cNvPr>
            <p:cNvCxnSpPr/>
            <p:nvPr/>
          </p:nvCxnSpPr>
          <p:spPr>
            <a:xfrm flipH="1">
              <a:off x="3893820" y="3003550"/>
              <a:ext cx="678180" cy="859790"/>
            </a:xfrm>
            <a:prstGeom prst="line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7C146A6E-0A81-4F58-BC12-F6BEEAD0E08F}"/>
                </a:ext>
              </a:extLst>
            </p:cNvPr>
            <p:cNvSpPr/>
            <p:nvPr/>
          </p:nvSpPr>
          <p:spPr>
            <a:xfrm>
              <a:off x="3840480" y="2266754"/>
              <a:ext cx="1463040" cy="14630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9" name="Group 4">
              <a:extLst>
                <a:ext uri="{FF2B5EF4-FFF2-40B4-BE49-F238E27FC236}">
                  <a16:creationId xmlns:a16="http://schemas.microsoft.com/office/drawing/2014/main" id="{93A07CE6-260A-421F-B37F-B34331D3EC15}"/>
                </a:ext>
              </a:extLst>
            </p:cNvPr>
            <p:cNvGrpSpPr/>
            <p:nvPr/>
          </p:nvGrpSpPr>
          <p:grpSpPr>
            <a:xfrm>
              <a:off x="5148065" y="1378094"/>
              <a:ext cx="1440160" cy="3240360"/>
              <a:chOff x="5292077" y="1378094"/>
              <a:chExt cx="1440156" cy="3240358"/>
            </a:xfrm>
          </p:grpSpPr>
          <p:sp>
            <p:nvSpPr>
              <p:cNvPr id="34" name="Oval 17">
                <a:extLst>
                  <a:ext uri="{FF2B5EF4-FFF2-40B4-BE49-F238E27FC236}">
                    <a16:creationId xmlns:a16="http://schemas.microsoft.com/office/drawing/2014/main" id="{9A3B659B-88A7-48F0-83D9-52FF671997CA}"/>
                  </a:ext>
                </a:extLst>
              </p:cNvPr>
              <p:cNvSpPr/>
              <p:nvPr/>
            </p:nvSpPr>
            <p:spPr>
              <a:xfrm>
                <a:off x="6012153" y="2638233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18">
                <a:extLst>
                  <a:ext uri="{FF2B5EF4-FFF2-40B4-BE49-F238E27FC236}">
                    <a16:creationId xmlns:a16="http://schemas.microsoft.com/office/drawing/2014/main" id="{E594D6EB-964D-4488-BD42-DFB0227C0048}"/>
                  </a:ext>
                </a:extLst>
              </p:cNvPr>
              <p:cNvSpPr/>
              <p:nvPr/>
            </p:nvSpPr>
            <p:spPr>
              <a:xfrm>
                <a:off x="5292077" y="3898372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19">
                <a:extLst>
                  <a:ext uri="{FF2B5EF4-FFF2-40B4-BE49-F238E27FC236}">
                    <a16:creationId xmlns:a16="http://schemas.microsoft.com/office/drawing/2014/main" id="{3BD6A3D2-FF02-4178-B84A-1B2608D5E926}"/>
                  </a:ext>
                </a:extLst>
              </p:cNvPr>
              <p:cNvSpPr/>
              <p:nvPr/>
            </p:nvSpPr>
            <p:spPr>
              <a:xfrm>
                <a:off x="5292080" y="1378094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0" name="Group 3">
              <a:extLst>
                <a:ext uri="{FF2B5EF4-FFF2-40B4-BE49-F238E27FC236}">
                  <a16:creationId xmlns:a16="http://schemas.microsoft.com/office/drawing/2014/main" id="{2BCD32BE-CA53-43DA-AD79-0EBE186A72FB}"/>
                </a:ext>
              </a:extLst>
            </p:cNvPr>
            <p:cNvGrpSpPr/>
            <p:nvPr/>
          </p:nvGrpSpPr>
          <p:grpSpPr>
            <a:xfrm flipH="1">
              <a:off x="2483768" y="1381522"/>
              <a:ext cx="1440160" cy="3240360"/>
              <a:chOff x="5444477" y="1381522"/>
              <a:chExt cx="1440155" cy="3240358"/>
            </a:xfrm>
          </p:grpSpPr>
          <p:sp>
            <p:nvSpPr>
              <p:cNvPr id="31" name="Oval 20">
                <a:extLst>
                  <a:ext uri="{FF2B5EF4-FFF2-40B4-BE49-F238E27FC236}">
                    <a16:creationId xmlns:a16="http://schemas.microsoft.com/office/drawing/2014/main" id="{20980D1C-CF08-4786-BA08-CF4BECAB29A1}"/>
                  </a:ext>
                </a:extLst>
              </p:cNvPr>
              <p:cNvSpPr/>
              <p:nvPr/>
            </p:nvSpPr>
            <p:spPr>
              <a:xfrm>
                <a:off x="6164552" y="2641661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21">
                <a:extLst>
                  <a:ext uri="{FF2B5EF4-FFF2-40B4-BE49-F238E27FC236}">
                    <a16:creationId xmlns:a16="http://schemas.microsoft.com/office/drawing/2014/main" id="{1F52492E-3F7B-4FBB-985E-7CCCA656C58F}"/>
                  </a:ext>
                </a:extLst>
              </p:cNvPr>
              <p:cNvSpPr/>
              <p:nvPr/>
            </p:nvSpPr>
            <p:spPr>
              <a:xfrm>
                <a:off x="5444477" y="3901800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22">
                <a:extLst>
                  <a:ext uri="{FF2B5EF4-FFF2-40B4-BE49-F238E27FC236}">
                    <a16:creationId xmlns:a16="http://schemas.microsoft.com/office/drawing/2014/main" id="{974F9A62-A54B-4950-B184-798DB96B00DD}"/>
                  </a:ext>
                </a:extLst>
              </p:cNvPr>
              <p:cNvSpPr/>
              <p:nvPr/>
            </p:nvSpPr>
            <p:spPr>
              <a:xfrm>
                <a:off x="5444480" y="1381522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2432D27-6F3E-4EC8-A2CA-CD57628C883A}"/>
              </a:ext>
            </a:extLst>
          </p:cNvPr>
          <p:cNvSpPr txBox="1"/>
          <p:nvPr/>
        </p:nvSpPr>
        <p:spPr>
          <a:xfrm>
            <a:off x="5310003" y="3345690"/>
            <a:ext cx="1573152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36910826-4364-44A4-84EE-5A77F43AF5F0}"/>
              </a:ext>
            </a:extLst>
          </p:cNvPr>
          <p:cNvSpPr>
            <a:spLocks noChangeAspect="1"/>
          </p:cNvSpPr>
          <p:nvPr/>
        </p:nvSpPr>
        <p:spPr>
          <a:xfrm>
            <a:off x="5879231" y="4089879"/>
            <a:ext cx="462505" cy="46636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2810E2FB-2F68-4466-B6B7-04B4A9F40399}"/>
              </a:ext>
            </a:extLst>
          </p:cNvPr>
          <p:cNvSpPr/>
          <p:nvPr/>
        </p:nvSpPr>
        <p:spPr>
          <a:xfrm>
            <a:off x="4696798" y="54143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0A0AD6C2-842A-4E70-9341-9BF35D3361E5}"/>
              </a:ext>
            </a:extLst>
          </p:cNvPr>
          <p:cNvSpPr/>
          <p:nvPr/>
        </p:nvSpPr>
        <p:spPr>
          <a:xfrm>
            <a:off x="7132062" y="213108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D405B9A9-FA5A-49B8-8ED7-34053E9DA162}"/>
              </a:ext>
            </a:extLst>
          </p:cNvPr>
          <p:cNvSpPr/>
          <p:nvPr/>
        </p:nvSpPr>
        <p:spPr>
          <a:xfrm flipH="1">
            <a:off x="8005610" y="37840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ardrop 1">
            <a:extLst>
              <a:ext uri="{FF2B5EF4-FFF2-40B4-BE49-F238E27FC236}">
                <a16:creationId xmlns:a16="http://schemas.microsoft.com/office/drawing/2014/main" id="{1CD70BE3-2B94-42A9-A585-06DD467E7C54}"/>
              </a:ext>
            </a:extLst>
          </p:cNvPr>
          <p:cNvSpPr/>
          <p:nvPr/>
        </p:nvSpPr>
        <p:spPr>
          <a:xfrm rot="18805991">
            <a:off x="3712274" y="37590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ound Same Side Corner Rectangle 11">
            <a:extLst>
              <a:ext uri="{FF2B5EF4-FFF2-40B4-BE49-F238E27FC236}">
                <a16:creationId xmlns:a16="http://schemas.microsoft.com/office/drawing/2014/main" id="{475F89AD-3226-4890-BBD2-0F18E59B8A5D}"/>
              </a:ext>
            </a:extLst>
          </p:cNvPr>
          <p:cNvSpPr>
            <a:spLocks noChangeAspect="1"/>
          </p:cNvSpPr>
          <p:nvPr/>
        </p:nvSpPr>
        <p:spPr>
          <a:xfrm rot="9900000">
            <a:off x="7142109" y="53958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D9517723-EC18-437A-859A-83A3FEABF1A3}"/>
              </a:ext>
            </a:extLst>
          </p:cNvPr>
          <p:cNvSpPr/>
          <p:nvPr/>
        </p:nvSpPr>
        <p:spPr>
          <a:xfrm>
            <a:off x="4639540" y="217665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2" name="Table 1">
            <a:extLst>
              <a:ext uri="{FF2B5EF4-FFF2-40B4-BE49-F238E27FC236}">
                <a16:creationId xmlns:a16="http://schemas.microsoft.com/office/drawing/2014/main" id="{2E44BF8D-A27A-4B7A-ACB7-4F4AF935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04783"/>
              </p:ext>
            </p:extLst>
          </p:nvPr>
        </p:nvGraphicFramePr>
        <p:xfrm>
          <a:off x="690906" y="1454331"/>
          <a:ext cx="10612816" cy="47810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4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12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Day of the week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Monday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Tuesday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Wednesday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Thursday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Friday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Saturday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Sunday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7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978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97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978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97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978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97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978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97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950681"/>
                  </a:ext>
                </a:extLst>
              </a:tr>
              <a:tr h="424978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  <p:sp>
        <p:nvSpPr>
          <p:cNvPr id="33" name="Rectangle: Folded Corner 2">
            <a:extLst>
              <a:ext uri="{FF2B5EF4-FFF2-40B4-BE49-F238E27FC236}">
                <a16:creationId xmlns:a16="http://schemas.microsoft.com/office/drawing/2014/main" id="{9645DF37-6377-4A37-B3FF-8635503EEDE6}"/>
              </a:ext>
            </a:extLst>
          </p:cNvPr>
          <p:cNvSpPr/>
          <p:nvPr/>
        </p:nvSpPr>
        <p:spPr>
          <a:xfrm>
            <a:off x="2482421" y="2062847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: Folded Corner 3">
            <a:extLst>
              <a:ext uri="{FF2B5EF4-FFF2-40B4-BE49-F238E27FC236}">
                <a16:creationId xmlns:a16="http://schemas.microsoft.com/office/drawing/2014/main" id="{3C12F546-8DB0-41B4-8B32-5FB8873D2101}"/>
              </a:ext>
            </a:extLst>
          </p:cNvPr>
          <p:cNvSpPr/>
          <p:nvPr/>
        </p:nvSpPr>
        <p:spPr>
          <a:xfrm>
            <a:off x="3749355" y="2481208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: Folded Corner 4">
            <a:extLst>
              <a:ext uri="{FF2B5EF4-FFF2-40B4-BE49-F238E27FC236}">
                <a16:creationId xmlns:a16="http://schemas.microsoft.com/office/drawing/2014/main" id="{D78CD174-7737-460F-A655-13047D117596}"/>
              </a:ext>
            </a:extLst>
          </p:cNvPr>
          <p:cNvSpPr/>
          <p:nvPr/>
        </p:nvSpPr>
        <p:spPr>
          <a:xfrm>
            <a:off x="5016289" y="2899570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: Folded Corner 5">
            <a:extLst>
              <a:ext uri="{FF2B5EF4-FFF2-40B4-BE49-F238E27FC236}">
                <a16:creationId xmlns:a16="http://schemas.microsoft.com/office/drawing/2014/main" id="{3C7F3034-7A6C-428B-96B4-7FE4459940C0}"/>
              </a:ext>
            </a:extLst>
          </p:cNvPr>
          <p:cNvSpPr/>
          <p:nvPr/>
        </p:nvSpPr>
        <p:spPr>
          <a:xfrm>
            <a:off x="6283222" y="3317931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: Folded Corner 6">
            <a:extLst>
              <a:ext uri="{FF2B5EF4-FFF2-40B4-BE49-F238E27FC236}">
                <a16:creationId xmlns:a16="http://schemas.microsoft.com/office/drawing/2014/main" id="{A08EA14D-51A9-48AC-913F-73EDB1ADB03F}"/>
              </a:ext>
            </a:extLst>
          </p:cNvPr>
          <p:cNvSpPr/>
          <p:nvPr/>
        </p:nvSpPr>
        <p:spPr>
          <a:xfrm>
            <a:off x="7550156" y="3736293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: Folded Corner 7">
            <a:extLst>
              <a:ext uri="{FF2B5EF4-FFF2-40B4-BE49-F238E27FC236}">
                <a16:creationId xmlns:a16="http://schemas.microsoft.com/office/drawing/2014/main" id="{5923F95B-A652-436E-9246-5223107ACB51}"/>
              </a:ext>
            </a:extLst>
          </p:cNvPr>
          <p:cNvSpPr/>
          <p:nvPr/>
        </p:nvSpPr>
        <p:spPr>
          <a:xfrm>
            <a:off x="8817090" y="4154654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: Folded Corner 8">
            <a:extLst>
              <a:ext uri="{FF2B5EF4-FFF2-40B4-BE49-F238E27FC236}">
                <a16:creationId xmlns:a16="http://schemas.microsoft.com/office/drawing/2014/main" id="{9C9E9C6C-9143-48F6-9FC1-57CADDFA6E44}"/>
              </a:ext>
            </a:extLst>
          </p:cNvPr>
          <p:cNvSpPr/>
          <p:nvPr/>
        </p:nvSpPr>
        <p:spPr>
          <a:xfrm>
            <a:off x="10084024" y="4573015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: Folded Corner 9">
            <a:extLst>
              <a:ext uri="{FF2B5EF4-FFF2-40B4-BE49-F238E27FC236}">
                <a16:creationId xmlns:a16="http://schemas.microsoft.com/office/drawing/2014/main" id="{A054B7BA-5F98-415D-A95B-B2ACDD787412}"/>
              </a:ext>
            </a:extLst>
          </p:cNvPr>
          <p:cNvSpPr/>
          <p:nvPr/>
        </p:nvSpPr>
        <p:spPr>
          <a:xfrm>
            <a:off x="3749355" y="3317931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: Folded Corner 10">
            <a:extLst>
              <a:ext uri="{FF2B5EF4-FFF2-40B4-BE49-F238E27FC236}">
                <a16:creationId xmlns:a16="http://schemas.microsoft.com/office/drawing/2014/main" id="{A4260EE8-DEA9-4E42-817A-53D43DEE1B93}"/>
              </a:ext>
            </a:extLst>
          </p:cNvPr>
          <p:cNvSpPr/>
          <p:nvPr/>
        </p:nvSpPr>
        <p:spPr>
          <a:xfrm>
            <a:off x="5016289" y="3736293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: Folded Corner 11">
            <a:extLst>
              <a:ext uri="{FF2B5EF4-FFF2-40B4-BE49-F238E27FC236}">
                <a16:creationId xmlns:a16="http://schemas.microsoft.com/office/drawing/2014/main" id="{80937337-B88B-473A-B336-F469946CA786}"/>
              </a:ext>
            </a:extLst>
          </p:cNvPr>
          <p:cNvSpPr/>
          <p:nvPr/>
        </p:nvSpPr>
        <p:spPr>
          <a:xfrm>
            <a:off x="6283222" y="4154654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: Folded Corner 12">
            <a:extLst>
              <a:ext uri="{FF2B5EF4-FFF2-40B4-BE49-F238E27FC236}">
                <a16:creationId xmlns:a16="http://schemas.microsoft.com/office/drawing/2014/main" id="{EEAC1B8A-6731-431F-BDE9-6C7F7476C65A}"/>
              </a:ext>
            </a:extLst>
          </p:cNvPr>
          <p:cNvSpPr/>
          <p:nvPr/>
        </p:nvSpPr>
        <p:spPr>
          <a:xfrm>
            <a:off x="7550156" y="4573015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: Folded Corner 13">
            <a:extLst>
              <a:ext uri="{FF2B5EF4-FFF2-40B4-BE49-F238E27FC236}">
                <a16:creationId xmlns:a16="http://schemas.microsoft.com/office/drawing/2014/main" id="{2DE24500-023E-4DD5-B7E2-B7AA6E11FF4B}"/>
              </a:ext>
            </a:extLst>
          </p:cNvPr>
          <p:cNvSpPr/>
          <p:nvPr/>
        </p:nvSpPr>
        <p:spPr>
          <a:xfrm>
            <a:off x="8817090" y="4991377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: Folded Corner 14">
            <a:extLst>
              <a:ext uri="{FF2B5EF4-FFF2-40B4-BE49-F238E27FC236}">
                <a16:creationId xmlns:a16="http://schemas.microsoft.com/office/drawing/2014/main" id="{AFDAD859-6ED3-4020-890A-05EB230D7CEE}"/>
              </a:ext>
            </a:extLst>
          </p:cNvPr>
          <p:cNvSpPr/>
          <p:nvPr/>
        </p:nvSpPr>
        <p:spPr>
          <a:xfrm>
            <a:off x="5016289" y="2481208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: Folded Corner 15">
            <a:extLst>
              <a:ext uri="{FF2B5EF4-FFF2-40B4-BE49-F238E27FC236}">
                <a16:creationId xmlns:a16="http://schemas.microsoft.com/office/drawing/2014/main" id="{FA760322-F412-4E8F-B834-DE2D04C60D26}"/>
              </a:ext>
            </a:extLst>
          </p:cNvPr>
          <p:cNvSpPr/>
          <p:nvPr/>
        </p:nvSpPr>
        <p:spPr>
          <a:xfrm>
            <a:off x="6283222" y="2899570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: Folded Corner 16">
            <a:extLst>
              <a:ext uri="{FF2B5EF4-FFF2-40B4-BE49-F238E27FC236}">
                <a16:creationId xmlns:a16="http://schemas.microsoft.com/office/drawing/2014/main" id="{811034D7-3594-4A15-8D63-2AE38A748FAF}"/>
              </a:ext>
            </a:extLst>
          </p:cNvPr>
          <p:cNvSpPr/>
          <p:nvPr/>
        </p:nvSpPr>
        <p:spPr>
          <a:xfrm>
            <a:off x="7550156" y="3317931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: Folded Corner 17">
            <a:extLst>
              <a:ext uri="{FF2B5EF4-FFF2-40B4-BE49-F238E27FC236}">
                <a16:creationId xmlns:a16="http://schemas.microsoft.com/office/drawing/2014/main" id="{D4EAA435-C6ED-4108-8582-C5BB5EF2F949}"/>
              </a:ext>
            </a:extLst>
          </p:cNvPr>
          <p:cNvSpPr/>
          <p:nvPr/>
        </p:nvSpPr>
        <p:spPr>
          <a:xfrm>
            <a:off x="8817090" y="3736293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: Folded Corner 18">
            <a:extLst>
              <a:ext uri="{FF2B5EF4-FFF2-40B4-BE49-F238E27FC236}">
                <a16:creationId xmlns:a16="http://schemas.microsoft.com/office/drawing/2014/main" id="{0452105F-D3E2-42CF-B6B3-76B9B36C6ACE}"/>
              </a:ext>
            </a:extLst>
          </p:cNvPr>
          <p:cNvSpPr/>
          <p:nvPr/>
        </p:nvSpPr>
        <p:spPr>
          <a:xfrm>
            <a:off x="10084024" y="4154654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: Folded Corner 19">
            <a:extLst>
              <a:ext uri="{FF2B5EF4-FFF2-40B4-BE49-F238E27FC236}">
                <a16:creationId xmlns:a16="http://schemas.microsoft.com/office/drawing/2014/main" id="{70113E84-3994-4E2C-9F68-BB38B6411A82}"/>
              </a:ext>
            </a:extLst>
          </p:cNvPr>
          <p:cNvSpPr/>
          <p:nvPr/>
        </p:nvSpPr>
        <p:spPr>
          <a:xfrm>
            <a:off x="7539266" y="2070217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: Folded Corner 20">
            <a:extLst>
              <a:ext uri="{FF2B5EF4-FFF2-40B4-BE49-F238E27FC236}">
                <a16:creationId xmlns:a16="http://schemas.microsoft.com/office/drawing/2014/main" id="{6B4BEF5F-8526-4048-B129-9A31E0BE3F8C}"/>
              </a:ext>
            </a:extLst>
          </p:cNvPr>
          <p:cNvSpPr/>
          <p:nvPr/>
        </p:nvSpPr>
        <p:spPr>
          <a:xfrm>
            <a:off x="8806200" y="2488578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: Folded Corner 21">
            <a:extLst>
              <a:ext uri="{FF2B5EF4-FFF2-40B4-BE49-F238E27FC236}">
                <a16:creationId xmlns:a16="http://schemas.microsoft.com/office/drawing/2014/main" id="{22A98906-92C7-4733-AE69-EA350C41C911}"/>
              </a:ext>
            </a:extLst>
          </p:cNvPr>
          <p:cNvSpPr/>
          <p:nvPr/>
        </p:nvSpPr>
        <p:spPr>
          <a:xfrm>
            <a:off x="10073133" y="2906940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: Folded Corner 22">
            <a:extLst>
              <a:ext uri="{FF2B5EF4-FFF2-40B4-BE49-F238E27FC236}">
                <a16:creationId xmlns:a16="http://schemas.microsoft.com/office/drawing/2014/main" id="{A4970F16-BA43-42EB-8E6D-6778F4B2567D}"/>
              </a:ext>
            </a:extLst>
          </p:cNvPr>
          <p:cNvSpPr/>
          <p:nvPr/>
        </p:nvSpPr>
        <p:spPr>
          <a:xfrm>
            <a:off x="3735445" y="4154654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: Folded Corner 23">
            <a:extLst>
              <a:ext uri="{FF2B5EF4-FFF2-40B4-BE49-F238E27FC236}">
                <a16:creationId xmlns:a16="http://schemas.microsoft.com/office/drawing/2014/main" id="{B5FDA61A-FA3E-4E1F-BBB0-639671BEC9B7}"/>
              </a:ext>
            </a:extLst>
          </p:cNvPr>
          <p:cNvSpPr/>
          <p:nvPr/>
        </p:nvSpPr>
        <p:spPr>
          <a:xfrm>
            <a:off x="5002379" y="4573015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: Folded Corner 24">
            <a:extLst>
              <a:ext uri="{FF2B5EF4-FFF2-40B4-BE49-F238E27FC236}">
                <a16:creationId xmlns:a16="http://schemas.microsoft.com/office/drawing/2014/main" id="{923B02D0-9CFC-4E4E-8D8A-88719713161B}"/>
              </a:ext>
            </a:extLst>
          </p:cNvPr>
          <p:cNvSpPr/>
          <p:nvPr/>
        </p:nvSpPr>
        <p:spPr>
          <a:xfrm>
            <a:off x="2478180" y="4594789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Folded Corner 25">
            <a:extLst>
              <a:ext uri="{FF2B5EF4-FFF2-40B4-BE49-F238E27FC236}">
                <a16:creationId xmlns:a16="http://schemas.microsoft.com/office/drawing/2014/main" id="{9BB18BDA-AFAE-4AAB-98C4-CC0629351322}"/>
              </a:ext>
            </a:extLst>
          </p:cNvPr>
          <p:cNvSpPr/>
          <p:nvPr/>
        </p:nvSpPr>
        <p:spPr>
          <a:xfrm>
            <a:off x="3745114" y="5013150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: Folded Corner 26">
            <a:extLst>
              <a:ext uri="{FF2B5EF4-FFF2-40B4-BE49-F238E27FC236}">
                <a16:creationId xmlns:a16="http://schemas.microsoft.com/office/drawing/2014/main" id="{13F3B7A9-E5F1-4E21-ACCD-C3EA89691C9A}"/>
              </a:ext>
            </a:extLst>
          </p:cNvPr>
          <p:cNvSpPr/>
          <p:nvPr/>
        </p:nvSpPr>
        <p:spPr>
          <a:xfrm>
            <a:off x="2464270" y="5431512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: Folded Corner 27">
            <a:extLst>
              <a:ext uri="{FF2B5EF4-FFF2-40B4-BE49-F238E27FC236}">
                <a16:creationId xmlns:a16="http://schemas.microsoft.com/office/drawing/2014/main" id="{47813DB3-9D65-45AB-9696-2C041F2ECCE1}"/>
              </a:ext>
            </a:extLst>
          </p:cNvPr>
          <p:cNvSpPr/>
          <p:nvPr/>
        </p:nvSpPr>
        <p:spPr>
          <a:xfrm>
            <a:off x="3731204" y="5849873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: Folded Corner 28">
            <a:extLst>
              <a:ext uri="{FF2B5EF4-FFF2-40B4-BE49-F238E27FC236}">
                <a16:creationId xmlns:a16="http://schemas.microsoft.com/office/drawing/2014/main" id="{F92529AE-328C-48BA-9712-0D7B1C40D46B}"/>
              </a:ext>
            </a:extLst>
          </p:cNvPr>
          <p:cNvSpPr/>
          <p:nvPr/>
        </p:nvSpPr>
        <p:spPr>
          <a:xfrm>
            <a:off x="6283222" y="5393579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: Folded Corner 29">
            <a:extLst>
              <a:ext uri="{FF2B5EF4-FFF2-40B4-BE49-F238E27FC236}">
                <a16:creationId xmlns:a16="http://schemas.microsoft.com/office/drawing/2014/main" id="{4E8ED43E-B3EA-4F26-B570-ADCAEF94E3F3}"/>
              </a:ext>
            </a:extLst>
          </p:cNvPr>
          <p:cNvSpPr/>
          <p:nvPr/>
        </p:nvSpPr>
        <p:spPr>
          <a:xfrm>
            <a:off x="7550156" y="5811940"/>
            <a:ext cx="1132616" cy="315796"/>
          </a:xfrm>
          <a:prstGeom prst="foldedCorner">
            <a:avLst>
              <a:gd name="adj" fmla="val 434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6487A6-3A59-4240-83B6-0E310E740994}"/>
              </a:ext>
            </a:extLst>
          </p:cNvPr>
          <p:cNvSpPr/>
          <p:nvPr/>
        </p:nvSpPr>
        <p:spPr>
          <a:xfrm>
            <a:off x="7673224" y="1847850"/>
            <a:ext cx="3838575" cy="482544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4ABC0D3C-7F60-418C-8233-A5213C1E71C4}"/>
              </a:ext>
            </a:extLst>
          </p:cNvPr>
          <p:cNvGrpSpPr/>
          <p:nvPr/>
        </p:nvGrpSpPr>
        <p:grpSpPr>
          <a:xfrm>
            <a:off x="7897027" y="2133600"/>
            <a:ext cx="3342473" cy="3059967"/>
            <a:chOff x="715978" y="3429000"/>
            <a:chExt cx="3342473" cy="30599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79191F-DD62-45CD-8D6E-41F6C77212D5}"/>
                </a:ext>
              </a:extLst>
            </p:cNvPr>
            <p:cNvSpPr txBox="1"/>
            <p:nvPr/>
          </p:nvSpPr>
          <p:spPr>
            <a:xfrm>
              <a:off x="715978" y="3429000"/>
              <a:ext cx="2899749" cy="115416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We Create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Quality Professional 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PPT Presentation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BEA2D4-FDF7-4949-8CF5-DE61194E7658}"/>
                </a:ext>
              </a:extLst>
            </p:cNvPr>
            <p:cNvSpPr txBox="1"/>
            <p:nvPr/>
          </p:nvSpPr>
          <p:spPr>
            <a:xfrm>
              <a:off x="715978" y="4674290"/>
              <a:ext cx="3342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7E2D3E-51A8-4EB9-A6F4-16FBDC926982}"/>
                </a:ext>
              </a:extLst>
            </p:cNvPr>
            <p:cNvSpPr txBox="1"/>
            <p:nvPr/>
          </p:nvSpPr>
          <p:spPr>
            <a:xfrm>
              <a:off x="715978" y="5596415"/>
              <a:ext cx="334247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2DE9E8-970B-451D-9E93-27951E65123F}"/>
              </a:ext>
            </a:extLst>
          </p:cNvPr>
          <p:cNvSpPr txBox="1"/>
          <p:nvPr/>
        </p:nvSpPr>
        <p:spPr>
          <a:xfrm>
            <a:off x="7813304" y="6084227"/>
            <a:ext cx="35684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BA09D-D007-4002-92F5-2D4A4C169B63}"/>
              </a:ext>
            </a:extLst>
          </p:cNvPr>
          <p:cNvSpPr txBox="1"/>
          <p:nvPr/>
        </p:nvSpPr>
        <p:spPr>
          <a:xfrm>
            <a:off x="504637" y="5561007"/>
            <a:ext cx="5981699" cy="984885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Professional 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AE22BFB-F4EC-474B-87E7-8D6176BE29B6}"/>
              </a:ext>
            </a:extLst>
          </p:cNvPr>
          <p:cNvSpPr/>
          <p:nvPr/>
        </p:nvSpPr>
        <p:spPr>
          <a:xfrm>
            <a:off x="3525716" y="2335804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" fmla="*/ 1684774 w 5105400"/>
              <a:gd name="connsiteY0" fmla="*/ 3297952 h 3297952"/>
              <a:gd name="connsiteX1" fmla="*/ 0 w 5105400"/>
              <a:gd name="connsiteY1" fmla="*/ 1872343 h 3297952"/>
              <a:gd name="connsiteX2" fmla="*/ 1654629 w 5105400"/>
              <a:gd name="connsiteY2" fmla="*/ 0 h 3297952"/>
              <a:gd name="connsiteX3" fmla="*/ 3581400 w 5105400"/>
              <a:gd name="connsiteY3" fmla="*/ 1654628 h 3297952"/>
              <a:gd name="connsiteX4" fmla="*/ 5105400 w 5105400"/>
              <a:gd name="connsiteY4" fmla="*/ 152400 h 3297952"/>
              <a:gd name="connsiteX5" fmla="*/ 5105400 w 5105400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144107 w 5668107"/>
              <a:gd name="connsiteY3" fmla="*/ 1654628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504591 w 5668107"/>
              <a:gd name="connsiteY3" fmla="*/ 1672213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5" fmla="*/ 5668107 w 5668107"/>
              <a:gd name="connsiteY5" fmla="*/ 20515 h 3166067"/>
              <a:gd name="connsiteX0" fmla="*/ 2247481 w 6942991"/>
              <a:gd name="connsiteY0" fmla="*/ 3166067 h 3166067"/>
              <a:gd name="connsiteX1" fmla="*/ 0 w 6942991"/>
              <a:gd name="connsiteY1" fmla="*/ 1749250 h 3166067"/>
              <a:gd name="connsiteX2" fmla="*/ 2305259 w 6942991"/>
              <a:gd name="connsiteY2" fmla="*/ 0 h 3166067"/>
              <a:gd name="connsiteX3" fmla="*/ 4504591 w 6942991"/>
              <a:gd name="connsiteY3" fmla="*/ 1540328 h 3166067"/>
              <a:gd name="connsiteX4" fmla="*/ 5668107 w 6942991"/>
              <a:gd name="connsiteY4" fmla="*/ 20515 h 3166067"/>
              <a:gd name="connsiteX5" fmla="*/ 6942991 w 6942991"/>
              <a:gd name="connsiteY5" fmla="*/ 20515 h 3166067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30525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57345 w 6855069"/>
              <a:gd name="connsiteY3" fmla="*/ 1637043 h 3166067"/>
              <a:gd name="connsiteX4" fmla="*/ 6855069 w 6855069"/>
              <a:gd name="connsiteY4" fmla="*/ 11723 h 3166067"/>
              <a:gd name="connsiteX0" fmla="*/ 2282650 w 6855069"/>
              <a:gd name="connsiteY0" fmla="*/ 3245198 h 3245198"/>
              <a:gd name="connsiteX1" fmla="*/ 0 w 6855069"/>
              <a:gd name="connsiteY1" fmla="*/ 1749250 h 3245198"/>
              <a:gd name="connsiteX2" fmla="*/ 2270089 w 6855069"/>
              <a:gd name="connsiteY2" fmla="*/ 0 h 3245198"/>
              <a:gd name="connsiteX3" fmla="*/ 4557345 w 6855069"/>
              <a:gd name="connsiteY3" fmla="*/ 1637043 h 3245198"/>
              <a:gd name="connsiteX4" fmla="*/ 6855069 w 6855069"/>
              <a:gd name="connsiteY4" fmla="*/ 11723 h 3245198"/>
              <a:gd name="connsiteX0" fmla="*/ 2309027 w 6881446"/>
              <a:gd name="connsiteY0" fmla="*/ 3245198 h 3245198"/>
              <a:gd name="connsiteX1" fmla="*/ 0 w 6881446"/>
              <a:gd name="connsiteY1" fmla="*/ 1617366 h 3245198"/>
              <a:gd name="connsiteX2" fmla="*/ 2296466 w 6881446"/>
              <a:gd name="connsiteY2" fmla="*/ 0 h 3245198"/>
              <a:gd name="connsiteX3" fmla="*/ 4583722 w 6881446"/>
              <a:gd name="connsiteY3" fmla="*/ 1637043 h 3245198"/>
              <a:gd name="connsiteX4" fmla="*/ 6881446 w 6881446"/>
              <a:gd name="connsiteY4" fmla="*/ 11723 h 32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173195DE-FCD1-41AF-9DA3-426E78734BF7}"/>
              </a:ext>
            </a:extLst>
          </p:cNvPr>
          <p:cNvSpPr/>
          <p:nvPr/>
        </p:nvSpPr>
        <p:spPr>
          <a:xfrm>
            <a:off x="5458170" y="1974913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75">
            <a:extLst>
              <a:ext uri="{FF2B5EF4-FFF2-40B4-BE49-F238E27FC236}">
                <a16:creationId xmlns:a16="http://schemas.microsoft.com/office/drawing/2014/main" id="{CFEEA0C5-DC3F-4DAE-8461-E721A0F05D01}"/>
              </a:ext>
            </a:extLst>
          </p:cNvPr>
          <p:cNvSpPr/>
          <p:nvPr/>
        </p:nvSpPr>
        <p:spPr>
          <a:xfrm>
            <a:off x="3185581" y="3570067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76">
            <a:extLst>
              <a:ext uri="{FF2B5EF4-FFF2-40B4-BE49-F238E27FC236}">
                <a16:creationId xmlns:a16="http://schemas.microsoft.com/office/drawing/2014/main" id="{3F433882-2186-4A3F-AF23-B0E5E60547D5}"/>
              </a:ext>
            </a:extLst>
          </p:cNvPr>
          <p:cNvSpPr/>
          <p:nvPr/>
        </p:nvSpPr>
        <p:spPr>
          <a:xfrm>
            <a:off x="5458170" y="5147311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77">
            <a:extLst>
              <a:ext uri="{FF2B5EF4-FFF2-40B4-BE49-F238E27FC236}">
                <a16:creationId xmlns:a16="http://schemas.microsoft.com/office/drawing/2014/main" id="{B62E5233-613A-4F27-9968-16A1D4EDA0C2}"/>
              </a:ext>
            </a:extLst>
          </p:cNvPr>
          <p:cNvSpPr/>
          <p:nvPr/>
        </p:nvSpPr>
        <p:spPr>
          <a:xfrm>
            <a:off x="7730759" y="3570067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8">
            <a:extLst>
              <a:ext uri="{FF2B5EF4-FFF2-40B4-BE49-F238E27FC236}">
                <a16:creationId xmlns:a16="http://schemas.microsoft.com/office/drawing/2014/main" id="{46B49B35-C40B-4813-9B87-3B9E8DFF1634}"/>
              </a:ext>
            </a:extLst>
          </p:cNvPr>
          <p:cNvSpPr/>
          <p:nvPr/>
        </p:nvSpPr>
        <p:spPr>
          <a:xfrm>
            <a:off x="10003348" y="1899140"/>
            <a:ext cx="828000" cy="8280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82AB00D2-94B5-4260-83E9-68CD4423CB9E}"/>
              </a:ext>
            </a:extLst>
          </p:cNvPr>
          <p:cNvGrpSpPr/>
          <p:nvPr/>
        </p:nvGrpSpPr>
        <p:grpSpPr>
          <a:xfrm>
            <a:off x="741706" y="3466629"/>
            <a:ext cx="2326640" cy="1157710"/>
            <a:chOff x="-243332" y="3137575"/>
            <a:chExt cx="2326640" cy="11577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670BA9-A72F-48EE-ABB7-EB10CE00907A}"/>
                </a:ext>
              </a:extLst>
            </p:cNvPr>
            <p:cNvSpPr txBox="1"/>
            <p:nvPr/>
          </p:nvSpPr>
          <p:spPr>
            <a:xfrm>
              <a:off x="-243332" y="3163978"/>
              <a:ext cx="19609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F505FD-469C-4A8E-94AE-A523530B4353}"/>
                </a:ext>
              </a:extLst>
            </p:cNvPr>
            <p:cNvSpPr txBox="1"/>
            <p:nvPr/>
          </p:nvSpPr>
          <p:spPr>
            <a:xfrm>
              <a:off x="-237692" y="3464288"/>
              <a:ext cx="232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Oval 49">
              <a:extLst>
                <a:ext uri="{FF2B5EF4-FFF2-40B4-BE49-F238E27FC236}">
                  <a16:creationId xmlns:a16="http://schemas.microsoft.com/office/drawing/2014/main" id="{ACB28194-B60C-48C5-9031-83BBBBC6E1C4}"/>
                </a:ext>
              </a:extLst>
            </p:cNvPr>
            <p:cNvSpPr/>
            <p:nvPr/>
          </p:nvSpPr>
          <p:spPr>
            <a:xfrm>
              <a:off x="1723216" y="3137575"/>
              <a:ext cx="359589" cy="3600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15" name="Group 10">
            <a:extLst>
              <a:ext uri="{FF2B5EF4-FFF2-40B4-BE49-F238E27FC236}">
                <a16:creationId xmlns:a16="http://schemas.microsoft.com/office/drawing/2014/main" id="{F9E6AC05-623E-4A26-88C9-7581058C370A}"/>
              </a:ext>
            </a:extLst>
          </p:cNvPr>
          <p:cNvGrpSpPr/>
          <p:nvPr/>
        </p:nvGrpSpPr>
        <p:grpSpPr>
          <a:xfrm>
            <a:off x="2795955" y="5071022"/>
            <a:ext cx="2358195" cy="1157710"/>
            <a:chOff x="1292171" y="4653887"/>
            <a:chExt cx="2358195" cy="11577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4A555-7068-4B6F-9F00-D4DE7AFFDE95}"/>
                </a:ext>
              </a:extLst>
            </p:cNvPr>
            <p:cNvSpPr txBox="1"/>
            <p:nvPr/>
          </p:nvSpPr>
          <p:spPr>
            <a:xfrm>
              <a:off x="1292171" y="4680290"/>
              <a:ext cx="19924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0D2165-E5EE-4618-9A78-33022C259828}"/>
                </a:ext>
              </a:extLst>
            </p:cNvPr>
            <p:cNvSpPr txBox="1"/>
            <p:nvPr/>
          </p:nvSpPr>
          <p:spPr>
            <a:xfrm>
              <a:off x="1292171" y="4980600"/>
              <a:ext cx="23581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Oval 54">
              <a:extLst>
                <a:ext uri="{FF2B5EF4-FFF2-40B4-BE49-F238E27FC236}">
                  <a16:creationId xmlns:a16="http://schemas.microsoft.com/office/drawing/2014/main" id="{369EA0DE-94F1-44B6-BF47-C293AE694C45}"/>
                </a:ext>
              </a:extLst>
            </p:cNvPr>
            <p:cNvSpPr/>
            <p:nvPr/>
          </p:nvSpPr>
          <p:spPr>
            <a:xfrm>
              <a:off x="3290275" y="4653887"/>
              <a:ext cx="359589" cy="3600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22262C88-D625-435A-B3AC-6BFBB398E0A0}"/>
              </a:ext>
            </a:extLst>
          </p:cNvPr>
          <p:cNvGrpSpPr/>
          <p:nvPr/>
        </p:nvGrpSpPr>
        <p:grpSpPr>
          <a:xfrm>
            <a:off x="2904615" y="1713992"/>
            <a:ext cx="2249535" cy="1157710"/>
            <a:chOff x="1380613" y="1553975"/>
            <a:chExt cx="2249535" cy="11577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2D6853-2DF5-4890-8169-8D0767DE44EB}"/>
                </a:ext>
              </a:extLst>
            </p:cNvPr>
            <p:cNvSpPr txBox="1"/>
            <p:nvPr/>
          </p:nvSpPr>
          <p:spPr>
            <a:xfrm>
              <a:off x="1380613" y="1580378"/>
              <a:ext cx="188380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5AC20D-9529-4B57-95DF-30346E3E3466}"/>
                </a:ext>
              </a:extLst>
            </p:cNvPr>
            <p:cNvSpPr txBox="1"/>
            <p:nvPr/>
          </p:nvSpPr>
          <p:spPr>
            <a:xfrm>
              <a:off x="1386253" y="1880688"/>
              <a:ext cx="2243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Oval 59">
              <a:extLst>
                <a:ext uri="{FF2B5EF4-FFF2-40B4-BE49-F238E27FC236}">
                  <a16:creationId xmlns:a16="http://schemas.microsoft.com/office/drawing/2014/main" id="{2FBAFF1A-E09F-47EC-BAE1-581CBC75982E}"/>
                </a:ext>
              </a:extLst>
            </p:cNvPr>
            <p:cNvSpPr/>
            <p:nvPr/>
          </p:nvSpPr>
          <p:spPr>
            <a:xfrm>
              <a:off x="3270057" y="1553975"/>
              <a:ext cx="359589" cy="3600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grpSp>
        <p:nvGrpSpPr>
          <p:cNvPr id="25" name="Group 12">
            <a:extLst>
              <a:ext uri="{FF2B5EF4-FFF2-40B4-BE49-F238E27FC236}">
                <a16:creationId xmlns:a16="http://schemas.microsoft.com/office/drawing/2014/main" id="{B8F9B987-6A99-4493-BD5A-07EFB17EE520}"/>
              </a:ext>
            </a:extLst>
          </p:cNvPr>
          <p:cNvGrpSpPr/>
          <p:nvPr/>
        </p:nvGrpSpPr>
        <p:grpSpPr>
          <a:xfrm>
            <a:off x="4663021" y="3466629"/>
            <a:ext cx="2323632" cy="1157710"/>
            <a:chOff x="3139020" y="3202670"/>
            <a:chExt cx="2323632" cy="11577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50E964-8028-45EF-89C3-768E60989A3C}"/>
                </a:ext>
              </a:extLst>
            </p:cNvPr>
            <p:cNvSpPr txBox="1"/>
            <p:nvPr/>
          </p:nvSpPr>
          <p:spPr>
            <a:xfrm>
              <a:off x="3139020" y="3229073"/>
              <a:ext cx="195790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B8AD65-316F-417D-AA3E-0390C271B1A8}"/>
                </a:ext>
              </a:extLst>
            </p:cNvPr>
            <p:cNvSpPr txBox="1"/>
            <p:nvPr/>
          </p:nvSpPr>
          <p:spPr>
            <a:xfrm>
              <a:off x="3139521" y="3529383"/>
              <a:ext cx="2323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Oval 65">
              <a:extLst>
                <a:ext uri="{FF2B5EF4-FFF2-40B4-BE49-F238E27FC236}">
                  <a16:creationId xmlns:a16="http://schemas.microsoft.com/office/drawing/2014/main" id="{612D6E00-2215-4286-9628-6B0A7E8494E5}"/>
                </a:ext>
              </a:extLst>
            </p:cNvPr>
            <p:cNvSpPr/>
            <p:nvPr/>
          </p:nvSpPr>
          <p:spPr>
            <a:xfrm>
              <a:off x="5102561" y="3202670"/>
              <a:ext cx="359589" cy="36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9E6EAC91-9E86-49AE-8AF3-73E9B83FDB61}"/>
              </a:ext>
            </a:extLst>
          </p:cNvPr>
          <p:cNvGrpSpPr/>
          <p:nvPr/>
        </p:nvGrpSpPr>
        <p:grpSpPr>
          <a:xfrm>
            <a:off x="7490545" y="1721449"/>
            <a:ext cx="2253720" cy="1157710"/>
            <a:chOff x="5456569" y="1496337"/>
            <a:chExt cx="2253720" cy="11577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493978-AF30-4BCB-8BFE-8E268CC6FB68}"/>
                </a:ext>
              </a:extLst>
            </p:cNvPr>
            <p:cNvSpPr txBox="1"/>
            <p:nvPr/>
          </p:nvSpPr>
          <p:spPr>
            <a:xfrm>
              <a:off x="5456569" y="1522740"/>
              <a:ext cx="18879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9943B2-40F5-4654-BD44-4B693B29B2FB}"/>
                </a:ext>
              </a:extLst>
            </p:cNvPr>
            <p:cNvSpPr txBox="1"/>
            <p:nvPr/>
          </p:nvSpPr>
          <p:spPr>
            <a:xfrm>
              <a:off x="5457071" y="1823050"/>
              <a:ext cx="22532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Oval 70">
              <a:extLst>
                <a:ext uri="{FF2B5EF4-FFF2-40B4-BE49-F238E27FC236}">
                  <a16:creationId xmlns:a16="http://schemas.microsoft.com/office/drawing/2014/main" id="{574305B3-9394-4343-AEA5-C2ADE7221D72}"/>
                </a:ext>
              </a:extLst>
            </p:cNvPr>
            <p:cNvSpPr/>
            <p:nvPr/>
          </p:nvSpPr>
          <p:spPr>
            <a:xfrm>
              <a:off x="7350197" y="1496337"/>
              <a:ext cx="359589" cy="3600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</p:grpSp>
      <p:sp>
        <p:nvSpPr>
          <p:cNvPr id="35" name="Rounded Rectangle 53">
            <a:extLst>
              <a:ext uri="{FF2B5EF4-FFF2-40B4-BE49-F238E27FC236}">
                <a16:creationId xmlns:a16="http://schemas.microsoft.com/office/drawing/2014/main" id="{666BF990-9536-452D-A7DC-C0E20BBAE143}"/>
              </a:ext>
            </a:extLst>
          </p:cNvPr>
          <p:cNvSpPr/>
          <p:nvPr/>
        </p:nvSpPr>
        <p:spPr>
          <a:xfrm>
            <a:off x="7238046" y="4551798"/>
            <a:ext cx="4953954" cy="1541116"/>
          </a:xfrm>
          <a:custGeom>
            <a:avLst/>
            <a:gdLst/>
            <a:ahLst/>
            <a:cxnLst/>
            <a:rect l="l" t="t" r="r" b="b"/>
            <a:pathLst>
              <a:path w="2623756" h="1619848">
                <a:moveTo>
                  <a:pt x="187935" y="0"/>
                </a:moveTo>
                <a:lnTo>
                  <a:pt x="2623756" y="0"/>
                </a:lnTo>
                <a:lnTo>
                  <a:pt x="2623756" y="1619848"/>
                </a:lnTo>
                <a:lnTo>
                  <a:pt x="187935" y="1619848"/>
                </a:lnTo>
                <a:cubicBezTo>
                  <a:pt x="84141" y="1619848"/>
                  <a:pt x="0" y="1535707"/>
                  <a:pt x="0" y="1431913"/>
                </a:cubicBezTo>
                <a:lnTo>
                  <a:pt x="0" y="187935"/>
                </a:lnTo>
                <a:cubicBezTo>
                  <a:pt x="0" y="84141"/>
                  <a:pt x="84141" y="0"/>
                  <a:pt x="187935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ectangle 72">
            <a:extLst>
              <a:ext uri="{FF2B5EF4-FFF2-40B4-BE49-F238E27FC236}">
                <a16:creationId xmlns:a16="http://schemas.microsoft.com/office/drawing/2014/main" id="{E1943A24-B101-4862-9FEA-7FB22E3E2F53}"/>
              </a:ext>
            </a:extLst>
          </p:cNvPr>
          <p:cNvSpPr/>
          <p:nvPr/>
        </p:nvSpPr>
        <p:spPr>
          <a:xfrm>
            <a:off x="7730759" y="4788304"/>
            <a:ext cx="38750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052B357F-BE02-49BD-8589-F8FA8BFAE3E1}"/>
              </a:ext>
            </a:extLst>
          </p:cNvPr>
          <p:cNvSpPr/>
          <p:nvPr/>
        </p:nvSpPr>
        <p:spPr>
          <a:xfrm>
            <a:off x="3397319" y="3773585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8AAE0CD0-D745-49AA-BB84-A31ADEE7557D}"/>
              </a:ext>
            </a:extLst>
          </p:cNvPr>
          <p:cNvSpPr/>
          <p:nvPr/>
        </p:nvSpPr>
        <p:spPr>
          <a:xfrm>
            <a:off x="5721214" y="533772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EB713BA9-0726-4481-94E1-233F0A1414A9}"/>
              </a:ext>
            </a:extLst>
          </p:cNvPr>
          <p:cNvSpPr/>
          <p:nvPr/>
        </p:nvSpPr>
        <p:spPr>
          <a:xfrm flipH="1">
            <a:off x="5613600" y="21682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27761F4E-AD30-4742-A376-34D69520B67B}"/>
              </a:ext>
            </a:extLst>
          </p:cNvPr>
          <p:cNvSpPr>
            <a:spLocks noChangeAspect="1"/>
          </p:cNvSpPr>
          <p:nvPr/>
        </p:nvSpPr>
        <p:spPr>
          <a:xfrm rot="9900000">
            <a:off x="7906175" y="380241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Block Arc 10">
            <a:extLst>
              <a:ext uri="{FF2B5EF4-FFF2-40B4-BE49-F238E27FC236}">
                <a16:creationId xmlns:a16="http://schemas.microsoft.com/office/drawing/2014/main" id="{39E95D97-69E2-4AE9-B27D-6AC7725075B4}"/>
              </a:ext>
            </a:extLst>
          </p:cNvPr>
          <p:cNvSpPr/>
          <p:nvPr/>
        </p:nvSpPr>
        <p:spPr>
          <a:xfrm>
            <a:off x="10225474" y="2175896"/>
            <a:ext cx="404890" cy="2742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">
            <a:extLst>
              <a:ext uri="{FF2B5EF4-FFF2-40B4-BE49-F238E27FC236}">
                <a16:creationId xmlns:a16="http://schemas.microsoft.com/office/drawing/2014/main" id="{B1C50700-F7C8-42E9-B917-1F6A25046993}"/>
              </a:ext>
            </a:extLst>
          </p:cNvPr>
          <p:cNvGrpSpPr/>
          <p:nvPr/>
        </p:nvGrpSpPr>
        <p:grpSpPr>
          <a:xfrm rot="3510818">
            <a:off x="2870953" y="2023272"/>
            <a:ext cx="2230148" cy="4276991"/>
            <a:chOff x="1346080" y="1679019"/>
            <a:chExt cx="2230148" cy="4276991"/>
          </a:xfrm>
        </p:grpSpPr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039F72BF-66AF-4AC2-93F8-042DE0AADDC6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A1E87F3F-AE15-4B88-880B-998D367B3DED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Trapezoid 18">
              <a:extLst>
                <a:ext uri="{FF2B5EF4-FFF2-40B4-BE49-F238E27FC236}">
                  <a16:creationId xmlns:a16="http://schemas.microsoft.com/office/drawing/2014/main" id="{F165E255-740C-4570-A496-0CF4EA1F49EF}"/>
                </a:ext>
              </a:extLst>
            </p:cNvPr>
            <p:cNvSpPr/>
            <p:nvPr/>
          </p:nvSpPr>
          <p:spPr>
            <a:xfrm rot="10800000">
              <a:off x="2181508" y="2446187"/>
              <a:ext cx="561625" cy="1287278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59012" y="1372360"/>
                    <a:pt x="211131" y="1397337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383C650E-2CD0-4DAB-94EB-655365C6F10D}"/>
              </a:ext>
            </a:extLst>
          </p:cNvPr>
          <p:cNvGrpSpPr/>
          <p:nvPr/>
        </p:nvGrpSpPr>
        <p:grpSpPr>
          <a:xfrm rot="14310818">
            <a:off x="7120257" y="1519216"/>
            <a:ext cx="2230148" cy="4276991"/>
            <a:chOff x="1346080" y="1679019"/>
            <a:chExt cx="2230148" cy="4276991"/>
          </a:xfrm>
        </p:grpSpPr>
        <p:sp>
          <p:nvSpPr>
            <p:cNvPr id="4" name="Oval 8">
              <a:extLst>
                <a:ext uri="{FF2B5EF4-FFF2-40B4-BE49-F238E27FC236}">
                  <a16:creationId xmlns:a16="http://schemas.microsoft.com/office/drawing/2014/main" id="{D32B099F-60F3-465B-9426-829E42D8A80C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888CE36-07A4-4269-8C03-24CBA536F2ED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Trapezoid 18">
              <a:extLst>
                <a:ext uri="{FF2B5EF4-FFF2-40B4-BE49-F238E27FC236}">
                  <a16:creationId xmlns:a16="http://schemas.microsoft.com/office/drawing/2014/main" id="{5573062C-EC51-42D5-9EA5-55E6EF7B3DEC}"/>
                </a:ext>
              </a:extLst>
            </p:cNvPr>
            <p:cNvSpPr/>
            <p:nvPr/>
          </p:nvSpPr>
          <p:spPr>
            <a:xfrm rot="10800000">
              <a:off x="2180336" y="2427428"/>
              <a:ext cx="561625" cy="1313819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26418" y="1356768"/>
                    <a:pt x="245041" y="1353336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80BBCA-B654-4F2F-A0E4-676EC94BBCAF}"/>
              </a:ext>
            </a:extLst>
          </p:cNvPr>
          <p:cNvSpPr txBox="1"/>
          <p:nvPr/>
        </p:nvSpPr>
        <p:spPr>
          <a:xfrm>
            <a:off x="5281507" y="2926811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D14F5-1915-4C2D-81A0-7E30201D964D}"/>
              </a:ext>
            </a:extLst>
          </p:cNvPr>
          <p:cNvSpPr txBox="1"/>
          <p:nvPr/>
        </p:nvSpPr>
        <p:spPr>
          <a:xfrm>
            <a:off x="6580917" y="4243383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788EB91C-07ED-4921-B015-489051F5D701}"/>
              </a:ext>
            </a:extLst>
          </p:cNvPr>
          <p:cNvGrpSpPr/>
          <p:nvPr/>
        </p:nvGrpSpPr>
        <p:grpSpPr>
          <a:xfrm>
            <a:off x="7956701" y="2790834"/>
            <a:ext cx="2306303" cy="1084161"/>
            <a:chOff x="200945" y="4307149"/>
            <a:chExt cx="3298762" cy="1084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72EBA-864A-42E8-BBAA-B85A8E87E00A}"/>
                </a:ext>
              </a:extLst>
            </p:cNvPr>
            <p:cNvSpPr txBox="1"/>
            <p:nvPr/>
          </p:nvSpPr>
          <p:spPr>
            <a:xfrm>
              <a:off x="245430" y="4560313"/>
              <a:ext cx="325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412D34-FDCD-4D95-84BD-86732BE732D9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D0EBA6AB-994F-4851-AA09-7974823E8A8C}"/>
              </a:ext>
            </a:extLst>
          </p:cNvPr>
          <p:cNvGrpSpPr/>
          <p:nvPr/>
        </p:nvGrpSpPr>
        <p:grpSpPr>
          <a:xfrm>
            <a:off x="1960738" y="4443465"/>
            <a:ext cx="2306303" cy="1084161"/>
            <a:chOff x="200945" y="4307149"/>
            <a:chExt cx="3298762" cy="10841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9C34F6-8816-44AF-8C0A-025E71903725}"/>
                </a:ext>
              </a:extLst>
            </p:cNvPr>
            <p:cNvSpPr txBox="1"/>
            <p:nvPr/>
          </p:nvSpPr>
          <p:spPr>
            <a:xfrm>
              <a:off x="245430" y="4560313"/>
              <a:ext cx="325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CC8676-37C3-4F70-9930-112DD661D34E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D52A7D9B-C00C-4251-89CC-F4C29D559418}"/>
              </a:ext>
            </a:extLst>
          </p:cNvPr>
          <p:cNvGrpSpPr/>
          <p:nvPr/>
        </p:nvGrpSpPr>
        <p:grpSpPr>
          <a:xfrm>
            <a:off x="4443533" y="4017360"/>
            <a:ext cx="1727068" cy="678649"/>
            <a:chOff x="3233964" y="1954419"/>
            <a:chExt cx="1410044" cy="67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5606D-41F5-4A7B-AFFF-3F4C701C9A4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B7DD4F-B89E-424A-B659-EFDA5D09DF2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4">
            <a:extLst>
              <a:ext uri="{FF2B5EF4-FFF2-40B4-BE49-F238E27FC236}">
                <a16:creationId xmlns:a16="http://schemas.microsoft.com/office/drawing/2014/main" id="{DA25BCEB-BA17-4382-8B75-2953DA3821E1}"/>
              </a:ext>
            </a:extLst>
          </p:cNvPr>
          <p:cNvGrpSpPr/>
          <p:nvPr/>
        </p:nvGrpSpPr>
        <p:grpSpPr>
          <a:xfrm>
            <a:off x="6050756" y="3182626"/>
            <a:ext cx="1727068" cy="678649"/>
            <a:chOff x="3233964" y="1954419"/>
            <a:chExt cx="1410044" cy="6786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742550-8A4F-4539-BF47-59FBFA3CCDD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482997-0590-4E6E-97A4-1F64457EC27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1641086E-E1D0-4C73-A17E-2A998F9C63E8}"/>
              </a:ext>
            </a:extLst>
          </p:cNvPr>
          <p:cNvGrpSpPr/>
          <p:nvPr/>
        </p:nvGrpSpPr>
        <p:grpSpPr>
          <a:xfrm>
            <a:off x="7899235" y="5174031"/>
            <a:ext cx="3451008" cy="856491"/>
            <a:chOff x="-740680" y="1129566"/>
            <a:chExt cx="4125026" cy="8564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20D531-E719-40A0-B621-8FF6BF198B7C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151BD1-F21A-4FE4-92BC-9C04C7F8E3CF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D8433633-6899-4E78-B66B-BCE55B915F83}"/>
              </a:ext>
            </a:extLst>
          </p:cNvPr>
          <p:cNvGrpSpPr/>
          <p:nvPr/>
        </p:nvGrpSpPr>
        <p:grpSpPr>
          <a:xfrm>
            <a:off x="868920" y="1789655"/>
            <a:ext cx="3451008" cy="856491"/>
            <a:chOff x="-740680" y="1129566"/>
            <a:chExt cx="4125026" cy="8564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EF48AD-B881-43E7-A1CE-778BBD5CE68F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F4A924-0899-4B08-8CAC-1A752D15ABD8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7" name="Rounded Rectangle 25">
            <a:extLst>
              <a:ext uri="{FF2B5EF4-FFF2-40B4-BE49-F238E27FC236}">
                <a16:creationId xmlns:a16="http://schemas.microsoft.com/office/drawing/2014/main" id="{7E451803-0FEE-4D7B-878F-5247DB936CAF}"/>
              </a:ext>
            </a:extLst>
          </p:cNvPr>
          <p:cNvSpPr/>
          <p:nvPr/>
        </p:nvSpPr>
        <p:spPr>
          <a:xfrm>
            <a:off x="2871805" y="3959170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Freeform 53">
            <a:extLst>
              <a:ext uri="{FF2B5EF4-FFF2-40B4-BE49-F238E27FC236}">
                <a16:creationId xmlns:a16="http://schemas.microsoft.com/office/drawing/2014/main" id="{6166F93D-D7D9-4F84-AAD1-7910B5F37D33}"/>
              </a:ext>
            </a:extLst>
          </p:cNvPr>
          <p:cNvSpPr/>
          <p:nvPr/>
        </p:nvSpPr>
        <p:spPr>
          <a:xfrm>
            <a:off x="8938928" y="2262511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A3672133-ED9A-4FD5-90BA-29860BA251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5B571D18-E5E6-444F-AD59-97035E07EB8D}"/>
              </a:ext>
            </a:extLst>
          </p:cNvPr>
          <p:cNvGrpSpPr/>
          <p:nvPr/>
        </p:nvGrpSpPr>
        <p:grpSpPr>
          <a:xfrm>
            <a:off x="6736525" y="5297401"/>
            <a:ext cx="5014487" cy="954472"/>
            <a:chOff x="5012206" y="3755095"/>
            <a:chExt cx="3236927" cy="9544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9AAD80-A69B-4348-8B4F-0D86803CC0DC}"/>
                </a:ext>
              </a:extLst>
            </p:cNvPr>
            <p:cNvSpPr txBox="1"/>
            <p:nvPr/>
          </p:nvSpPr>
          <p:spPr>
            <a:xfrm>
              <a:off x="5012206" y="3755095"/>
              <a:ext cx="323692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7EE806-911D-4432-A8A8-28948CC8281A}"/>
                </a:ext>
              </a:extLst>
            </p:cNvPr>
            <p:cNvSpPr txBox="1"/>
            <p:nvPr/>
          </p:nvSpPr>
          <p:spPr>
            <a:xfrm>
              <a:off x="5711408" y="4063236"/>
              <a:ext cx="253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6" name="Group 58">
            <a:extLst>
              <a:ext uri="{FF2B5EF4-FFF2-40B4-BE49-F238E27FC236}">
                <a16:creationId xmlns:a16="http://schemas.microsoft.com/office/drawing/2014/main" id="{DA74E741-DF50-463C-8BF6-61E682B1A2C1}"/>
              </a:ext>
            </a:extLst>
          </p:cNvPr>
          <p:cNvGrpSpPr/>
          <p:nvPr/>
        </p:nvGrpSpPr>
        <p:grpSpPr>
          <a:xfrm>
            <a:off x="6736525" y="4354512"/>
            <a:ext cx="5014487" cy="957368"/>
            <a:chOff x="672510" y="3751768"/>
            <a:chExt cx="3236927" cy="9573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A941F-17DB-445B-B6FD-5B35228D0EF0}"/>
                </a:ext>
              </a:extLst>
            </p:cNvPr>
            <p:cNvSpPr txBox="1"/>
            <p:nvPr/>
          </p:nvSpPr>
          <p:spPr>
            <a:xfrm>
              <a:off x="672510" y="3751768"/>
              <a:ext cx="323692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01F3D9-80A6-46E3-806F-7C6AC8EDEDEB}"/>
                </a:ext>
              </a:extLst>
            </p:cNvPr>
            <p:cNvSpPr txBox="1"/>
            <p:nvPr/>
          </p:nvSpPr>
          <p:spPr>
            <a:xfrm>
              <a:off x="1371712" y="4062805"/>
              <a:ext cx="253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9" name="그룹 25">
            <a:extLst>
              <a:ext uri="{FF2B5EF4-FFF2-40B4-BE49-F238E27FC236}">
                <a16:creationId xmlns:a16="http://schemas.microsoft.com/office/drawing/2014/main" id="{A74C4D58-AAE0-433F-8A8D-C7F18CEA7410}"/>
              </a:ext>
            </a:extLst>
          </p:cNvPr>
          <p:cNvGrpSpPr/>
          <p:nvPr/>
        </p:nvGrpSpPr>
        <p:grpSpPr>
          <a:xfrm rot="20593171">
            <a:off x="7031502" y="5715198"/>
            <a:ext cx="337101" cy="486795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10" name="눈물 방울 26">
              <a:extLst>
                <a:ext uri="{FF2B5EF4-FFF2-40B4-BE49-F238E27FC236}">
                  <a16:creationId xmlns:a16="http://schemas.microsoft.com/office/drawing/2014/main" id="{3046225B-8512-4B9D-A1F8-7C57D72ED22D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27">
              <a:extLst>
                <a:ext uri="{FF2B5EF4-FFF2-40B4-BE49-F238E27FC236}">
                  <a16:creationId xmlns:a16="http://schemas.microsoft.com/office/drawing/2014/main" id="{95044583-4DF6-4FD2-8E89-70A35FD6352E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28">
              <a:extLst>
                <a:ext uri="{FF2B5EF4-FFF2-40B4-BE49-F238E27FC236}">
                  <a16:creationId xmlns:a16="http://schemas.microsoft.com/office/drawing/2014/main" id="{62EF45C4-7B21-47CA-B603-CB562F918348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29">
              <a:extLst>
                <a:ext uri="{FF2B5EF4-FFF2-40B4-BE49-F238E27FC236}">
                  <a16:creationId xmlns:a16="http://schemas.microsoft.com/office/drawing/2014/main" id="{291A353A-44BA-4D97-B038-09FEB864432F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66">
            <a:extLst>
              <a:ext uri="{FF2B5EF4-FFF2-40B4-BE49-F238E27FC236}">
                <a16:creationId xmlns:a16="http://schemas.microsoft.com/office/drawing/2014/main" id="{DE47A42D-BE6C-4125-BD67-92ACF0812D14}"/>
              </a:ext>
            </a:extLst>
          </p:cNvPr>
          <p:cNvGrpSpPr/>
          <p:nvPr/>
        </p:nvGrpSpPr>
        <p:grpSpPr>
          <a:xfrm>
            <a:off x="6736525" y="3414520"/>
            <a:ext cx="5014487" cy="954472"/>
            <a:chOff x="5012206" y="2545756"/>
            <a:chExt cx="3236927" cy="9544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53884E-9F08-45E5-AB18-4F17F7D27C92}"/>
                </a:ext>
              </a:extLst>
            </p:cNvPr>
            <p:cNvSpPr txBox="1"/>
            <p:nvPr/>
          </p:nvSpPr>
          <p:spPr>
            <a:xfrm>
              <a:off x="5012206" y="2545756"/>
              <a:ext cx="323692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17F11B-AD48-4E3C-8ADD-FC051887EF32}"/>
                </a:ext>
              </a:extLst>
            </p:cNvPr>
            <p:cNvSpPr txBox="1"/>
            <p:nvPr/>
          </p:nvSpPr>
          <p:spPr>
            <a:xfrm>
              <a:off x="5711408" y="2853897"/>
              <a:ext cx="253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17" name="Group 69">
            <a:extLst>
              <a:ext uri="{FF2B5EF4-FFF2-40B4-BE49-F238E27FC236}">
                <a16:creationId xmlns:a16="http://schemas.microsoft.com/office/drawing/2014/main" id="{FF7EDDBF-0BBD-4705-96C0-DB9BE4D35243}"/>
              </a:ext>
            </a:extLst>
          </p:cNvPr>
          <p:cNvGrpSpPr/>
          <p:nvPr/>
        </p:nvGrpSpPr>
        <p:grpSpPr>
          <a:xfrm>
            <a:off x="6736525" y="2468737"/>
            <a:ext cx="5014487" cy="960263"/>
            <a:chOff x="672510" y="2545756"/>
            <a:chExt cx="3236927" cy="9602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3920E3-2F9D-453B-A561-D33AE3DFF473}"/>
                </a:ext>
              </a:extLst>
            </p:cNvPr>
            <p:cNvSpPr txBox="1"/>
            <p:nvPr/>
          </p:nvSpPr>
          <p:spPr>
            <a:xfrm>
              <a:off x="672510" y="2545756"/>
              <a:ext cx="323692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D21BB8-ADBC-4B33-9630-83474E83BFCE}"/>
                </a:ext>
              </a:extLst>
            </p:cNvPr>
            <p:cNvSpPr txBox="1"/>
            <p:nvPr/>
          </p:nvSpPr>
          <p:spPr>
            <a:xfrm>
              <a:off x="1371712" y="2859688"/>
              <a:ext cx="253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20" name="Freeform: Shape 72">
            <a:extLst>
              <a:ext uri="{FF2B5EF4-FFF2-40B4-BE49-F238E27FC236}">
                <a16:creationId xmlns:a16="http://schemas.microsoft.com/office/drawing/2014/main" id="{A5D8B176-59DA-499F-A1F6-1ED5726D3F0B}"/>
              </a:ext>
            </a:extLst>
          </p:cNvPr>
          <p:cNvSpPr/>
          <p:nvPr/>
        </p:nvSpPr>
        <p:spPr>
          <a:xfrm>
            <a:off x="6911365" y="3865615"/>
            <a:ext cx="626152" cy="348837"/>
          </a:xfrm>
          <a:custGeom>
            <a:avLst/>
            <a:gdLst>
              <a:gd name="connsiteX0" fmla="*/ 109543 w 838583"/>
              <a:gd name="connsiteY0" fmla="*/ 172709 h 467185"/>
              <a:gd name="connsiteX1" fmla="*/ 101648 w 838583"/>
              <a:gd name="connsiteY1" fmla="*/ 180704 h 467185"/>
              <a:gd name="connsiteX2" fmla="*/ 109593 w 838583"/>
              <a:gd name="connsiteY2" fmla="*/ 199771 h 467185"/>
              <a:gd name="connsiteX3" fmla="*/ 386467 w 838583"/>
              <a:gd name="connsiteY3" fmla="*/ 310998 h 467185"/>
              <a:gd name="connsiteX4" fmla="*/ 405535 w 838583"/>
              <a:gd name="connsiteY4" fmla="*/ 303053 h 467185"/>
              <a:gd name="connsiteX5" fmla="*/ 397590 w 838583"/>
              <a:gd name="connsiteY5" fmla="*/ 283986 h 467185"/>
              <a:gd name="connsiteX6" fmla="*/ 120715 w 838583"/>
              <a:gd name="connsiteY6" fmla="*/ 172759 h 467185"/>
              <a:gd name="connsiteX7" fmla="*/ 109543 w 838583"/>
              <a:gd name="connsiteY7" fmla="*/ 172709 h 467185"/>
              <a:gd name="connsiteX8" fmla="*/ 786882 w 838583"/>
              <a:gd name="connsiteY8" fmla="*/ 143363 h 467185"/>
              <a:gd name="connsiteX9" fmla="*/ 750337 w 838583"/>
              <a:gd name="connsiteY9" fmla="*/ 150513 h 467185"/>
              <a:gd name="connsiteX10" fmla="*/ 604153 w 838583"/>
              <a:gd name="connsiteY10" fmla="*/ 212482 h 467185"/>
              <a:gd name="connsiteX11" fmla="*/ 517952 w 838583"/>
              <a:gd name="connsiteY11" fmla="*/ 297094 h 467185"/>
              <a:gd name="connsiteX12" fmla="*/ 390440 w 838583"/>
              <a:gd name="connsiteY12" fmla="*/ 376938 h 467185"/>
              <a:gd name="connsiteX13" fmla="*/ 269679 w 838583"/>
              <a:gd name="connsiteY13" fmla="*/ 389253 h 467185"/>
              <a:gd name="connsiteX14" fmla="*/ 157261 w 838583"/>
              <a:gd name="connsiteY14" fmla="*/ 359858 h 467185"/>
              <a:gd name="connsiteX15" fmla="*/ 31734 w 838583"/>
              <a:gd name="connsiteY15" fmla="*/ 286368 h 467185"/>
              <a:gd name="connsiteX16" fmla="*/ 133030 w 838583"/>
              <a:gd name="connsiteY16" fmla="*/ 391239 h 467185"/>
              <a:gd name="connsiteX17" fmla="*/ 277624 w 838583"/>
              <a:gd name="connsiteY17" fmla="*/ 433346 h 467185"/>
              <a:gd name="connsiteX18" fmla="*/ 448833 w 838583"/>
              <a:gd name="connsiteY18" fmla="*/ 394019 h 467185"/>
              <a:gd name="connsiteX19" fmla="*/ 570388 w 838583"/>
              <a:gd name="connsiteY19" fmla="*/ 297491 h 467185"/>
              <a:gd name="connsiteX20" fmla="*/ 636329 w 838583"/>
              <a:gd name="connsiteY20" fmla="*/ 233138 h 467185"/>
              <a:gd name="connsiteX21" fmla="*/ 763445 w 838583"/>
              <a:gd name="connsiteY21" fmla="*/ 189840 h 467185"/>
              <a:gd name="connsiteX22" fmla="*/ 796813 w 838583"/>
              <a:gd name="connsiteY22" fmla="*/ 179114 h 467185"/>
              <a:gd name="connsiteX23" fmla="*/ 813100 w 838583"/>
              <a:gd name="connsiteY23" fmla="*/ 152102 h 467185"/>
              <a:gd name="connsiteX24" fmla="*/ 786882 w 838583"/>
              <a:gd name="connsiteY24" fmla="*/ 143363 h 467185"/>
              <a:gd name="connsiteX25" fmla="*/ 202099 w 838583"/>
              <a:gd name="connsiteY25" fmla="*/ 123848 h 467185"/>
              <a:gd name="connsiteX26" fmla="*/ 194204 w 838583"/>
              <a:gd name="connsiteY26" fmla="*/ 131843 h 467185"/>
              <a:gd name="connsiteX27" fmla="*/ 202149 w 838583"/>
              <a:gd name="connsiteY27" fmla="*/ 150910 h 467185"/>
              <a:gd name="connsiteX28" fmla="*/ 465517 w 838583"/>
              <a:gd name="connsiteY28" fmla="*/ 256575 h 467185"/>
              <a:gd name="connsiteX29" fmla="*/ 484585 w 838583"/>
              <a:gd name="connsiteY29" fmla="*/ 248630 h 467185"/>
              <a:gd name="connsiteX30" fmla="*/ 476640 w 838583"/>
              <a:gd name="connsiteY30" fmla="*/ 229563 h 467185"/>
              <a:gd name="connsiteX31" fmla="*/ 213271 w 838583"/>
              <a:gd name="connsiteY31" fmla="*/ 123898 h 467185"/>
              <a:gd name="connsiteX32" fmla="*/ 202099 w 838583"/>
              <a:gd name="connsiteY32" fmla="*/ 123848 h 467185"/>
              <a:gd name="connsiteX33" fmla="*/ 301011 w 838583"/>
              <a:gd name="connsiteY33" fmla="*/ 73400 h 467185"/>
              <a:gd name="connsiteX34" fmla="*/ 293116 w 838583"/>
              <a:gd name="connsiteY34" fmla="*/ 81395 h 467185"/>
              <a:gd name="connsiteX35" fmla="*/ 301061 w 838583"/>
              <a:gd name="connsiteY35" fmla="*/ 100462 h 467185"/>
              <a:gd name="connsiteX36" fmla="*/ 537019 w 838583"/>
              <a:gd name="connsiteY36" fmla="*/ 195004 h 467185"/>
              <a:gd name="connsiteX37" fmla="*/ 556086 w 838583"/>
              <a:gd name="connsiteY37" fmla="*/ 187059 h 467185"/>
              <a:gd name="connsiteX38" fmla="*/ 548142 w 838583"/>
              <a:gd name="connsiteY38" fmla="*/ 167992 h 467185"/>
              <a:gd name="connsiteX39" fmla="*/ 312183 w 838583"/>
              <a:gd name="connsiteY39" fmla="*/ 73450 h 467185"/>
              <a:gd name="connsiteX40" fmla="*/ 301011 w 838583"/>
              <a:gd name="connsiteY40" fmla="*/ 73400 h 467185"/>
              <a:gd name="connsiteX41" fmla="*/ 418991 w 838583"/>
              <a:gd name="connsiteY41" fmla="*/ 42812 h 467185"/>
              <a:gd name="connsiteX42" fmla="*/ 411096 w 838583"/>
              <a:gd name="connsiteY42" fmla="*/ 50807 h 467185"/>
              <a:gd name="connsiteX43" fmla="*/ 419041 w 838583"/>
              <a:gd name="connsiteY43" fmla="*/ 69874 h 467185"/>
              <a:gd name="connsiteX44" fmla="*/ 600181 w 838583"/>
              <a:gd name="connsiteY44" fmla="*/ 142569 h 467185"/>
              <a:gd name="connsiteX45" fmla="*/ 619248 w 838583"/>
              <a:gd name="connsiteY45" fmla="*/ 134624 h 467185"/>
              <a:gd name="connsiteX46" fmla="*/ 611303 w 838583"/>
              <a:gd name="connsiteY46" fmla="*/ 115556 h 467185"/>
              <a:gd name="connsiteX47" fmla="*/ 430163 w 838583"/>
              <a:gd name="connsiteY47" fmla="*/ 42862 h 467185"/>
              <a:gd name="connsiteX48" fmla="*/ 418991 w 838583"/>
              <a:gd name="connsiteY48" fmla="*/ 42812 h 467185"/>
              <a:gd name="connsiteX49" fmla="*/ 506830 w 838583"/>
              <a:gd name="connsiteY49" fmla="*/ 1947 h 467185"/>
              <a:gd name="connsiteX50" fmla="*/ 743980 w 838583"/>
              <a:gd name="connsiteY50" fmla="*/ 30548 h 467185"/>
              <a:gd name="connsiteX51" fmla="*/ 805552 w 838583"/>
              <a:gd name="connsiteY51" fmla="*/ 63916 h 467185"/>
              <a:gd name="connsiteX52" fmla="*/ 838125 w 838583"/>
              <a:gd name="connsiteY52" fmla="*/ 140582 h 467185"/>
              <a:gd name="connsiteX53" fmla="*/ 838125 w 838583"/>
              <a:gd name="connsiteY53" fmla="*/ 162430 h 467185"/>
              <a:gd name="connsiteX54" fmla="*/ 803566 w 838583"/>
              <a:gd name="connsiteY54" fmla="*/ 209304 h 467185"/>
              <a:gd name="connsiteX55" fmla="*/ 674066 w 838583"/>
              <a:gd name="connsiteY55" fmla="*/ 247042 h 467185"/>
              <a:gd name="connsiteX56" fmla="*/ 604153 w 838583"/>
              <a:gd name="connsiteY56" fmla="*/ 307422 h 467185"/>
              <a:gd name="connsiteX57" fmla="*/ 367796 w 838583"/>
              <a:gd name="connsiteY57" fmla="*/ 462344 h 467185"/>
              <a:gd name="connsiteX58" fmla="*/ 141372 w 838583"/>
              <a:gd name="connsiteY58" fmla="*/ 428977 h 467185"/>
              <a:gd name="connsiteX59" fmla="*/ 59938 w 838583"/>
              <a:gd name="connsiteY59" fmla="*/ 383691 h 467185"/>
              <a:gd name="connsiteX60" fmla="*/ 749 w 838583"/>
              <a:gd name="connsiteY60" fmla="*/ 245850 h 467185"/>
              <a:gd name="connsiteX61" fmla="*/ 98470 w 838583"/>
              <a:gd name="connsiteY61" fmla="*/ 100462 h 467185"/>
              <a:gd name="connsiteX62" fmla="*/ 304636 w 838583"/>
              <a:gd name="connsiteY62" fmla="*/ 30945 h 467185"/>
              <a:gd name="connsiteX63" fmla="*/ 506830 w 838583"/>
              <a:gd name="connsiteY63" fmla="*/ 1947 h 4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583" h="467185">
                <a:moveTo>
                  <a:pt x="109543" y="172709"/>
                </a:moveTo>
                <a:cubicBezTo>
                  <a:pt x="106117" y="174149"/>
                  <a:pt x="103237" y="176930"/>
                  <a:pt x="101648" y="180704"/>
                </a:cubicBezTo>
                <a:cubicBezTo>
                  <a:pt x="98470" y="188251"/>
                  <a:pt x="102045" y="196593"/>
                  <a:pt x="109593" y="199771"/>
                </a:cubicBezTo>
                <a:lnTo>
                  <a:pt x="386467" y="310998"/>
                </a:lnTo>
                <a:cubicBezTo>
                  <a:pt x="394015" y="313779"/>
                  <a:pt x="402357" y="310203"/>
                  <a:pt x="405535" y="303053"/>
                </a:cubicBezTo>
                <a:cubicBezTo>
                  <a:pt x="408712" y="295505"/>
                  <a:pt x="405138" y="287164"/>
                  <a:pt x="397590" y="283986"/>
                </a:cubicBezTo>
                <a:lnTo>
                  <a:pt x="120715" y="172759"/>
                </a:lnTo>
                <a:cubicBezTo>
                  <a:pt x="116942" y="171170"/>
                  <a:pt x="112969" y="171269"/>
                  <a:pt x="109543" y="172709"/>
                </a:cubicBezTo>
                <a:close/>
                <a:moveTo>
                  <a:pt x="786882" y="143363"/>
                </a:moveTo>
                <a:cubicBezTo>
                  <a:pt x="774568" y="144555"/>
                  <a:pt x="762651" y="148130"/>
                  <a:pt x="750337" y="150513"/>
                </a:cubicBezTo>
                <a:cubicBezTo>
                  <a:pt x="704654" y="159253"/>
                  <a:pt x="636727" y="177922"/>
                  <a:pt x="604153" y="212482"/>
                </a:cubicBezTo>
                <a:cubicBezTo>
                  <a:pt x="573963" y="244658"/>
                  <a:pt x="552910" y="269684"/>
                  <a:pt x="517952" y="297094"/>
                </a:cubicBezTo>
                <a:cubicBezTo>
                  <a:pt x="479421" y="327284"/>
                  <a:pt x="438505" y="364227"/>
                  <a:pt x="390440" y="376938"/>
                </a:cubicBezTo>
                <a:cubicBezTo>
                  <a:pt x="350716" y="387267"/>
                  <a:pt x="310992" y="394417"/>
                  <a:pt x="269679" y="389253"/>
                </a:cubicBezTo>
                <a:cubicBezTo>
                  <a:pt x="231147" y="384883"/>
                  <a:pt x="193410" y="373364"/>
                  <a:pt x="157261" y="359858"/>
                </a:cubicBezTo>
                <a:cubicBezTo>
                  <a:pt x="116743" y="344762"/>
                  <a:pt x="63910" y="323709"/>
                  <a:pt x="31734" y="286368"/>
                </a:cubicBezTo>
                <a:cubicBezTo>
                  <a:pt x="41268" y="333640"/>
                  <a:pt x="93306" y="369788"/>
                  <a:pt x="133030" y="391239"/>
                </a:cubicBezTo>
                <a:cubicBezTo>
                  <a:pt x="178315" y="415073"/>
                  <a:pt x="227175" y="426196"/>
                  <a:pt x="277624" y="433346"/>
                </a:cubicBezTo>
                <a:cubicBezTo>
                  <a:pt x="339196" y="442086"/>
                  <a:pt x="395603" y="422621"/>
                  <a:pt x="448833" y="394019"/>
                </a:cubicBezTo>
                <a:cubicBezTo>
                  <a:pt x="494913" y="369391"/>
                  <a:pt x="534239" y="335229"/>
                  <a:pt x="570388" y="297491"/>
                </a:cubicBezTo>
                <a:cubicBezTo>
                  <a:pt x="591442" y="275643"/>
                  <a:pt x="610112" y="250617"/>
                  <a:pt x="636329" y="233138"/>
                </a:cubicBezTo>
                <a:cubicBezTo>
                  <a:pt x="670492" y="210893"/>
                  <a:pt x="724516" y="200168"/>
                  <a:pt x="763445" y="189840"/>
                </a:cubicBezTo>
                <a:cubicBezTo>
                  <a:pt x="774568" y="187059"/>
                  <a:pt x="786088" y="184676"/>
                  <a:pt x="796813" y="179114"/>
                </a:cubicBezTo>
                <a:cubicBezTo>
                  <a:pt x="811114" y="171964"/>
                  <a:pt x="815483" y="161636"/>
                  <a:pt x="813100" y="152102"/>
                </a:cubicBezTo>
                <a:cubicBezTo>
                  <a:pt x="811114" y="143760"/>
                  <a:pt x="792841" y="142568"/>
                  <a:pt x="786882" y="143363"/>
                </a:cubicBezTo>
                <a:close/>
                <a:moveTo>
                  <a:pt x="202099" y="123848"/>
                </a:moveTo>
                <a:cubicBezTo>
                  <a:pt x="198673" y="125288"/>
                  <a:pt x="195793" y="128069"/>
                  <a:pt x="194204" y="131843"/>
                </a:cubicBezTo>
                <a:cubicBezTo>
                  <a:pt x="191026" y="139390"/>
                  <a:pt x="194601" y="147732"/>
                  <a:pt x="202149" y="150910"/>
                </a:cubicBezTo>
                <a:lnTo>
                  <a:pt x="465517" y="256575"/>
                </a:lnTo>
                <a:cubicBezTo>
                  <a:pt x="472667" y="259356"/>
                  <a:pt x="481407" y="255781"/>
                  <a:pt x="484585" y="248630"/>
                </a:cubicBezTo>
                <a:cubicBezTo>
                  <a:pt x="487762" y="241083"/>
                  <a:pt x="484188" y="232741"/>
                  <a:pt x="476640" y="229563"/>
                </a:cubicBezTo>
                <a:lnTo>
                  <a:pt x="213271" y="123898"/>
                </a:lnTo>
                <a:cubicBezTo>
                  <a:pt x="209498" y="122309"/>
                  <a:pt x="205525" y="122408"/>
                  <a:pt x="202099" y="123848"/>
                </a:cubicBezTo>
                <a:close/>
                <a:moveTo>
                  <a:pt x="301011" y="73400"/>
                </a:moveTo>
                <a:cubicBezTo>
                  <a:pt x="297585" y="74840"/>
                  <a:pt x="294705" y="77621"/>
                  <a:pt x="293116" y="81395"/>
                </a:cubicBezTo>
                <a:cubicBezTo>
                  <a:pt x="289938" y="88942"/>
                  <a:pt x="293513" y="97284"/>
                  <a:pt x="301061" y="100462"/>
                </a:cubicBezTo>
                <a:lnTo>
                  <a:pt x="537019" y="195004"/>
                </a:lnTo>
                <a:cubicBezTo>
                  <a:pt x="544169" y="198182"/>
                  <a:pt x="552909" y="194607"/>
                  <a:pt x="556086" y="187059"/>
                </a:cubicBezTo>
                <a:cubicBezTo>
                  <a:pt x="559264" y="179512"/>
                  <a:pt x="555689" y="171170"/>
                  <a:pt x="548142" y="167992"/>
                </a:cubicBezTo>
                <a:lnTo>
                  <a:pt x="312183" y="73450"/>
                </a:lnTo>
                <a:cubicBezTo>
                  <a:pt x="308410" y="71861"/>
                  <a:pt x="304437" y="71960"/>
                  <a:pt x="301011" y="73400"/>
                </a:cubicBezTo>
                <a:close/>
                <a:moveTo>
                  <a:pt x="418991" y="42812"/>
                </a:moveTo>
                <a:cubicBezTo>
                  <a:pt x="415565" y="44252"/>
                  <a:pt x="412685" y="47033"/>
                  <a:pt x="411096" y="50807"/>
                </a:cubicBezTo>
                <a:cubicBezTo>
                  <a:pt x="407918" y="58354"/>
                  <a:pt x="411493" y="66696"/>
                  <a:pt x="419041" y="69874"/>
                </a:cubicBezTo>
                <a:lnTo>
                  <a:pt x="600181" y="142569"/>
                </a:lnTo>
                <a:cubicBezTo>
                  <a:pt x="607331" y="145349"/>
                  <a:pt x="616070" y="141774"/>
                  <a:pt x="619248" y="134624"/>
                </a:cubicBezTo>
                <a:cubicBezTo>
                  <a:pt x="622426" y="127076"/>
                  <a:pt x="618851" y="118734"/>
                  <a:pt x="611303" y="115556"/>
                </a:cubicBezTo>
                <a:lnTo>
                  <a:pt x="430163" y="42862"/>
                </a:lnTo>
                <a:cubicBezTo>
                  <a:pt x="426390" y="41273"/>
                  <a:pt x="422417" y="41372"/>
                  <a:pt x="418991" y="42812"/>
                </a:cubicBezTo>
                <a:close/>
                <a:moveTo>
                  <a:pt x="506830" y="1947"/>
                </a:moveTo>
                <a:cubicBezTo>
                  <a:pt x="583893" y="-4806"/>
                  <a:pt x="670491" y="6317"/>
                  <a:pt x="743980" y="30548"/>
                </a:cubicBezTo>
                <a:cubicBezTo>
                  <a:pt x="764637" y="37301"/>
                  <a:pt x="787279" y="51999"/>
                  <a:pt x="805552" y="63916"/>
                </a:cubicBezTo>
                <a:cubicBezTo>
                  <a:pt x="832961" y="82586"/>
                  <a:pt x="834947" y="111981"/>
                  <a:pt x="838125" y="140582"/>
                </a:cubicBezTo>
                <a:cubicBezTo>
                  <a:pt x="838920" y="147733"/>
                  <a:pt x="838522" y="155280"/>
                  <a:pt x="838125" y="162430"/>
                </a:cubicBezTo>
                <a:cubicBezTo>
                  <a:pt x="837728" y="187059"/>
                  <a:pt x="827003" y="200963"/>
                  <a:pt x="803566" y="209304"/>
                </a:cubicBezTo>
                <a:cubicBezTo>
                  <a:pt x="766225" y="222810"/>
                  <a:pt x="710215" y="227975"/>
                  <a:pt x="674066" y="247042"/>
                </a:cubicBezTo>
                <a:cubicBezTo>
                  <a:pt x="645863" y="262137"/>
                  <a:pt x="624809" y="284382"/>
                  <a:pt x="604153" y="307422"/>
                </a:cubicBezTo>
                <a:cubicBezTo>
                  <a:pt x="539800" y="379719"/>
                  <a:pt x="465120" y="445660"/>
                  <a:pt x="367796" y="462344"/>
                </a:cubicBezTo>
                <a:cubicBezTo>
                  <a:pt x="290336" y="475453"/>
                  <a:pt x="213668" y="461153"/>
                  <a:pt x="141372" y="428977"/>
                </a:cubicBezTo>
                <a:cubicBezTo>
                  <a:pt x="114757" y="417457"/>
                  <a:pt x="82183" y="402759"/>
                  <a:pt x="59938" y="383691"/>
                </a:cubicBezTo>
                <a:cubicBezTo>
                  <a:pt x="20611" y="349529"/>
                  <a:pt x="-3620" y="299080"/>
                  <a:pt x="749" y="245850"/>
                </a:cubicBezTo>
                <a:cubicBezTo>
                  <a:pt x="-6401" y="175936"/>
                  <a:pt x="38487" y="131446"/>
                  <a:pt x="98470" y="100462"/>
                </a:cubicBezTo>
                <a:cubicBezTo>
                  <a:pt x="161233" y="67888"/>
                  <a:pt x="237106" y="46040"/>
                  <a:pt x="304636" y="30945"/>
                </a:cubicBezTo>
                <a:cubicBezTo>
                  <a:pt x="371372" y="16247"/>
                  <a:pt x="438505" y="7906"/>
                  <a:pt x="506830" y="1947"/>
                </a:cubicBezTo>
                <a:close/>
              </a:path>
            </a:pathLst>
          </a:custGeom>
          <a:solidFill>
            <a:schemeClr val="accent1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1" name="그룹 52">
            <a:extLst>
              <a:ext uri="{FF2B5EF4-FFF2-40B4-BE49-F238E27FC236}">
                <a16:creationId xmlns:a16="http://schemas.microsoft.com/office/drawing/2014/main" id="{E7D97072-8AB5-4E63-B7B0-4CAB44D968FD}"/>
              </a:ext>
            </a:extLst>
          </p:cNvPr>
          <p:cNvGrpSpPr/>
          <p:nvPr/>
        </p:nvGrpSpPr>
        <p:grpSpPr>
          <a:xfrm>
            <a:off x="7010065" y="2791983"/>
            <a:ext cx="534492" cy="558037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C15B78E9-3945-4DF4-8D57-8DF59F4A9DCC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타원 54">
              <a:extLst>
                <a:ext uri="{FF2B5EF4-FFF2-40B4-BE49-F238E27FC236}">
                  <a16:creationId xmlns:a16="http://schemas.microsoft.com/office/drawing/2014/main" id="{39345317-823A-426F-B817-A927BCA72A4F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55">
              <a:extLst>
                <a:ext uri="{FF2B5EF4-FFF2-40B4-BE49-F238E27FC236}">
                  <a16:creationId xmlns:a16="http://schemas.microsoft.com/office/drawing/2014/main" id="{54ADB6A7-0040-4E7A-95DD-2A51E7771F22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56">
              <a:extLst>
                <a:ext uri="{FF2B5EF4-FFF2-40B4-BE49-F238E27FC236}">
                  <a16:creationId xmlns:a16="http://schemas.microsoft.com/office/drawing/2014/main" id="{9E0B18A4-D76D-4E72-B7B4-9610DC8AC4E1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57">
              <a:extLst>
                <a:ext uri="{FF2B5EF4-FFF2-40B4-BE49-F238E27FC236}">
                  <a16:creationId xmlns:a16="http://schemas.microsoft.com/office/drawing/2014/main" id="{729D7DDB-F3FF-4C8A-8821-BB0B77752887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58">
              <a:extLst>
                <a:ext uri="{FF2B5EF4-FFF2-40B4-BE49-F238E27FC236}">
                  <a16:creationId xmlns:a16="http://schemas.microsoft.com/office/drawing/2014/main" id="{B9F7024D-1D83-4205-BFAB-95BD65BE54F7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59">
              <a:extLst>
                <a:ext uri="{FF2B5EF4-FFF2-40B4-BE49-F238E27FC236}">
                  <a16:creationId xmlns:a16="http://schemas.microsoft.com/office/drawing/2014/main" id="{095216AD-E743-4191-829C-184D19DCCEA3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60">
              <a:extLst>
                <a:ext uri="{FF2B5EF4-FFF2-40B4-BE49-F238E27FC236}">
                  <a16:creationId xmlns:a16="http://schemas.microsoft.com/office/drawing/2014/main" id="{FF202A03-5567-4F7B-962B-227A739969CA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82">
            <a:extLst>
              <a:ext uri="{FF2B5EF4-FFF2-40B4-BE49-F238E27FC236}">
                <a16:creationId xmlns:a16="http://schemas.microsoft.com/office/drawing/2014/main" id="{8A000D1B-8E41-4F18-8462-2E609F1E2308}"/>
              </a:ext>
            </a:extLst>
          </p:cNvPr>
          <p:cNvSpPr/>
          <p:nvPr/>
        </p:nvSpPr>
        <p:spPr>
          <a:xfrm>
            <a:off x="6923488" y="4709573"/>
            <a:ext cx="532688" cy="540877"/>
          </a:xfrm>
          <a:custGeom>
            <a:avLst/>
            <a:gdLst>
              <a:gd name="connsiteX0" fmla="*/ 650489 w 2936056"/>
              <a:gd name="connsiteY0" fmla="*/ 2515181 h 2981194"/>
              <a:gd name="connsiteX1" fmla="*/ 657560 w 2936056"/>
              <a:gd name="connsiteY1" fmla="*/ 2520002 h 2981194"/>
              <a:gd name="connsiteX2" fmla="*/ 699340 w 2936056"/>
              <a:gd name="connsiteY2" fmla="*/ 2575924 h 2981194"/>
              <a:gd name="connsiteX3" fmla="*/ 815361 w 2936056"/>
              <a:gd name="connsiteY3" fmla="*/ 2721191 h 2981194"/>
              <a:gd name="connsiteX4" fmla="*/ 844929 w 2936056"/>
              <a:gd name="connsiteY4" fmla="*/ 2747223 h 2981194"/>
              <a:gd name="connsiteX5" fmla="*/ 920133 w 2936056"/>
              <a:gd name="connsiteY5" fmla="*/ 2773899 h 2981194"/>
              <a:gd name="connsiteX6" fmla="*/ 1025870 w 2936056"/>
              <a:gd name="connsiteY6" fmla="*/ 2777434 h 2981194"/>
              <a:gd name="connsiteX7" fmla="*/ 1099789 w 2936056"/>
              <a:gd name="connsiteY7" fmla="*/ 2803145 h 2981194"/>
              <a:gd name="connsiteX8" fmla="*/ 1185599 w 2936056"/>
              <a:gd name="connsiteY8" fmla="*/ 2860995 h 2981194"/>
              <a:gd name="connsiteX9" fmla="*/ 1229951 w 2936056"/>
              <a:gd name="connsiteY9" fmla="*/ 2972516 h 2981194"/>
              <a:gd name="connsiteX10" fmla="*/ 1219024 w 2936056"/>
              <a:gd name="connsiteY10" fmla="*/ 2981194 h 2981194"/>
              <a:gd name="connsiteX11" fmla="*/ 1156032 w 2936056"/>
              <a:gd name="connsiteY11" fmla="*/ 2980873 h 2981194"/>
              <a:gd name="connsiteX12" fmla="*/ 1072792 w 2936056"/>
              <a:gd name="connsiteY12" fmla="*/ 2976694 h 2981194"/>
              <a:gd name="connsiteX13" fmla="*/ 1057045 w 2936056"/>
              <a:gd name="connsiteY13" fmla="*/ 2969624 h 2981194"/>
              <a:gd name="connsiteX14" fmla="*/ 949379 w 2936056"/>
              <a:gd name="connsiteY14" fmla="*/ 2892491 h 2981194"/>
              <a:gd name="connsiteX15" fmla="*/ 759118 w 2936056"/>
              <a:gd name="connsiteY15" fmla="*/ 2710907 h 2981194"/>
              <a:gd name="connsiteX16" fmla="*/ 657560 w 2936056"/>
              <a:gd name="connsiteY16" fmla="*/ 2548606 h 2981194"/>
              <a:gd name="connsiteX17" fmla="*/ 649525 w 2936056"/>
              <a:gd name="connsiteY17" fmla="*/ 2524502 h 2981194"/>
              <a:gd name="connsiteX18" fmla="*/ 650489 w 2936056"/>
              <a:gd name="connsiteY18" fmla="*/ 2515181 h 2981194"/>
              <a:gd name="connsiteX19" fmla="*/ 2286353 w 2936056"/>
              <a:gd name="connsiteY19" fmla="*/ 2463116 h 2981194"/>
              <a:gd name="connsiteX20" fmla="*/ 2287317 w 2936056"/>
              <a:gd name="connsiteY20" fmla="*/ 2471472 h 2981194"/>
              <a:gd name="connsiteX21" fmla="*/ 2272212 w 2936056"/>
              <a:gd name="connsiteY21" fmla="*/ 2511646 h 2981194"/>
              <a:gd name="connsiteX22" fmla="*/ 2126623 w 2936056"/>
              <a:gd name="connsiteY22" fmla="*/ 2718620 h 2981194"/>
              <a:gd name="connsiteX23" fmla="*/ 1928969 w 2936056"/>
              <a:gd name="connsiteY23" fmla="*/ 2880278 h 2981194"/>
              <a:gd name="connsiteX24" fmla="*/ 1853765 w 2936056"/>
              <a:gd name="connsiteY24" fmla="*/ 2935235 h 2981194"/>
              <a:gd name="connsiteX25" fmla="*/ 1759598 w 2936056"/>
              <a:gd name="connsiteY25" fmla="*/ 2967053 h 2981194"/>
              <a:gd name="connsiteX26" fmla="*/ 1750599 w 2936056"/>
              <a:gd name="connsiteY26" fmla="*/ 2955483 h 2981194"/>
              <a:gd name="connsiteX27" fmla="*/ 1832553 w 2936056"/>
              <a:gd name="connsiteY27" fmla="*/ 2761686 h 2981194"/>
              <a:gd name="connsiteX28" fmla="*/ 1840909 w 2936056"/>
              <a:gd name="connsiteY28" fmla="*/ 2750759 h 2981194"/>
              <a:gd name="connsiteX29" fmla="*/ 1886225 w 2936056"/>
              <a:gd name="connsiteY29" fmla="*/ 2722155 h 2981194"/>
              <a:gd name="connsiteX30" fmla="*/ 1910972 w 2936056"/>
              <a:gd name="connsiteY30" fmla="*/ 2718298 h 2981194"/>
              <a:gd name="connsiteX31" fmla="*/ 2041777 w 2936056"/>
              <a:gd name="connsiteY31" fmla="*/ 2718298 h 2981194"/>
              <a:gd name="connsiteX32" fmla="*/ 2105090 w 2936056"/>
              <a:gd name="connsiteY32" fmla="*/ 2683910 h 2981194"/>
              <a:gd name="connsiteX33" fmla="*/ 2219504 w 2936056"/>
              <a:gd name="connsiteY33" fmla="*/ 2549570 h 2981194"/>
              <a:gd name="connsiteX34" fmla="*/ 2269962 w 2936056"/>
              <a:gd name="connsiteY34" fmla="*/ 2478221 h 2981194"/>
              <a:gd name="connsiteX35" fmla="*/ 2279282 w 2936056"/>
              <a:gd name="connsiteY35" fmla="*/ 2467616 h 2981194"/>
              <a:gd name="connsiteX36" fmla="*/ 2286353 w 2936056"/>
              <a:gd name="connsiteY36" fmla="*/ 2463116 h 2981194"/>
              <a:gd name="connsiteX37" fmla="*/ 579783 w 2936056"/>
              <a:gd name="connsiteY37" fmla="*/ 2362843 h 2981194"/>
              <a:gd name="connsiteX38" fmla="*/ 594245 w 2936056"/>
              <a:gd name="connsiteY38" fmla="*/ 2370235 h 2981194"/>
              <a:gd name="connsiteX39" fmla="*/ 658845 w 2936056"/>
              <a:gd name="connsiteY39" fmla="*/ 2440298 h 2981194"/>
              <a:gd name="connsiteX40" fmla="*/ 725372 w 2936056"/>
              <a:gd name="connsiteY40" fmla="*/ 2510360 h 2981194"/>
              <a:gd name="connsiteX41" fmla="*/ 803148 w 2936056"/>
              <a:gd name="connsiteY41" fmla="*/ 2543142 h 2981194"/>
              <a:gd name="connsiteX42" fmla="*/ 933952 w 2936056"/>
              <a:gd name="connsiteY42" fmla="*/ 2552784 h 2981194"/>
              <a:gd name="connsiteX43" fmla="*/ 1048366 w 2936056"/>
              <a:gd name="connsiteY43" fmla="*/ 2606134 h 2981194"/>
              <a:gd name="connsiteX44" fmla="*/ 1111037 w 2936056"/>
              <a:gd name="connsiteY44" fmla="*/ 2677161 h 2981194"/>
              <a:gd name="connsiteX45" fmla="*/ 1120357 w 2936056"/>
              <a:gd name="connsiteY45" fmla="*/ 2720548 h 2981194"/>
              <a:gd name="connsiteX46" fmla="*/ 1087254 w 2936056"/>
              <a:gd name="connsiteY46" fmla="*/ 2750759 h 2981194"/>
              <a:gd name="connsiteX47" fmla="*/ 1056079 w 2936056"/>
              <a:gd name="connsiteY47" fmla="*/ 2750437 h 2981194"/>
              <a:gd name="connsiteX48" fmla="*/ 908885 w 2936056"/>
              <a:gd name="connsiteY48" fmla="*/ 2708335 h 2981194"/>
              <a:gd name="connsiteX49" fmla="*/ 678128 w 2936056"/>
              <a:gd name="connsiteY49" fmla="*/ 2515181 h 2981194"/>
              <a:gd name="connsiteX50" fmla="*/ 598424 w 2936056"/>
              <a:gd name="connsiteY50" fmla="*/ 2413623 h 2981194"/>
              <a:gd name="connsiteX51" fmla="*/ 580426 w 2936056"/>
              <a:gd name="connsiteY51" fmla="*/ 2379877 h 2981194"/>
              <a:gd name="connsiteX52" fmla="*/ 579783 w 2936056"/>
              <a:gd name="connsiteY52" fmla="*/ 2362843 h 2981194"/>
              <a:gd name="connsiteX53" fmla="*/ 2357380 w 2936056"/>
              <a:gd name="connsiteY53" fmla="*/ 2310136 h 2981194"/>
              <a:gd name="connsiteX54" fmla="*/ 2357059 w 2936056"/>
              <a:gd name="connsiteY54" fmla="*/ 2324277 h 2981194"/>
              <a:gd name="connsiteX55" fmla="*/ 2336811 w 2936056"/>
              <a:gd name="connsiteY55" fmla="*/ 2363486 h 2981194"/>
              <a:gd name="connsiteX56" fmla="*/ 1993890 w 2936056"/>
              <a:gd name="connsiteY56" fmla="*/ 2674590 h 2981194"/>
              <a:gd name="connsiteX57" fmla="*/ 1905509 w 2936056"/>
              <a:gd name="connsiteY57" fmla="*/ 2694516 h 2981194"/>
              <a:gd name="connsiteX58" fmla="*/ 1874012 w 2936056"/>
              <a:gd name="connsiteY58" fmla="*/ 2694516 h 2981194"/>
              <a:gd name="connsiteX59" fmla="*/ 1868549 w 2936056"/>
              <a:gd name="connsiteY59" fmla="*/ 2686803 h 2981194"/>
              <a:gd name="connsiteX60" fmla="*/ 1906794 w 2936056"/>
              <a:gd name="connsiteY60" fmla="*/ 2537357 h 2981194"/>
              <a:gd name="connsiteX61" fmla="*/ 1917400 w 2936056"/>
              <a:gd name="connsiteY61" fmla="*/ 2526430 h 2981194"/>
              <a:gd name="connsiteX62" fmla="*/ 2025065 w 2936056"/>
              <a:gd name="connsiteY62" fmla="*/ 2498791 h 2981194"/>
              <a:gd name="connsiteX63" fmla="*/ 2144300 w 2936056"/>
              <a:gd name="connsiteY63" fmla="*/ 2489470 h 2981194"/>
              <a:gd name="connsiteX64" fmla="*/ 2215327 w 2936056"/>
              <a:gd name="connsiteY64" fmla="*/ 2454439 h 2981194"/>
              <a:gd name="connsiteX65" fmla="*/ 2304994 w 2936056"/>
              <a:gd name="connsiteY65" fmla="*/ 2356737 h 2981194"/>
              <a:gd name="connsiteX66" fmla="*/ 2344846 w 2936056"/>
              <a:gd name="connsiteY66" fmla="*/ 2315921 h 2981194"/>
              <a:gd name="connsiteX67" fmla="*/ 2357380 w 2936056"/>
              <a:gd name="connsiteY67" fmla="*/ 2310136 h 2981194"/>
              <a:gd name="connsiteX68" fmla="*/ 1901330 w 2936056"/>
              <a:gd name="connsiteY68" fmla="*/ 2295994 h 2981194"/>
              <a:gd name="connsiteX69" fmla="*/ 1907115 w 2936056"/>
              <a:gd name="connsiteY69" fmla="*/ 2312706 h 2981194"/>
              <a:gd name="connsiteX70" fmla="*/ 1896188 w 2936056"/>
              <a:gd name="connsiteY70" fmla="*/ 2502968 h 2981194"/>
              <a:gd name="connsiteX71" fmla="*/ 1870798 w 2936056"/>
              <a:gd name="connsiteY71" fmla="*/ 2638594 h 2981194"/>
              <a:gd name="connsiteX72" fmla="*/ 1789166 w 2936056"/>
              <a:gd name="connsiteY72" fmla="*/ 2836247 h 2981194"/>
              <a:gd name="connsiteX73" fmla="*/ 1729388 w 2936056"/>
              <a:gd name="connsiteY73" fmla="*/ 2968659 h 2981194"/>
              <a:gd name="connsiteX74" fmla="*/ 1711069 w 2936056"/>
              <a:gd name="connsiteY74" fmla="*/ 2980872 h 2981194"/>
              <a:gd name="connsiteX75" fmla="*/ 1534305 w 2936056"/>
              <a:gd name="connsiteY75" fmla="*/ 2980229 h 2981194"/>
              <a:gd name="connsiteX76" fmla="*/ 1501845 w 2936056"/>
              <a:gd name="connsiteY76" fmla="*/ 2978301 h 2981194"/>
              <a:gd name="connsiteX77" fmla="*/ 1486418 w 2936056"/>
              <a:gd name="connsiteY77" fmla="*/ 2952911 h 2981194"/>
              <a:gd name="connsiteX78" fmla="*/ 1538162 w 2936056"/>
              <a:gd name="connsiteY78" fmla="*/ 2871600 h 2981194"/>
              <a:gd name="connsiteX79" fmla="*/ 1708497 w 2936056"/>
              <a:gd name="connsiteY79" fmla="*/ 2755900 h 2981194"/>
              <a:gd name="connsiteX80" fmla="*/ 1730352 w 2936056"/>
              <a:gd name="connsiteY80" fmla="*/ 2752365 h 2981194"/>
              <a:gd name="connsiteX81" fmla="*/ 1759598 w 2936056"/>
              <a:gd name="connsiteY81" fmla="*/ 2736617 h 2981194"/>
              <a:gd name="connsiteX82" fmla="*/ 1877869 w 2936056"/>
              <a:gd name="connsiteY82" fmla="*/ 2468579 h 2981194"/>
              <a:gd name="connsiteX83" fmla="*/ 1892974 w 2936056"/>
              <a:gd name="connsiteY83" fmla="*/ 2341631 h 2981194"/>
              <a:gd name="connsiteX84" fmla="*/ 1901330 w 2936056"/>
              <a:gd name="connsiteY84" fmla="*/ 2295994 h 2981194"/>
              <a:gd name="connsiteX85" fmla="*/ 1002730 w 2936056"/>
              <a:gd name="connsiteY85" fmla="*/ 2028278 h 2981194"/>
              <a:gd name="connsiteX86" fmla="*/ 1008193 w 2936056"/>
              <a:gd name="connsiteY86" fmla="*/ 2038563 h 2981194"/>
              <a:gd name="connsiteX87" fmla="*/ 1011407 w 2936056"/>
              <a:gd name="connsiteY87" fmla="*/ 2088056 h 2981194"/>
              <a:gd name="connsiteX88" fmla="*/ 1011407 w 2936056"/>
              <a:gd name="connsiteY88" fmla="*/ 2208898 h 2981194"/>
              <a:gd name="connsiteX89" fmla="*/ 1026191 w 2936056"/>
              <a:gd name="connsiteY89" fmla="*/ 2346131 h 2981194"/>
              <a:gd name="connsiteX90" fmla="*/ 1017513 w 2936056"/>
              <a:gd name="connsiteY90" fmla="*/ 2353844 h 2981194"/>
              <a:gd name="connsiteX91" fmla="*/ 974126 w 2936056"/>
              <a:gd name="connsiteY91" fmla="*/ 2346452 h 2981194"/>
              <a:gd name="connsiteX92" fmla="*/ 942630 w 2936056"/>
              <a:gd name="connsiteY92" fmla="*/ 2314957 h 2981194"/>
              <a:gd name="connsiteX93" fmla="*/ 931060 w 2936056"/>
              <a:gd name="connsiteY93" fmla="*/ 2246501 h 2981194"/>
              <a:gd name="connsiteX94" fmla="*/ 931381 w 2936056"/>
              <a:gd name="connsiteY94" fmla="*/ 2214683 h 2981194"/>
              <a:gd name="connsiteX95" fmla="*/ 933631 w 2936056"/>
              <a:gd name="connsiteY95" fmla="*/ 2156512 h 2981194"/>
              <a:gd name="connsiteX96" fmla="*/ 947772 w 2936056"/>
              <a:gd name="connsiteY96" fmla="*/ 2110232 h 2981194"/>
              <a:gd name="connsiteX97" fmla="*/ 994373 w 2936056"/>
              <a:gd name="connsiteY97" fmla="*/ 2035349 h 2981194"/>
              <a:gd name="connsiteX98" fmla="*/ 1002730 w 2936056"/>
              <a:gd name="connsiteY98" fmla="*/ 2028278 h 2981194"/>
              <a:gd name="connsiteX99" fmla="*/ 1901652 w 2936056"/>
              <a:gd name="connsiteY99" fmla="*/ 1973963 h 2981194"/>
              <a:gd name="connsiteX100" fmla="*/ 1906151 w 2936056"/>
              <a:gd name="connsiteY100" fmla="*/ 1981034 h 2981194"/>
              <a:gd name="connsiteX101" fmla="*/ 1906794 w 2936056"/>
              <a:gd name="connsiteY101" fmla="*/ 2026349 h 2981194"/>
              <a:gd name="connsiteX102" fmla="*/ 1848944 w 2936056"/>
              <a:gd name="connsiteY102" fmla="*/ 2393374 h 2981194"/>
              <a:gd name="connsiteX103" fmla="*/ 1735815 w 2936056"/>
              <a:gd name="connsiteY103" fmla="*/ 2620917 h 2981194"/>
              <a:gd name="connsiteX104" fmla="*/ 1645184 w 2936056"/>
              <a:gd name="connsiteY104" fmla="*/ 2738545 h 2981194"/>
              <a:gd name="connsiteX105" fmla="*/ 1532055 w 2936056"/>
              <a:gd name="connsiteY105" fmla="*/ 2798323 h 2981194"/>
              <a:gd name="connsiteX106" fmla="*/ 1467135 w 2936056"/>
              <a:gd name="connsiteY106" fmla="*/ 2743687 h 2981194"/>
              <a:gd name="connsiteX107" fmla="*/ 1517593 w 2936056"/>
              <a:gd name="connsiteY107" fmla="*/ 2589743 h 2981194"/>
              <a:gd name="connsiteX108" fmla="*/ 1604046 w 2936056"/>
              <a:gd name="connsiteY108" fmla="*/ 2487863 h 2981194"/>
              <a:gd name="connsiteX109" fmla="*/ 1741600 w 2936056"/>
              <a:gd name="connsiteY109" fmla="*/ 2426799 h 2981194"/>
              <a:gd name="connsiteX110" fmla="*/ 1758312 w 2936056"/>
              <a:gd name="connsiteY110" fmla="*/ 2418764 h 2981194"/>
              <a:gd name="connsiteX111" fmla="*/ 1850872 w 2936056"/>
              <a:gd name="connsiteY111" fmla="*/ 2234930 h 2981194"/>
              <a:gd name="connsiteX112" fmla="*/ 1892653 w 2936056"/>
              <a:gd name="connsiteY112" fmla="*/ 2012208 h 2981194"/>
              <a:gd name="connsiteX113" fmla="*/ 1896188 w 2936056"/>
              <a:gd name="connsiteY113" fmla="*/ 1980069 h 2981194"/>
              <a:gd name="connsiteX114" fmla="*/ 1901652 w 2936056"/>
              <a:gd name="connsiteY114" fmla="*/ 1973963 h 2981194"/>
              <a:gd name="connsiteX115" fmla="*/ 319459 w 2936056"/>
              <a:gd name="connsiteY115" fmla="*/ 1832231 h 2981194"/>
              <a:gd name="connsiteX116" fmla="*/ 332636 w 2936056"/>
              <a:gd name="connsiteY116" fmla="*/ 1841873 h 2981194"/>
              <a:gd name="connsiteX117" fmla="*/ 390165 w 2936056"/>
              <a:gd name="connsiteY117" fmla="*/ 1923506 h 2981194"/>
              <a:gd name="connsiteX118" fmla="*/ 529968 w 2936056"/>
              <a:gd name="connsiteY118" fmla="*/ 2059774 h 2981194"/>
              <a:gd name="connsiteX119" fmla="*/ 618030 w 2936056"/>
              <a:gd name="connsiteY119" fmla="*/ 2078736 h 2981194"/>
              <a:gd name="connsiteX120" fmla="*/ 863892 w 2936056"/>
              <a:gd name="connsiteY120" fmla="*/ 2174831 h 2981194"/>
              <a:gd name="connsiteX121" fmla="*/ 897959 w 2936056"/>
              <a:gd name="connsiteY121" fmla="*/ 2255821 h 2981194"/>
              <a:gd name="connsiteX122" fmla="*/ 883818 w 2936056"/>
              <a:gd name="connsiteY122" fmla="*/ 2277354 h 2981194"/>
              <a:gd name="connsiteX123" fmla="*/ 793508 w 2936056"/>
              <a:gd name="connsiteY123" fmla="*/ 2287960 h 2981194"/>
              <a:gd name="connsiteX124" fmla="*/ 610316 w 2936056"/>
              <a:gd name="connsiteY124" fmla="*/ 2192829 h 2981194"/>
              <a:gd name="connsiteX125" fmla="*/ 458620 w 2936056"/>
              <a:gd name="connsiteY125" fmla="*/ 2050132 h 2981194"/>
              <a:gd name="connsiteX126" fmla="*/ 429695 w 2936056"/>
              <a:gd name="connsiteY126" fmla="*/ 2024100 h 2981194"/>
              <a:gd name="connsiteX127" fmla="*/ 427767 w 2936056"/>
              <a:gd name="connsiteY127" fmla="*/ 2026350 h 2981194"/>
              <a:gd name="connsiteX128" fmla="*/ 438373 w 2936056"/>
              <a:gd name="connsiteY128" fmla="*/ 2047561 h 2981194"/>
              <a:gd name="connsiteX129" fmla="*/ 559215 w 2936056"/>
              <a:gd name="connsiteY129" fmla="*/ 2226575 h 2981194"/>
              <a:gd name="connsiteX130" fmla="*/ 633135 w 2936056"/>
              <a:gd name="connsiteY130" fmla="*/ 2292138 h 2981194"/>
              <a:gd name="connsiteX131" fmla="*/ 712517 w 2936056"/>
              <a:gd name="connsiteY131" fmla="*/ 2309814 h 2981194"/>
              <a:gd name="connsiteX132" fmla="*/ 872569 w 2936056"/>
              <a:gd name="connsiteY132" fmla="*/ 2335204 h 2981194"/>
              <a:gd name="connsiteX133" fmla="*/ 985696 w 2936056"/>
              <a:gd name="connsiteY133" fmla="*/ 2412015 h 2981194"/>
              <a:gd name="connsiteX134" fmla="*/ 1008193 w 2936056"/>
              <a:gd name="connsiteY134" fmla="*/ 2493327 h 2981194"/>
              <a:gd name="connsiteX135" fmla="*/ 991802 w 2936056"/>
              <a:gd name="connsiteY135" fmla="*/ 2512610 h 2981194"/>
              <a:gd name="connsiteX136" fmla="*/ 915314 w 2936056"/>
              <a:gd name="connsiteY136" fmla="*/ 2520645 h 2981194"/>
              <a:gd name="connsiteX137" fmla="*/ 720873 w 2936056"/>
              <a:gd name="connsiteY137" fmla="*/ 2431299 h 2981194"/>
              <a:gd name="connsiteX138" fmla="*/ 514542 w 2936056"/>
              <a:gd name="connsiteY138" fmla="*/ 2213397 h 2981194"/>
              <a:gd name="connsiteX139" fmla="*/ 398199 w 2936056"/>
              <a:gd name="connsiteY139" fmla="*/ 2001924 h 2981194"/>
              <a:gd name="connsiteX140" fmla="*/ 352884 w 2936056"/>
              <a:gd name="connsiteY140" fmla="*/ 1918042 h 2981194"/>
              <a:gd name="connsiteX141" fmla="*/ 320423 w 2936056"/>
              <a:gd name="connsiteY141" fmla="*/ 1848622 h 2981194"/>
              <a:gd name="connsiteX142" fmla="*/ 319459 w 2936056"/>
              <a:gd name="connsiteY142" fmla="*/ 1832231 h 2981194"/>
              <a:gd name="connsiteX143" fmla="*/ 1911294 w 2936056"/>
              <a:gd name="connsiteY143" fmla="*/ 1818412 h 2981194"/>
              <a:gd name="connsiteX144" fmla="*/ 1920614 w 2936056"/>
              <a:gd name="connsiteY144" fmla="*/ 1854086 h 2981194"/>
              <a:gd name="connsiteX145" fmla="*/ 1984570 w 2936056"/>
              <a:gd name="connsiteY145" fmla="*/ 2054632 h 2981194"/>
              <a:gd name="connsiteX146" fmla="*/ 2011245 w 2936056"/>
              <a:gd name="connsiteY146" fmla="*/ 2164547 h 2981194"/>
              <a:gd name="connsiteX147" fmla="*/ 2005139 w 2936056"/>
              <a:gd name="connsiteY147" fmla="*/ 2255821 h 2981194"/>
              <a:gd name="connsiteX148" fmla="*/ 1930577 w 2936056"/>
              <a:gd name="connsiteY148" fmla="*/ 2327812 h 2981194"/>
              <a:gd name="connsiteX149" fmla="*/ 1920935 w 2936056"/>
              <a:gd name="connsiteY149" fmla="*/ 2321063 h 2981194"/>
              <a:gd name="connsiteX150" fmla="*/ 1906151 w 2936056"/>
              <a:gd name="connsiteY150" fmla="*/ 2245858 h 2981194"/>
              <a:gd name="connsiteX151" fmla="*/ 1912258 w 2936056"/>
              <a:gd name="connsiteY151" fmla="*/ 2189615 h 2981194"/>
              <a:gd name="connsiteX152" fmla="*/ 1925113 w 2936056"/>
              <a:gd name="connsiteY152" fmla="*/ 2049811 h 2981194"/>
              <a:gd name="connsiteX153" fmla="*/ 1914186 w 2936056"/>
              <a:gd name="connsiteY153" fmla="*/ 1872405 h 2981194"/>
              <a:gd name="connsiteX154" fmla="*/ 1911294 w 2936056"/>
              <a:gd name="connsiteY154" fmla="*/ 1818412 h 2981194"/>
              <a:gd name="connsiteX155" fmla="*/ 2618026 w 2936056"/>
              <a:gd name="connsiteY155" fmla="*/ 1780166 h 2981194"/>
              <a:gd name="connsiteX156" fmla="*/ 2618990 w 2936056"/>
              <a:gd name="connsiteY156" fmla="*/ 1788523 h 2981194"/>
              <a:gd name="connsiteX157" fmla="*/ 2596171 w 2936056"/>
              <a:gd name="connsiteY157" fmla="*/ 1843158 h 2981194"/>
              <a:gd name="connsiteX158" fmla="*/ 2491720 w 2936056"/>
              <a:gd name="connsiteY158" fmla="*/ 2049489 h 2981194"/>
              <a:gd name="connsiteX159" fmla="*/ 2343560 w 2936056"/>
              <a:gd name="connsiteY159" fmla="*/ 2260320 h 2981194"/>
              <a:gd name="connsiteX160" fmla="*/ 2188008 w 2936056"/>
              <a:gd name="connsiteY160" fmla="*/ 2399481 h 2981194"/>
              <a:gd name="connsiteX161" fmla="*/ 2035992 w 2936056"/>
              <a:gd name="connsiteY161" fmla="*/ 2467294 h 2981194"/>
              <a:gd name="connsiteX162" fmla="*/ 1950824 w 2936056"/>
              <a:gd name="connsiteY162" fmla="*/ 2463759 h 2981194"/>
              <a:gd name="connsiteX163" fmla="*/ 1928006 w 2936056"/>
              <a:gd name="connsiteY163" fmla="*/ 2430334 h 2981194"/>
              <a:gd name="connsiteX164" fmla="*/ 1991640 w 2936056"/>
              <a:gd name="connsiteY164" fmla="*/ 2321384 h 2981194"/>
              <a:gd name="connsiteX165" fmla="*/ 2152977 w 2936056"/>
              <a:gd name="connsiteY165" fmla="*/ 2264177 h 2981194"/>
              <a:gd name="connsiteX166" fmla="*/ 2256143 w 2936056"/>
              <a:gd name="connsiteY166" fmla="*/ 2255499 h 2981194"/>
              <a:gd name="connsiteX167" fmla="*/ 2325562 w 2936056"/>
              <a:gd name="connsiteY167" fmla="*/ 2223682 h 2981194"/>
              <a:gd name="connsiteX168" fmla="*/ 2475329 w 2936056"/>
              <a:gd name="connsiteY168" fmla="*/ 2035349 h 2981194"/>
              <a:gd name="connsiteX169" fmla="*/ 2508111 w 2936056"/>
              <a:gd name="connsiteY169" fmla="*/ 1973321 h 2981194"/>
              <a:gd name="connsiteX170" fmla="*/ 2468902 w 2936056"/>
              <a:gd name="connsiteY170" fmla="*/ 2006424 h 2981194"/>
              <a:gd name="connsiteX171" fmla="*/ 2331026 w 2936056"/>
              <a:gd name="connsiteY171" fmla="*/ 2136586 h 2981194"/>
              <a:gd name="connsiteX172" fmla="*/ 2170654 w 2936056"/>
              <a:gd name="connsiteY172" fmla="*/ 2229788 h 2981194"/>
              <a:gd name="connsiteX173" fmla="*/ 2105412 w 2936056"/>
              <a:gd name="connsiteY173" fmla="*/ 2240715 h 2981194"/>
              <a:gd name="connsiteX174" fmla="*/ 2047240 w 2936056"/>
              <a:gd name="connsiteY174" fmla="*/ 2223039 h 2981194"/>
              <a:gd name="connsiteX175" fmla="*/ 2038242 w 2936056"/>
              <a:gd name="connsiteY175" fmla="*/ 2202149 h 2981194"/>
              <a:gd name="connsiteX176" fmla="*/ 2102198 w 2936056"/>
              <a:gd name="connsiteY176" fmla="*/ 2094162 h 2981194"/>
              <a:gd name="connsiteX177" fmla="*/ 2233646 w 2936056"/>
              <a:gd name="connsiteY177" fmla="*/ 2029564 h 2981194"/>
              <a:gd name="connsiteX178" fmla="*/ 2319135 w 2936056"/>
              <a:gd name="connsiteY178" fmla="*/ 2027314 h 2981194"/>
              <a:gd name="connsiteX179" fmla="*/ 2421658 w 2936056"/>
              <a:gd name="connsiteY179" fmla="*/ 1998389 h 2981194"/>
              <a:gd name="connsiteX180" fmla="*/ 2556641 w 2936056"/>
              <a:gd name="connsiteY180" fmla="*/ 1856978 h 2981194"/>
              <a:gd name="connsiteX181" fmla="*/ 2599385 w 2936056"/>
              <a:gd name="connsiteY181" fmla="*/ 1795914 h 2981194"/>
              <a:gd name="connsiteX182" fmla="*/ 2610312 w 2936056"/>
              <a:gd name="connsiteY182" fmla="*/ 1783702 h 2981194"/>
              <a:gd name="connsiteX183" fmla="*/ 2618026 w 2936056"/>
              <a:gd name="connsiteY183" fmla="*/ 1780166 h 2981194"/>
              <a:gd name="connsiteX184" fmla="*/ 239755 w 2936056"/>
              <a:gd name="connsiteY184" fmla="*/ 1655146 h 2981194"/>
              <a:gd name="connsiteX185" fmla="*/ 254218 w 2936056"/>
              <a:gd name="connsiteY185" fmla="*/ 1663823 h 2981194"/>
              <a:gd name="connsiteX186" fmla="*/ 371524 w 2936056"/>
              <a:gd name="connsiteY186" fmla="*/ 1793021 h 2981194"/>
              <a:gd name="connsiteX187" fmla="*/ 478868 w 2936056"/>
              <a:gd name="connsiteY187" fmla="*/ 1844444 h 2981194"/>
              <a:gd name="connsiteX188" fmla="*/ 627671 w 2936056"/>
              <a:gd name="connsiteY188" fmla="*/ 1861799 h 2981194"/>
              <a:gd name="connsiteX189" fmla="*/ 771652 w 2936056"/>
              <a:gd name="connsiteY189" fmla="*/ 1964643 h 2981194"/>
              <a:gd name="connsiteX190" fmla="*/ 788043 w 2936056"/>
              <a:gd name="connsiteY190" fmla="*/ 1994211 h 2981194"/>
              <a:gd name="connsiteX191" fmla="*/ 763618 w 2936056"/>
              <a:gd name="connsiteY191" fmla="*/ 2046918 h 2981194"/>
              <a:gd name="connsiteX192" fmla="*/ 718945 w 2936056"/>
              <a:gd name="connsiteY192" fmla="*/ 2049489 h 2981194"/>
              <a:gd name="connsiteX193" fmla="*/ 551823 w 2936056"/>
              <a:gd name="connsiteY193" fmla="*/ 2000638 h 2981194"/>
              <a:gd name="connsiteX194" fmla="*/ 263538 w 2936056"/>
              <a:gd name="connsiteY194" fmla="*/ 1722316 h 2981194"/>
              <a:gd name="connsiteX195" fmla="*/ 239112 w 2936056"/>
              <a:gd name="connsiteY195" fmla="*/ 1673465 h 2981194"/>
              <a:gd name="connsiteX196" fmla="*/ 239755 w 2936056"/>
              <a:gd name="connsiteY196" fmla="*/ 1655146 h 2981194"/>
              <a:gd name="connsiteX197" fmla="*/ 1902616 w 2936056"/>
              <a:gd name="connsiteY197" fmla="*/ 1650647 h 2981194"/>
              <a:gd name="connsiteX198" fmla="*/ 1907115 w 2936056"/>
              <a:gd name="connsiteY198" fmla="*/ 1666074 h 2981194"/>
              <a:gd name="connsiteX199" fmla="*/ 1898116 w 2936056"/>
              <a:gd name="connsiteY199" fmla="*/ 1838980 h 2981194"/>
              <a:gd name="connsiteX200" fmla="*/ 1850551 w 2936056"/>
              <a:gd name="connsiteY200" fmla="*/ 2068451 h 2981194"/>
              <a:gd name="connsiteX201" fmla="*/ 1738387 w 2936056"/>
              <a:gd name="connsiteY201" fmla="*/ 2297923 h 2981194"/>
              <a:gd name="connsiteX202" fmla="*/ 1634578 w 2936056"/>
              <a:gd name="connsiteY202" fmla="*/ 2430334 h 2981194"/>
              <a:gd name="connsiteX203" fmla="*/ 1518557 w 2936056"/>
              <a:gd name="connsiteY203" fmla="*/ 2475650 h 2981194"/>
              <a:gd name="connsiteX204" fmla="*/ 1496703 w 2936056"/>
              <a:gd name="connsiteY204" fmla="*/ 2472436 h 2981194"/>
              <a:gd name="connsiteX205" fmla="*/ 1468742 w 2936056"/>
              <a:gd name="connsiteY205" fmla="*/ 2441904 h 2981194"/>
              <a:gd name="connsiteX206" fmla="*/ 1483847 w 2936056"/>
              <a:gd name="connsiteY206" fmla="*/ 2324276 h 2981194"/>
              <a:gd name="connsiteX207" fmla="*/ 1705605 w 2936056"/>
              <a:gd name="connsiteY207" fmla="*/ 2113767 h 2981194"/>
              <a:gd name="connsiteX208" fmla="*/ 1725852 w 2936056"/>
              <a:gd name="connsiteY208" fmla="*/ 2108946 h 2981194"/>
              <a:gd name="connsiteX209" fmla="*/ 1770204 w 2936056"/>
              <a:gd name="connsiteY209" fmla="*/ 2078736 h 2981194"/>
              <a:gd name="connsiteX210" fmla="*/ 1882368 w 2936056"/>
              <a:gd name="connsiteY210" fmla="*/ 1791415 h 2981194"/>
              <a:gd name="connsiteX211" fmla="*/ 1894902 w 2936056"/>
              <a:gd name="connsiteY211" fmla="*/ 1677001 h 2981194"/>
              <a:gd name="connsiteX212" fmla="*/ 1902616 w 2936056"/>
              <a:gd name="connsiteY212" fmla="*/ 1650647 h 2981194"/>
              <a:gd name="connsiteX213" fmla="*/ 2699015 w 2936056"/>
              <a:gd name="connsiteY213" fmla="*/ 1603403 h 2981194"/>
              <a:gd name="connsiteX214" fmla="*/ 2698051 w 2936056"/>
              <a:gd name="connsiteY214" fmla="*/ 1611759 h 2981194"/>
              <a:gd name="connsiteX215" fmla="*/ 2578173 w 2936056"/>
              <a:gd name="connsiteY215" fmla="*/ 1788201 h 2981194"/>
              <a:gd name="connsiteX216" fmla="*/ 2415551 w 2936056"/>
              <a:gd name="connsiteY216" fmla="*/ 1929933 h 2981194"/>
              <a:gd name="connsiteX217" fmla="*/ 2282496 w 2936056"/>
              <a:gd name="connsiteY217" fmla="*/ 1991961 h 2981194"/>
              <a:gd name="connsiteX218" fmla="*/ 2212434 w 2936056"/>
              <a:gd name="connsiteY218" fmla="*/ 1998067 h 2981194"/>
              <a:gd name="connsiteX219" fmla="*/ 2180295 w 2936056"/>
              <a:gd name="connsiteY219" fmla="*/ 1996460 h 2981194"/>
              <a:gd name="connsiteX220" fmla="*/ 2151370 w 2936056"/>
              <a:gd name="connsiteY220" fmla="*/ 1937325 h 2981194"/>
              <a:gd name="connsiteX221" fmla="*/ 2234609 w 2936056"/>
              <a:gd name="connsiteY221" fmla="*/ 1838980 h 2981194"/>
              <a:gd name="connsiteX222" fmla="*/ 2355130 w 2936056"/>
              <a:gd name="connsiteY222" fmla="*/ 1802664 h 2981194"/>
              <a:gd name="connsiteX223" fmla="*/ 2497184 w 2936056"/>
              <a:gd name="connsiteY223" fmla="*/ 1786916 h 2981194"/>
              <a:gd name="connsiteX224" fmla="*/ 2549570 w 2936056"/>
              <a:gd name="connsiteY224" fmla="*/ 1757026 h 2981194"/>
              <a:gd name="connsiteX225" fmla="*/ 2660449 w 2936056"/>
              <a:gd name="connsiteY225" fmla="*/ 1636185 h 2981194"/>
              <a:gd name="connsiteX226" fmla="*/ 2690659 w 2936056"/>
              <a:gd name="connsiteY226" fmla="*/ 1605653 h 2981194"/>
              <a:gd name="connsiteX227" fmla="*/ 2699015 w 2936056"/>
              <a:gd name="connsiteY227" fmla="*/ 1603403 h 2981194"/>
              <a:gd name="connsiteX228" fmla="*/ 933309 w 2936056"/>
              <a:gd name="connsiteY228" fmla="*/ 1490917 h 2981194"/>
              <a:gd name="connsiteX229" fmla="*/ 945522 w 2936056"/>
              <a:gd name="connsiteY229" fmla="*/ 1510843 h 2981194"/>
              <a:gd name="connsiteX230" fmla="*/ 995016 w 2936056"/>
              <a:gd name="connsiteY230" fmla="*/ 1712353 h 2981194"/>
              <a:gd name="connsiteX231" fmla="*/ 1001444 w 2936056"/>
              <a:gd name="connsiteY231" fmla="*/ 1834159 h 2981194"/>
              <a:gd name="connsiteX232" fmla="*/ 967698 w 2936056"/>
              <a:gd name="connsiteY232" fmla="*/ 2028278 h 2981194"/>
              <a:gd name="connsiteX233" fmla="*/ 920454 w 2936056"/>
              <a:gd name="connsiteY233" fmla="*/ 2101876 h 2981194"/>
              <a:gd name="connsiteX234" fmla="*/ 881245 w 2936056"/>
              <a:gd name="connsiteY234" fmla="*/ 2119873 h 2981194"/>
              <a:gd name="connsiteX235" fmla="*/ 839785 w 2936056"/>
              <a:gd name="connsiteY235" fmla="*/ 2095769 h 2981194"/>
              <a:gd name="connsiteX236" fmla="*/ 822109 w 2936056"/>
              <a:gd name="connsiteY236" fmla="*/ 2019279 h 2981194"/>
              <a:gd name="connsiteX237" fmla="*/ 867746 w 2936056"/>
              <a:gd name="connsiteY237" fmla="*/ 1847336 h 2981194"/>
              <a:gd name="connsiteX238" fmla="*/ 921418 w 2936056"/>
              <a:gd name="connsiteY238" fmla="*/ 1769882 h 2981194"/>
              <a:gd name="connsiteX239" fmla="*/ 951950 w 2936056"/>
              <a:gd name="connsiteY239" fmla="*/ 1665752 h 2981194"/>
              <a:gd name="connsiteX240" fmla="*/ 930738 w 2936056"/>
              <a:gd name="connsiteY240" fmla="*/ 1515021 h 2981194"/>
              <a:gd name="connsiteX241" fmla="*/ 933309 w 2936056"/>
              <a:gd name="connsiteY241" fmla="*/ 1490917 h 2981194"/>
              <a:gd name="connsiteX242" fmla="*/ 2003854 w 2936056"/>
              <a:gd name="connsiteY242" fmla="*/ 1437889 h 2981194"/>
              <a:gd name="connsiteX243" fmla="*/ 2006746 w 2936056"/>
              <a:gd name="connsiteY243" fmla="*/ 1446888 h 2981194"/>
              <a:gd name="connsiteX244" fmla="*/ 2001283 w 2936056"/>
              <a:gd name="connsiteY244" fmla="*/ 1496381 h 2981194"/>
              <a:gd name="connsiteX245" fmla="*/ 1984249 w 2936056"/>
              <a:gd name="connsiteY245" fmla="*/ 1615938 h 2981194"/>
              <a:gd name="connsiteX246" fmla="*/ 2017673 w 2936056"/>
              <a:gd name="connsiteY246" fmla="*/ 1721674 h 2981194"/>
              <a:gd name="connsiteX247" fmla="*/ 2092557 w 2936056"/>
              <a:gd name="connsiteY247" fmla="*/ 1847016 h 2981194"/>
              <a:gd name="connsiteX248" fmla="*/ 2106698 w 2936056"/>
              <a:gd name="connsiteY248" fmla="*/ 2016709 h 2981194"/>
              <a:gd name="connsiteX249" fmla="*/ 2096092 w 2936056"/>
              <a:gd name="connsiteY249" fmla="*/ 2044991 h 2981194"/>
              <a:gd name="connsiteX250" fmla="*/ 2039849 w 2936056"/>
              <a:gd name="connsiteY250" fmla="*/ 2064917 h 2981194"/>
              <a:gd name="connsiteX251" fmla="*/ 1990998 w 2936056"/>
              <a:gd name="connsiteY251" fmla="*/ 2021529 h 2981194"/>
              <a:gd name="connsiteX252" fmla="*/ 1944397 w 2936056"/>
              <a:gd name="connsiteY252" fmla="*/ 1886225 h 2981194"/>
              <a:gd name="connsiteX253" fmla="*/ 1934755 w 2936056"/>
              <a:gd name="connsiteY253" fmla="*/ 1766669 h 2981194"/>
              <a:gd name="connsiteX254" fmla="*/ 1992284 w 2936056"/>
              <a:gd name="connsiteY254" fmla="*/ 1456529 h 2981194"/>
              <a:gd name="connsiteX255" fmla="*/ 1997426 w 2936056"/>
              <a:gd name="connsiteY255" fmla="*/ 1444959 h 2981194"/>
              <a:gd name="connsiteX256" fmla="*/ 2003854 w 2936056"/>
              <a:gd name="connsiteY256" fmla="*/ 1437889 h 2981194"/>
              <a:gd name="connsiteX257" fmla="*/ 88702 w 2936056"/>
              <a:gd name="connsiteY257" fmla="*/ 1352077 h 2981194"/>
              <a:gd name="connsiteX258" fmla="*/ 98344 w 2936056"/>
              <a:gd name="connsiteY258" fmla="*/ 1356898 h 2981194"/>
              <a:gd name="connsiteX259" fmla="*/ 129197 w 2936056"/>
              <a:gd name="connsiteY259" fmla="*/ 1397714 h 2981194"/>
              <a:gd name="connsiteX260" fmla="*/ 219507 w 2936056"/>
              <a:gd name="connsiteY260" fmla="*/ 1526270 h 2981194"/>
              <a:gd name="connsiteX261" fmla="*/ 310781 w 2936056"/>
              <a:gd name="connsiteY261" fmla="*/ 1600510 h 2981194"/>
              <a:gd name="connsiteX262" fmla="*/ 379559 w 2936056"/>
              <a:gd name="connsiteY262" fmla="*/ 1615937 h 2981194"/>
              <a:gd name="connsiteX263" fmla="*/ 480796 w 2936056"/>
              <a:gd name="connsiteY263" fmla="*/ 1618187 h 2981194"/>
              <a:gd name="connsiteX264" fmla="*/ 511649 w 2936056"/>
              <a:gd name="connsiteY264" fmla="*/ 1623972 h 2981194"/>
              <a:gd name="connsiteX265" fmla="*/ 647918 w 2936056"/>
              <a:gd name="connsiteY265" fmla="*/ 1715888 h 2981194"/>
              <a:gd name="connsiteX266" fmla="*/ 675557 w 2936056"/>
              <a:gd name="connsiteY266" fmla="*/ 1776309 h 2981194"/>
              <a:gd name="connsiteX267" fmla="*/ 646632 w 2936056"/>
              <a:gd name="connsiteY267" fmla="*/ 1817126 h 2981194"/>
              <a:gd name="connsiteX268" fmla="*/ 617707 w 2936056"/>
              <a:gd name="connsiteY268" fmla="*/ 1821304 h 2981194"/>
              <a:gd name="connsiteX269" fmla="*/ 474368 w 2936056"/>
              <a:gd name="connsiteY269" fmla="*/ 1783701 h 2981194"/>
              <a:gd name="connsiteX270" fmla="*/ 254539 w 2936056"/>
              <a:gd name="connsiteY270" fmla="*/ 1616580 h 2981194"/>
              <a:gd name="connsiteX271" fmla="*/ 104129 w 2936056"/>
              <a:gd name="connsiteY271" fmla="*/ 1399964 h 2981194"/>
              <a:gd name="connsiteX272" fmla="*/ 87738 w 2936056"/>
              <a:gd name="connsiteY272" fmla="*/ 1362683 h 2981194"/>
              <a:gd name="connsiteX273" fmla="*/ 88702 w 2936056"/>
              <a:gd name="connsiteY273" fmla="*/ 1352077 h 2981194"/>
              <a:gd name="connsiteX274" fmla="*/ 1901331 w 2936056"/>
              <a:gd name="connsiteY274" fmla="*/ 1342115 h 2981194"/>
              <a:gd name="connsiteX275" fmla="*/ 1907116 w 2936056"/>
              <a:gd name="connsiteY275" fmla="*/ 1349828 h 2981194"/>
              <a:gd name="connsiteX276" fmla="*/ 1910008 w 2936056"/>
              <a:gd name="connsiteY276" fmla="*/ 1394823 h 2981194"/>
              <a:gd name="connsiteX277" fmla="*/ 1885261 w 2936056"/>
              <a:gd name="connsiteY277" fmla="*/ 1606296 h 2981194"/>
              <a:gd name="connsiteX278" fmla="*/ 1842838 w 2936056"/>
              <a:gd name="connsiteY278" fmla="*/ 1770204 h 2981194"/>
              <a:gd name="connsiteX279" fmla="*/ 1667039 w 2936056"/>
              <a:gd name="connsiteY279" fmla="*/ 2079701 h 2981194"/>
              <a:gd name="connsiteX280" fmla="*/ 1629758 w 2936056"/>
              <a:gd name="connsiteY280" fmla="*/ 2118267 h 2981194"/>
              <a:gd name="connsiteX281" fmla="*/ 1535270 w 2936056"/>
              <a:gd name="connsiteY281" fmla="*/ 2151370 h 2981194"/>
              <a:gd name="connsiteX282" fmla="*/ 1502810 w 2936056"/>
              <a:gd name="connsiteY282" fmla="*/ 2151692 h 2981194"/>
              <a:gd name="connsiteX283" fmla="*/ 1472278 w 2936056"/>
              <a:gd name="connsiteY283" fmla="*/ 2126302 h 2981194"/>
              <a:gd name="connsiteX284" fmla="*/ 1480955 w 2936056"/>
              <a:gd name="connsiteY284" fmla="*/ 2014459 h 2981194"/>
              <a:gd name="connsiteX285" fmla="*/ 1698214 w 2936056"/>
              <a:gd name="connsiteY285" fmla="*/ 1794308 h 2981194"/>
              <a:gd name="connsiteX286" fmla="*/ 1726174 w 2936056"/>
              <a:gd name="connsiteY286" fmla="*/ 1786273 h 2981194"/>
              <a:gd name="connsiteX287" fmla="*/ 1770526 w 2936056"/>
              <a:gd name="connsiteY287" fmla="*/ 1755420 h 2981194"/>
              <a:gd name="connsiteX288" fmla="*/ 1881405 w 2936056"/>
              <a:gd name="connsiteY288" fmla="*/ 1482884 h 2981194"/>
              <a:gd name="connsiteX289" fmla="*/ 1893296 w 2936056"/>
              <a:gd name="connsiteY289" fmla="*/ 1369754 h 2981194"/>
              <a:gd name="connsiteX290" fmla="*/ 1895867 w 2936056"/>
              <a:gd name="connsiteY290" fmla="*/ 1350150 h 2981194"/>
              <a:gd name="connsiteX291" fmla="*/ 1901331 w 2936056"/>
              <a:gd name="connsiteY291" fmla="*/ 1342115 h 2981194"/>
              <a:gd name="connsiteX292" fmla="*/ 2847176 w 2936056"/>
              <a:gd name="connsiteY292" fmla="*/ 1301299 h 2981194"/>
              <a:gd name="connsiteX293" fmla="*/ 2845248 w 2936056"/>
              <a:gd name="connsiteY293" fmla="*/ 1318975 h 2981194"/>
              <a:gd name="connsiteX294" fmla="*/ 2778399 w 2936056"/>
              <a:gd name="connsiteY294" fmla="*/ 1435960 h 2981194"/>
              <a:gd name="connsiteX295" fmla="*/ 2642452 w 2936056"/>
              <a:gd name="connsiteY295" fmla="*/ 1605332 h 2981194"/>
              <a:gd name="connsiteX296" fmla="*/ 2421015 w 2936056"/>
              <a:gd name="connsiteY296" fmla="*/ 1747385 h 2981194"/>
              <a:gd name="connsiteX297" fmla="*/ 2322349 w 2936056"/>
              <a:gd name="connsiteY297" fmla="*/ 1768275 h 2981194"/>
              <a:gd name="connsiteX298" fmla="*/ 2287961 w 2936056"/>
              <a:gd name="connsiteY298" fmla="*/ 1764097 h 2981194"/>
              <a:gd name="connsiteX299" fmla="*/ 2260964 w 2936056"/>
              <a:gd name="connsiteY299" fmla="*/ 1720389 h 2981194"/>
              <a:gd name="connsiteX300" fmla="*/ 2290532 w 2936056"/>
              <a:gd name="connsiteY300" fmla="*/ 1661575 h 2981194"/>
              <a:gd name="connsiteX301" fmla="*/ 2436763 w 2936056"/>
              <a:gd name="connsiteY301" fmla="*/ 1569015 h 2981194"/>
              <a:gd name="connsiteX302" fmla="*/ 2475973 w 2936056"/>
              <a:gd name="connsiteY302" fmla="*/ 1564837 h 2981194"/>
              <a:gd name="connsiteX303" fmla="*/ 2571425 w 2936056"/>
              <a:gd name="connsiteY303" fmla="*/ 1562587 h 2981194"/>
              <a:gd name="connsiteX304" fmla="*/ 2685196 w 2936056"/>
              <a:gd name="connsiteY304" fmla="*/ 1507308 h 2981194"/>
              <a:gd name="connsiteX305" fmla="*/ 2782256 w 2936056"/>
              <a:gd name="connsiteY305" fmla="*/ 1382610 h 2981194"/>
              <a:gd name="connsiteX306" fmla="*/ 2832392 w 2936056"/>
              <a:gd name="connsiteY306" fmla="*/ 1311262 h 2981194"/>
              <a:gd name="connsiteX307" fmla="*/ 2847176 w 2936056"/>
              <a:gd name="connsiteY307" fmla="*/ 1301299 h 2981194"/>
              <a:gd name="connsiteX308" fmla="*/ 807326 w 2936056"/>
              <a:gd name="connsiteY308" fmla="*/ 1224487 h 2981194"/>
              <a:gd name="connsiteX309" fmla="*/ 828859 w 2936056"/>
              <a:gd name="connsiteY309" fmla="*/ 1251805 h 2981194"/>
              <a:gd name="connsiteX310" fmla="*/ 861641 w 2936056"/>
              <a:gd name="connsiteY310" fmla="*/ 1368148 h 2981194"/>
              <a:gd name="connsiteX311" fmla="*/ 890887 w 2936056"/>
              <a:gd name="connsiteY311" fmla="*/ 1595047 h 2981194"/>
              <a:gd name="connsiteX312" fmla="*/ 844928 w 2936056"/>
              <a:gd name="connsiteY312" fmla="*/ 1827090 h 2981194"/>
              <a:gd name="connsiteX313" fmla="*/ 811504 w 2936056"/>
              <a:gd name="connsiteY313" fmla="*/ 1872727 h 2981194"/>
              <a:gd name="connsiteX314" fmla="*/ 721515 w 2936056"/>
              <a:gd name="connsiteY314" fmla="*/ 1854086 h 2981194"/>
              <a:gd name="connsiteX315" fmla="*/ 709945 w 2936056"/>
              <a:gd name="connsiteY315" fmla="*/ 1813913 h 2981194"/>
              <a:gd name="connsiteX316" fmla="*/ 750762 w 2936056"/>
              <a:gd name="connsiteY316" fmla="*/ 1616580 h 2981194"/>
              <a:gd name="connsiteX317" fmla="*/ 811825 w 2936056"/>
              <a:gd name="connsiteY317" fmla="*/ 1523056 h 2981194"/>
              <a:gd name="connsiteX318" fmla="*/ 834323 w 2936056"/>
              <a:gd name="connsiteY318" fmla="*/ 1408000 h 2981194"/>
              <a:gd name="connsiteX319" fmla="*/ 806040 w 2936056"/>
              <a:gd name="connsiteY319" fmla="*/ 1234771 h 2981194"/>
              <a:gd name="connsiteX320" fmla="*/ 807326 w 2936056"/>
              <a:gd name="connsiteY320" fmla="*/ 1224487 h 2981194"/>
              <a:gd name="connsiteX321" fmla="*/ 0 w 2936056"/>
              <a:gd name="connsiteY321" fmla="*/ 1176278 h 2981194"/>
              <a:gd name="connsiteX322" fmla="*/ 13820 w 2936056"/>
              <a:gd name="connsiteY322" fmla="*/ 1181742 h 2981194"/>
              <a:gd name="connsiteX323" fmla="*/ 54957 w 2936056"/>
              <a:gd name="connsiteY323" fmla="*/ 1233486 h 2981194"/>
              <a:gd name="connsiteX324" fmla="*/ 178692 w 2936056"/>
              <a:gd name="connsiteY324" fmla="*/ 1355934 h 2981194"/>
              <a:gd name="connsiteX325" fmla="*/ 246826 w 2936056"/>
              <a:gd name="connsiteY325" fmla="*/ 1378753 h 2981194"/>
              <a:gd name="connsiteX326" fmla="*/ 366382 w 2936056"/>
              <a:gd name="connsiteY326" fmla="*/ 1386145 h 2981194"/>
              <a:gd name="connsiteX327" fmla="*/ 538647 w 2936056"/>
              <a:gd name="connsiteY327" fmla="*/ 1488989 h 2981194"/>
              <a:gd name="connsiteX328" fmla="*/ 558895 w 2936056"/>
              <a:gd name="connsiteY328" fmla="*/ 1536554 h 2981194"/>
              <a:gd name="connsiteX329" fmla="*/ 530933 w 2936056"/>
              <a:gd name="connsiteY329" fmla="*/ 1583477 h 2981194"/>
              <a:gd name="connsiteX330" fmla="*/ 445445 w 2936056"/>
              <a:gd name="connsiteY330" fmla="*/ 1586048 h 2981194"/>
              <a:gd name="connsiteX331" fmla="*/ 252290 w 2936056"/>
              <a:gd name="connsiteY331" fmla="*/ 1484811 h 2981194"/>
              <a:gd name="connsiteX332" fmla="*/ 126306 w 2936056"/>
              <a:gd name="connsiteY332" fmla="*/ 1361077 h 2981194"/>
              <a:gd name="connsiteX333" fmla="*/ 0 w 2936056"/>
              <a:gd name="connsiteY333" fmla="*/ 1185599 h 2981194"/>
              <a:gd name="connsiteX334" fmla="*/ 0 w 2936056"/>
              <a:gd name="connsiteY334" fmla="*/ 1176278 h 2981194"/>
              <a:gd name="connsiteX335" fmla="*/ 2128873 w 2936056"/>
              <a:gd name="connsiteY335" fmla="*/ 1174029 h 2981194"/>
              <a:gd name="connsiteX336" fmla="*/ 2129837 w 2936056"/>
              <a:gd name="connsiteY336" fmla="*/ 1182385 h 2981194"/>
              <a:gd name="connsiteX337" fmla="*/ 2108304 w 2936056"/>
              <a:gd name="connsiteY337" fmla="*/ 1307084 h 2981194"/>
              <a:gd name="connsiteX338" fmla="*/ 2101877 w 2936056"/>
              <a:gd name="connsiteY338" fmla="*/ 1411213 h 2981194"/>
              <a:gd name="connsiteX339" fmla="*/ 2137229 w 2936056"/>
              <a:gd name="connsiteY339" fmla="*/ 1491239 h 2981194"/>
              <a:gd name="connsiteX340" fmla="*/ 2209220 w 2936056"/>
              <a:gd name="connsiteY340" fmla="*/ 1610474 h 2981194"/>
              <a:gd name="connsiteX341" fmla="*/ 2219505 w 2936056"/>
              <a:gd name="connsiteY341" fmla="*/ 1789166 h 2981194"/>
              <a:gd name="connsiteX342" fmla="*/ 2117303 w 2936056"/>
              <a:gd name="connsiteY342" fmla="*/ 1813591 h 2981194"/>
              <a:gd name="connsiteX343" fmla="*/ 2080022 w 2936056"/>
              <a:gd name="connsiteY343" fmla="*/ 1748350 h 2981194"/>
              <a:gd name="connsiteX344" fmla="*/ 2046598 w 2936056"/>
              <a:gd name="connsiteY344" fmla="*/ 1581549 h 2981194"/>
              <a:gd name="connsiteX345" fmla="*/ 2044348 w 2936056"/>
              <a:gd name="connsiteY345" fmla="*/ 1552624 h 2981194"/>
              <a:gd name="connsiteX346" fmla="*/ 2068774 w 2936056"/>
              <a:gd name="connsiteY346" fmla="*/ 1346293 h 2981194"/>
              <a:gd name="connsiteX347" fmla="*/ 2107340 w 2936056"/>
              <a:gd name="connsiteY347" fmla="*/ 1200383 h 2981194"/>
              <a:gd name="connsiteX348" fmla="*/ 2120839 w 2936056"/>
              <a:gd name="connsiteY348" fmla="*/ 1177564 h 2981194"/>
              <a:gd name="connsiteX349" fmla="*/ 2128873 w 2936056"/>
              <a:gd name="connsiteY349" fmla="*/ 1174029 h 2981194"/>
              <a:gd name="connsiteX350" fmla="*/ 2929009 w 2936056"/>
              <a:gd name="connsiteY350" fmla="*/ 1123572 h 2981194"/>
              <a:gd name="connsiteX351" fmla="*/ 2934593 w 2936056"/>
              <a:gd name="connsiteY351" fmla="*/ 1124535 h 2981194"/>
              <a:gd name="connsiteX352" fmla="*/ 2933628 w 2936056"/>
              <a:gd name="connsiteY352" fmla="*/ 1134177 h 2981194"/>
              <a:gd name="connsiteX353" fmla="*/ 2887349 w 2936056"/>
              <a:gd name="connsiteY353" fmla="*/ 1212274 h 2981194"/>
              <a:gd name="connsiteX354" fmla="*/ 2779362 w 2936056"/>
              <a:gd name="connsiteY354" fmla="*/ 1340187 h 2981194"/>
              <a:gd name="connsiteX355" fmla="*/ 2634095 w 2936056"/>
              <a:gd name="connsiteY355" fmla="*/ 1468420 h 2981194"/>
              <a:gd name="connsiteX356" fmla="*/ 2461188 w 2936056"/>
              <a:gd name="connsiteY356" fmla="*/ 1539126 h 2981194"/>
              <a:gd name="connsiteX357" fmla="*/ 2446725 w 2936056"/>
              <a:gd name="connsiteY357" fmla="*/ 1539769 h 2981194"/>
              <a:gd name="connsiteX358" fmla="*/ 2413622 w 2936056"/>
              <a:gd name="connsiteY358" fmla="*/ 1534305 h 2981194"/>
              <a:gd name="connsiteX359" fmla="*/ 2380520 w 2936056"/>
              <a:gd name="connsiteY359" fmla="*/ 1465849 h 2981194"/>
              <a:gd name="connsiteX360" fmla="*/ 2432584 w 2936056"/>
              <a:gd name="connsiteY360" fmla="*/ 1399965 h 2981194"/>
              <a:gd name="connsiteX361" fmla="*/ 2587493 w 2936056"/>
              <a:gd name="connsiteY361" fmla="*/ 1330545 h 2981194"/>
              <a:gd name="connsiteX362" fmla="*/ 2663020 w 2936056"/>
              <a:gd name="connsiteY362" fmla="*/ 1327331 h 2981194"/>
              <a:gd name="connsiteX363" fmla="*/ 2708335 w 2936056"/>
              <a:gd name="connsiteY363" fmla="*/ 1324439 h 2981194"/>
              <a:gd name="connsiteX364" fmla="*/ 2762329 w 2936056"/>
              <a:gd name="connsiteY364" fmla="*/ 1299370 h 2981194"/>
              <a:gd name="connsiteX365" fmla="*/ 2907596 w 2936056"/>
              <a:gd name="connsiteY365" fmla="*/ 1146390 h 2981194"/>
              <a:gd name="connsiteX366" fmla="*/ 2924630 w 2936056"/>
              <a:gd name="connsiteY366" fmla="*/ 1127429 h 2981194"/>
              <a:gd name="connsiteX367" fmla="*/ 2929009 w 2936056"/>
              <a:gd name="connsiteY367" fmla="*/ 1123572 h 2981194"/>
              <a:gd name="connsiteX368" fmla="*/ 705768 w 2936056"/>
              <a:gd name="connsiteY368" fmla="*/ 1027476 h 2981194"/>
              <a:gd name="connsiteX369" fmla="*/ 715410 w 2936056"/>
              <a:gd name="connsiteY369" fmla="*/ 1033904 h 2981194"/>
              <a:gd name="connsiteX370" fmla="*/ 740156 w 2936056"/>
              <a:gd name="connsiteY370" fmla="*/ 1087576 h 2981194"/>
              <a:gd name="connsiteX371" fmla="*/ 777759 w 2936056"/>
              <a:gd name="connsiteY371" fmla="*/ 1315440 h 2981194"/>
              <a:gd name="connsiteX372" fmla="*/ 780330 w 2936056"/>
              <a:gd name="connsiteY372" fmla="*/ 1357220 h 2981194"/>
              <a:gd name="connsiteX373" fmla="*/ 734372 w 2936056"/>
              <a:gd name="connsiteY373" fmla="*/ 1582513 h 2981194"/>
              <a:gd name="connsiteX374" fmla="*/ 709625 w 2936056"/>
              <a:gd name="connsiteY374" fmla="*/ 1625900 h 2981194"/>
              <a:gd name="connsiteX375" fmla="*/ 652418 w 2936056"/>
              <a:gd name="connsiteY375" fmla="*/ 1647433 h 2981194"/>
              <a:gd name="connsiteX376" fmla="*/ 606459 w 2936056"/>
              <a:gd name="connsiteY376" fmla="*/ 1595369 h 2981194"/>
              <a:gd name="connsiteX377" fmla="*/ 606459 w 2936056"/>
              <a:gd name="connsiteY377" fmla="*/ 1455243 h 2981194"/>
              <a:gd name="connsiteX378" fmla="*/ 652418 w 2936056"/>
              <a:gd name="connsiteY378" fmla="*/ 1355934 h 2981194"/>
              <a:gd name="connsiteX379" fmla="*/ 695162 w 2936056"/>
              <a:gd name="connsiteY379" fmla="*/ 1302263 h 2981194"/>
              <a:gd name="connsiteX380" fmla="*/ 723122 w 2936056"/>
              <a:gd name="connsiteY380" fmla="*/ 1202632 h 2981194"/>
              <a:gd name="connsiteX381" fmla="*/ 703197 w 2936056"/>
              <a:gd name="connsiteY381" fmla="*/ 1039047 h 2981194"/>
              <a:gd name="connsiteX382" fmla="*/ 705768 w 2936056"/>
              <a:gd name="connsiteY382" fmla="*/ 1027476 h 2981194"/>
              <a:gd name="connsiteX383" fmla="*/ 1902295 w 2936056"/>
              <a:gd name="connsiteY383" fmla="*/ 1019442 h 2981194"/>
              <a:gd name="connsiteX384" fmla="*/ 1907116 w 2936056"/>
              <a:gd name="connsiteY384" fmla="*/ 1026511 h 2981194"/>
              <a:gd name="connsiteX385" fmla="*/ 1909687 w 2936056"/>
              <a:gd name="connsiteY385" fmla="*/ 1067007 h 2981194"/>
              <a:gd name="connsiteX386" fmla="*/ 1892974 w 2936056"/>
              <a:gd name="connsiteY386" fmla="*/ 1231878 h 2981194"/>
              <a:gd name="connsiteX387" fmla="*/ 1855694 w 2936056"/>
              <a:gd name="connsiteY387" fmla="*/ 1415070 h 2981194"/>
              <a:gd name="connsiteX388" fmla="*/ 1746100 w 2936056"/>
              <a:gd name="connsiteY388" fmla="*/ 1646790 h 2981194"/>
              <a:gd name="connsiteX389" fmla="*/ 1647755 w 2936056"/>
              <a:gd name="connsiteY389" fmla="*/ 1777917 h 2981194"/>
              <a:gd name="connsiteX390" fmla="*/ 1521771 w 2936056"/>
              <a:gd name="connsiteY390" fmla="*/ 1829017 h 2981194"/>
              <a:gd name="connsiteX391" fmla="*/ 1505380 w 2936056"/>
              <a:gd name="connsiteY391" fmla="*/ 1828375 h 2981194"/>
              <a:gd name="connsiteX392" fmla="*/ 1468742 w 2936056"/>
              <a:gd name="connsiteY392" fmla="*/ 1794950 h 2981194"/>
              <a:gd name="connsiteX393" fmla="*/ 1494132 w 2936056"/>
              <a:gd name="connsiteY393" fmla="*/ 1660932 h 2981194"/>
              <a:gd name="connsiteX394" fmla="*/ 1679573 w 2936056"/>
              <a:gd name="connsiteY394" fmla="*/ 1480954 h 2981194"/>
              <a:gd name="connsiteX395" fmla="*/ 1724567 w 2936056"/>
              <a:gd name="connsiteY395" fmla="*/ 1465529 h 2981194"/>
              <a:gd name="connsiteX396" fmla="*/ 1773418 w 2936056"/>
              <a:gd name="connsiteY396" fmla="*/ 1429532 h 2981194"/>
              <a:gd name="connsiteX397" fmla="*/ 1873691 w 2936056"/>
              <a:gd name="connsiteY397" fmla="*/ 1196526 h 2981194"/>
              <a:gd name="connsiteX398" fmla="*/ 1892653 w 2936056"/>
              <a:gd name="connsiteY398" fmla="*/ 1050617 h 2981194"/>
              <a:gd name="connsiteX399" fmla="*/ 1895867 w 2936056"/>
              <a:gd name="connsiteY399" fmla="*/ 1026511 h 2981194"/>
              <a:gd name="connsiteX400" fmla="*/ 1902295 w 2936056"/>
              <a:gd name="connsiteY400" fmla="*/ 1019442 h 2981194"/>
              <a:gd name="connsiteX401" fmla="*/ 124376 w 2936056"/>
              <a:gd name="connsiteY401" fmla="*/ 1002729 h 2981194"/>
              <a:gd name="connsiteX402" fmla="*/ 254538 w 2936056"/>
              <a:gd name="connsiteY402" fmla="*/ 1285229 h 2981194"/>
              <a:gd name="connsiteX403" fmla="*/ 273821 w 2936056"/>
              <a:gd name="connsiteY403" fmla="*/ 1312868 h 2981194"/>
              <a:gd name="connsiteX404" fmla="*/ 267715 w 2936056"/>
              <a:gd name="connsiteY404" fmla="*/ 1329902 h 2981194"/>
              <a:gd name="connsiteX405" fmla="*/ 224970 w 2936056"/>
              <a:gd name="connsiteY405" fmla="*/ 1313833 h 2981194"/>
              <a:gd name="connsiteX406" fmla="*/ 153943 w 2936056"/>
              <a:gd name="connsiteY406" fmla="*/ 1187206 h 2981194"/>
              <a:gd name="connsiteX407" fmla="*/ 124376 w 2936056"/>
              <a:gd name="connsiteY407" fmla="*/ 1002729 h 2981194"/>
              <a:gd name="connsiteX408" fmla="*/ 2229789 w 2936056"/>
              <a:gd name="connsiteY408" fmla="*/ 975411 h 2981194"/>
              <a:gd name="connsiteX409" fmla="*/ 2232681 w 2936056"/>
              <a:gd name="connsiteY409" fmla="*/ 987945 h 2981194"/>
              <a:gd name="connsiteX410" fmla="*/ 2222718 w 2936056"/>
              <a:gd name="connsiteY410" fmla="*/ 1052223 h 2981194"/>
              <a:gd name="connsiteX411" fmla="*/ 2212112 w 2936056"/>
              <a:gd name="connsiteY411" fmla="*/ 1172743 h 2981194"/>
              <a:gd name="connsiteX412" fmla="*/ 2241680 w 2936056"/>
              <a:gd name="connsiteY412" fmla="*/ 1251162 h 2981194"/>
              <a:gd name="connsiteX413" fmla="*/ 2279925 w 2936056"/>
              <a:gd name="connsiteY413" fmla="*/ 1298085 h 2981194"/>
              <a:gd name="connsiteX414" fmla="*/ 2332954 w 2936056"/>
              <a:gd name="connsiteY414" fmla="*/ 1430818 h 2981194"/>
              <a:gd name="connsiteX415" fmla="*/ 2328776 w 2936056"/>
              <a:gd name="connsiteY415" fmla="*/ 1549089 h 2981194"/>
              <a:gd name="connsiteX416" fmla="*/ 2293745 w 2936056"/>
              <a:gd name="connsiteY416" fmla="*/ 1592797 h 2981194"/>
              <a:gd name="connsiteX417" fmla="*/ 2232038 w 2936056"/>
              <a:gd name="connsiteY417" fmla="*/ 1578978 h 2981194"/>
              <a:gd name="connsiteX418" fmla="*/ 2194757 w 2936056"/>
              <a:gd name="connsiteY418" fmla="*/ 1512450 h 2981194"/>
              <a:gd name="connsiteX419" fmla="*/ 2155548 w 2936056"/>
              <a:gd name="connsiteY419" fmla="*/ 1305155 h 2981194"/>
              <a:gd name="connsiteX420" fmla="*/ 2175474 w 2936056"/>
              <a:gd name="connsiteY420" fmla="*/ 1129035 h 2981194"/>
              <a:gd name="connsiteX421" fmla="*/ 2195722 w 2936056"/>
              <a:gd name="connsiteY421" fmla="*/ 1035832 h 2981194"/>
              <a:gd name="connsiteX422" fmla="*/ 2220147 w 2936056"/>
              <a:gd name="connsiteY422" fmla="*/ 982160 h 2981194"/>
              <a:gd name="connsiteX423" fmla="*/ 2229789 w 2936056"/>
              <a:gd name="connsiteY423" fmla="*/ 975411 h 2981194"/>
              <a:gd name="connsiteX424" fmla="*/ 2813751 w 2936056"/>
              <a:gd name="connsiteY424" fmla="*/ 954521 h 2981194"/>
              <a:gd name="connsiteX425" fmla="*/ 2794789 w 2936056"/>
              <a:gd name="connsiteY425" fmla="*/ 1110072 h 2981194"/>
              <a:gd name="connsiteX426" fmla="*/ 2720870 w 2936056"/>
              <a:gd name="connsiteY426" fmla="*/ 1243449 h 2981194"/>
              <a:gd name="connsiteX427" fmla="*/ 2705443 w 2936056"/>
              <a:gd name="connsiteY427" fmla="*/ 1273338 h 2981194"/>
              <a:gd name="connsiteX428" fmla="*/ 2682625 w 2936056"/>
              <a:gd name="connsiteY428" fmla="*/ 1282658 h 2981194"/>
              <a:gd name="connsiteX429" fmla="*/ 2670733 w 2936056"/>
              <a:gd name="connsiteY429" fmla="*/ 1247948 h 2981194"/>
              <a:gd name="connsiteX430" fmla="*/ 2754937 w 2936056"/>
              <a:gd name="connsiteY430" fmla="*/ 1118429 h 2981194"/>
              <a:gd name="connsiteX431" fmla="*/ 2790611 w 2936056"/>
              <a:gd name="connsiteY431" fmla="*/ 1024262 h 2981194"/>
              <a:gd name="connsiteX432" fmla="*/ 2813751 w 2936056"/>
              <a:gd name="connsiteY432" fmla="*/ 954521 h 2981194"/>
              <a:gd name="connsiteX433" fmla="*/ 435801 w 2936056"/>
              <a:gd name="connsiteY433" fmla="*/ 820180 h 2981194"/>
              <a:gd name="connsiteX434" fmla="*/ 514862 w 2936056"/>
              <a:gd name="connsiteY434" fmla="*/ 887672 h 2981194"/>
              <a:gd name="connsiteX435" fmla="*/ 626384 w 2936056"/>
              <a:gd name="connsiteY435" fmla="*/ 1180456 h 2981194"/>
              <a:gd name="connsiteX436" fmla="*/ 628955 w 2936056"/>
              <a:gd name="connsiteY436" fmla="*/ 1194597 h 2981194"/>
              <a:gd name="connsiteX437" fmla="*/ 612564 w 2936056"/>
              <a:gd name="connsiteY437" fmla="*/ 1216773 h 2981194"/>
              <a:gd name="connsiteX438" fmla="*/ 595852 w 2936056"/>
              <a:gd name="connsiteY438" fmla="*/ 1202310 h 2981194"/>
              <a:gd name="connsiteX439" fmla="*/ 548930 w 2936056"/>
              <a:gd name="connsiteY439" fmla="*/ 1042902 h 2981194"/>
              <a:gd name="connsiteX440" fmla="*/ 435801 w 2936056"/>
              <a:gd name="connsiteY440" fmla="*/ 820180 h 2981194"/>
              <a:gd name="connsiteX441" fmla="*/ 2489470 w 2936056"/>
              <a:gd name="connsiteY441" fmla="*/ 771972 h 2981194"/>
              <a:gd name="connsiteX442" fmla="*/ 2447690 w 2936056"/>
              <a:gd name="connsiteY442" fmla="*/ 852640 h 2981194"/>
              <a:gd name="connsiteX443" fmla="*/ 2356737 w 2936056"/>
              <a:gd name="connsiteY443" fmla="*/ 1076648 h 2981194"/>
              <a:gd name="connsiteX444" fmla="*/ 2340346 w 2936056"/>
              <a:gd name="connsiteY444" fmla="*/ 1150567 h 2981194"/>
              <a:gd name="connsiteX445" fmla="*/ 2322027 w 2936056"/>
              <a:gd name="connsiteY445" fmla="*/ 1164708 h 2981194"/>
              <a:gd name="connsiteX446" fmla="*/ 2307243 w 2936056"/>
              <a:gd name="connsiteY446" fmla="*/ 1146068 h 2981194"/>
              <a:gd name="connsiteX447" fmla="*/ 2321063 w 2936056"/>
              <a:gd name="connsiteY447" fmla="*/ 1085004 h 2981194"/>
              <a:gd name="connsiteX448" fmla="*/ 2414587 w 2936056"/>
              <a:gd name="connsiteY448" fmla="*/ 838821 h 2981194"/>
              <a:gd name="connsiteX449" fmla="*/ 2489470 w 2936056"/>
              <a:gd name="connsiteY449" fmla="*/ 771972 h 2981194"/>
              <a:gd name="connsiteX450" fmla="*/ 258075 w 2936056"/>
              <a:gd name="connsiteY450" fmla="*/ 703196 h 2981194"/>
              <a:gd name="connsiteX451" fmla="*/ 264824 w 2936056"/>
              <a:gd name="connsiteY451" fmla="*/ 734049 h 2981194"/>
              <a:gd name="connsiteX452" fmla="*/ 270287 w 2936056"/>
              <a:gd name="connsiteY452" fmla="*/ 812789 h 2981194"/>
              <a:gd name="connsiteX453" fmla="*/ 324281 w 2936056"/>
              <a:gd name="connsiteY453" fmla="*/ 1066042 h 2981194"/>
              <a:gd name="connsiteX454" fmla="*/ 375060 w 2936056"/>
              <a:gd name="connsiteY454" fmla="*/ 1128392 h 2981194"/>
              <a:gd name="connsiteX455" fmla="*/ 413305 w 2936056"/>
              <a:gd name="connsiteY455" fmla="*/ 1143497 h 2981194"/>
              <a:gd name="connsiteX456" fmla="*/ 500723 w 2936056"/>
              <a:gd name="connsiteY456" fmla="*/ 1182706 h 2981194"/>
              <a:gd name="connsiteX457" fmla="*/ 601960 w 2936056"/>
              <a:gd name="connsiteY457" fmla="*/ 1342114 h 2981194"/>
              <a:gd name="connsiteX458" fmla="*/ 602281 w 2936056"/>
              <a:gd name="connsiteY458" fmla="*/ 1375860 h 2981194"/>
              <a:gd name="connsiteX459" fmla="*/ 527719 w 2936056"/>
              <a:gd name="connsiteY459" fmla="*/ 1423426 h 2981194"/>
              <a:gd name="connsiteX460" fmla="*/ 451872 w 2936056"/>
              <a:gd name="connsiteY460" fmla="*/ 1377146 h 2981194"/>
              <a:gd name="connsiteX461" fmla="*/ 354170 w 2936056"/>
              <a:gd name="connsiteY461" fmla="*/ 1245698 h 2981194"/>
              <a:gd name="connsiteX462" fmla="*/ 273501 w 2936056"/>
              <a:gd name="connsiteY462" fmla="*/ 1022656 h 2981194"/>
              <a:gd name="connsiteX463" fmla="*/ 260967 w 2936056"/>
              <a:gd name="connsiteY463" fmla="*/ 932989 h 2981194"/>
              <a:gd name="connsiteX464" fmla="*/ 253575 w 2936056"/>
              <a:gd name="connsiteY464" fmla="*/ 723765 h 2981194"/>
              <a:gd name="connsiteX465" fmla="*/ 258075 w 2936056"/>
              <a:gd name="connsiteY465" fmla="*/ 703196 h 2981194"/>
              <a:gd name="connsiteX466" fmla="*/ 1902937 w 2936056"/>
              <a:gd name="connsiteY466" fmla="*/ 696448 h 2981194"/>
              <a:gd name="connsiteX467" fmla="*/ 1907115 w 2936056"/>
              <a:gd name="connsiteY467" fmla="*/ 710267 h 2981194"/>
              <a:gd name="connsiteX468" fmla="*/ 1896188 w 2936056"/>
              <a:gd name="connsiteY468" fmla="*/ 904064 h 2981194"/>
              <a:gd name="connsiteX469" fmla="*/ 1832232 w 2936056"/>
              <a:gd name="connsiteY469" fmla="*/ 1157959 h 2981194"/>
              <a:gd name="connsiteX470" fmla="*/ 1744814 w 2936056"/>
              <a:gd name="connsiteY470" fmla="*/ 1328616 h 2981194"/>
              <a:gd name="connsiteX471" fmla="*/ 1645184 w 2936056"/>
              <a:gd name="connsiteY471" fmla="*/ 1461351 h 2981194"/>
              <a:gd name="connsiteX472" fmla="*/ 1503131 w 2936056"/>
              <a:gd name="connsiteY472" fmla="*/ 1514057 h 2981194"/>
              <a:gd name="connsiteX473" fmla="*/ 1473563 w 2936056"/>
              <a:gd name="connsiteY473" fmla="*/ 1491239 h 2981194"/>
              <a:gd name="connsiteX474" fmla="*/ 1479991 w 2936056"/>
              <a:gd name="connsiteY474" fmla="*/ 1377468 h 2981194"/>
              <a:gd name="connsiteX475" fmla="*/ 1591191 w 2936056"/>
              <a:gd name="connsiteY475" fmla="*/ 1223201 h 2981194"/>
              <a:gd name="connsiteX476" fmla="*/ 1689857 w 2936056"/>
              <a:gd name="connsiteY476" fmla="*/ 1156031 h 2981194"/>
              <a:gd name="connsiteX477" fmla="*/ 1731959 w 2936056"/>
              <a:gd name="connsiteY477" fmla="*/ 1143819 h 2981194"/>
              <a:gd name="connsiteX478" fmla="*/ 1763133 w 2936056"/>
              <a:gd name="connsiteY478" fmla="*/ 1123250 h 2981194"/>
              <a:gd name="connsiteX479" fmla="*/ 1839302 w 2936056"/>
              <a:gd name="connsiteY479" fmla="*/ 989232 h 2981194"/>
              <a:gd name="connsiteX480" fmla="*/ 1889118 w 2936056"/>
              <a:gd name="connsiteY480" fmla="*/ 785793 h 2981194"/>
              <a:gd name="connsiteX481" fmla="*/ 1898116 w 2936056"/>
              <a:gd name="connsiteY481" fmla="*/ 709624 h 2981194"/>
              <a:gd name="connsiteX482" fmla="*/ 1902937 w 2936056"/>
              <a:gd name="connsiteY482" fmla="*/ 696448 h 2981194"/>
              <a:gd name="connsiteX483" fmla="*/ 2678768 w 2936056"/>
              <a:gd name="connsiteY483" fmla="*/ 652095 h 2981194"/>
              <a:gd name="connsiteX484" fmla="*/ 2682625 w 2936056"/>
              <a:gd name="connsiteY484" fmla="*/ 667200 h 2981194"/>
              <a:gd name="connsiteX485" fmla="*/ 2668805 w 2936056"/>
              <a:gd name="connsiteY485" fmla="*/ 937487 h 2981194"/>
              <a:gd name="connsiteX486" fmla="*/ 2628953 w 2936056"/>
              <a:gd name="connsiteY486" fmla="*/ 1078255 h 2981194"/>
              <a:gd name="connsiteX487" fmla="*/ 2560818 w 2936056"/>
              <a:gd name="connsiteY487" fmla="*/ 1235092 h 2981194"/>
              <a:gd name="connsiteX488" fmla="*/ 2432585 w 2936056"/>
              <a:gd name="connsiteY488" fmla="*/ 1362362 h 2981194"/>
              <a:gd name="connsiteX489" fmla="*/ 2382448 w 2936056"/>
              <a:gd name="connsiteY489" fmla="*/ 1373932 h 2981194"/>
              <a:gd name="connsiteX490" fmla="*/ 2333276 w 2936056"/>
              <a:gd name="connsiteY490" fmla="*/ 1316403 h 2981194"/>
              <a:gd name="connsiteX491" fmla="*/ 2370235 w 2936056"/>
              <a:gd name="connsiteY491" fmla="*/ 1197168 h 2981194"/>
              <a:gd name="connsiteX492" fmla="*/ 2496219 w 2936056"/>
              <a:gd name="connsiteY492" fmla="*/ 1098181 h 2981194"/>
              <a:gd name="connsiteX493" fmla="*/ 2521931 w 2936056"/>
              <a:gd name="connsiteY493" fmla="*/ 1091754 h 2981194"/>
              <a:gd name="connsiteX494" fmla="*/ 2589743 w 2936056"/>
              <a:gd name="connsiteY494" fmla="*/ 1049008 h 2981194"/>
              <a:gd name="connsiteX495" fmla="*/ 2642130 w 2936056"/>
              <a:gd name="connsiteY495" fmla="*/ 924631 h 2981194"/>
              <a:gd name="connsiteX496" fmla="*/ 2666234 w 2936056"/>
              <a:gd name="connsiteY496" fmla="*/ 746262 h 2981194"/>
              <a:gd name="connsiteX497" fmla="*/ 2674590 w 2936056"/>
              <a:gd name="connsiteY497" fmla="*/ 659487 h 2981194"/>
              <a:gd name="connsiteX498" fmla="*/ 2678768 w 2936056"/>
              <a:gd name="connsiteY498" fmla="*/ 652095 h 2981194"/>
              <a:gd name="connsiteX499" fmla="*/ 1902616 w 2936056"/>
              <a:gd name="connsiteY499" fmla="*/ 370881 h 2981194"/>
              <a:gd name="connsiteX500" fmla="*/ 1907115 w 2936056"/>
              <a:gd name="connsiteY500" fmla="*/ 397557 h 2981194"/>
              <a:gd name="connsiteX501" fmla="*/ 1895867 w 2936056"/>
              <a:gd name="connsiteY501" fmla="*/ 582998 h 2981194"/>
              <a:gd name="connsiteX502" fmla="*/ 1818733 w 2936056"/>
              <a:gd name="connsiteY502" fmla="*/ 869354 h 2981194"/>
              <a:gd name="connsiteX503" fmla="*/ 1665110 w 2936056"/>
              <a:gd name="connsiteY503" fmla="*/ 1118108 h 2981194"/>
              <a:gd name="connsiteX504" fmla="*/ 1546196 w 2936056"/>
              <a:gd name="connsiteY504" fmla="*/ 1193955 h 2981194"/>
              <a:gd name="connsiteX505" fmla="*/ 1498952 w 2936056"/>
              <a:gd name="connsiteY505" fmla="*/ 1193312 h 2981194"/>
              <a:gd name="connsiteX506" fmla="*/ 1473884 w 2936056"/>
              <a:gd name="connsiteY506" fmla="*/ 1165995 h 2981194"/>
              <a:gd name="connsiteX507" fmla="*/ 1496060 w 2936056"/>
              <a:gd name="connsiteY507" fmla="*/ 1009800 h 2981194"/>
              <a:gd name="connsiteX508" fmla="*/ 1681179 w 2936056"/>
              <a:gd name="connsiteY508" fmla="*/ 841714 h 2981194"/>
              <a:gd name="connsiteX509" fmla="*/ 1748028 w 2936056"/>
              <a:gd name="connsiteY509" fmla="*/ 827252 h 2981194"/>
              <a:gd name="connsiteX510" fmla="*/ 1760562 w 2936056"/>
              <a:gd name="connsiteY510" fmla="*/ 818575 h 2981194"/>
              <a:gd name="connsiteX511" fmla="*/ 1856657 w 2936056"/>
              <a:gd name="connsiteY511" fmla="*/ 615779 h 2981194"/>
              <a:gd name="connsiteX512" fmla="*/ 1888474 w 2936056"/>
              <a:gd name="connsiteY512" fmla="*/ 462799 h 2981194"/>
              <a:gd name="connsiteX513" fmla="*/ 1896831 w 2936056"/>
              <a:gd name="connsiteY513" fmla="*/ 384380 h 2981194"/>
              <a:gd name="connsiteX514" fmla="*/ 1902616 w 2936056"/>
              <a:gd name="connsiteY514" fmla="*/ 370881 h 2981194"/>
              <a:gd name="connsiteX515" fmla="*/ 1258323 w 2936056"/>
              <a:gd name="connsiteY515" fmla="*/ 168848 h 2981194"/>
              <a:gd name="connsiteX516" fmla="*/ 1264340 w 2936056"/>
              <a:gd name="connsiteY516" fmla="*/ 169048 h 2981194"/>
              <a:gd name="connsiteX517" fmla="*/ 1234129 w 2936056"/>
              <a:gd name="connsiteY517" fmla="*/ 349347 h 2981194"/>
              <a:gd name="connsiteX518" fmla="*/ 1252127 w 2936056"/>
              <a:gd name="connsiteY518" fmla="*/ 582996 h 2981194"/>
              <a:gd name="connsiteX519" fmla="*/ 1253412 w 2936056"/>
              <a:gd name="connsiteY519" fmla="*/ 595530 h 2981194"/>
              <a:gd name="connsiteX520" fmla="*/ 1243771 w 2936056"/>
              <a:gd name="connsiteY520" fmla="*/ 605815 h 2981194"/>
              <a:gd name="connsiteX521" fmla="*/ 1233165 w 2936056"/>
              <a:gd name="connsiteY521" fmla="*/ 606136 h 2981194"/>
              <a:gd name="connsiteX522" fmla="*/ 1204883 w 2936056"/>
              <a:gd name="connsiteY522" fmla="*/ 583317 h 2981194"/>
              <a:gd name="connsiteX523" fmla="*/ 1193634 w 2936056"/>
              <a:gd name="connsiteY523" fmla="*/ 520325 h 2981194"/>
              <a:gd name="connsiteX524" fmla="*/ 1185278 w 2936056"/>
              <a:gd name="connsiteY524" fmla="*/ 424230 h 2981194"/>
              <a:gd name="connsiteX525" fmla="*/ 1207133 w 2936056"/>
              <a:gd name="connsiteY525" fmla="*/ 262251 h 2981194"/>
              <a:gd name="connsiteX526" fmla="*/ 1258323 w 2936056"/>
              <a:gd name="connsiteY526" fmla="*/ 168848 h 2981194"/>
              <a:gd name="connsiteX527" fmla="*/ 1704415 w 2936056"/>
              <a:gd name="connsiteY527" fmla="*/ 152347 h 2981194"/>
              <a:gd name="connsiteX528" fmla="*/ 1757670 w 2936056"/>
              <a:gd name="connsiteY528" fmla="*/ 391770 h 2981194"/>
              <a:gd name="connsiteX529" fmla="*/ 1729388 w 2936056"/>
              <a:gd name="connsiteY529" fmla="*/ 595208 h 2981194"/>
              <a:gd name="connsiteX530" fmla="*/ 1706891 w 2936056"/>
              <a:gd name="connsiteY530" fmla="*/ 662378 h 2981194"/>
              <a:gd name="connsiteX531" fmla="*/ 1691464 w 2936056"/>
              <a:gd name="connsiteY531" fmla="*/ 677162 h 2981194"/>
              <a:gd name="connsiteX532" fmla="*/ 1668003 w 2936056"/>
              <a:gd name="connsiteY532" fmla="*/ 674913 h 2981194"/>
              <a:gd name="connsiteX533" fmla="*/ 1668324 w 2936056"/>
              <a:gd name="connsiteY533" fmla="*/ 656593 h 2981194"/>
              <a:gd name="connsiteX534" fmla="*/ 1700784 w 2936056"/>
              <a:gd name="connsiteY534" fmla="*/ 505541 h 2981194"/>
              <a:gd name="connsiteX535" fmla="*/ 1711390 w 2936056"/>
              <a:gd name="connsiteY535" fmla="*/ 363809 h 2981194"/>
              <a:gd name="connsiteX536" fmla="*/ 1697892 w 2936056"/>
              <a:gd name="connsiteY536" fmla="*/ 152657 h 2981194"/>
              <a:gd name="connsiteX537" fmla="*/ 1704415 w 2936056"/>
              <a:gd name="connsiteY537" fmla="*/ 152347 h 2981194"/>
              <a:gd name="connsiteX538" fmla="*/ 1026190 w 2936056"/>
              <a:gd name="connsiteY538" fmla="*/ 127590 h 2981194"/>
              <a:gd name="connsiteX539" fmla="*/ 1031654 w 2936056"/>
              <a:gd name="connsiteY539" fmla="*/ 152337 h 2981194"/>
              <a:gd name="connsiteX540" fmla="*/ 1034225 w 2936056"/>
              <a:gd name="connsiteY540" fmla="*/ 234934 h 2981194"/>
              <a:gd name="connsiteX541" fmla="*/ 1064757 w 2936056"/>
              <a:gd name="connsiteY541" fmla="*/ 471797 h 2981194"/>
              <a:gd name="connsiteX542" fmla="*/ 1162459 w 2936056"/>
              <a:gd name="connsiteY542" fmla="*/ 648240 h 2981194"/>
              <a:gd name="connsiteX543" fmla="*/ 1206168 w 2936056"/>
              <a:gd name="connsiteY543" fmla="*/ 671701 h 2981194"/>
              <a:gd name="connsiteX544" fmla="*/ 1268838 w 2936056"/>
              <a:gd name="connsiteY544" fmla="*/ 698055 h 2981194"/>
              <a:gd name="connsiteX545" fmla="*/ 1426318 w 2936056"/>
              <a:gd name="connsiteY545" fmla="*/ 866141 h 2981194"/>
              <a:gd name="connsiteX546" fmla="*/ 1453958 w 2936056"/>
              <a:gd name="connsiteY546" fmla="*/ 988589 h 2981194"/>
              <a:gd name="connsiteX547" fmla="*/ 1375539 w 2936056"/>
              <a:gd name="connsiteY547" fmla="*/ 1046438 h 2981194"/>
              <a:gd name="connsiteX548" fmla="*/ 1273016 w 2936056"/>
              <a:gd name="connsiteY548" fmla="*/ 982804 h 2981194"/>
              <a:gd name="connsiteX549" fmla="*/ 1156674 w 2936056"/>
              <a:gd name="connsiteY549" fmla="*/ 823396 h 2981194"/>
              <a:gd name="connsiteX550" fmla="*/ 1059615 w 2936056"/>
              <a:gd name="connsiteY550" fmla="*/ 563715 h 2981194"/>
              <a:gd name="connsiteX551" fmla="*/ 1037439 w 2936056"/>
              <a:gd name="connsiteY551" fmla="*/ 485939 h 2981194"/>
              <a:gd name="connsiteX552" fmla="*/ 1034225 w 2936056"/>
              <a:gd name="connsiteY552" fmla="*/ 489153 h 2981194"/>
              <a:gd name="connsiteX553" fmla="*/ 1055437 w 2936056"/>
              <a:gd name="connsiteY553" fmla="*/ 758797 h 2981194"/>
              <a:gd name="connsiteX554" fmla="*/ 1169208 w 2936056"/>
              <a:gd name="connsiteY554" fmla="*/ 978626 h 2981194"/>
              <a:gd name="connsiteX555" fmla="*/ 1193633 w 2936056"/>
              <a:gd name="connsiteY555" fmla="*/ 993408 h 2981194"/>
              <a:gd name="connsiteX556" fmla="*/ 1284586 w 2936056"/>
              <a:gd name="connsiteY556" fmla="*/ 1032297 h 2981194"/>
              <a:gd name="connsiteX557" fmla="*/ 1426318 w 2936056"/>
              <a:gd name="connsiteY557" fmla="*/ 1190098 h 2981194"/>
              <a:gd name="connsiteX558" fmla="*/ 1453315 w 2936056"/>
              <a:gd name="connsiteY558" fmla="*/ 1312547 h 2981194"/>
              <a:gd name="connsiteX559" fmla="*/ 1404143 w 2936056"/>
              <a:gd name="connsiteY559" fmla="*/ 1371362 h 2981194"/>
              <a:gd name="connsiteX560" fmla="*/ 1363326 w 2936056"/>
              <a:gd name="connsiteY560" fmla="*/ 1364290 h 2981194"/>
              <a:gd name="connsiteX561" fmla="*/ 1281051 w 2936056"/>
              <a:gd name="connsiteY561" fmla="*/ 1308690 h 2981194"/>
              <a:gd name="connsiteX562" fmla="*/ 1104930 w 2936056"/>
              <a:gd name="connsiteY562" fmla="*/ 1031012 h 2981194"/>
              <a:gd name="connsiteX563" fmla="*/ 1039367 w 2936056"/>
              <a:gd name="connsiteY563" fmla="*/ 816326 h 2981194"/>
              <a:gd name="connsiteX564" fmla="*/ 1034225 w 2936056"/>
              <a:gd name="connsiteY564" fmla="*/ 804113 h 2981194"/>
              <a:gd name="connsiteX565" fmla="*/ 1033904 w 2936056"/>
              <a:gd name="connsiteY565" fmla="*/ 813432 h 2981194"/>
              <a:gd name="connsiteX566" fmla="*/ 1052544 w 2936056"/>
              <a:gd name="connsiteY566" fmla="*/ 1067329 h 2981194"/>
              <a:gd name="connsiteX567" fmla="*/ 1154103 w 2936056"/>
              <a:gd name="connsiteY567" fmla="*/ 1282336 h 2981194"/>
              <a:gd name="connsiteX568" fmla="*/ 1212917 w 2936056"/>
              <a:gd name="connsiteY568" fmla="*/ 1320903 h 2981194"/>
              <a:gd name="connsiteX569" fmla="*/ 1396751 w 2936056"/>
              <a:gd name="connsiteY569" fmla="*/ 1456850 h 2981194"/>
              <a:gd name="connsiteX570" fmla="*/ 1452029 w 2936056"/>
              <a:gd name="connsiteY570" fmla="*/ 1589583 h 2981194"/>
              <a:gd name="connsiteX571" fmla="*/ 1447530 w 2936056"/>
              <a:gd name="connsiteY571" fmla="*/ 1662217 h 2981194"/>
              <a:gd name="connsiteX572" fmla="*/ 1423426 w 2936056"/>
              <a:gd name="connsiteY572" fmla="*/ 1680215 h 2981194"/>
              <a:gd name="connsiteX573" fmla="*/ 1270445 w 2936056"/>
              <a:gd name="connsiteY573" fmla="*/ 1622043 h 2981194"/>
              <a:gd name="connsiteX574" fmla="*/ 1101716 w 2936056"/>
              <a:gd name="connsiteY574" fmla="*/ 1346935 h 2981194"/>
              <a:gd name="connsiteX575" fmla="*/ 1040653 w 2936056"/>
              <a:gd name="connsiteY575" fmla="*/ 1144140 h 2981194"/>
              <a:gd name="connsiteX576" fmla="*/ 1036476 w 2936056"/>
              <a:gd name="connsiteY576" fmla="*/ 1129677 h 2981194"/>
              <a:gd name="connsiteX577" fmla="*/ 1036796 w 2936056"/>
              <a:gd name="connsiteY577" fmla="*/ 1225772 h 2981194"/>
              <a:gd name="connsiteX578" fmla="*/ 1045474 w 2936056"/>
              <a:gd name="connsiteY578" fmla="*/ 1338258 h 2981194"/>
              <a:gd name="connsiteX579" fmla="*/ 1081790 w 2936056"/>
              <a:gd name="connsiteY579" fmla="*/ 1488989 h 2981194"/>
              <a:gd name="connsiteX580" fmla="*/ 1162780 w 2936056"/>
              <a:gd name="connsiteY580" fmla="*/ 1614973 h 2981194"/>
              <a:gd name="connsiteX581" fmla="*/ 1198133 w 2936056"/>
              <a:gd name="connsiteY581" fmla="*/ 1636185 h 2981194"/>
              <a:gd name="connsiteX582" fmla="*/ 1422140 w 2936056"/>
              <a:gd name="connsiteY582" fmla="*/ 1822268 h 2981194"/>
              <a:gd name="connsiteX583" fmla="*/ 1453315 w 2936056"/>
              <a:gd name="connsiteY583" fmla="*/ 1954359 h 2981194"/>
              <a:gd name="connsiteX584" fmla="*/ 1406071 w 2936056"/>
              <a:gd name="connsiteY584" fmla="*/ 2002888 h 2981194"/>
              <a:gd name="connsiteX585" fmla="*/ 1290371 w 2936056"/>
              <a:gd name="connsiteY585" fmla="*/ 1959822 h 2981194"/>
              <a:gd name="connsiteX586" fmla="*/ 1129034 w 2936056"/>
              <a:gd name="connsiteY586" fmla="*/ 1730030 h 2981194"/>
              <a:gd name="connsiteX587" fmla="*/ 1038724 w 2936056"/>
              <a:gd name="connsiteY587" fmla="*/ 1459743 h 2981194"/>
              <a:gd name="connsiteX588" fmla="*/ 1034225 w 2936056"/>
              <a:gd name="connsiteY588" fmla="*/ 1450101 h 2981194"/>
              <a:gd name="connsiteX589" fmla="*/ 1034225 w 2936056"/>
              <a:gd name="connsiteY589" fmla="*/ 1485133 h 2981194"/>
              <a:gd name="connsiteX590" fmla="*/ 1040653 w 2936056"/>
              <a:gd name="connsiteY590" fmla="*/ 1609509 h 2981194"/>
              <a:gd name="connsiteX591" fmla="*/ 1125178 w 2936056"/>
              <a:gd name="connsiteY591" fmla="*/ 1879154 h 2981194"/>
              <a:gd name="connsiteX592" fmla="*/ 1155067 w 2936056"/>
              <a:gd name="connsiteY592" fmla="*/ 1926398 h 2981194"/>
              <a:gd name="connsiteX593" fmla="*/ 1199740 w 2936056"/>
              <a:gd name="connsiteY593" fmla="*/ 1959501 h 2981194"/>
              <a:gd name="connsiteX594" fmla="*/ 1396108 w 2936056"/>
              <a:gd name="connsiteY594" fmla="*/ 2103483 h 2981194"/>
              <a:gd name="connsiteX595" fmla="*/ 1451708 w 2936056"/>
              <a:gd name="connsiteY595" fmla="*/ 2238787 h 2981194"/>
              <a:gd name="connsiteX596" fmla="*/ 1450101 w 2936056"/>
              <a:gd name="connsiteY596" fmla="*/ 2297923 h 2981194"/>
              <a:gd name="connsiteX597" fmla="*/ 1420533 w 2936056"/>
              <a:gd name="connsiteY597" fmla="*/ 2324919 h 2981194"/>
              <a:gd name="connsiteX598" fmla="*/ 1291978 w 2936056"/>
              <a:gd name="connsiteY598" fmla="*/ 2284103 h 2981194"/>
              <a:gd name="connsiteX599" fmla="*/ 1124535 w 2936056"/>
              <a:gd name="connsiteY599" fmla="*/ 2046276 h 2981194"/>
              <a:gd name="connsiteX600" fmla="*/ 1049973 w 2936056"/>
              <a:gd name="connsiteY600" fmla="*/ 1817447 h 2981194"/>
              <a:gd name="connsiteX601" fmla="*/ 1037439 w 2936056"/>
              <a:gd name="connsiteY601" fmla="*/ 1773096 h 2981194"/>
              <a:gd name="connsiteX602" fmla="*/ 1034225 w 2936056"/>
              <a:gd name="connsiteY602" fmla="*/ 1773417 h 2981194"/>
              <a:gd name="connsiteX603" fmla="*/ 1034225 w 2936056"/>
              <a:gd name="connsiteY603" fmla="*/ 1822590 h 2981194"/>
              <a:gd name="connsiteX604" fmla="*/ 1042902 w 2936056"/>
              <a:gd name="connsiteY604" fmla="*/ 1963036 h 2981194"/>
              <a:gd name="connsiteX605" fmla="*/ 1108787 w 2936056"/>
              <a:gd name="connsiteY605" fmla="*/ 2181580 h 2981194"/>
              <a:gd name="connsiteX606" fmla="*/ 1148318 w 2936056"/>
              <a:gd name="connsiteY606" fmla="*/ 2243287 h 2981194"/>
              <a:gd name="connsiteX607" fmla="*/ 1205846 w 2936056"/>
              <a:gd name="connsiteY607" fmla="*/ 2282817 h 2981194"/>
              <a:gd name="connsiteX608" fmla="*/ 1289728 w 2936056"/>
              <a:gd name="connsiteY608" fmla="*/ 2319777 h 2981194"/>
              <a:gd name="connsiteX609" fmla="*/ 1449137 w 2936056"/>
              <a:gd name="connsiteY609" fmla="*/ 2542499 h 2981194"/>
              <a:gd name="connsiteX610" fmla="*/ 1450744 w 2936056"/>
              <a:gd name="connsiteY610" fmla="*/ 2612883 h 2981194"/>
              <a:gd name="connsiteX611" fmla="*/ 1410249 w 2936056"/>
              <a:gd name="connsiteY611" fmla="*/ 2648878 h 2981194"/>
              <a:gd name="connsiteX612" fmla="*/ 1291335 w 2936056"/>
              <a:gd name="connsiteY612" fmla="*/ 2605170 h 2981194"/>
              <a:gd name="connsiteX613" fmla="*/ 1151532 w 2936056"/>
              <a:gd name="connsiteY613" fmla="*/ 2419086 h 2981194"/>
              <a:gd name="connsiteX614" fmla="*/ 1037761 w 2936056"/>
              <a:gd name="connsiteY614" fmla="*/ 2113767 h 2981194"/>
              <a:gd name="connsiteX615" fmla="*/ 1033904 w 2936056"/>
              <a:gd name="connsiteY615" fmla="*/ 2106375 h 2981194"/>
              <a:gd name="connsiteX616" fmla="*/ 1036476 w 2936056"/>
              <a:gd name="connsiteY616" fmla="*/ 2161975 h 2981194"/>
              <a:gd name="connsiteX617" fmla="*/ 1047723 w 2936056"/>
              <a:gd name="connsiteY617" fmla="*/ 2286995 h 2981194"/>
              <a:gd name="connsiteX618" fmla="*/ 1110073 w 2936056"/>
              <a:gd name="connsiteY618" fmla="*/ 2514538 h 2981194"/>
              <a:gd name="connsiteX619" fmla="*/ 1156995 w 2936056"/>
              <a:gd name="connsiteY619" fmla="*/ 2579458 h 2981194"/>
              <a:gd name="connsiteX620" fmla="*/ 1204882 w 2936056"/>
              <a:gd name="connsiteY620" fmla="*/ 2603241 h 2981194"/>
              <a:gd name="connsiteX621" fmla="*/ 1265946 w 2936056"/>
              <a:gd name="connsiteY621" fmla="*/ 2624131 h 2981194"/>
              <a:gd name="connsiteX622" fmla="*/ 1430818 w 2936056"/>
              <a:gd name="connsiteY622" fmla="*/ 2800895 h 2981194"/>
              <a:gd name="connsiteX623" fmla="*/ 1450422 w 2936056"/>
              <a:gd name="connsiteY623" fmla="*/ 2922058 h 2981194"/>
              <a:gd name="connsiteX624" fmla="*/ 1447530 w 2936056"/>
              <a:gd name="connsiteY624" fmla="*/ 2933307 h 2981194"/>
              <a:gd name="connsiteX625" fmla="*/ 1381967 w 2936056"/>
              <a:gd name="connsiteY625" fmla="*/ 2971552 h 2981194"/>
              <a:gd name="connsiteX626" fmla="*/ 1284265 w 2936056"/>
              <a:gd name="connsiteY626" fmla="*/ 2919487 h 2981194"/>
              <a:gd name="connsiteX627" fmla="*/ 1189777 w 2936056"/>
              <a:gd name="connsiteY627" fmla="*/ 2800573 h 2981194"/>
              <a:gd name="connsiteX628" fmla="*/ 1053508 w 2936056"/>
              <a:gd name="connsiteY628" fmla="*/ 2480149 h 2981194"/>
              <a:gd name="connsiteX629" fmla="*/ 1043225 w 2936056"/>
              <a:gd name="connsiteY629" fmla="*/ 2405266 h 2981194"/>
              <a:gd name="connsiteX630" fmla="*/ 1030690 w 2936056"/>
              <a:gd name="connsiteY630" fmla="*/ 2283781 h 2981194"/>
              <a:gd name="connsiteX631" fmla="*/ 1019762 w 2936056"/>
              <a:gd name="connsiteY631" fmla="*/ 2134336 h 2981194"/>
              <a:gd name="connsiteX632" fmla="*/ 1019762 w 2936056"/>
              <a:gd name="connsiteY632" fmla="*/ 2005459 h 2981194"/>
              <a:gd name="connsiteX633" fmla="*/ 1012371 w 2936056"/>
              <a:gd name="connsiteY633" fmla="*/ 1905829 h 2981194"/>
              <a:gd name="connsiteX634" fmla="*/ 1020405 w 2936056"/>
              <a:gd name="connsiteY634" fmla="*/ 1786273 h 2981194"/>
              <a:gd name="connsiteX635" fmla="*/ 1016549 w 2936056"/>
              <a:gd name="connsiteY635" fmla="*/ 1652897 h 2981194"/>
              <a:gd name="connsiteX636" fmla="*/ 1016227 w 2936056"/>
              <a:gd name="connsiteY636" fmla="*/ 1515985 h 2981194"/>
              <a:gd name="connsiteX637" fmla="*/ 1015906 w 2936056"/>
              <a:gd name="connsiteY637" fmla="*/ 1324761 h 2981194"/>
              <a:gd name="connsiteX638" fmla="*/ 1016227 w 2936056"/>
              <a:gd name="connsiteY638" fmla="*/ 1192348 h 2981194"/>
              <a:gd name="connsiteX639" fmla="*/ 1014620 w 2936056"/>
              <a:gd name="connsiteY639" fmla="*/ 986339 h 2981194"/>
              <a:gd name="connsiteX640" fmla="*/ 1013978 w 2936056"/>
              <a:gd name="connsiteY640" fmla="*/ 901491 h 2981194"/>
              <a:gd name="connsiteX641" fmla="*/ 1022012 w 2936056"/>
              <a:gd name="connsiteY641" fmla="*/ 730836 h 2981194"/>
              <a:gd name="connsiteX642" fmla="*/ 1012692 w 2936056"/>
              <a:gd name="connsiteY642" fmla="*/ 626707 h 2981194"/>
              <a:gd name="connsiteX643" fmla="*/ 1021369 w 2936056"/>
              <a:gd name="connsiteY643" fmla="*/ 491081 h 2981194"/>
              <a:gd name="connsiteX644" fmla="*/ 1019120 w 2936056"/>
              <a:gd name="connsiteY644" fmla="*/ 378274 h 2981194"/>
              <a:gd name="connsiteX645" fmla="*/ 1014620 w 2936056"/>
              <a:gd name="connsiteY645" fmla="*/ 220471 h 2981194"/>
              <a:gd name="connsiteX646" fmla="*/ 1020084 w 2936056"/>
              <a:gd name="connsiteY646" fmla="*/ 147516 h 2981194"/>
              <a:gd name="connsiteX647" fmla="*/ 1026190 w 2936056"/>
              <a:gd name="connsiteY647" fmla="*/ 127590 h 2981194"/>
              <a:gd name="connsiteX648" fmla="*/ 1518235 w 2936056"/>
              <a:gd name="connsiteY648" fmla="*/ 0 h 2981194"/>
              <a:gd name="connsiteX649" fmla="*/ 1525306 w 2936056"/>
              <a:gd name="connsiteY649" fmla="*/ 321 h 2981194"/>
              <a:gd name="connsiteX650" fmla="*/ 1506023 w 2936056"/>
              <a:gd name="connsiteY650" fmla="*/ 78739 h 2981194"/>
              <a:gd name="connsiteX651" fmla="*/ 1459743 w 2936056"/>
              <a:gd name="connsiteY651" fmla="*/ 217579 h 2981194"/>
              <a:gd name="connsiteX652" fmla="*/ 1439174 w 2936056"/>
              <a:gd name="connsiteY652" fmla="*/ 382130 h 2981194"/>
              <a:gd name="connsiteX653" fmla="*/ 1470670 w 2936056"/>
              <a:gd name="connsiteY653" fmla="*/ 451550 h 2981194"/>
              <a:gd name="connsiteX654" fmla="*/ 1547482 w 2936056"/>
              <a:gd name="connsiteY654" fmla="*/ 541860 h 2981194"/>
              <a:gd name="connsiteX655" fmla="*/ 1607581 w 2936056"/>
              <a:gd name="connsiteY655" fmla="*/ 699340 h 2981194"/>
              <a:gd name="connsiteX656" fmla="*/ 1607260 w 2936056"/>
              <a:gd name="connsiteY656" fmla="*/ 792221 h 2981194"/>
              <a:gd name="connsiteX657" fmla="*/ 1584120 w 2936056"/>
              <a:gd name="connsiteY657" fmla="*/ 854571 h 2981194"/>
              <a:gd name="connsiteX658" fmla="*/ 1503451 w 2936056"/>
              <a:gd name="connsiteY658" fmla="*/ 875782 h 2981194"/>
              <a:gd name="connsiteX659" fmla="*/ 1434996 w 2936056"/>
              <a:gd name="connsiteY659" fmla="*/ 813432 h 2981194"/>
              <a:gd name="connsiteX660" fmla="*/ 1396429 w 2936056"/>
              <a:gd name="connsiteY660" fmla="*/ 717660 h 2981194"/>
              <a:gd name="connsiteX661" fmla="*/ 1377146 w 2936056"/>
              <a:gd name="connsiteY661" fmla="*/ 549574 h 2981194"/>
              <a:gd name="connsiteX662" fmla="*/ 1394180 w 2936056"/>
              <a:gd name="connsiteY662" fmla="*/ 356418 h 2981194"/>
              <a:gd name="connsiteX663" fmla="*/ 1499273 w 2936056"/>
              <a:gd name="connsiteY663" fmla="*/ 27639 h 2981194"/>
              <a:gd name="connsiteX664" fmla="*/ 1518235 w 2936056"/>
              <a:gd name="connsiteY664" fmla="*/ 0 h 298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</a:cxnLst>
            <a:rect l="l" t="t" r="r" b="b"/>
            <a:pathLst>
              <a:path w="2936056" h="2981194">
                <a:moveTo>
                  <a:pt x="650489" y="2515181"/>
                </a:moveTo>
                <a:cubicBezTo>
                  <a:pt x="653703" y="2513896"/>
                  <a:pt x="655631" y="2517752"/>
                  <a:pt x="657560" y="2520002"/>
                </a:cubicBezTo>
                <a:cubicBezTo>
                  <a:pt x="672986" y="2537357"/>
                  <a:pt x="686485" y="2556640"/>
                  <a:pt x="699340" y="2575924"/>
                </a:cubicBezTo>
                <a:cubicBezTo>
                  <a:pt x="733729" y="2627667"/>
                  <a:pt x="770688" y="2677482"/>
                  <a:pt x="815361" y="2721191"/>
                </a:cubicBezTo>
                <a:cubicBezTo>
                  <a:pt x="824682" y="2730511"/>
                  <a:pt x="835287" y="2738225"/>
                  <a:pt x="844929" y="2747223"/>
                </a:cubicBezTo>
                <a:cubicBezTo>
                  <a:pt x="866462" y="2766507"/>
                  <a:pt x="892495" y="2771006"/>
                  <a:pt x="920133" y="2773899"/>
                </a:cubicBezTo>
                <a:cubicBezTo>
                  <a:pt x="955486" y="2777434"/>
                  <a:pt x="990517" y="2774220"/>
                  <a:pt x="1025870" y="2777434"/>
                </a:cubicBezTo>
                <a:cubicBezTo>
                  <a:pt x="1052866" y="2780005"/>
                  <a:pt x="1076970" y="2789004"/>
                  <a:pt x="1099789" y="2803145"/>
                </a:cubicBezTo>
                <a:cubicBezTo>
                  <a:pt x="1129357" y="2821143"/>
                  <a:pt x="1158603" y="2839462"/>
                  <a:pt x="1185599" y="2860995"/>
                </a:cubicBezTo>
                <a:cubicBezTo>
                  <a:pt x="1221595" y="2889920"/>
                  <a:pt x="1233486" y="2927844"/>
                  <a:pt x="1229951" y="2972516"/>
                </a:cubicBezTo>
                <a:cubicBezTo>
                  <a:pt x="1229308" y="2980230"/>
                  <a:pt x="1225130" y="2981194"/>
                  <a:pt x="1219024" y="2981194"/>
                </a:cubicBezTo>
                <a:cubicBezTo>
                  <a:pt x="1200383" y="2980873"/>
                  <a:pt x="1181743" y="2980873"/>
                  <a:pt x="1156032" y="2980873"/>
                </a:cubicBezTo>
                <a:cubicBezTo>
                  <a:pt x="1132892" y="2980873"/>
                  <a:pt x="1102681" y="2981837"/>
                  <a:pt x="1072792" y="2976694"/>
                </a:cubicBezTo>
                <a:cubicBezTo>
                  <a:pt x="1067007" y="2975730"/>
                  <a:pt x="1061544" y="2973480"/>
                  <a:pt x="1057045" y="2969624"/>
                </a:cubicBezTo>
                <a:cubicBezTo>
                  <a:pt x="1023298" y="2941020"/>
                  <a:pt x="985696" y="2917559"/>
                  <a:pt x="949379" y="2892491"/>
                </a:cubicBezTo>
                <a:cubicBezTo>
                  <a:pt x="876425" y="2842033"/>
                  <a:pt x="813754" y="2780648"/>
                  <a:pt x="759118" y="2710907"/>
                </a:cubicBezTo>
                <a:cubicBezTo>
                  <a:pt x="719588" y="2660449"/>
                  <a:pt x="683914" y="2607420"/>
                  <a:pt x="657560" y="2548606"/>
                </a:cubicBezTo>
                <a:cubicBezTo>
                  <a:pt x="654025" y="2540892"/>
                  <a:pt x="651775" y="2532536"/>
                  <a:pt x="649525" y="2524502"/>
                </a:cubicBezTo>
                <a:cubicBezTo>
                  <a:pt x="648561" y="2521609"/>
                  <a:pt x="645990" y="2517109"/>
                  <a:pt x="650489" y="2515181"/>
                </a:cubicBezTo>
                <a:close/>
                <a:moveTo>
                  <a:pt x="2286353" y="2463116"/>
                </a:moveTo>
                <a:cubicBezTo>
                  <a:pt x="2289888" y="2464723"/>
                  <a:pt x="2287638" y="2468580"/>
                  <a:pt x="2287317" y="2471472"/>
                </a:cubicBezTo>
                <a:cubicBezTo>
                  <a:pt x="2284425" y="2485613"/>
                  <a:pt x="2278318" y="2498790"/>
                  <a:pt x="2272212" y="2511646"/>
                </a:cubicBezTo>
                <a:cubicBezTo>
                  <a:pt x="2234288" y="2588136"/>
                  <a:pt x="2183187" y="2654985"/>
                  <a:pt x="2126623" y="2718620"/>
                </a:cubicBezTo>
                <a:cubicBezTo>
                  <a:pt x="2069416" y="2783219"/>
                  <a:pt x="1999996" y="2832712"/>
                  <a:pt x="1928969" y="2880278"/>
                </a:cubicBezTo>
                <a:cubicBezTo>
                  <a:pt x="1902937" y="2897633"/>
                  <a:pt x="1880761" y="2919487"/>
                  <a:pt x="1853765" y="2935235"/>
                </a:cubicBezTo>
                <a:cubicBezTo>
                  <a:pt x="1824197" y="2951948"/>
                  <a:pt x="1793022" y="2962875"/>
                  <a:pt x="1759598" y="2967053"/>
                </a:cubicBezTo>
                <a:cubicBezTo>
                  <a:pt x="1749313" y="2968660"/>
                  <a:pt x="1747706" y="2965124"/>
                  <a:pt x="1750599" y="2955483"/>
                </a:cubicBezTo>
                <a:cubicBezTo>
                  <a:pt x="1771811" y="2888313"/>
                  <a:pt x="1800093" y="2824035"/>
                  <a:pt x="1832553" y="2761686"/>
                </a:cubicBezTo>
                <a:cubicBezTo>
                  <a:pt x="1834803" y="2757508"/>
                  <a:pt x="1836731" y="2753330"/>
                  <a:pt x="1840909" y="2750759"/>
                </a:cubicBezTo>
                <a:cubicBezTo>
                  <a:pt x="1856014" y="2741438"/>
                  <a:pt x="1871120" y="2731797"/>
                  <a:pt x="1886225" y="2722155"/>
                </a:cubicBezTo>
                <a:cubicBezTo>
                  <a:pt x="1893938" y="2717334"/>
                  <a:pt x="1902294" y="2716370"/>
                  <a:pt x="1910972" y="2718298"/>
                </a:cubicBezTo>
                <a:cubicBezTo>
                  <a:pt x="1954680" y="2727619"/>
                  <a:pt x="1998068" y="2724083"/>
                  <a:pt x="2041777" y="2718298"/>
                </a:cubicBezTo>
                <a:cubicBezTo>
                  <a:pt x="2067488" y="2715085"/>
                  <a:pt x="2086771" y="2699979"/>
                  <a:pt x="2105090" y="2683910"/>
                </a:cubicBezTo>
                <a:cubicBezTo>
                  <a:pt x="2149763" y="2644700"/>
                  <a:pt x="2185758" y="2598099"/>
                  <a:pt x="2219504" y="2549570"/>
                </a:cubicBezTo>
                <a:cubicBezTo>
                  <a:pt x="2236216" y="2525787"/>
                  <a:pt x="2251643" y="2501040"/>
                  <a:pt x="2269962" y="2478221"/>
                </a:cubicBezTo>
                <a:cubicBezTo>
                  <a:pt x="2272855" y="2474686"/>
                  <a:pt x="2275747" y="2471151"/>
                  <a:pt x="2279282" y="2467616"/>
                </a:cubicBezTo>
                <a:cubicBezTo>
                  <a:pt x="2281211" y="2465687"/>
                  <a:pt x="2283139" y="2461509"/>
                  <a:pt x="2286353" y="2463116"/>
                </a:cubicBezTo>
                <a:close/>
                <a:moveTo>
                  <a:pt x="579783" y="2362843"/>
                </a:moveTo>
                <a:cubicBezTo>
                  <a:pt x="585247" y="2359308"/>
                  <a:pt x="590068" y="2366379"/>
                  <a:pt x="594245" y="2370235"/>
                </a:cubicBezTo>
                <a:cubicBezTo>
                  <a:pt x="617386" y="2392090"/>
                  <a:pt x="637633" y="2416515"/>
                  <a:pt x="658845" y="2440298"/>
                </a:cubicBezTo>
                <a:cubicBezTo>
                  <a:pt x="680056" y="2464402"/>
                  <a:pt x="701268" y="2488827"/>
                  <a:pt x="725372" y="2510360"/>
                </a:cubicBezTo>
                <a:cubicBezTo>
                  <a:pt x="747547" y="2530287"/>
                  <a:pt x="773580" y="2540892"/>
                  <a:pt x="803148" y="2543142"/>
                </a:cubicBezTo>
                <a:cubicBezTo>
                  <a:pt x="846857" y="2546356"/>
                  <a:pt x="890566" y="2548927"/>
                  <a:pt x="933952" y="2552784"/>
                </a:cubicBezTo>
                <a:cubicBezTo>
                  <a:pt x="978303" y="2556640"/>
                  <a:pt x="1014299" y="2580102"/>
                  <a:pt x="1048366" y="2606134"/>
                </a:cubicBezTo>
                <a:cubicBezTo>
                  <a:pt x="1073756" y="2625417"/>
                  <a:pt x="1096253" y="2648236"/>
                  <a:pt x="1111037" y="2677161"/>
                </a:cubicBezTo>
                <a:cubicBezTo>
                  <a:pt x="1118107" y="2690659"/>
                  <a:pt x="1122928" y="2705122"/>
                  <a:pt x="1120357" y="2720548"/>
                </a:cubicBezTo>
                <a:cubicBezTo>
                  <a:pt x="1117465" y="2738546"/>
                  <a:pt x="1105573" y="2749473"/>
                  <a:pt x="1087254" y="2750759"/>
                </a:cubicBezTo>
                <a:cubicBezTo>
                  <a:pt x="1076970" y="2750759"/>
                  <a:pt x="1066364" y="2750437"/>
                  <a:pt x="1056079" y="2750437"/>
                </a:cubicBezTo>
                <a:cubicBezTo>
                  <a:pt x="1001122" y="2756865"/>
                  <a:pt x="954842" y="2734368"/>
                  <a:pt x="908885" y="2708335"/>
                </a:cubicBezTo>
                <a:cubicBezTo>
                  <a:pt x="820182" y="2657878"/>
                  <a:pt x="744977" y="2591672"/>
                  <a:pt x="678128" y="2515181"/>
                </a:cubicBezTo>
                <a:cubicBezTo>
                  <a:pt x="649845" y="2482721"/>
                  <a:pt x="622207" y="2449940"/>
                  <a:pt x="598424" y="2413623"/>
                </a:cubicBezTo>
                <a:cubicBezTo>
                  <a:pt x="591353" y="2403017"/>
                  <a:pt x="584925" y="2391768"/>
                  <a:pt x="580426" y="2379877"/>
                </a:cubicBezTo>
                <a:cubicBezTo>
                  <a:pt x="578498" y="2374413"/>
                  <a:pt x="573677" y="2367021"/>
                  <a:pt x="579783" y="2362843"/>
                </a:cubicBezTo>
                <a:close/>
                <a:moveTo>
                  <a:pt x="2357380" y="2310136"/>
                </a:moveTo>
                <a:cubicBezTo>
                  <a:pt x="2361558" y="2313028"/>
                  <a:pt x="2358666" y="2319456"/>
                  <a:pt x="2357059" y="2324277"/>
                </a:cubicBezTo>
                <a:cubicBezTo>
                  <a:pt x="2352881" y="2338739"/>
                  <a:pt x="2345167" y="2351273"/>
                  <a:pt x="2336811" y="2363486"/>
                </a:cubicBezTo>
                <a:cubicBezTo>
                  <a:pt x="2245216" y="2492363"/>
                  <a:pt x="2136587" y="2601956"/>
                  <a:pt x="1993890" y="2674590"/>
                </a:cubicBezTo>
                <a:cubicBezTo>
                  <a:pt x="1965608" y="2688731"/>
                  <a:pt x="1937326" y="2698694"/>
                  <a:pt x="1905509" y="2694516"/>
                </a:cubicBezTo>
                <a:cubicBezTo>
                  <a:pt x="1894903" y="2694516"/>
                  <a:pt x="1884618" y="2694516"/>
                  <a:pt x="1874012" y="2694516"/>
                </a:cubicBezTo>
                <a:cubicBezTo>
                  <a:pt x="1868227" y="2694516"/>
                  <a:pt x="1866299" y="2692266"/>
                  <a:pt x="1868549" y="2686803"/>
                </a:cubicBezTo>
                <a:cubicBezTo>
                  <a:pt x="1887511" y="2638594"/>
                  <a:pt x="1897152" y="2587815"/>
                  <a:pt x="1906794" y="2537357"/>
                </a:cubicBezTo>
                <a:cubicBezTo>
                  <a:pt x="1908080" y="2530929"/>
                  <a:pt x="1912579" y="2528680"/>
                  <a:pt x="1917400" y="2526430"/>
                </a:cubicBezTo>
                <a:cubicBezTo>
                  <a:pt x="1951146" y="2509396"/>
                  <a:pt x="1987784" y="2502647"/>
                  <a:pt x="2025065" y="2498791"/>
                </a:cubicBezTo>
                <a:cubicBezTo>
                  <a:pt x="2064596" y="2494612"/>
                  <a:pt x="2104769" y="2495577"/>
                  <a:pt x="2144300" y="2489470"/>
                </a:cubicBezTo>
                <a:cubicBezTo>
                  <a:pt x="2171618" y="2485292"/>
                  <a:pt x="2195079" y="2473079"/>
                  <a:pt x="2215327" y="2454439"/>
                </a:cubicBezTo>
                <a:cubicBezTo>
                  <a:pt x="2247787" y="2424228"/>
                  <a:pt x="2275747" y="2389840"/>
                  <a:pt x="2304994" y="2356737"/>
                </a:cubicBezTo>
                <a:cubicBezTo>
                  <a:pt x="2317528" y="2342596"/>
                  <a:pt x="2331026" y="2329097"/>
                  <a:pt x="2344846" y="2315921"/>
                </a:cubicBezTo>
                <a:cubicBezTo>
                  <a:pt x="2348381" y="2312707"/>
                  <a:pt x="2352881" y="2306922"/>
                  <a:pt x="2357380" y="2310136"/>
                </a:cubicBezTo>
                <a:close/>
                <a:moveTo>
                  <a:pt x="1901330" y="2295994"/>
                </a:moveTo>
                <a:cubicBezTo>
                  <a:pt x="1907437" y="2301779"/>
                  <a:pt x="1907115" y="2307564"/>
                  <a:pt x="1907115" y="2312706"/>
                </a:cubicBezTo>
                <a:cubicBezTo>
                  <a:pt x="1909044" y="2376341"/>
                  <a:pt x="1904223" y="2439655"/>
                  <a:pt x="1896188" y="2502968"/>
                </a:cubicBezTo>
                <a:cubicBezTo>
                  <a:pt x="1890403" y="2548605"/>
                  <a:pt x="1885904" y="2594885"/>
                  <a:pt x="1870798" y="2638594"/>
                </a:cubicBezTo>
                <a:cubicBezTo>
                  <a:pt x="1847659" y="2706085"/>
                  <a:pt x="1818734" y="2771327"/>
                  <a:pt x="1789166" y="2836247"/>
                </a:cubicBezTo>
                <a:cubicBezTo>
                  <a:pt x="1769240" y="2880277"/>
                  <a:pt x="1748992" y="2924308"/>
                  <a:pt x="1729388" y="2968659"/>
                </a:cubicBezTo>
                <a:cubicBezTo>
                  <a:pt x="1725531" y="2977337"/>
                  <a:pt x="1721032" y="2980872"/>
                  <a:pt x="1711069" y="2980872"/>
                </a:cubicBezTo>
                <a:cubicBezTo>
                  <a:pt x="1652254" y="2980229"/>
                  <a:pt x="1593119" y="2980551"/>
                  <a:pt x="1534305" y="2980229"/>
                </a:cubicBezTo>
                <a:cubicBezTo>
                  <a:pt x="1523378" y="2980229"/>
                  <a:pt x="1512772" y="2979265"/>
                  <a:pt x="1501845" y="2978301"/>
                </a:cubicBezTo>
                <a:cubicBezTo>
                  <a:pt x="1483847" y="2976694"/>
                  <a:pt x="1479026" y="2969302"/>
                  <a:pt x="1486418" y="2952911"/>
                </a:cubicBezTo>
                <a:cubicBezTo>
                  <a:pt x="1499595" y="2923344"/>
                  <a:pt x="1518878" y="2897311"/>
                  <a:pt x="1538162" y="2871600"/>
                </a:cubicBezTo>
                <a:cubicBezTo>
                  <a:pt x="1581871" y="2813429"/>
                  <a:pt x="1641327" y="2778719"/>
                  <a:pt x="1708497" y="2755900"/>
                </a:cubicBezTo>
                <a:cubicBezTo>
                  <a:pt x="1715568" y="2753651"/>
                  <a:pt x="1722639" y="2752365"/>
                  <a:pt x="1730352" y="2752365"/>
                </a:cubicBezTo>
                <a:cubicBezTo>
                  <a:pt x="1742886" y="2752365"/>
                  <a:pt x="1753492" y="2747223"/>
                  <a:pt x="1759598" y="2736617"/>
                </a:cubicBezTo>
                <a:cubicBezTo>
                  <a:pt x="1808770" y="2651449"/>
                  <a:pt x="1856657" y="2565960"/>
                  <a:pt x="1877869" y="2468579"/>
                </a:cubicBezTo>
                <a:cubicBezTo>
                  <a:pt x="1886868" y="2426799"/>
                  <a:pt x="1889117" y="2384054"/>
                  <a:pt x="1892974" y="2341631"/>
                </a:cubicBezTo>
                <a:cubicBezTo>
                  <a:pt x="1894260" y="2326526"/>
                  <a:pt x="1895545" y="2311742"/>
                  <a:pt x="1901330" y="2295994"/>
                </a:cubicBezTo>
                <a:close/>
                <a:moveTo>
                  <a:pt x="1002730" y="2028278"/>
                </a:moveTo>
                <a:cubicBezTo>
                  <a:pt x="1007872" y="2029242"/>
                  <a:pt x="1007550" y="2034706"/>
                  <a:pt x="1008193" y="2038563"/>
                </a:cubicBezTo>
                <a:cubicBezTo>
                  <a:pt x="1011086" y="2054953"/>
                  <a:pt x="1012693" y="2071344"/>
                  <a:pt x="1011407" y="2088056"/>
                </a:cubicBezTo>
                <a:cubicBezTo>
                  <a:pt x="1008836" y="2128230"/>
                  <a:pt x="1008836" y="2168725"/>
                  <a:pt x="1011407" y="2208898"/>
                </a:cubicBezTo>
                <a:cubicBezTo>
                  <a:pt x="1014299" y="2254857"/>
                  <a:pt x="1020084" y="2300494"/>
                  <a:pt x="1026191" y="2346131"/>
                </a:cubicBezTo>
                <a:cubicBezTo>
                  <a:pt x="1027155" y="2353844"/>
                  <a:pt x="1023620" y="2354809"/>
                  <a:pt x="1017513" y="2353844"/>
                </a:cubicBezTo>
                <a:cubicBezTo>
                  <a:pt x="1003051" y="2351595"/>
                  <a:pt x="988267" y="2349666"/>
                  <a:pt x="974126" y="2346452"/>
                </a:cubicBezTo>
                <a:cubicBezTo>
                  <a:pt x="957414" y="2342596"/>
                  <a:pt x="948415" y="2330383"/>
                  <a:pt x="942630" y="2314957"/>
                </a:cubicBezTo>
                <a:cubicBezTo>
                  <a:pt x="934274" y="2292781"/>
                  <a:pt x="932346" y="2269641"/>
                  <a:pt x="931060" y="2246501"/>
                </a:cubicBezTo>
                <a:cubicBezTo>
                  <a:pt x="930739" y="2236538"/>
                  <a:pt x="931381" y="2225611"/>
                  <a:pt x="931381" y="2214683"/>
                </a:cubicBezTo>
                <a:cubicBezTo>
                  <a:pt x="931060" y="2195400"/>
                  <a:pt x="931060" y="2175796"/>
                  <a:pt x="933631" y="2156512"/>
                </a:cubicBezTo>
                <a:cubicBezTo>
                  <a:pt x="935881" y="2140443"/>
                  <a:pt x="939416" y="2124695"/>
                  <a:pt x="947772" y="2110232"/>
                </a:cubicBezTo>
                <a:cubicBezTo>
                  <a:pt x="962235" y="2084521"/>
                  <a:pt x="976376" y="2058810"/>
                  <a:pt x="994373" y="2035349"/>
                </a:cubicBezTo>
                <a:cubicBezTo>
                  <a:pt x="996623" y="2032456"/>
                  <a:pt x="998552" y="2027636"/>
                  <a:pt x="1002730" y="2028278"/>
                </a:cubicBezTo>
                <a:close/>
                <a:moveTo>
                  <a:pt x="1901652" y="1973963"/>
                </a:moveTo>
                <a:cubicBezTo>
                  <a:pt x="1905508" y="1974284"/>
                  <a:pt x="1906151" y="1978141"/>
                  <a:pt x="1906151" y="1981034"/>
                </a:cubicBezTo>
                <a:cubicBezTo>
                  <a:pt x="1907115" y="1996139"/>
                  <a:pt x="1906794" y="2011244"/>
                  <a:pt x="1906794" y="2026349"/>
                </a:cubicBezTo>
                <a:cubicBezTo>
                  <a:pt x="1903901" y="2151369"/>
                  <a:pt x="1890081" y="2274461"/>
                  <a:pt x="1848944" y="2393374"/>
                </a:cubicBezTo>
                <a:cubicBezTo>
                  <a:pt x="1820983" y="2474043"/>
                  <a:pt x="1781131" y="2548926"/>
                  <a:pt x="1735815" y="2620917"/>
                </a:cubicBezTo>
                <a:cubicBezTo>
                  <a:pt x="1709140" y="2663019"/>
                  <a:pt x="1680858" y="2703514"/>
                  <a:pt x="1645184" y="2738545"/>
                </a:cubicBezTo>
                <a:cubicBezTo>
                  <a:pt x="1613366" y="2769720"/>
                  <a:pt x="1577050" y="2791896"/>
                  <a:pt x="1532055" y="2798323"/>
                </a:cubicBezTo>
                <a:cubicBezTo>
                  <a:pt x="1495738" y="2803466"/>
                  <a:pt x="1467778" y="2780326"/>
                  <a:pt x="1467135" y="2743687"/>
                </a:cubicBezTo>
                <a:cubicBezTo>
                  <a:pt x="1466492" y="2686480"/>
                  <a:pt x="1483204" y="2635380"/>
                  <a:pt x="1517593" y="2589743"/>
                </a:cubicBezTo>
                <a:cubicBezTo>
                  <a:pt x="1544268" y="2554068"/>
                  <a:pt x="1572872" y="2520001"/>
                  <a:pt x="1604046" y="2487863"/>
                </a:cubicBezTo>
                <a:cubicBezTo>
                  <a:pt x="1641970" y="2448975"/>
                  <a:pt x="1687607" y="2428727"/>
                  <a:pt x="1741600" y="2426799"/>
                </a:cubicBezTo>
                <a:cubicBezTo>
                  <a:pt x="1748349" y="2426478"/>
                  <a:pt x="1754456" y="2425835"/>
                  <a:pt x="1758312" y="2418764"/>
                </a:cubicBezTo>
                <a:cubicBezTo>
                  <a:pt x="1790773" y="2358343"/>
                  <a:pt x="1825483" y="2299208"/>
                  <a:pt x="1850872" y="2234930"/>
                </a:cubicBezTo>
                <a:cubicBezTo>
                  <a:pt x="1879154" y="2163261"/>
                  <a:pt x="1892331" y="2089020"/>
                  <a:pt x="1892653" y="2012208"/>
                </a:cubicBezTo>
                <a:cubicBezTo>
                  <a:pt x="1892653" y="2001281"/>
                  <a:pt x="1892974" y="1990354"/>
                  <a:pt x="1896188" y="1980069"/>
                </a:cubicBezTo>
                <a:cubicBezTo>
                  <a:pt x="1897152" y="1977177"/>
                  <a:pt x="1897795" y="1973320"/>
                  <a:pt x="1901652" y="1973963"/>
                </a:cubicBezTo>
                <a:close/>
                <a:moveTo>
                  <a:pt x="319459" y="1832231"/>
                </a:moveTo>
                <a:cubicBezTo>
                  <a:pt x="324601" y="1829660"/>
                  <a:pt x="328779" y="1837373"/>
                  <a:pt x="332636" y="1841873"/>
                </a:cubicBezTo>
                <a:cubicBezTo>
                  <a:pt x="353848" y="1867584"/>
                  <a:pt x="371203" y="1896509"/>
                  <a:pt x="390165" y="1923506"/>
                </a:cubicBezTo>
                <a:cubicBezTo>
                  <a:pt x="428088" y="1977820"/>
                  <a:pt x="474047" y="2024100"/>
                  <a:pt x="529968" y="2059774"/>
                </a:cubicBezTo>
                <a:cubicBezTo>
                  <a:pt x="556966" y="2077129"/>
                  <a:pt x="586855" y="2082271"/>
                  <a:pt x="618030" y="2078736"/>
                </a:cubicBezTo>
                <a:cubicBezTo>
                  <a:pt x="717016" y="2067487"/>
                  <a:pt x="796721" y="2105733"/>
                  <a:pt x="863892" y="2174831"/>
                </a:cubicBezTo>
                <a:cubicBezTo>
                  <a:pt x="885425" y="2197007"/>
                  <a:pt x="895066" y="2225289"/>
                  <a:pt x="897959" y="2255821"/>
                </a:cubicBezTo>
                <a:cubicBezTo>
                  <a:pt x="898923" y="2266748"/>
                  <a:pt x="892495" y="2272533"/>
                  <a:pt x="883818" y="2277354"/>
                </a:cubicBezTo>
                <a:cubicBezTo>
                  <a:pt x="855213" y="2293423"/>
                  <a:pt x="825003" y="2293102"/>
                  <a:pt x="793508" y="2287960"/>
                </a:cubicBezTo>
                <a:cubicBezTo>
                  <a:pt x="721837" y="2276390"/>
                  <a:pt x="663344" y="2239751"/>
                  <a:pt x="610316" y="2192829"/>
                </a:cubicBezTo>
                <a:cubicBezTo>
                  <a:pt x="558252" y="2146870"/>
                  <a:pt x="509400" y="2097376"/>
                  <a:pt x="458620" y="2050132"/>
                </a:cubicBezTo>
                <a:cubicBezTo>
                  <a:pt x="449300" y="2041455"/>
                  <a:pt x="439337" y="2032778"/>
                  <a:pt x="429695" y="2024100"/>
                </a:cubicBezTo>
                <a:cubicBezTo>
                  <a:pt x="429053" y="2025385"/>
                  <a:pt x="428410" y="2026028"/>
                  <a:pt x="427767" y="2026350"/>
                </a:cubicBezTo>
                <a:cubicBezTo>
                  <a:pt x="431303" y="2033420"/>
                  <a:pt x="434517" y="2040812"/>
                  <a:pt x="438373" y="2047561"/>
                </a:cubicBezTo>
                <a:cubicBezTo>
                  <a:pt x="473404" y="2110875"/>
                  <a:pt x="510042" y="2172903"/>
                  <a:pt x="559215" y="2226575"/>
                </a:cubicBezTo>
                <a:cubicBezTo>
                  <a:pt x="581713" y="2251000"/>
                  <a:pt x="605817" y="2273176"/>
                  <a:pt x="633135" y="2292138"/>
                </a:cubicBezTo>
                <a:cubicBezTo>
                  <a:pt x="656918" y="2308850"/>
                  <a:pt x="685199" y="2308207"/>
                  <a:pt x="712517" y="2309814"/>
                </a:cubicBezTo>
                <a:cubicBezTo>
                  <a:pt x="766831" y="2313349"/>
                  <a:pt x="821147" y="2316242"/>
                  <a:pt x="872569" y="2335204"/>
                </a:cubicBezTo>
                <a:cubicBezTo>
                  <a:pt x="916597" y="2351273"/>
                  <a:pt x="956128" y="2374413"/>
                  <a:pt x="985696" y="2412015"/>
                </a:cubicBezTo>
                <a:cubicBezTo>
                  <a:pt x="1004336" y="2435798"/>
                  <a:pt x="1008514" y="2464080"/>
                  <a:pt x="1008193" y="2493327"/>
                </a:cubicBezTo>
                <a:cubicBezTo>
                  <a:pt x="1008193" y="2503932"/>
                  <a:pt x="1000158" y="2508753"/>
                  <a:pt x="991802" y="2512610"/>
                </a:cubicBezTo>
                <a:cubicBezTo>
                  <a:pt x="967055" y="2523537"/>
                  <a:pt x="941344" y="2524180"/>
                  <a:pt x="915314" y="2520645"/>
                </a:cubicBezTo>
                <a:cubicBezTo>
                  <a:pt x="841393" y="2511324"/>
                  <a:pt x="779366" y="2474365"/>
                  <a:pt x="720873" y="2431299"/>
                </a:cubicBezTo>
                <a:cubicBezTo>
                  <a:pt x="639240" y="2370878"/>
                  <a:pt x="573357" y="2295351"/>
                  <a:pt x="514542" y="2213397"/>
                </a:cubicBezTo>
                <a:cubicBezTo>
                  <a:pt x="467299" y="2147513"/>
                  <a:pt x="428731" y="2076808"/>
                  <a:pt x="398199" y="2001924"/>
                </a:cubicBezTo>
                <a:cubicBezTo>
                  <a:pt x="385987" y="1972356"/>
                  <a:pt x="368632" y="1945681"/>
                  <a:pt x="352884" y="1918042"/>
                </a:cubicBezTo>
                <a:cubicBezTo>
                  <a:pt x="340028" y="1895866"/>
                  <a:pt x="328458" y="1873048"/>
                  <a:pt x="320423" y="1848622"/>
                </a:cubicBezTo>
                <a:cubicBezTo>
                  <a:pt x="318816" y="1843480"/>
                  <a:pt x="313031" y="1835767"/>
                  <a:pt x="319459" y="1832231"/>
                </a:cubicBezTo>
                <a:close/>
                <a:moveTo>
                  <a:pt x="1911294" y="1818412"/>
                </a:moveTo>
                <a:cubicBezTo>
                  <a:pt x="1918043" y="1829661"/>
                  <a:pt x="1918686" y="1842195"/>
                  <a:pt x="1920614" y="1854086"/>
                </a:cubicBezTo>
                <a:cubicBezTo>
                  <a:pt x="1932505" y="1923827"/>
                  <a:pt x="1949539" y="1991962"/>
                  <a:pt x="1984570" y="2054632"/>
                </a:cubicBezTo>
                <a:cubicBezTo>
                  <a:pt x="2003532" y="2088378"/>
                  <a:pt x="2009317" y="2126302"/>
                  <a:pt x="2011245" y="2164547"/>
                </a:cubicBezTo>
                <a:cubicBezTo>
                  <a:pt x="2012852" y="2195079"/>
                  <a:pt x="2012209" y="2225611"/>
                  <a:pt x="2005139" y="2255821"/>
                </a:cubicBezTo>
                <a:cubicBezTo>
                  <a:pt x="1995819" y="2295995"/>
                  <a:pt x="1967858" y="2316563"/>
                  <a:pt x="1930577" y="2327812"/>
                </a:cubicBezTo>
                <a:cubicBezTo>
                  <a:pt x="1924149" y="2329740"/>
                  <a:pt x="1922221" y="2326205"/>
                  <a:pt x="1920935" y="2321063"/>
                </a:cubicBezTo>
                <a:cubicBezTo>
                  <a:pt x="1915793" y="2295995"/>
                  <a:pt x="1909365" y="2271248"/>
                  <a:pt x="1906151" y="2245858"/>
                </a:cubicBezTo>
                <a:cubicBezTo>
                  <a:pt x="1903580" y="2226896"/>
                  <a:pt x="1909365" y="2208256"/>
                  <a:pt x="1912258" y="2189615"/>
                </a:cubicBezTo>
                <a:cubicBezTo>
                  <a:pt x="1919328" y="2143335"/>
                  <a:pt x="1927684" y="2097055"/>
                  <a:pt x="1925113" y="2049811"/>
                </a:cubicBezTo>
                <a:cubicBezTo>
                  <a:pt x="1921578" y="1990676"/>
                  <a:pt x="1917721" y="1931541"/>
                  <a:pt x="1914186" y="1872405"/>
                </a:cubicBezTo>
                <a:cubicBezTo>
                  <a:pt x="1913543" y="1854408"/>
                  <a:pt x="1912579" y="1836410"/>
                  <a:pt x="1911294" y="1818412"/>
                </a:cubicBezTo>
                <a:close/>
                <a:moveTo>
                  <a:pt x="2618026" y="1780166"/>
                </a:moveTo>
                <a:cubicBezTo>
                  <a:pt x="2621240" y="1782095"/>
                  <a:pt x="2619633" y="1785630"/>
                  <a:pt x="2618990" y="1788523"/>
                </a:cubicBezTo>
                <a:cubicBezTo>
                  <a:pt x="2614169" y="1807806"/>
                  <a:pt x="2606777" y="1826446"/>
                  <a:pt x="2596171" y="1843158"/>
                </a:cubicBezTo>
                <a:cubicBezTo>
                  <a:pt x="2554712" y="1908722"/>
                  <a:pt x="2527716" y="1981355"/>
                  <a:pt x="2491720" y="2049489"/>
                </a:cubicBezTo>
                <a:cubicBezTo>
                  <a:pt x="2451547" y="2125980"/>
                  <a:pt x="2401089" y="2195721"/>
                  <a:pt x="2343560" y="2260320"/>
                </a:cubicBezTo>
                <a:cubicBezTo>
                  <a:pt x="2296959" y="2312706"/>
                  <a:pt x="2246501" y="2360593"/>
                  <a:pt x="2188008" y="2399481"/>
                </a:cubicBezTo>
                <a:cubicBezTo>
                  <a:pt x="2141086" y="2430656"/>
                  <a:pt x="2092235" y="2457010"/>
                  <a:pt x="2035992" y="2467294"/>
                </a:cubicBezTo>
                <a:cubicBezTo>
                  <a:pt x="2007710" y="2472436"/>
                  <a:pt x="1978785" y="2473400"/>
                  <a:pt x="1950824" y="2463759"/>
                </a:cubicBezTo>
                <a:cubicBezTo>
                  <a:pt x="1930577" y="2456688"/>
                  <a:pt x="1927684" y="2451546"/>
                  <a:pt x="1928006" y="2430334"/>
                </a:cubicBezTo>
                <a:cubicBezTo>
                  <a:pt x="1929291" y="2382448"/>
                  <a:pt x="1953717" y="2348380"/>
                  <a:pt x="1991640" y="2321384"/>
                </a:cubicBezTo>
                <a:cubicBezTo>
                  <a:pt x="2040170" y="2286995"/>
                  <a:pt x="2094806" y="2269962"/>
                  <a:pt x="2152977" y="2264177"/>
                </a:cubicBezTo>
                <a:cubicBezTo>
                  <a:pt x="2187366" y="2260641"/>
                  <a:pt x="2221754" y="2257749"/>
                  <a:pt x="2256143" y="2255499"/>
                </a:cubicBezTo>
                <a:cubicBezTo>
                  <a:pt x="2283782" y="2253892"/>
                  <a:pt x="2305315" y="2240715"/>
                  <a:pt x="2325562" y="2223682"/>
                </a:cubicBezTo>
                <a:cubicBezTo>
                  <a:pt x="2388233" y="2170974"/>
                  <a:pt x="2435799" y="2106054"/>
                  <a:pt x="2475329" y="2035349"/>
                </a:cubicBezTo>
                <a:cubicBezTo>
                  <a:pt x="2486899" y="2014780"/>
                  <a:pt x="2499112" y="1995175"/>
                  <a:pt x="2508111" y="1973321"/>
                </a:cubicBezTo>
                <a:cubicBezTo>
                  <a:pt x="2493327" y="1982641"/>
                  <a:pt x="2481436" y="1994854"/>
                  <a:pt x="2468902" y="2006424"/>
                </a:cubicBezTo>
                <a:cubicBezTo>
                  <a:pt x="2422943" y="2049811"/>
                  <a:pt x="2378270" y="2094805"/>
                  <a:pt x="2331026" y="2136586"/>
                </a:cubicBezTo>
                <a:cubicBezTo>
                  <a:pt x="2283782" y="2178366"/>
                  <a:pt x="2233967" y="2215326"/>
                  <a:pt x="2170654" y="2229788"/>
                </a:cubicBezTo>
                <a:cubicBezTo>
                  <a:pt x="2149121" y="2234609"/>
                  <a:pt x="2127588" y="2240073"/>
                  <a:pt x="2105412" y="2240715"/>
                </a:cubicBezTo>
                <a:cubicBezTo>
                  <a:pt x="2083879" y="2241358"/>
                  <a:pt x="2065238" y="2232681"/>
                  <a:pt x="2047240" y="2223039"/>
                </a:cubicBezTo>
                <a:cubicBezTo>
                  <a:pt x="2039206" y="2218861"/>
                  <a:pt x="2037278" y="2211148"/>
                  <a:pt x="2038242" y="2202149"/>
                </a:cubicBezTo>
                <a:cubicBezTo>
                  <a:pt x="2042741" y="2156190"/>
                  <a:pt x="2066845" y="2121480"/>
                  <a:pt x="2102198" y="2094162"/>
                </a:cubicBezTo>
                <a:cubicBezTo>
                  <a:pt x="2141407" y="2063631"/>
                  <a:pt x="2184473" y="2040169"/>
                  <a:pt x="2233646" y="2029564"/>
                </a:cubicBezTo>
                <a:cubicBezTo>
                  <a:pt x="2261928" y="2023457"/>
                  <a:pt x="2290853" y="2024100"/>
                  <a:pt x="2319135" y="2027314"/>
                </a:cubicBezTo>
                <a:cubicBezTo>
                  <a:pt x="2357701" y="2031813"/>
                  <a:pt x="2390804" y="2020243"/>
                  <a:pt x="2421658" y="1998389"/>
                </a:cubicBezTo>
                <a:cubicBezTo>
                  <a:pt x="2475651" y="1959822"/>
                  <a:pt x="2520002" y="1911935"/>
                  <a:pt x="2556641" y="1856978"/>
                </a:cubicBezTo>
                <a:cubicBezTo>
                  <a:pt x="2570460" y="1836409"/>
                  <a:pt x="2584923" y="1816162"/>
                  <a:pt x="2599385" y="1795914"/>
                </a:cubicBezTo>
                <a:cubicBezTo>
                  <a:pt x="2602599" y="1791415"/>
                  <a:pt x="2606456" y="1787558"/>
                  <a:pt x="2610312" y="1783702"/>
                </a:cubicBezTo>
                <a:cubicBezTo>
                  <a:pt x="2612241" y="1781452"/>
                  <a:pt x="2614812" y="1778238"/>
                  <a:pt x="2618026" y="1780166"/>
                </a:cubicBezTo>
                <a:close/>
                <a:moveTo>
                  <a:pt x="239755" y="1655146"/>
                </a:moveTo>
                <a:cubicBezTo>
                  <a:pt x="245861" y="1651289"/>
                  <a:pt x="250361" y="1659645"/>
                  <a:pt x="254218" y="1663823"/>
                </a:cubicBezTo>
                <a:cubicBezTo>
                  <a:pt x="293427" y="1706568"/>
                  <a:pt x="333922" y="1748670"/>
                  <a:pt x="371524" y="1793021"/>
                </a:cubicBezTo>
                <a:cubicBezTo>
                  <a:pt x="400128" y="1826767"/>
                  <a:pt x="435802" y="1840908"/>
                  <a:pt x="478868" y="1844444"/>
                </a:cubicBezTo>
                <a:cubicBezTo>
                  <a:pt x="528683" y="1848622"/>
                  <a:pt x="578498" y="1851193"/>
                  <a:pt x="627671" y="1861799"/>
                </a:cubicBezTo>
                <a:cubicBezTo>
                  <a:pt x="690984" y="1875297"/>
                  <a:pt x="739514" y="1908078"/>
                  <a:pt x="771652" y="1964643"/>
                </a:cubicBezTo>
                <a:cubicBezTo>
                  <a:pt x="777116" y="1974284"/>
                  <a:pt x="783222" y="1983926"/>
                  <a:pt x="788043" y="1994211"/>
                </a:cubicBezTo>
                <a:cubicBezTo>
                  <a:pt x="798006" y="2014458"/>
                  <a:pt x="785472" y="2040812"/>
                  <a:pt x="763618" y="2046918"/>
                </a:cubicBezTo>
                <a:cubicBezTo>
                  <a:pt x="748512" y="2051418"/>
                  <a:pt x="733729" y="2048847"/>
                  <a:pt x="718945" y="2049489"/>
                </a:cubicBezTo>
                <a:cubicBezTo>
                  <a:pt x="657238" y="2053667"/>
                  <a:pt x="602602" y="2031813"/>
                  <a:pt x="551823" y="2000638"/>
                </a:cubicBezTo>
                <a:cubicBezTo>
                  <a:pt x="435159" y="1929290"/>
                  <a:pt x="340992" y="1834481"/>
                  <a:pt x="263538" y="1722316"/>
                </a:cubicBezTo>
                <a:cubicBezTo>
                  <a:pt x="253253" y="1707211"/>
                  <a:pt x="244255" y="1691463"/>
                  <a:pt x="239112" y="1673465"/>
                </a:cubicBezTo>
                <a:cubicBezTo>
                  <a:pt x="237184" y="1667037"/>
                  <a:pt x="233970" y="1658681"/>
                  <a:pt x="239755" y="1655146"/>
                </a:cubicBezTo>
                <a:close/>
                <a:moveTo>
                  <a:pt x="1902616" y="1650647"/>
                </a:moveTo>
                <a:cubicBezTo>
                  <a:pt x="1908722" y="1655147"/>
                  <a:pt x="1907115" y="1660931"/>
                  <a:pt x="1907115" y="1666074"/>
                </a:cubicBezTo>
                <a:cubicBezTo>
                  <a:pt x="1908722" y="1723923"/>
                  <a:pt x="1904223" y="1781452"/>
                  <a:pt x="1898116" y="1838980"/>
                </a:cubicBezTo>
                <a:cubicBezTo>
                  <a:pt x="1890082" y="1917078"/>
                  <a:pt x="1875619" y="1993889"/>
                  <a:pt x="1850551" y="2068451"/>
                </a:cubicBezTo>
                <a:cubicBezTo>
                  <a:pt x="1823233" y="2149763"/>
                  <a:pt x="1783059" y="2224967"/>
                  <a:pt x="1738387" y="2297923"/>
                </a:cubicBezTo>
                <a:cubicBezTo>
                  <a:pt x="1709140" y="2346131"/>
                  <a:pt x="1676358" y="2391768"/>
                  <a:pt x="1634578" y="2430334"/>
                </a:cubicBezTo>
                <a:cubicBezTo>
                  <a:pt x="1601796" y="2460545"/>
                  <a:pt x="1563551" y="2476936"/>
                  <a:pt x="1518557" y="2475650"/>
                </a:cubicBezTo>
                <a:cubicBezTo>
                  <a:pt x="1511165" y="2475329"/>
                  <a:pt x="1503773" y="2474365"/>
                  <a:pt x="1496703" y="2472436"/>
                </a:cubicBezTo>
                <a:cubicBezTo>
                  <a:pt x="1480955" y="2468580"/>
                  <a:pt x="1471634" y="2458295"/>
                  <a:pt x="1468742" y="2441904"/>
                </a:cubicBezTo>
                <a:cubicBezTo>
                  <a:pt x="1462314" y="2401088"/>
                  <a:pt x="1468099" y="2361557"/>
                  <a:pt x="1483847" y="2324276"/>
                </a:cubicBezTo>
                <a:cubicBezTo>
                  <a:pt x="1526592" y="2222075"/>
                  <a:pt x="1602118" y="2152655"/>
                  <a:pt x="1705605" y="2113767"/>
                </a:cubicBezTo>
                <a:cubicBezTo>
                  <a:pt x="1712033" y="2111196"/>
                  <a:pt x="1719103" y="2109589"/>
                  <a:pt x="1725852" y="2108946"/>
                </a:cubicBezTo>
                <a:cubicBezTo>
                  <a:pt x="1746100" y="2106697"/>
                  <a:pt x="1759919" y="2095769"/>
                  <a:pt x="1770204" y="2078736"/>
                </a:cubicBezTo>
                <a:cubicBezTo>
                  <a:pt x="1824840" y="1989711"/>
                  <a:pt x="1867906" y="1896188"/>
                  <a:pt x="1882368" y="1791415"/>
                </a:cubicBezTo>
                <a:cubicBezTo>
                  <a:pt x="1887832" y="1753491"/>
                  <a:pt x="1890724" y="1715246"/>
                  <a:pt x="1894902" y="1677001"/>
                </a:cubicBezTo>
                <a:cubicBezTo>
                  <a:pt x="1896509" y="1668002"/>
                  <a:pt x="1897152" y="1658682"/>
                  <a:pt x="1902616" y="1650647"/>
                </a:cubicBezTo>
                <a:close/>
                <a:moveTo>
                  <a:pt x="2699015" y="1603403"/>
                </a:moveTo>
                <a:cubicBezTo>
                  <a:pt x="2702551" y="1605974"/>
                  <a:pt x="2699337" y="1609188"/>
                  <a:pt x="2698051" y="1611759"/>
                </a:cubicBezTo>
                <a:cubicBezTo>
                  <a:pt x="2665269" y="1675394"/>
                  <a:pt x="2627024" y="1735494"/>
                  <a:pt x="2578173" y="1788201"/>
                </a:cubicBezTo>
                <a:cubicBezTo>
                  <a:pt x="2529001" y="1841230"/>
                  <a:pt x="2475650" y="1889760"/>
                  <a:pt x="2415551" y="1929933"/>
                </a:cubicBezTo>
                <a:cubicBezTo>
                  <a:pt x="2374413" y="1957251"/>
                  <a:pt x="2331347" y="1981034"/>
                  <a:pt x="2282496" y="1991961"/>
                </a:cubicBezTo>
                <a:cubicBezTo>
                  <a:pt x="2260320" y="1996782"/>
                  <a:pt x="2238145" y="1998710"/>
                  <a:pt x="2212434" y="1998067"/>
                </a:cubicBezTo>
                <a:cubicBezTo>
                  <a:pt x="2204078" y="1997746"/>
                  <a:pt x="2192186" y="1998389"/>
                  <a:pt x="2180295" y="1996460"/>
                </a:cubicBezTo>
                <a:cubicBezTo>
                  <a:pt x="2150406" y="1991318"/>
                  <a:pt x="2136586" y="1963679"/>
                  <a:pt x="2151370" y="1937325"/>
                </a:cubicBezTo>
                <a:cubicBezTo>
                  <a:pt x="2172582" y="1899080"/>
                  <a:pt x="2196043" y="1862442"/>
                  <a:pt x="2234609" y="1838980"/>
                </a:cubicBezTo>
                <a:cubicBezTo>
                  <a:pt x="2271569" y="1816483"/>
                  <a:pt x="2312707" y="1807806"/>
                  <a:pt x="2355130" y="1802664"/>
                </a:cubicBezTo>
                <a:cubicBezTo>
                  <a:pt x="2402374" y="1796557"/>
                  <a:pt x="2449939" y="1795272"/>
                  <a:pt x="2497184" y="1786916"/>
                </a:cubicBezTo>
                <a:cubicBezTo>
                  <a:pt x="2519038" y="1783059"/>
                  <a:pt x="2535107" y="1771810"/>
                  <a:pt x="2549570" y="1757026"/>
                </a:cubicBezTo>
                <a:cubicBezTo>
                  <a:pt x="2587815" y="1717817"/>
                  <a:pt x="2623810" y="1677001"/>
                  <a:pt x="2660449" y="1636185"/>
                </a:cubicBezTo>
                <a:cubicBezTo>
                  <a:pt x="2670090" y="1625579"/>
                  <a:pt x="2679732" y="1614973"/>
                  <a:pt x="2690659" y="1605653"/>
                </a:cubicBezTo>
                <a:cubicBezTo>
                  <a:pt x="2692909" y="1603724"/>
                  <a:pt x="2696123" y="1601153"/>
                  <a:pt x="2699015" y="1603403"/>
                </a:cubicBezTo>
                <a:close/>
                <a:moveTo>
                  <a:pt x="933309" y="1490917"/>
                </a:moveTo>
                <a:cubicBezTo>
                  <a:pt x="938773" y="1488988"/>
                  <a:pt x="942630" y="1503130"/>
                  <a:pt x="945522" y="1510843"/>
                </a:cubicBezTo>
                <a:cubicBezTo>
                  <a:pt x="970269" y="1576085"/>
                  <a:pt x="986981" y="1643255"/>
                  <a:pt x="995016" y="1712353"/>
                </a:cubicBezTo>
                <a:cubicBezTo>
                  <a:pt x="998551" y="1748027"/>
                  <a:pt x="1001444" y="1783701"/>
                  <a:pt x="1001444" y="1834159"/>
                </a:cubicBezTo>
                <a:cubicBezTo>
                  <a:pt x="1000158" y="1890724"/>
                  <a:pt x="993409" y="1961107"/>
                  <a:pt x="967698" y="2028278"/>
                </a:cubicBezTo>
                <a:cubicBezTo>
                  <a:pt x="957092" y="2056238"/>
                  <a:pt x="943272" y="2081949"/>
                  <a:pt x="920454" y="2101876"/>
                </a:cubicBezTo>
                <a:cubicBezTo>
                  <a:pt x="909205" y="2111517"/>
                  <a:pt x="896672" y="2118909"/>
                  <a:pt x="881245" y="2119873"/>
                </a:cubicBezTo>
                <a:cubicBezTo>
                  <a:pt x="861641" y="2121159"/>
                  <a:pt x="848463" y="2112481"/>
                  <a:pt x="839785" y="2095769"/>
                </a:cubicBezTo>
                <a:cubicBezTo>
                  <a:pt x="827252" y="2071665"/>
                  <a:pt x="823716" y="2045633"/>
                  <a:pt x="822109" y="2019279"/>
                </a:cubicBezTo>
                <a:cubicBezTo>
                  <a:pt x="818253" y="1956929"/>
                  <a:pt x="839143" y="1901008"/>
                  <a:pt x="867746" y="1847336"/>
                </a:cubicBezTo>
                <a:cubicBezTo>
                  <a:pt x="882530" y="1819375"/>
                  <a:pt x="901171" y="1793986"/>
                  <a:pt x="921418" y="1769882"/>
                </a:cubicBezTo>
                <a:cubicBezTo>
                  <a:pt x="946808" y="1739671"/>
                  <a:pt x="955164" y="1704640"/>
                  <a:pt x="951950" y="1665752"/>
                </a:cubicBezTo>
                <a:cubicBezTo>
                  <a:pt x="947772" y="1614973"/>
                  <a:pt x="935881" y="1565479"/>
                  <a:pt x="930738" y="1515021"/>
                </a:cubicBezTo>
                <a:cubicBezTo>
                  <a:pt x="929774" y="1506665"/>
                  <a:pt x="925275" y="1493809"/>
                  <a:pt x="933309" y="1490917"/>
                </a:cubicBezTo>
                <a:close/>
                <a:moveTo>
                  <a:pt x="2003854" y="1437889"/>
                </a:moveTo>
                <a:cubicBezTo>
                  <a:pt x="2008032" y="1438853"/>
                  <a:pt x="2006746" y="1443674"/>
                  <a:pt x="2006746" y="1446888"/>
                </a:cubicBezTo>
                <a:cubicBezTo>
                  <a:pt x="2006746" y="1463600"/>
                  <a:pt x="2003854" y="1479991"/>
                  <a:pt x="2001283" y="1496381"/>
                </a:cubicBezTo>
                <a:cubicBezTo>
                  <a:pt x="1995498" y="1536233"/>
                  <a:pt x="1987463" y="1575764"/>
                  <a:pt x="1984249" y="1615938"/>
                </a:cubicBezTo>
                <a:cubicBezTo>
                  <a:pt x="1981035" y="1655790"/>
                  <a:pt x="1991319" y="1690821"/>
                  <a:pt x="2017673" y="1721674"/>
                </a:cubicBezTo>
                <a:cubicBezTo>
                  <a:pt x="2049812" y="1758955"/>
                  <a:pt x="2074238" y="1801057"/>
                  <a:pt x="2092557" y="1847016"/>
                </a:cubicBezTo>
                <a:cubicBezTo>
                  <a:pt x="2114732" y="1902294"/>
                  <a:pt x="2121160" y="1958537"/>
                  <a:pt x="2106698" y="2016709"/>
                </a:cubicBezTo>
                <a:cubicBezTo>
                  <a:pt x="2104127" y="2026672"/>
                  <a:pt x="2101234" y="2035992"/>
                  <a:pt x="2096092" y="2044991"/>
                </a:cubicBezTo>
                <a:cubicBezTo>
                  <a:pt x="2083558" y="2067166"/>
                  <a:pt x="2063632" y="2074559"/>
                  <a:pt x="2039849" y="2064917"/>
                </a:cubicBezTo>
                <a:cubicBezTo>
                  <a:pt x="2018316" y="2056561"/>
                  <a:pt x="2003211" y="2040491"/>
                  <a:pt x="1990998" y="2021529"/>
                </a:cubicBezTo>
                <a:cubicBezTo>
                  <a:pt x="1964644" y="1980070"/>
                  <a:pt x="1952431" y="1933790"/>
                  <a:pt x="1944397" y="1886225"/>
                </a:cubicBezTo>
                <a:cubicBezTo>
                  <a:pt x="1937969" y="1846373"/>
                  <a:pt x="1934434" y="1806842"/>
                  <a:pt x="1934755" y="1766669"/>
                </a:cubicBezTo>
                <a:cubicBezTo>
                  <a:pt x="1936041" y="1659968"/>
                  <a:pt x="1953074" y="1556160"/>
                  <a:pt x="1992284" y="1456529"/>
                </a:cubicBezTo>
                <a:cubicBezTo>
                  <a:pt x="1993891" y="1452673"/>
                  <a:pt x="1995498" y="1448495"/>
                  <a:pt x="1997426" y="1444959"/>
                </a:cubicBezTo>
                <a:cubicBezTo>
                  <a:pt x="1999033" y="1442067"/>
                  <a:pt x="1999997" y="1436925"/>
                  <a:pt x="2003854" y="1437889"/>
                </a:cubicBezTo>
                <a:close/>
                <a:moveTo>
                  <a:pt x="88702" y="1352077"/>
                </a:moveTo>
                <a:cubicBezTo>
                  <a:pt x="92880" y="1349827"/>
                  <a:pt x="95773" y="1354006"/>
                  <a:pt x="98344" y="1356898"/>
                </a:cubicBezTo>
                <a:cubicBezTo>
                  <a:pt x="110235" y="1369432"/>
                  <a:pt x="119556" y="1383573"/>
                  <a:pt x="129197" y="1397714"/>
                </a:cubicBezTo>
                <a:cubicBezTo>
                  <a:pt x="158443" y="1441102"/>
                  <a:pt x="186083" y="1485454"/>
                  <a:pt x="219507" y="1526270"/>
                </a:cubicBezTo>
                <a:cubicBezTo>
                  <a:pt x="244897" y="1557123"/>
                  <a:pt x="273822" y="1583477"/>
                  <a:pt x="310781" y="1600510"/>
                </a:cubicBezTo>
                <a:cubicBezTo>
                  <a:pt x="332636" y="1610795"/>
                  <a:pt x="355454" y="1615294"/>
                  <a:pt x="379559" y="1615937"/>
                </a:cubicBezTo>
                <a:cubicBezTo>
                  <a:pt x="413304" y="1616901"/>
                  <a:pt x="447050" y="1614651"/>
                  <a:pt x="480796" y="1618187"/>
                </a:cubicBezTo>
                <a:cubicBezTo>
                  <a:pt x="491402" y="1619151"/>
                  <a:pt x="501686" y="1620436"/>
                  <a:pt x="511649" y="1623972"/>
                </a:cubicBezTo>
                <a:cubicBezTo>
                  <a:pt x="564357" y="1643576"/>
                  <a:pt x="611601" y="1671858"/>
                  <a:pt x="647918" y="1715888"/>
                </a:cubicBezTo>
                <a:cubicBezTo>
                  <a:pt x="662380" y="1733243"/>
                  <a:pt x="674271" y="1752527"/>
                  <a:pt x="675557" y="1776309"/>
                </a:cubicBezTo>
                <a:cubicBezTo>
                  <a:pt x="676521" y="1797521"/>
                  <a:pt x="667201" y="1810698"/>
                  <a:pt x="646632" y="1817126"/>
                </a:cubicBezTo>
                <a:cubicBezTo>
                  <a:pt x="636990" y="1820018"/>
                  <a:pt x="627349" y="1821304"/>
                  <a:pt x="617707" y="1821304"/>
                </a:cubicBezTo>
                <a:cubicBezTo>
                  <a:pt x="567892" y="1817126"/>
                  <a:pt x="520005" y="1804270"/>
                  <a:pt x="474368" y="1783701"/>
                </a:cubicBezTo>
                <a:cubicBezTo>
                  <a:pt x="388236" y="1744813"/>
                  <a:pt x="316888" y="1686964"/>
                  <a:pt x="254539" y="1616580"/>
                </a:cubicBezTo>
                <a:cubicBezTo>
                  <a:pt x="196046" y="1550374"/>
                  <a:pt x="147195" y="1477097"/>
                  <a:pt x="104129" y="1399964"/>
                </a:cubicBezTo>
                <a:cubicBezTo>
                  <a:pt x="97380" y="1388073"/>
                  <a:pt x="91595" y="1375860"/>
                  <a:pt x="87738" y="1362683"/>
                </a:cubicBezTo>
                <a:cubicBezTo>
                  <a:pt x="86774" y="1359148"/>
                  <a:pt x="84203" y="1354648"/>
                  <a:pt x="88702" y="1352077"/>
                </a:cubicBezTo>
                <a:close/>
                <a:moveTo>
                  <a:pt x="1901331" y="1342115"/>
                </a:moveTo>
                <a:cubicBezTo>
                  <a:pt x="1905509" y="1342115"/>
                  <a:pt x="1906152" y="1346615"/>
                  <a:pt x="1907116" y="1349828"/>
                </a:cubicBezTo>
                <a:cubicBezTo>
                  <a:pt x="1910972" y="1363969"/>
                  <a:pt x="1909044" y="1378111"/>
                  <a:pt x="1910008" y="1394823"/>
                </a:cubicBezTo>
                <a:cubicBezTo>
                  <a:pt x="1907437" y="1463921"/>
                  <a:pt x="1897796" y="1535269"/>
                  <a:pt x="1885261" y="1606296"/>
                </a:cubicBezTo>
                <a:cubicBezTo>
                  <a:pt x="1875298" y="1662217"/>
                  <a:pt x="1865335" y="1718139"/>
                  <a:pt x="1842838" y="1770204"/>
                </a:cubicBezTo>
                <a:cubicBezTo>
                  <a:pt x="1795273" y="1879797"/>
                  <a:pt x="1742565" y="1986177"/>
                  <a:pt x="1667039" y="2079701"/>
                </a:cubicBezTo>
                <a:cubicBezTo>
                  <a:pt x="1655790" y="2093520"/>
                  <a:pt x="1642935" y="2106054"/>
                  <a:pt x="1629758" y="2118267"/>
                </a:cubicBezTo>
                <a:cubicBezTo>
                  <a:pt x="1603083" y="2143014"/>
                  <a:pt x="1569980" y="2149442"/>
                  <a:pt x="1535270" y="2151370"/>
                </a:cubicBezTo>
                <a:cubicBezTo>
                  <a:pt x="1524343" y="2152013"/>
                  <a:pt x="1513415" y="2151692"/>
                  <a:pt x="1502810" y="2151692"/>
                </a:cubicBezTo>
                <a:cubicBezTo>
                  <a:pt x="1483848" y="2151370"/>
                  <a:pt x="1476456" y="2145264"/>
                  <a:pt x="1472278" y="2126302"/>
                </a:cubicBezTo>
                <a:cubicBezTo>
                  <a:pt x="1463600" y="2088057"/>
                  <a:pt x="1465529" y="2050454"/>
                  <a:pt x="1480955" y="2014459"/>
                </a:cubicBezTo>
                <a:cubicBezTo>
                  <a:pt x="1524985" y="1913222"/>
                  <a:pt x="1595691" y="1837695"/>
                  <a:pt x="1698214" y="1794308"/>
                </a:cubicBezTo>
                <a:cubicBezTo>
                  <a:pt x="1707212" y="1790451"/>
                  <a:pt x="1716533" y="1787880"/>
                  <a:pt x="1726174" y="1786273"/>
                </a:cubicBezTo>
                <a:cubicBezTo>
                  <a:pt x="1746100" y="1783059"/>
                  <a:pt x="1759599" y="1771811"/>
                  <a:pt x="1770526" y="1755420"/>
                </a:cubicBezTo>
                <a:cubicBezTo>
                  <a:pt x="1826126" y="1672181"/>
                  <a:pt x="1865657" y="1582192"/>
                  <a:pt x="1881405" y="1482884"/>
                </a:cubicBezTo>
                <a:cubicBezTo>
                  <a:pt x="1887511" y="1445281"/>
                  <a:pt x="1893618" y="1408000"/>
                  <a:pt x="1893296" y="1369754"/>
                </a:cubicBezTo>
                <a:cubicBezTo>
                  <a:pt x="1893296" y="1363327"/>
                  <a:pt x="1894582" y="1356577"/>
                  <a:pt x="1895867" y="1350150"/>
                </a:cubicBezTo>
                <a:cubicBezTo>
                  <a:pt x="1896510" y="1346936"/>
                  <a:pt x="1897153" y="1342115"/>
                  <a:pt x="1901331" y="1342115"/>
                </a:cubicBezTo>
                <a:close/>
                <a:moveTo>
                  <a:pt x="2847176" y="1301299"/>
                </a:moveTo>
                <a:cubicBezTo>
                  <a:pt x="2853925" y="1305155"/>
                  <a:pt x="2847497" y="1313511"/>
                  <a:pt x="2845248" y="1318975"/>
                </a:cubicBezTo>
                <a:cubicBezTo>
                  <a:pt x="2827893" y="1360755"/>
                  <a:pt x="2803146" y="1398358"/>
                  <a:pt x="2778399" y="1435960"/>
                </a:cubicBezTo>
                <a:cubicBezTo>
                  <a:pt x="2738547" y="1496703"/>
                  <a:pt x="2694838" y="1554552"/>
                  <a:pt x="2642452" y="1605332"/>
                </a:cubicBezTo>
                <a:cubicBezTo>
                  <a:pt x="2578174" y="1667360"/>
                  <a:pt x="2506183" y="1718139"/>
                  <a:pt x="2421015" y="1747385"/>
                </a:cubicBezTo>
                <a:cubicBezTo>
                  <a:pt x="2388876" y="1758312"/>
                  <a:pt x="2356095" y="1766347"/>
                  <a:pt x="2322349" y="1768275"/>
                </a:cubicBezTo>
                <a:cubicBezTo>
                  <a:pt x="2310779" y="1768918"/>
                  <a:pt x="2299209" y="1767954"/>
                  <a:pt x="2287961" y="1764097"/>
                </a:cubicBezTo>
                <a:cubicBezTo>
                  <a:pt x="2269963" y="1757991"/>
                  <a:pt x="2260643" y="1744814"/>
                  <a:pt x="2260964" y="1720389"/>
                </a:cubicBezTo>
                <a:cubicBezTo>
                  <a:pt x="2262250" y="1700463"/>
                  <a:pt x="2274462" y="1679894"/>
                  <a:pt x="2290532" y="1661575"/>
                </a:cubicBezTo>
                <a:cubicBezTo>
                  <a:pt x="2330062" y="1616259"/>
                  <a:pt x="2379235" y="1585727"/>
                  <a:pt x="2436763" y="1569015"/>
                </a:cubicBezTo>
                <a:cubicBezTo>
                  <a:pt x="2449297" y="1565480"/>
                  <a:pt x="2462796" y="1565158"/>
                  <a:pt x="2475973" y="1564837"/>
                </a:cubicBezTo>
                <a:cubicBezTo>
                  <a:pt x="2507790" y="1564516"/>
                  <a:pt x="2539608" y="1565480"/>
                  <a:pt x="2571425" y="1562587"/>
                </a:cubicBezTo>
                <a:cubicBezTo>
                  <a:pt x="2616419" y="1558730"/>
                  <a:pt x="2653058" y="1537519"/>
                  <a:pt x="2685196" y="1507308"/>
                </a:cubicBezTo>
                <a:cubicBezTo>
                  <a:pt x="2723763" y="1470671"/>
                  <a:pt x="2753009" y="1426640"/>
                  <a:pt x="2782256" y="1382610"/>
                </a:cubicBezTo>
                <a:cubicBezTo>
                  <a:pt x="2798325" y="1358506"/>
                  <a:pt x="2813430" y="1333437"/>
                  <a:pt x="2832392" y="1311262"/>
                </a:cubicBezTo>
                <a:cubicBezTo>
                  <a:pt x="2836249" y="1306762"/>
                  <a:pt x="2840748" y="1297442"/>
                  <a:pt x="2847176" y="1301299"/>
                </a:cubicBezTo>
                <a:close/>
                <a:moveTo>
                  <a:pt x="807326" y="1224487"/>
                </a:moveTo>
                <a:cubicBezTo>
                  <a:pt x="819539" y="1230272"/>
                  <a:pt x="824360" y="1241199"/>
                  <a:pt x="828859" y="1251805"/>
                </a:cubicBezTo>
                <a:cubicBezTo>
                  <a:pt x="844286" y="1289407"/>
                  <a:pt x="853284" y="1328617"/>
                  <a:pt x="861641" y="1368148"/>
                </a:cubicBezTo>
                <a:cubicBezTo>
                  <a:pt x="877389" y="1443031"/>
                  <a:pt x="889923" y="1518557"/>
                  <a:pt x="890887" y="1595047"/>
                </a:cubicBezTo>
                <a:cubicBezTo>
                  <a:pt x="892172" y="1675394"/>
                  <a:pt x="878996" y="1753492"/>
                  <a:pt x="844928" y="1827090"/>
                </a:cubicBezTo>
                <a:cubicBezTo>
                  <a:pt x="836894" y="1844445"/>
                  <a:pt x="826609" y="1860193"/>
                  <a:pt x="811504" y="1872727"/>
                </a:cubicBezTo>
                <a:cubicBezTo>
                  <a:pt x="779687" y="1899723"/>
                  <a:pt x="739513" y="1891367"/>
                  <a:pt x="721515" y="1854086"/>
                </a:cubicBezTo>
                <a:cubicBezTo>
                  <a:pt x="715409" y="1841231"/>
                  <a:pt x="711874" y="1828054"/>
                  <a:pt x="709945" y="1813913"/>
                </a:cubicBezTo>
                <a:cubicBezTo>
                  <a:pt x="700304" y="1743207"/>
                  <a:pt x="712195" y="1677001"/>
                  <a:pt x="750762" y="1616580"/>
                </a:cubicBezTo>
                <a:cubicBezTo>
                  <a:pt x="770688" y="1585084"/>
                  <a:pt x="791578" y="1554231"/>
                  <a:pt x="811825" y="1523056"/>
                </a:cubicBezTo>
                <a:cubicBezTo>
                  <a:pt x="834965" y="1487704"/>
                  <a:pt x="839143" y="1448816"/>
                  <a:pt x="834323" y="1408000"/>
                </a:cubicBezTo>
                <a:cubicBezTo>
                  <a:pt x="827573" y="1349828"/>
                  <a:pt x="816003" y="1292300"/>
                  <a:pt x="806040" y="1234771"/>
                </a:cubicBezTo>
                <a:cubicBezTo>
                  <a:pt x="806040" y="1231558"/>
                  <a:pt x="805076" y="1228665"/>
                  <a:pt x="807326" y="1224487"/>
                </a:cubicBezTo>
                <a:close/>
                <a:moveTo>
                  <a:pt x="0" y="1176278"/>
                </a:moveTo>
                <a:cubicBezTo>
                  <a:pt x="6428" y="1173387"/>
                  <a:pt x="10284" y="1178207"/>
                  <a:pt x="13820" y="1181742"/>
                </a:cubicBezTo>
                <a:cubicBezTo>
                  <a:pt x="29889" y="1197169"/>
                  <a:pt x="41459" y="1216132"/>
                  <a:pt x="54957" y="1233486"/>
                </a:cubicBezTo>
                <a:cubicBezTo>
                  <a:pt x="91274" y="1279123"/>
                  <a:pt x="132733" y="1319939"/>
                  <a:pt x="178692" y="1355934"/>
                </a:cubicBezTo>
                <a:cubicBezTo>
                  <a:pt x="198939" y="1371682"/>
                  <a:pt x="221758" y="1378110"/>
                  <a:pt x="246826" y="1378753"/>
                </a:cubicBezTo>
                <a:cubicBezTo>
                  <a:pt x="286678" y="1379717"/>
                  <a:pt x="326852" y="1378110"/>
                  <a:pt x="366382" y="1386145"/>
                </a:cubicBezTo>
                <a:cubicBezTo>
                  <a:pt x="435802" y="1399965"/>
                  <a:pt x="493331" y="1434674"/>
                  <a:pt x="538647" y="1488989"/>
                </a:cubicBezTo>
                <a:cubicBezTo>
                  <a:pt x="549895" y="1502487"/>
                  <a:pt x="557609" y="1518235"/>
                  <a:pt x="558895" y="1536554"/>
                </a:cubicBezTo>
                <a:cubicBezTo>
                  <a:pt x="560822" y="1559694"/>
                  <a:pt x="552146" y="1574157"/>
                  <a:pt x="530933" y="1583477"/>
                </a:cubicBezTo>
                <a:cubicBezTo>
                  <a:pt x="502651" y="1596011"/>
                  <a:pt x="474047" y="1592797"/>
                  <a:pt x="445445" y="1586048"/>
                </a:cubicBezTo>
                <a:cubicBezTo>
                  <a:pt x="372489" y="1568372"/>
                  <a:pt x="309818" y="1531734"/>
                  <a:pt x="252290" y="1484811"/>
                </a:cubicBezTo>
                <a:cubicBezTo>
                  <a:pt x="206331" y="1447210"/>
                  <a:pt x="166158" y="1404464"/>
                  <a:pt x="126306" y="1361077"/>
                </a:cubicBezTo>
                <a:cubicBezTo>
                  <a:pt x="111522" y="1343723"/>
                  <a:pt x="17034" y="1220951"/>
                  <a:pt x="0" y="1185599"/>
                </a:cubicBezTo>
                <a:cubicBezTo>
                  <a:pt x="0" y="1182385"/>
                  <a:pt x="0" y="1179492"/>
                  <a:pt x="0" y="1176278"/>
                </a:cubicBezTo>
                <a:close/>
                <a:moveTo>
                  <a:pt x="2128873" y="1174029"/>
                </a:moveTo>
                <a:cubicBezTo>
                  <a:pt x="2132087" y="1175636"/>
                  <a:pt x="2130159" y="1179493"/>
                  <a:pt x="2129837" y="1182385"/>
                </a:cubicBezTo>
                <a:cubicBezTo>
                  <a:pt x="2122767" y="1223844"/>
                  <a:pt x="2115375" y="1265625"/>
                  <a:pt x="2108304" y="1307084"/>
                </a:cubicBezTo>
                <a:cubicBezTo>
                  <a:pt x="2102519" y="1341472"/>
                  <a:pt x="2097377" y="1375861"/>
                  <a:pt x="2101877" y="1411213"/>
                </a:cubicBezTo>
                <a:cubicBezTo>
                  <a:pt x="2105733" y="1441424"/>
                  <a:pt x="2120517" y="1466814"/>
                  <a:pt x="2137229" y="1491239"/>
                </a:cubicBezTo>
                <a:cubicBezTo>
                  <a:pt x="2163262" y="1529806"/>
                  <a:pt x="2191222" y="1567087"/>
                  <a:pt x="2209220" y="1610474"/>
                </a:cubicBezTo>
                <a:cubicBezTo>
                  <a:pt x="2233324" y="1668967"/>
                  <a:pt x="2236217" y="1728745"/>
                  <a:pt x="2219505" y="1789166"/>
                </a:cubicBezTo>
                <a:cubicBezTo>
                  <a:pt x="2205364" y="1840266"/>
                  <a:pt x="2154584" y="1851515"/>
                  <a:pt x="2117303" y="1813591"/>
                </a:cubicBezTo>
                <a:cubicBezTo>
                  <a:pt x="2099305" y="1794951"/>
                  <a:pt x="2088700" y="1772132"/>
                  <a:pt x="2080022" y="1748350"/>
                </a:cubicBezTo>
                <a:cubicBezTo>
                  <a:pt x="2060417" y="1694678"/>
                  <a:pt x="2049169" y="1638756"/>
                  <a:pt x="2046598" y="1581549"/>
                </a:cubicBezTo>
                <a:cubicBezTo>
                  <a:pt x="2045955" y="1571907"/>
                  <a:pt x="2045312" y="1562266"/>
                  <a:pt x="2044348" y="1552624"/>
                </a:cubicBezTo>
                <a:cubicBezTo>
                  <a:pt x="2046276" y="1483204"/>
                  <a:pt x="2055597" y="1414427"/>
                  <a:pt x="2068774" y="1346293"/>
                </a:cubicBezTo>
                <a:cubicBezTo>
                  <a:pt x="2078415" y="1296799"/>
                  <a:pt x="2088700" y="1247627"/>
                  <a:pt x="2107340" y="1200383"/>
                </a:cubicBezTo>
                <a:cubicBezTo>
                  <a:pt x="2110554" y="1192027"/>
                  <a:pt x="2114411" y="1183992"/>
                  <a:pt x="2120839" y="1177564"/>
                </a:cubicBezTo>
                <a:cubicBezTo>
                  <a:pt x="2123088" y="1175636"/>
                  <a:pt x="2125659" y="1172101"/>
                  <a:pt x="2128873" y="1174029"/>
                </a:cubicBezTo>
                <a:close/>
                <a:moveTo>
                  <a:pt x="2929009" y="1123572"/>
                </a:moveTo>
                <a:cubicBezTo>
                  <a:pt x="2930656" y="1122688"/>
                  <a:pt x="2932504" y="1122608"/>
                  <a:pt x="2934593" y="1124535"/>
                </a:cubicBezTo>
                <a:cubicBezTo>
                  <a:pt x="2937806" y="1127429"/>
                  <a:pt x="2934914" y="1130963"/>
                  <a:pt x="2933628" y="1134177"/>
                </a:cubicBezTo>
                <a:cubicBezTo>
                  <a:pt x="2920130" y="1161495"/>
                  <a:pt x="2904703" y="1187527"/>
                  <a:pt x="2887349" y="1212274"/>
                </a:cubicBezTo>
                <a:cubicBezTo>
                  <a:pt x="2855210" y="1258233"/>
                  <a:pt x="2817607" y="1299370"/>
                  <a:pt x="2779362" y="1340187"/>
                </a:cubicBezTo>
                <a:cubicBezTo>
                  <a:pt x="2735011" y="1387752"/>
                  <a:pt x="2687766" y="1431461"/>
                  <a:pt x="2634095" y="1468420"/>
                </a:cubicBezTo>
                <a:cubicBezTo>
                  <a:pt x="2581708" y="1504416"/>
                  <a:pt x="2524501" y="1529484"/>
                  <a:pt x="2461188" y="1539126"/>
                </a:cubicBezTo>
                <a:cubicBezTo>
                  <a:pt x="2456046" y="1539769"/>
                  <a:pt x="2451546" y="1539447"/>
                  <a:pt x="2446725" y="1539769"/>
                </a:cubicBezTo>
                <a:cubicBezTo>
                  <a:pt x="2435156" y="1540090"/>
                  <a:pt x="2424228" y="1537840"/>
                  <a:pt x="2413622" y="1534305"/>
                </a:cubicBezTo>
                <a:cubicBezTo>
                  <a:pt x="2380520" y="1524021"/>
                  <a:pt x="2368307" y="1498631"/>
                  <a:pt x="2380520" y="1465849"/>
                </a:cubicBezTo>
                <a:cubicBezTo>
                  <a:pt x="2390804" y="1438531"/>
                  <a:pt x="2410087" y="1417641"/>
                  <a:pt x="2432584" y="1399965"/>
                </a:cubicBezTo>
                <a:cubicBezTo>
                  <a:pt x="2478221" y="1363969"/>
                  <a:pt x="2528358" y="1336973"/>
                  <a:pt x="2587493" y="1330545"/>
                </a:cubicBezTo>
                <a:cubicBezTo>
                  <a:pt x="2612562" y="1327974"/>
                  <a:pt x="2637630" y="1326688"/>
                  <a:pt x="2663020" y="1327331"/>
                </a:cubicBezTo>
                <a:cubicBezTo>
                  <a:pt x="2678125" y="1327653"/>
                  <a:pt x="2693230" y="1326046"/>
                  <a:pt x="2708335" y="1324439"/>
                </a:cubicBezTo>
                <a:cubicBezTo>
                  <a:pt x="2729226" y="1322510"/>
                  <a:pt x="2746259" y="1311905"/>
                  <a:pt x="2762329" y="1299370"/>
                </a:cubicBezTo>
                <a:cubicBezTo>
                  <a:pt x="2818571" y="1255983"/>
                  <a:pt x="2865816" y="1203597"/>
                  <a:pt x="2907596" y="1146390"/>
                </a:cubicBezTo>
                <a:cubicBezTo>
                  <a:pt x="2912417" y="1139642"/>
                  <a:pt x="2918523" y="1133213"/>
                  <a:pt x="2924630" y="1127429"/>
                </a:cubicBezTo>
                <a:cubicBezTo>
                  <a:pt x="2925916" y="1126143"/>
                  <a:pt x="2927362" y="1124455"/>
                  <a:pt x="2929009" y="1123572"/>
                </a:cubicBezTo>
                <a:close/>
                <a:moveTo>
                  <a:pt x="705768" y="1027476"/>
                </a:moveTo>
                <a:cubicBezTo>
                  <a:pt x="710589" y="1025548"/>
                  <a:pt x="713160" y="1030690"/>
                  <a:pt x="715410" y="1033904"/>
                </a:cubicBezTo>
                <a:cubicBezTo>
                  <a:pt x="727300" y="1049973"/>
                  <a:pt x="735014" y="1068292"/>
                  <a:pt x="740156" y="1087576"/>
                </a:cubicBezTo>
                <a:cubicBezTo>
                  <a:pt x="759440" y="1162459"/>
                  <a:pt x="771653" y="1238306"/>
                  <a:pt x="777759" y="1315440"/>
                </a:cubicBezTo>
                <a:cubicBezTo>
                  <a:pt x="779366" y="1329581"/>
                  <a:pt x="780330" y="1343400"/>
                  <a:pt x="780330" y="1357220"/>
                </a:cubicBezTo>
                <a:cubicBezTo>
                  <a:pt x="777759" y="1434996"/>
                  <a:pt x="763939" y="1510201"/>
                  <a:pt x="734372" y="1582513"/>
                </a:cubicBezTo>
                <a:cubicBezTo>
                  <a:pt x="727944" y="1597940"/>
                  <a:pt x="720552" y="1613045"/>
                  <a:pt x="709625" y="1625900"/>
                </a:cubicBezTo>
                <a:cubicBezTo>
                  <a:pt x="694841" y="1643577"/>
                  <a:pt x="675236" y="1650969"/>
                  <a:pt x="652418" y="1647433"/>
                </a:cubicBezTo>
                <a:cubicBezTo>
                  <a:pt x="624778" y="1643255"/>
                  <a:pt x="610316" y="1628150"/>
                  <a:pt x="606459" y="1595369"/>
                </a:cubicBezTo>
                <a:cubicBezTo>
                  <a:pt x="600674" y="1548767"/>
                  <a:pt x="600353" y="1501845"/>
                  <a:pt x="606459" y="1455243"/>
                </a:cubicBezTo>
                <a:cubicBezTo>
                  <a:pt x="611280" y="1417641"/>
                  <a:pt x="631527" y="1386466"/>
                  <a:pt x="652418" y="1355934"/>
                </a:cubicBezTo>
                <a:cubicBezTo>
                  <a:pt x="665273" y="1336973"/>
                  <a:pt x="680057" y="1319296"/>
                  <a:pt x="695162" y="1302263"/>
                </a:cubicBezTo>
                <a:cubicBezTo>
                  <a:pt x="720873" y="1273338"/>
                  <a:pt x="726336" y="1239913"/>
                  <a:pt x="723122" y="1202632"/>
                </a:cubicBezTo>
                <a:cubicBezTo>
                  <a:pt x="718624" y="1147675"/>
                  <a:pt x="712839" y="1093039"/>
                  <a:pt x="703197" y="1039047"/>
                </a:cubicBezTo>
                <a:cubicBezTo>
                  <a:pt x="702554" y="1035189"/>
                  <a:pt x="700947" y="1029404"/>
                  <a:pt x="705768" y="1027476"/>
                </a:cubicBezTo>
                <a:close/>
                <a:moveTo>
                  <a:pt x="1902295" y="1019442"/>
                </a:moveTo>
                <a:cubicBezTo>
                  <a:pt x="1906151" y="1019762"/>
                  <a:pt x="1906151" y="1023620"/>
                  <a:pt x="1907116" y="1026511"/>
                </a:cubicBezTo>
                <a:cubicBezTo>
                  <a:pt x="1910972" y="1038724"/>
                  <a:pt x="1908723" y="1051580"/>
                  <a:pt x="1909687" y="1067007"/>
                </a:cubicBezTo>
                <a:cubicBezTo>
                  <a:pt x="1908080" y="1120678"/>
                  <a:pt x="1901330" y="1176278"/>
                  <a:pt x="1892974" y="1231878"/>
                </a:cubicBezTo>
                <a:cubicBezTo>
                  <a:pt x="1883654" y="1293586"/>
                  <a:pt x="1874013" y="1355291"/>
                  <a:pt x="1855694" y="1415070"/>
                </a:cubicBezTo>
                <a:cubicBezTo>
                  <a:pt x="1830304" y="1497666"/>
                  <a:pt x="1791094" y="1573835"/>
                  <a:pt x="1746100" y="1646790"/>
                </a:cubicBezTo>
                <a:cubicBezTo>
                  <a:pt x="1717497" y="1693392"/>
                  <a:pt x="1685036" y="1737422"/>
                  <a:pt x="1647755" y="1777917"/>
                </a:cubicBezTo>
                <a:cubicBezTo>
                  <a:pt x="1613688" y="1815198"/>
                  <a:pt x="1571265" y="1830624"/>
                  <a:pt x="1521771" y="1829017"/>
                </a:cubicBezTo>
                <a:cubicBezTo>
                  <a:pt x="1516308" y="1828696"/>
                  <a:pt x="1510844" y="1828375"/>
                  <a:pt x="1505380" y="1828375"/>
                </a:cubicBezTo>
                <a:cubicBezTo>
                  <a:pt x="1482241" y="1827732"/>
                  <a:pt x="1471313" y="1818090"/>
                  <a:pt x="1468742" y="1794950"/>
                </a:cubicBezTo>
                <a:cubicBezTo>
                  <a:pt x="1463600" y="1747706"/>
                  <a:pt x="1472277" y="1702390"/>
                  <a:pt x="1494132" y="1660932"/>
                </a:cubicBezTo>
                <a:cubicBezTo>
                  <a:pt x="1535912" y="1580906"/>
                  <a:pt x="1598262" y="1520806"/>
                  <a:pt x="1679573" y="1480954"/>
                </a:cubicBezTo>
                <a:cubicBezTo>
                  <a:pt x="1694035" y="1473884"/>
                  <a:pt x="1709140" y="1468741"/>
                  <a:pt x="1724567" y="1465529"/>
                </a:cubicBezTo>
                <a:cubicBezTo>
                  <a:pt x="1746743" y="1461028"/>
                  <a:pt x="1761848" y="1448173"/>
                  <a:pt x="1773418" y="1429532"/>
                </a:cubicBezTo>
                <a:cubicBezTo>
                  <a:pt x="1819055" y="1356898"/>
                  <a:pt x="1853122" y="1279765"/>
                  <a:pt x="1873691" y="1196526"/>
                </a:cubicBezTo>
                <a:cubicBezTo>
                  <a:pt x="1885261" y="1148640"/>
                  <a:pt x="1893296" y="1100109"/>
                  <a:pt x="1892653" y="1050617"/>
                </a:cubicBezTo>
                <a:cubicBezTo>
                  <a:pt x="1892653" y="1042260"/>
                  <a:pt x="1893617" y="1034226"/>
                  <a:pt x="1895867" y="1026511"/>
                </a:cubicBezTo>
                <a:cubicBezTo>
                  <a:pt x="1896831" y="1023299"/>
                  <a:pt x="1897474" y="1018799"/>
                  <a:pt x="1902295" y="1019442"/>
                </a:cubicBezTo>
                <a:close/>
                <a:moveTo>
                  <a:pt x="124376" y="1002729"/>
                </a:moveTo>
                <a:cubicBezTo>
                  <a:pt x="165835" y="1146711"/>
                  <a:pt x="204723" y="1214524"/>
                  <a:pt x="254538" y="1285229"/>
                </a:cubicBezTo>
                <a:cubicBezTo>
                  <a:pt x="260966" y="1294549"/>
                  <a:pt x="267715" y="1303548"/>
                  <a:pt x="273821" y="1312868"/>
                </a:cubicBezTo>
                <a:cubicBezTo>
                  <a:pt x="278963" y="1320903"/>
                  <a:pt x="276714" y="1327010"/>
                  <a:pt x="267715" y="1329902"/>
                </a:cubicBezTo>
                <a:cubicBezTo>
                  <a:pt x="243932" y="1337294"/>
                  <a:pt x="240075" y="1345650"/>
                  <a:pt x="224970" y="1313833"/>
                </a:cubicBezTo>
                <a:cubicBezTo>
                  <a:pt x="203759" y="1270124"/>
                  <a:pt x="177083" y="1229629"/>
                  <a:pt x="153943" y="1187206"/>
                </a:cubicBezTo>
                <a:cubicBezTo>
                  <a:pt x="126304" y="1136748"/>
                  <a:pt x="110235" y="1005300"/>
                  <a:pt x="124376" y="1002729"/>
                </a:cubicBezTo>
                <a:close/>
                <a:moveTo>
                  <a:pt x="2229789" y="975411"/>
                </a:moveTo>
                <a:cubicBezTo>
                  <a:pt x="2234931" y="977339"/>
                  <a:pt x="2233324" y="983446"/>
                  <a:pt x="2232681" y="987945"/>
                </a:cubicBezTo>
                <a:cubicBezTo>
                  <a:pt x="2229467" y="1009478"/>
                  <a:pt x="2225611" y="1030690"/>
                  <a:pt x="2222718" y="1052223"/>
                </a:cubicBezTo>
                <a:cubicBezTo>
                  <a:pt x="2217576" y="1092075"/>
                  <a:pt x="2213719" y="1132248"/>
                  <a:pt x="2212112" y="1172743"/>
                </a:cubicBezTo>
                <a:cubicBezTo>
                  <a:pt x="2210827" y="1203597"/>
                  <a:pt x="2222397" y="1228665"/>
                  <a:pt x="2241680" y="1251162"/>
                </a:cubicBezTo>
                <a:cubicBezTo>
                  <a:pt x="2254535" y="1266589"/>
                  <a:pt x="2268034" y="1281694"/>
                  <a:pt x="2279925" y="1298085"/>
                </a:cubicBezTo>
                <a:cubicBezTo>
                  <a:pt x="2308850" y="1337937"/>
                  <a:pt x="2331990" y="1380039"/>
                  <a:pt x="2332954" y="1430818"/>
                </a:cubicBezTo>
                <a:cubicBezTo>
                  <a:pt x="2333597" y="1470349"/>
                  <a:pt x="2335525" y="1509879"/>
                  <a:pt x="2328776" y="1549089"/>
                </a:cubicBezTo>
                <a:cubicBezTo>
                  <a:pt x="2325241" y="1569979"/>
                  <a:pt x="2315278" y="1586691"/>
                  <a:pt x="2293745" y="1592797"/>
                </a:cubicBezTo>
                <a:cubicBezTo>
                  <a:pt x="2270926" y="1599225"/>
                  <a:pt x="2249715" y="1596011"/>
                  <a:pt x="2232038" y="1578978"/>
                </a:cubicBezTo>
                <a:cubicBezTo>
                  <a:pt x="2213076" y="1560659"/>
                  <a:pt x="2203756" y="1536555"/>
                  <a:pt x="2194757" y="1512450"/>
                </a:cubicBezTo>
                <a:cubicBezTo>
                  <a:pt x="2170010" y="1445280"/>
                  <a:pt x="2157476" y="1375218"/>
                  <a:pt x="2155548" y="1305155"/>
                </a:cubicBezTo>
                <a:cubicBezTo>
                  <a:pt x="2157476" y="1244734"/>
                  <a:pt x="2165511" y="1186884"/>
                  <a:pt x="2175474" y="1129035"/>
                </a:cubicBezTo>
                <a:cubicBezTo>
                  <a:pt x="2180938" y="1097861"/>
                  <a:pt x="2187044" y="1066685"/>
                  <a:pt x="2195722" y="1035832"/>
                </a:cubicBezTo>
                <a:cubicBezTo>
                  <a:pt x="2201185" y="1016549"/>
                  <a:pt x="2208256" y="998230"/>
                  <a:pt x="2220147" y="982160"/>
                </a:cubicBezTo>
                <a:cubicBezTo>
                  <a:pt x="2222718" y="978946"/>
                  <a:pt x="2224968" y="973484"/>
                  <a:pt x="2229789" y="975411"/>
                </a:cubicBezTo>
                <a:close/>
                <a:moveTo>
                  <a:pt x="2813751" y="954521"/>
                </a:moveTo>
                <a:cubicBezTo>
                  <a:pt x="2820179" y="955485"/>
                  <a:pt x="2813430" y="1069578"/>
                  <a:pt x="2794789" y="1110072"/>
                </a:cubicBezTo>
                <a:cubicBezTo>
                  <a:pt x="2773256" y="1156352"/>
                  <a:pt x="2745295" y="1198776"/>
                  <a:pt x="2720870" y="1243449"/>
                </a:cubicBezTo>
                <a:cubicBezTo>
                  <a:pt x="2715406" y="1253412"/>
                  <a:pt x="2710586" y="1263375"/>
                  <a:pt x="2705443" y="1273338"/>
                </a:cubicBezTo>
                <a:cubicBezTo>
                  <a:pt x="2700622" y="1282658"/>
                  <a:pt x="2693873" y="1286515"/>
                  <a:pt x="2682625" y="1282658"/>
                </a:cubicBezTo>
                <a:cubicBezTo>
                  <a:pt x="2654985" y="1273659"/>
                  <a:pt x="2653700" y="1271409"/>
                  <a:pt x="2670733" y="1247948"/>
                </a:cubicBezTo>
                <a:cubicBezTo>
                  <a:pt x="2701265" y="1206168"/>
                  <a:pt x="2731154" y="1164066"/>
                  <a:pt x="2754937" y="1118429"/>
                </a:cubicBezTo>
                <a:cubicBezTo>
                  <a:pt x="2770685" y="1088540"/>
                  <a:pt x="2785469" y="1057686"/>
                  <a:pt x="2790611" y="1024262"/>
                </a:cubicBezTo>
                <a:cubicBezTo>
                  <a:pt x="2793504" y="1004657"/>
                  <a:pt x="2807323" y="953235"/>
                  <a:pt x="2813751" y="954521"/>
                </a:cubicBezTo>
                <a:close/>
                <a:moveTo>
                  <a:pt x="435801" y="820180"/>
                </a:moveTo>
                <a:cubicBezTo>
                  <a:pt x="452513" y="818895"/>
                  <a:pt x="505221" y="869352"/>
                  <a:pt x="514862" y="887672"/>
                </a:cubicBezTo>
                <a:cubicBezTo>
                  <a:pt x="564678" y="980231"/>
                  <a:pt x="601637" y="1077933"/>
                  <a:pt x="626384" y="1180456"/>
                </a:cubicBezTo>
                <a:cubicBezTo>
                  <a:pt x="627670" y="1186241"/>
                  <a:pt x="628312" y="1192026"/>
                  <a:pt x="628955" y="1194597"/>
                </a:cubicBezTo>
                <a:cubicBezTo>
                  <a:pt x="629277" y="1211309"/>
                  <a:pt x="626384" y="1214202"/>
                  <a:pt x="612564" y="1216773"/>
                </a:cubicBezTo>
                <a:cubicBezTo>
                  <a:pt x="600352" y="1219023"/>
                  <a:pt x="597781" y="1210988"/>
                  <a:pt x="595852" y="1202310"/>
                </a:cubicBezTo>
                <a:cubicBezTo>
                  <a:pt x="584604" y="1147996"/>
                  <a:pt x="570141" y="1094645"/>
                  <a:pt x="548930" y="1042902"/>
                </a:cubicBezTo>
                <a:cubicBezTo>
                  <a:pt x="524504" y="983445"/>
                  <a:pt x="423267" y="821466"/>
                  <a:pt x="435801" y="820180"/>
                </a:cubicBezTo>
                <a:close/>
                <a:moveTo>
                  <a:pt x="2489470" y="771972"/>
                </a:moveTo>
                <a:cubicBezTo>
                  <a:pt x="2493648" y="776150"/>
                  <a:pt x="2461831" y="830464"/>
                  <a:pt x="2447690" y="852640"/>
                </a:cubicBezTo>
                <a:cubicBezTo>
                  <a:pt x="2403017" y="921417"/>
                  <a:pt x="2375377" y="997265"/>
                  <a:pt x="2356737" y="1076648"/>
                </a:cubicBezTo>
                <a:cubicBezTo>
                  <a:pt x="2350952" y="1101073"/>
                  <a:pt x="2345488" y="1125820"/>
                  <a:pt x="2340346" y="1150567"/>
                </a:cubicBezTo>
                <a:cubicBezTo>
                  <a:pt x="2338096" y="1160851"/>
                  <a:pt x="2333597" y="1166636"/>
                  <a:pt x="2322027" y="1164708"/>
                </a:cubicBezTo>
                <a:cubicBezTo>
                  <a:pt x="2311743" y="1162780"/>
                  <a:pt x="2305958" y="1157638"/>
                  <a:pt x="2307243" y="1146068"/>
                </a:cubicBezTo>
                <a:cubicBezTo>
                  <a:pt x="2309493" y="1125177"/>
                  <a:pt x="2315599" y="1105251"/>
                  <a:pt x="2321063" y="1085004"/>
                </a:cubicBezTo>
                <a:cubicBezTo>
                  <a:pt x="2344524" y="1000157"/>
                  <a:pt x="2373128" y="916918"/>
                  <a:pt x="2414587" y="838821"/>
                </a:cubicBezTo>
                <a:cubicBezTo>
                  <a:pt x="2429371" y="811181"/>
                  <a:pt x="2485292" y="767794"/>
                  <a:pt x="2489470" y="771972"/>
                </a:cubicBezTo>
                <a:close/>
                <a:moveTo>
                  <a:pt x="258075" y="703196"/>
                </a:moveTo>
                <a:cubicBezTo>
                  <a:pt x="263538" y="713480"/>
                  <a:pt x="263860" y="724086"/>
                  <a:pt x="264824" y="734049"/>
                </a:cubicBezTo>
                <a:cubicBezTo>
                  <a:pt x="267395" y="760403"/>
                  <a:pt x="268359" y="786757"/>
                  <a:pt x="270287" y="812789"/>
                </a:cubicBezTo>
                <a:cubicBezTo>
                  <a:pt x="276072" y="899884"/>
                  <a:pt x="287964" y="985695"/>
                  <a:pt x="324281" y="1066042"/>
                </a:cubicBezTo>
                <a:cubicBezTo>
                  <a:pt x="335851" y="1091433"/>
                  <a:pt x="352884" y="1112002"/>
                  <a:pt x="375060" y="1128392"/>
                </a:cubicBezTo>
                <a:cubicBezTo>
                  <a:pt x="386630" y="1137069"/>
                  <a:pt x="399164" y="1141569"/>
                  <a:pt x="413305" y="1143497"/>
                </a:cubicBezTo>
                <a:cubicBezTo>
                  <a:pt x="446087" y="1147996"/>
                  <a:pt x="474047" y="1164387"/>
                  <a:pt x="500723" y="1182706"/>
                </a:cubicBezTo>
                <a:cubicBezTo>
                  <a:pt x="556966" y="1221273"/>
                  <a:pt x="590711" y="1274624"/>
                  <a:pt x="601960" y="1342114"/>
                </a:cubicBezTo>
                <a:cubicBezTo>
                  <a:pt x="603888" y="1353363"/>
                  <a:pt x="603888" y="1364612"/>
                  <a:pt x="602281" y="1375860"/>
                </a:cubicBezTo>
                <a:cubicBezTo>
                  <a:pt x="596175" y="1413141"/>
                  <a:pt x="564357" y="1433389"/>
                  <a:pt x="527719" y="1423426"/>
                </a:cubicBezTo>
                <a:cubicBezTo>
                  <a:pt x="498151" y="1415391"/>
                  <a:pt x="474369" y="1396750"/>
                  <a:pt x="451872" y="1377146"/>
                </a:cubicBezTo>
                <a:cubicBezTo>
                  <a:pt x="410091" y="1340186"/>
                  <a:pt x="376345" y="1297442"/>
                  <a:pt x="354170" y="1245698"/>
                </a:cubicBezTo>
                <a:cubicBezTo>
                  <a:pt x="322995" y="1173064"/>
                  <a:pt x="292785" y="1099789"/>
                  <a:pt x="273501" y="1022656"/>
                </a:cubicBezTo>
                <a:cubicBezTo>
                  <a:pt x="266109" y="993087"/>
                  <a:pt x="263538" y="962877"/>
                  <a:pt x="260967" y="932989"/>
                </a:cubicBezTo>
                <a:cubicBezTo>
                  <a:pt x="254861" y="863569"/>
                  <a:pt x="251647" y="793827"/>
                  <a:pt x="253575" y="723765"/>
                </a:cubicBezTo>
                <a:cubicBezTo>
                  <a:pt x="253897" y="717337"/>
                  <a:pt x="253254" y="710267"/>
                  <a:pt x="258075" y="703196"/>
                </a:cubicBezTo>
                <a:close/>
                <a:moveTo>
                  <a:pt x="1902937" y="696448"/>
                </a:moveTo>
                <a:cubicBezTo>
                  <a:pt x="1907758" y="700304"/>
                  <a:pt x="1906794" y="705447"/>
                  <a:pt x="1907115" y="710267"/>
                </a:cubicBezTo>
                <a:cubicBezTo>
                  <a:pt x="1908722" y="775187"/>
                  <a:pt x="1903580" y="839465"/>
                  <a:pt x="1896188" y="904064"/>
                </a:cubicBezTo>
                <a:cubicBezTo>
                  <a:pt x="1886225" y="991481"/>
                  <a:pt x="1864692" y="1076328"/>
                  <a:pt x="1832232" y="1157959"/>
                </a:cubicBezTo>
                <a:cubicBezTo>
                  <a:pt x="1808449" y="1217737"/>
                  <a:pt x="1779203" y="1274302"/>
                  <a:pt x="1744814" y="1328616"/>
                </a:cubicBezTo>
                <a:cubicBezTo>
                  <a:pt x="1714925" y="1375539"/>
                  <a:pt x="1683751" y="1421176"/>
                  <a:pt x="1645184" y="1461351"/>
                </a:cubicBezTo>
                <a:cubicBezTo>
                  <a:pt x="1605975" y="1501844"/>
                  <a:pt x="1558731" y="1518557"/>
                  <a:pt x="1503131" y="1514057"/>
                </a:cubicBezTo>
                <a:cubicBezTo>
                  <a:pt x="1487704" y="1512772"/>
                  <a:pt x="1478384" y="1506344"/>
                  <a:pt x="1473563" y="1491239"/>
                </a:cubicBezTo>
                <a:cubicBezTo>
                  <a:pt x="1461350" y="1452351"/>
                  <a:pt x="1465528" y="1414427"/>
                  <a:pt x="1479991" y="1377468"/>
                </a:cubicBezTo>
                <a:cubicBezTo>
                  <a:pt x="1503452" y="1316404"/>
                  <a:pt x="1543304" y="1266589"/>
                  <a:pt x="1591191" y="1223201"/>
                </a:cubicBezTo>
                <a:cubicBezTo>
                  <a:pt x="1620759" y="1196204"/>
                  <a:pt x="1653219" y="1172743"/>
                  <a:pt x="1689857" y="1156031"/>
                </a:cubicBezTo>
                <a:cubicBezTo>
                  <a:pt x="1703355" y="1149925"/>
                  <a:pt x="1717175" y="1145425"/>
                  <a:pt x="1731959" y="1143819"/>
                </a:cubicBezTo>
                <a:cubicBezTo>
                  <a:pt x="1745779" y="1142533"/>
                  <a:pt x="1755099" y="1133213"/>
                  <a:pt x="1763133" y="1123250"/>
                </a:cubicBezTo>
                <a:cubicBezTo>
                  <a:pt x="1795272" y="1082434"/>
                  <a:pt x="1818734" y="1036475"/>
                  <a:pt x="1839302" y="989232"/>
                </a:cubicBezTo>
                <a:cubicBezTo>
                  <a:pt x="1867585" y="924310"/>
                  <a:pt x="1883333" y="856177"/>
                  <a:pt x="1889118" y="785793"/>
                </a:cubicBezTo>
                <a:cubicBezTo>
                  <a:pt x="1891367" y="760403"/>
                  <a:pt x="1892331" y="734692"/>
                  <a:pt x="1898116" y="709624"/>
                </a:cubicBezTo>
                <a:cubicBezTo>
                  <a:pt x="1898759" y="704482"/>
                  <a:pt x="1898759" y="699662"/>
                  <a:pt x="1902937" y="696448"/>
                </a:cubicBezTo>
                <a:close/>
                <a:moveTo>
                  <a:pt x="2678768" y="652095"/>
                </a:moveTo>
                <a:cubicBezTo>
                  <a:pt x="2682303" y="657237"/>
                  <a:pt x="2682625" y="662379"/>
                  <a:pt x="2682625" y="667200"/>
                </a:cubicBezTo>
                <a:cubicBezTo>
                  <a:pt x="2684553" y="757510"/>
                  <a:pt x="2680054" y="847820"/>
                  <a:pt x="2668805" y="937487"/>
                </a:cubicBezTo>
                <a:cubicBezTo>
                  <a:pt x="2662698" y="986338"/>
                  <a:pt x="2645665" y="1032296"/>
                  <a:pt x="2628953" y="1078255"/>
                </a:cubicBezTo>
                <a:cubicBezTo>
                  <a:pt x="2609348" y="1131927"/>
                  <a:pt x="2589743" y="1185598"/>
                  <a:pt x="2560818" y="1235092"/>
                </a:cubicBezTo>
                <a:cubicBezTo>
                  <a:pt x="2529644" y="1288442"/>
                  <a:pt x="2486578" y="1331187"/>
                  <a:pt x="2432585" y="1362362"/>
                </a:cubicBezTo>
                <a:cubicBezTo>
                  <a:pt x="2417158" y="1371039"/>
                  <a:pt x="2400446" y="1376503"/>
                  <a:pt x="2382448" y="1373932"/>
                </a:cubicBezTo>
                <a:cubicBezTo>
                  <a:pt x="2353523" y="1370075"/>
                  <a:pt x="2334240" y="1347578"/>
                  <a:pt x="2333276" y="1316403"/>
                </a:cubicBezTo>
                <a:cubicBezTo>
                  <a:pt x="2331669" y="1272373"/>
                  <a:pt x="2347095" y="1233485"/>
                  <a:pt x="2370235" y="1197168"/>
                </a:cubicBezTo>
                <a:cubicBezTo>
                  <a:pt x="2400767" y="1149603"/>
                  <a:pt x="2444797" y="1119393"/>
                  <a:pt x="2496219" y="1098181"/>
                </a:cubicBezTo>
                <a:cubicBezTo>
                  <a:pt x="2504576" y="1094967"/>
                  <a:pt x="2513253" y="1092718"/>
                  <a:pt x="2521931" y="1091754"/>
                </a:cubicBezTo>
                <a:cubicBezTo>
                  <a:pt x="2551820" y="1088860"/>
                  <a:pt x="2572389" y="1070864"/>
                  <a:pt x="2589743" y="1049008"/>
                </a:cubicBezTo>
                <a:cubicBezTo>
                  <a:pt x="2618990" y="1012691"/>
                  <a:pt x="2631202" y="968661"/>
                  <a:pt x="2642130" y="924631"/>
                </a:cubicBezTo>
                <a:cubicBezTo>
                  <a:pt x="2656914" y="866139"/>
                  <a:pt x="2663663" y="806683"/>
                  <a:pt x="2666234" y="746262"/>
                </a:cubicBezTo>
                <a:cubicBezTo>
                  <a:pt x="2667519" y="717337"/>
                  <a:pt x="2668162" y="688090"/>
                  <a:pt x="2674590" y="659487"/>
                </a:cubicBezTo>
                <a:cubicBezTo>
                  <a:pt x="2675554" y="657237"/>
                  <a:pt x="2675233" y="654345"/>
                  <a:pt x="2678768" y="652095"/>
                </a:cubicBezTo>
                <a:close/>
                <a:moveTo>
                  <a:pt x="1902616" y="370881"/>
                </a:moveTo>
                <a:cubicBezTo>
                  <a:pt x="1906794" y="380524"/>
                  <a:pt x="1906794" y="388879"/>
                  <a:pt x="1907115" y="397557"/>
                </a:cubicBezTo>
                <a:cubicBezTo>
                  <a:pt x="1908401" y="459585"/>
                  <a:pt x="1903258" y="521613"/>
                  <a:pt x="1895867" y="582998"/>
                </a:cubicBezTo>
                <a:cubicBezTo>
                  <a:pt x="1883654" y="681985"/>
                  <a:pt x="1861156" y="778401"/>
                  <a:pt x="1818733" y="869354"/>
                </a:cubicBezTo>
                <a:cubicBezTo>
                  <a:pt x="1777274" y="958056"/>
                  <a:pt x="1729066" y="1042903"/>
                  <a:pt x="1665110" y="1118108"/>
                </a:cubicBezTo>
                <a:cubicBezTo>
                  <a:pt x="1633614" y="1155388"/>
                  <a:pt x="1597297" y="1186563"/>
                  <a:pt x="1546196" y="1193955"/>
                </a:cubicBezTo>
                <a:cubicBezTo>
                  <a:pt x="1530448" y="1196205"/>
                  <a:pt x="1514700" y="1197490"/>
                  <a:pt x="1498952" y="1193312"/>
                </a:cubicBezTo>
                <a:cubicBezTo>
                  <a:pt x="1484811" y="1189455"/>
                  <a:pt x="1475491" y="1180778"/>
                  <a:pt x="1473884" y="1165995"/>
                </a:cubicBezTo>
                <a:cubicBezTo>
                  <a:pt x="1468099" y="1112323"/>
                  <a:pt x="1468099" y="1059294"/>
                  <a:pt x="1496060" y="1009800"/>
                </a:cubicBezTo>
                <a:cubicBezTo>
                  <a:pt x="1539447" y="933309"/>
                  <a:pt x="1600511" y="876747"/>
                  <a:pt x="1681179" y="841714"/>
                </a:cubicBezTo>
                <a:cubicBezTo>
                  <a:pt x="1702391" y="832394"/>
                  <a:pt x="1725531" y="830467"/>
                  <a:pt x="1748028" y="827252"/>
                </a:cubicBezTo>
                <a:cubicBezTo>
                  <a:pt x="1754134" y="826288"/>
                  <a:pt x="1757991" y="824039"/>
                  <a:pt x="1760562" y="818575"/>
                </a:cubicBezTo>
                <a:cubicBezTo>
                  <a:pt x="1793665" y="751404"/>
                  <a:pt x="1830625" y="686164"/>
                  <a:pt x="1856657" y="615779"/>
                </a:cubicBezTo>
                <a:cubicBezTo>
                  <a:pt x="1874976" y="566286"/>
                  <a:pt x="1884296" y="515184"/>
                  <a:pt x="1888474" y="462799"/>
                </a:cubicBezTo>
                <a:cubicBezTo>
                  <a:pt x="1890403" y="436444"/>
                  <a:pt x="1891688" y="410090"/>
                  <a:pt x="1896831" y="384380"/>
                </a:cubicBezTo>
                <a:cubicBezTo>
                  <a:pt x="1898116" y="379881"/>
                  <a:pt x="1898759" y="375703"/>
                  <a:pt x="1902616" y="370881"/>
                </a:cubicBezTo>
                <a:close/>
                <a:moveTo>
                  <a:pt x="1258323" y="168848"/>
                </a:moveTo>
                <a:cubicBezTo>
                  <a:pt x="1260649" y="167707"/>
                  <a:pt x="1262693" y="167682"/>
                  <a:pt x="1264340" y="169048"/>
                </a:cubicBezTo>
                <a:cubicBezTo>
                  <a:pt x="1269160" y="172905"/>
                  <a:pt x="1236379" y="308209"/>
                  <a:pt x="1234129" y="349347"/>
                </a:cubicBezTo>
                <a:cubicBezTo>
                  <a:pt x="1229630" y="428087"/>
                  <a:pt x="1240235" y="505541"/>
                  <a:pt x="1252127" y="582996"/>
                </a:cubicBezTo>
                <a:cubicBezTo>
                  <a:pt x="1252770" y="587174"/>
                  <a:pt x="1253091" y="591352"/>
                  <a:pt x="1253412" y="595530"/>
                </a:cubicBezTo>
                <a:cubicBezTo>
                  <a:pt x="1253734" y="602279"/>
                  <a:pt x="1250520" y="605815"/>
                  <a:pt x="1243771" y="605815"/>
                </a:cubicBezTo>
                <a:cubicBezTo>
                  <a:pt x="1240235" y="605815"/>
                  <a:pt x="1236700" y="606136"/>
                  <a:pt x="1233165" y="606136"/>
                </a:cubicBezTo>
                <a:cubicBezTo>
                  <a:pt x="1213882" y="606136"/>
                  <a:pt x="1208739" y="602279"/>
                  <a:pt x="1204883" y="583317"/>
                </a:cubicBezTo>
                <a:cubicBezTo>
                  <a:pt x="1200705" y="562427"/>
                  <a:pt x="1196527" y="541537"/>
                  <a:pt x="1193634" y="520325"/>
                </a:cubicBezTo>
                <a:cubicBezTo>
                  <a:pt x="1188492" y="488508"/>
                  <a:pt x="1184635" y="456690"/>
                  <a:pt x="1185278" y="424230"/>
                </a:cubicBezTo>
                <a:cubicBezTo>
                  <a:pt x="1184314" y="369273"/>
                  <a:pt x="1195884" y="315601"/>
                  <a:pt x="1207133" y="262251"/>
                </a:cubicBezTo>
                <a:cubicBezTo>
                  <a:pt x="1211913" y="239472"/>
                  <a:pt x="1242039" y="176832"/>
                  <a:pt x="1258323" y="168848"/>
                </a:cubicBezTo>
                <a:close/>
                <a:moveTo>
                  <a:pt x="1704415" y="152347"/>
                </a:moveTo>
                <a:cubicBezTo>
                  <a:pt x="1722905" y="171439"/>
                  <a:pt x="1761326" y="319498"/>
                  <a:pt x="1757670" y="391770"/>
                </a:cubicBezTo>
                <a:cubicBezTo>
                  <a:pt x="1754135" y="460225"/>
                  <a:pt x="1743850" y="528038"/>
                  <a:pt x="1729388" y="595208"/>
                </a:cubicBezTo>
                <a:cubicBezTo>
                  <a:pt x="1724246" y="618348"/>
                  <a:pt x="1717818" y="641167"/>
                  <a:pt x="1706891" y="662378"/>
                </a:cubicBezTo>
                <a:cubicBezTo>
                  <a:pt x="1703355" y="669128"/>
                  <a:pt x="1699177" y="675234"/>
                  <a:pt x="1691464" y="677162"/>
                </a:cubicBezTo>
                <a:cubicBezTo>
                  <a:pt x="1683429" y="679412"/>
                  <a:pt x="1674752" y="680055"/>
                  <a:pt x="1668003" y="674913"/>
                </a:cubicBezTo>
                <a:cubicBezTo>
                  <a:pt x="1661254" y="669770"/>
                  <a:pt x="1666717" y="662378"/>
                  <a:pt x="1668324" y="656593"/>
                </a:cubicBezTo>
                <a:cubicBezTo>
                  <a:pt x="1680537" y="606457"/>
                  <a:pt x="1693071" y="556642"/>
                  <a:pt x="1700784" y="505541"/>
                </a:cubicBezTo>
                <a:cubicBezTo>
                  <a:pt x="1707212" y="460547"/>
                  <a:pt x="1711711" y="415231"/>
                  <a:pt x="1711390" y="363809"/>
                </a:cubicBezTo>
                <a:cubicBezTo>
                  <a:pt x="1712676" y="308530"/>
                  <a:pt x="1711390" y="238146"/>
                  <a:pt x="1697892" y="152657"/>
                </a:cubicBezTo>
                <a:cubicBezTo>
                  <a:pt x="1699539" y="149524"/>
                  <a:pt x="1701774" y="149619"/>
                  <a:pt x="1704415" y="152347"/>
                </a:cubicBezTo>
                <a:close/>
                <a:moveTo>
                  <a:pt x="1026190" y="127590"/>
                </a:moveTo>
                <a:cubicBezTo>
                  <a:pt x="1031332" y="135946"/>
                  <a:pt x="1031012" y="144302"/>
                  <a:pt x="1031654" y="152337"/>
                </a:cubicBezTo>
                <a:cubicBezTo>
                  <a:pt x="1033904" y="179655"/>
                  <a:pt x="1033904" y="207294"/>
                  <a:pt x="1034225" y="234934"/>
                </a:cubicBezTo>
                <a:cubicBezTo>
                  <a:pt x="1035511" y="314959"/>
                  <a:pt x="1043867" y="394343"/>
                  <a:pt x="1064757" y="471797"/>
                </a:cubicBezTo>
                <a:cubicBezTo>
                  <a:pt x="1082755" y="538646"/>
                  <a:pt x="1116500" y="596818"/>
                  <a:pt x="1162459" y="648240"/>
                </a:cubicBezTo>
                <a:cubicBezTo>
                  <a:pt x="1174029" y="661095"/>
                  <a:pt x="1187206" y="670094"/>
                  <a:pt x="1206168" y="671701"/>
                </a:cubicBezTo>
                <a:cubicBezTo>
                  <a:pt x="1229308" y="673951"/>
                  <a:pt x="1249555" y="685521"/>
                  <a:pt x="1268838" y="698055"/>
                </a:cubicBezTo>
                <a:cubicBezTo>
                  <a:pt x="1335044" y="741120"/>
                  <a:pt x="1389680" y="795435"/>
                  <a:pt x="1426318" y="866141"/>
                </a:cubicBezTo>
                <a:cubicBezTo>
                  <a:pt x="1445923" y="904064"/>
                  <a:pt x="1455565" y="945201"/>
                  <a:pt x="1453958" y="988589"/>
                </a:cubicBezTo>
                <a:cubicBezTo>
                  <a:pt x="1452029" y="1038724"/>
                  <a:pt x="1422462" y="1057043"/>
                  <a:pt x="1375539" y="1046438"/>
                </a:cubicBezTo>
                <a:cubicBezTo>
                  <a:pt x="1334401" y="1037118"/>
                  <a:pt x="1301941" y="1011728"/>
                  <a:pt x="1273016" y="982804"/>
                </a:cubicBezTo>
                <a:cubicBezTo>
                  <a:pt x="1225772" y="935881"/>
                  <a:pt x="1188813" y="881567"/>
                  <a:pt x="1156674" y="823396"/>
                </a:cubicBezTo>
                <a:cubicBezTo>
                  <a:pt x="1111679" y="741442"/>
                  <a:pt x="1082755" y="653702"/>
                  <a:pt x="1059615" y="563715"/>
                </a:cubicBezTo>
                <a:cubicBezTo>
                  <a:pt x="1052866" y="537682"/>
                  <a:pt x="1046759" y="511007"/>
                  <a:pt x="1037439" y="485939"/>
                </a:cubicBezTo>
                <a:cubicBezTo>
                  <a:pt x="1034225" y="485939"/>
                  <a:pt x="1034225" y="487546"/>
                  <a:pt x="1034225" y="489153"/>
                </a:cubicBezTo>
                <a:cubicBezTo>
                  <a:pt x="1034546" y="579463"/>
                  <a:pt x="1037117" y="669773"/>
                  <a:pt x="1055437" y="758797"/>
                </a:cubicBezTo>
                <a:cubicBezTo>
                  <a:pt x="1072791" y="842679"/>
                  <a:pt x="1113929" y="914347"/>
                  <a:pt x="1169208" y="978626"/>
                </a:cubicBezTo>
                <a:cubicBezTo>
                  <a:pt x="1175636" y="986017"/>
                  <a:pt x="1183349" y="992445"/>
                  <a:pt x="1193633" y="993408"/>
                </a:cubicBezTo>
                <a:cubicBezTo>
                  <a:pt x="1228343" y="996301"/>
                  <a:pt x="1257268" y="1012692"/>
                  <a:pt x="1284586" y="1032297"/>
                </a:cubicBezTo>
                <a:cubicBezTo>
                  <a:pt x="1343079" y="1074720"/>
                  <a:pt x="1393537" y="1124857"/>
                  <a:pt x="1426318" y="1190098"/>
                </a:cubicBezTo>
                <a:cubicBezTo>
                  <a:pt x="1445602" y="1228343"/>
                  <a:pt x="1455243" y="1269159"/>
                  <a:pt x="1453315" y="1312547"/>
                </a:cubicBezTo>
                <a:cubicBezTo>
                  <a:pt x="1451708" y="1347257"/>
                  <a:pt x="1435639" y="1367826"/>
                  <a:pt x="1404143" y="1371362"/>
                </a:cubicBezTo>
                <a:cubicBezTo>
                  <a:pt x="1390002" y="1372968"/>
                  <a:pt x="1376503" y="1369432"/>
                  <a:pt x="1363326" y="1364290"/>
                </a:cubicBezTo>
                <a:cubicBezTo>
                  <a:pt x="1331830" y="1351756"/>
                  <a:pt x="1305477" y="1331830"/>
                  <a:pt x="1281051" y="1308690"/>
                </a:cubicBezTo>
                <a:cubicBezTo>
                  <a:pt x="1199097" y="1230915"/>
                  <a:pt x="1144461" y="1135784"/>
                  <a:pt x="1104930" y="1031012"/>
                </a:cubicBezTo>
                <a:cubicBezTo>
                  <a:pt x="1078577" y="960948"/>
                  <a:pt x="1058972" y="888638"/>
                  <a:pt x="1039367" y="816326"/>
                </a:cubicBezTo>
                <a:cubicBezTo>
                  <a:pt x="1038403" y="812148"/>
                  <a:pt x="1037117" y="808291"/>
                  <a:pt x="1034225" y="804113"/>
                </a:cubicBezTo>
                <a:cubicBezTo>
                  <a:pt x="1034225" y="807326"/>
                  <a:pt x="1033583" y="810541"/>
                  <a:pt x="1033904" y="813432"/>
                </a:cubicBezTo>
                <a:cubicBezTo>
                  <a:pt x="1036476" y="898278"/>
                  <a:pt x="1039046" y="983125"/>
                  <a:pt x="1052544" y="1067329"/>
                </a:cubicBezTo>
                <a:cubicBezTo>
                  <a:pt x="1065721" y="1149283"/>
                  <a:pt x="1101716" y="1219345"/>
                  <a:pt x="1154103" y="1282336"/>
                </a:cubicBezTo>
                <a:cubicBezTo>
                  <a:pt x="1169851" y="1301298"/>
                  <a:pt x="1188491" y="1313512"/>
                  <a:pt x="1212917" y="1320903"/>
                </a:cubicBezTo>
                <a:cubicBezTo>
                  <a:pt x="1290371" y="1343722"/>
                  <a:pt x="1349185" y="1392894"/>
                  <a:pt x="1396751" y="1456850"/>
                </a:cubicBezTo>
                <a:cubicBezTo>
                  <a:pt x="1425997" y="1496381"/>
                  <a:pt x="1446566" y="1540090"/>
                  <a:pt x="1452029" y="1589583"/>
                </a:cubicBezTo>
                <a:cubicBezTo>
                  <a:pt x="1454601" y="1614009"/>
                  <a:pt x="1455565" y="1638113"/>
                  <a:pt x="1447530" y="1662217"/>
                </a:cubicBezTo>
                <a:cubicBezTo>
                  <a:pt x="1443352" y="1674751"/>
                  <a:pt x="1435639" y="1678929"/>
                  <a:pt x="1423426" y="1680215"/>
                </a:cubicBezTo>
                <a:cubicBezTo>
                  <a:pt x="1363005" y="1686000"/>
                  <a:pt x="1313190" y="1665109"/>
                  <a:pt x="1270445" y="1622043"/>
                </a:cubicBezTo>
                <a:cubicBezTo>
                  <a:pt x="1192348" y="1542982"/>
                  <a:pt x="1139319" y="1449780"/>
                  <a:pt x="1101716" y="1346935"/>
                </a:cubicBezTo>
                <a:cubicBezTo>
                  <a:pt x="1077612" y="1280408"/>
                  <a:pt x="1058972" y="1212596"/>
                  <a:pt x="1040653" y="1144140"/>
                </a:cubicBezTo>
                <a:cubicBezTo>
                  <a:pt x="1039046" y="1138354"/>
                  <a:pt x="1037439" y="1132569"/>
                  <a:pt x="1036476" y="1129677"/>
                </a:cubicBezTo>
                <a:cubicBezTo>
                  <a:pt x="1036476" y="1159888"/>
                  <a:pt x="1035511" y="1192990"/>
                  <a:pt x="1036796" y="1225772"/>
                </a:cubicBezTo>
                <a:cubicBezTo>
                  <a:pt x="1038403" y="1263375"/>
                  <a:pt x="1040331" y="1300977"/>
                  <a:pt x="1045474" y="1338258"/>
                </a:cubicBezTo>
                <a:cubicBezTo>
                  <a:pt x="1052223" y="1389680"/>
                  <a:pt x="1058972" y="1441745"/>
                  <a:pt x="1081790" y="1488989"/>
                </a:cubicBezTo>
                <a:cubicBezTo>
                  <a:pt x="1103645" y="1534304"/>
                  <a:pt x="1131927" y="1575764"/>
                  <a:pt x="1162780" y="1614973"/>
                </a:cubicBezTo>
                <a:cubicBezTo>
                  <a:pt x="1171779" y="1626543"/>
                  <a:pt x="1184313" y="1632971"/>
                  <a:pt x="1198133" y="1636185"/>
                </a:cubicBezTo>
                <a:cubicBezTo>
                  <a:pt x="1302905" y="1661896"/>
                  <a:pt x="1371682" y="1731315"/>
                  <a:pt x="1422140" y="1822268"/>
                </a:cubicBezTo>
                <a:cubicBezTo>
                  <a:pt x="1444638" y="1863084"/>
                  <a:pt x="1455243" y="1907115"/>
                  <a:pt x="1453315" y="1954359"/>
                </a:cubicBezTo>
                <a:cubicBezTo>
                  <a:pt x="1452029" y="1988426"/>
                  <a:pt x="1439817" y="2000960"/>
                  <a:pt x="1406071" y="2002888"/>
                </a:cubicBezTo>
                <a:cubicBezTo>
                  <a:pt x="1361077" y="2005459"/>
                  <a:pt x="1322831" y="1989711"/>
                  <a:pt x="1290371" y="1959822"/>
                </a:cubicBezTo>
                <a:cubicBezTo>
                  <a:pt x="1219987" y="1894902"/>
                  <a:pt x="1167280" y="1817769"/>
                  <a:pt x="1129034" y="1730030"/>
                </a:cubicBezTo>
                <a:cubicBezTo>
                  <a:pt x="1091111" y="1642612"/>
                  <a:pt x="1065721" y="1551017"/>
                  <a:pt x="1038724" y="1459743"/>
                </a:cubicBezTo>
                <a:cubicBezTo>
                  <a:pt x="1038082" y="1456850"/>
                  <a:pt x="1038082" y="1452993"/>
                  <a:pt x="1034225" y="1450101"/>
                </a:cubicBezTo>
                <a:cubicBezTo>
                  <a:pt x="1034225" y="1462314"/>
                  <a:pt x="1033904" y="1473562"/>
                  <a:pt x="1034225" y="1485133"/>
                </a:cubicBezTo>
                <a:cubicBezTo>
                  <a:pt x="1036154" y="1526591"/>
                  <a:pt x="1038724" y="1568050"/>
                  <a:pt x="1040653" y="1609509"/>
                </a:cubicBezTo>
                <a:cubicBezTo>
                  <a:pt x="1044831" y="1706890"/>
                  <a:pt x="1072149" y="1797200"/>
                  <a:pt x="1125178" y="1879154"/>
                </a:cubicBezTo>
                <a:cubicBezTo>
                  <a:pt x="1135141" y="1894902"/>
                  <a:pt x="1145104" y="1910650"/>
                  <a:pt x="1155067" y="1926398"/>
                </a:cubicBezTo>
                <a:cubicBezTo>
                  <a:pt x="1165673" y="1943110"/>
                  <a:pt x="1180135" y="1954680"/>
                  <a:pt x="1199740" y="1959501"/>
                </a:cubicBezTo>
                <a:cubicBezTo>
                  <a:pt x="1285229" y="1980391"/>
                  <a:pt x="1346614" y="2033742"/>
                  <a:pt x="1396108" y="2103483"/>
                </a:cubicBezTo>
                <a:cubicBezTo>
                  <a:pt x="1425033" y="2143978"/>
                  <a:pt x="1445923" y="2188329"/>
                  <a:pt x="1451708" y="2238787"/>
                </a:cubicBezTo>
                <a:cubicBezTo>
                  <a:pt x="1453958" y="2258392"/>
                  <a:pt x="1454601" y="2278318"/>
                  <a:pt x="1450101" y="2297923"/>
                </a:cubicBezTo>
                <a:cubicBezTo>
                  <a:pt x="1446566" y="2313671"/>
                  <a:pt x="1436603" y="2322348"/>
                  <a:pt x="1420533" y="2324919"/>
                </a:cubicBezTo>
                <a:cubicBezTo>
                  <a:pt x="1370718" y="2332633"/>
                  <a:pt x="1328938" y="2315920"/>
                  <a:pt x="1291978" y="2284103"/>
                </a:cubicBezTo>
                <a:cubicBezTo>
                  <a:pt x="1215809" y="2219183"/>
                  <a:pt x="1165351" y="2135943"/>
                  <a:pt x="1124535" y="2046276"/>
                </a:cubicBezTo>
                <a:cubicBezTo>
                  <a:pt x="1091111" y="1972999"/>
                  <a:pt x="1069578" y="1895545"/>
                  <a:pt x="1049973" y="1817447"/>
                </a:cubicBezTo>
                <a:cubicBezTo>
                  <a:pt x="1046116" y="1802663"/>
                  <a:pt x="1041617" y="1787880"/>
                  <a:pt x="1037439" y="1773096"/>
                </a:cubicBezTo>
                <a:cubicBezTo>
                  <a:pt x="1036476" y="1773096"/>
                  <a:pt x="1035189" y="1773417"/>
                  <a:pt x="1034225" y="1773417"/>
                </a:cubicBezTo>
                <a:cubicBezTo>
                  <a:pt x="1034225" y="1789808"/>
                  <a:pt x="1033583" y="1806199"/>
                  <a:pt x="1034225" y="1822590"/>
                </a:cubicBezTo>
                <a:cubicBezTo>
                  <a:pt x="1036796" y="1869512"/>
                  <a:pt x="1040653" y="1916113"/>
                  <a:pt x="1042902" y="1963036"/>
                </a:cubicBezTo>
                <a:cubicBezTo>
                  <a:pt x="1046759" y="2041455"/>
                  <a:pt x="1070863" y="2113446"/>
                  <a:pt x="1108787" y="2181580"/>
                </a:cubicBezTo>
                <a:cubicBezTo>
                  <a:pt x="1120678" y="2202792"/>
                  <a:pt x="1132891" y="2224003"/>
                  <a:pt x="1148318" y="2243287"/>
                </a:cubicBezTo>
                <a:cubicBezTo>
                  <a:pt x="1163423" y="2262248"/>
                  <a:pt x="1179171" y="2278318"/>
                  <a:pt x="1205846" y="2282817"/>
                </a:cubicBezTo>
                <a:cubicBezTo>
                  <a:pt x="1236057" y="2287959"/>
                  <a:pt x="1263696" y="2303065"/>
                  <a:pt x="1289728" y="2319777"/>
                </a:cubicBezTo>
                <a:cubicBezTo>
                  <a:pt x="1372004" y="2372806"/>
                  <a:pt x="1427925" y="2445440"/>
                  <a:pt x="1449137" y="2542499"/>
                </a:cubicBezTo>
                <a:cubicBezTo>
                  <a:pt x="1454279" y="2565639"/>
                  <a:pt x="1454922" y="2589421"/>
                  <a:pt x="1450744" y="2612883"/>
                </a:cubicBezTo>
                <a:cubicBezTo>
                  <a:pt x="1446566" y="2638272"/>
                  <a:pt x="1435960" y="2647271"/>
                  <a:pt x="1410249" y="2648878"/>
                </a:cubicBezTo>
                <a:cubicBezTo>
                  <a:pt x="1363969" y="2652092"/>
                  <a:pt x="1325403" y="2634737"/>
                  <a:pt x="1291335" y="2605170"/>
                </a:cubicBezTo>
                <a:cubicBezTo>
                  <a:pt x="1231557" y="2553105"/>
                  <a:pt x="1189455" y="2487542"/>
                  <a:pt x="1151532" y="2419086"/>
                </a:cubicBezTo>
                <a:cubicBezTo>
                  <a:pt x="1098503" y="2322991"/>
                  <a:pt x="1060257" y="2221432"/>
                  <a:pt x="1037761" y="2113767"/>
                </a:cubicBezTo>
                <a:cubicBezTo>
                  <a:pt x="1037117" y="2111196"/>
                  <a:pt x="1036476" y="2108625"/>
                  <a:pt x="1033904" y="2106375"/>
                </a:cubicBezTo>
                <a:cubicBezTo>
                  <a:pt x="1034868" y="2125016"/>
                  <a:pt x="1035189" y="2143656"/>
                  <a:pt x="1036476" y="2161975"/>
                </a:cubicBezTo>
                <a:cubicBezTo>
                  <a:pt x="1039689" y="2203756"/>
                  <a:pt x="1041938" y="2245536"/>
                  <a:pt x="1047723" y="2286995"/>
                </a:cubicBezTo>
                <a:cubicBezTo>
                  <a:pt x="1058650" y="2365414"/>
                  <a:pt x="1073113" y="2443190"/>
                  <a:pt x="1110073" y="2514538"/>
                </a:cubicBezTo>
                <a:cubicBezTo>
                  <a:pt x="1122607" y="2538321"/>
                  <a:pt x="1137712" y="2560497"/>
                  <a:pt x="1156995" y="2579458"/>
                </a:cubicBezTo>
                <a:cubicBezTo>
                  <a:pt x="1170494" y="2592635"/>
                  <a:pt x="1185920" y="2601956"/>
                  <a:pt x="1204882" y="2603241"/>
                </a:cubicBezTo>
                <a:cubicBezTo>
                  <a:pt x="1227379" y="2604848"/>
                  <a:pt x="1247305" y="2612883"/>
                  <a:pt x="1265946" y="2624131"/>
                </a:cubicBezTo>
                <a:cubicBezTo>
                  <a:pt x="1337294" y="2667840"/>
                  <a:pt x="1395787" y="2723762"/>
                  <a:pt x="1430818" y="2800895"/>
                </a:cubicBezTo>
                <a:cubicBezTo>
                  <a:pt x="1448173" y="2839140"/>
                  <a:pt x="1458136" y="2879313"/>
                  <a:pt x="1450422" y="2922058"/>
                </a:cubicBezTo>
                <a:cubicBezTo>
                  <a:pt x="1449780" y="2925915"/>
                  <a:pt x="1448816" y="2929771"/>
                  <a:pt x="1447530" y="2933307"/>
                </a:cubicBezTo>
                <a:cubicBezTo>
                  <a:pt x="1437246" y="2965445"/>
                  <a:pt x="1415391" y="2977016"/>
                  <a:pt x="1381967" y="2971552"/>
                </a:cubicBezTo>
                <a:cubicBezTo>
                  <a:pt x="1343079" y="2965124"/>
                  <a:pt x="1312226" y="2945841"/>
                  <a:pt x="1284265" y="2919487"/>
                </a:cubicBezTo>
                <a:cubicBezTo>
                  <a:pt x="1246984" y="2884456"/>
                  <a:pt x="1215166" y="2844925"/>
                  <a:pt x="1189777" y="2800573"/>
                </a:cubicBezTo>
                <a:cubicBezTo>
                  <a:pt x="1131284" y="2699336"/>
                  <a:pt x="1084361" y="2593278"/>
                  <a:pt x="1053508" y="2480149"/>
                </a:cubicBezTo>
                <a:cubicBezTo>
                  <a:pt x="1046759" y="2455724"/>
                  <a:pt x="1046116" y="2430334"/>
                  <a:pt x="1043225" y="2405266"/>
                </a:cubicBezTo>
                <a:cubicBezTo>
                  <a:pt x="1038403" y="2364771"/>
                  <a:pt x="1034868" y="2324276"/>
                  <a:pt x="1030690" y="2283781"/>
                </a:cubicBezTo>
                <a:cubicBezTo>
                  <a:pt x="1025547" y="2233966"/>
                  <a:pt x="1022334" y="2184151"/>
                  <a:pt x="1019762" y="2134336"/>
                </a:cubicBezTo>
                <a:cubicBezTo>
                  <a:pt x="1017513" y="2091270"/>
                  <a:pt x="1022334" y="2048204"/>
                  <a:pt x="1019762" y="2005459"/>
                </a:cubicBezTo>
                <a:cubicBezTo>
                  <a:pt x="1017834" y="1972356"/>
                  <a:pt x="1012371" y="1939253"/>
                  <a:pt x="1012371" y="1905829"/>
                </a:cubicBezTo>
                <a:cubicBezTo>
                  <a:pt x="1012692" y="1865656"/>
                  <a:pt x="1017191" y="1826125"/>
                  <a:pt x="1020405" y="1786273"/>
                </a:cubicBezTo>
                <a:cubicBezTo>
                  <a:pt x="1023941" y="1741600"/>
                  <a:pt x="1022655" y="1697248"/>
                  <a:pt x="1016549" y="1652897"/>
                </a:cubicBezTo>
                <a:cubicBezTo>
                  <a:pt x="1010121" y="1607260"/>
                  <a:pt x="1011085" y="1561622"/>
                  <a:pt x="1016227" y="1515985"/>
                </a:cubicBezTo>
                <a:cubicBezTo>
                  <a:pt x="1023298" y="1452029"/>
                  <a:pt x="1025226" y="1388716"/>
                  <a:pt x="1015906" y="1324761"/>
                </a:cubicBezTo>
                <a:cubicBezTo>
                  <a:pt x="1009478" y="1280729"/>
                  <a:pt x="1011085" y="1236379"/>
                  <a:pt x="1016227" y="1192348"/>
                </a:cubicBezTo>
                <a:cubicBezTo>
                  <a:pt x="1024262" y="1123572"/>
                  <a:pt x="1024905" y="1054795"/>
                  <a:pt x="1014620" y="986339"/>
                </a:cubicBezTo>
                <a:cubicBezTo>
                  <a:pt x="1010442" y="958377"/>
                  <a:pt x="1011728" y="929774"/>
                  <a:pt x="1013978" y="901491"/>
                </a:cubicBezTo>
                <a:cubicBezTo>
                  <a:pt x="1018477" y="844608"/>
                  <a:pt x="1025226" y="788042"/>
                  <a:pt x="1022012" y="730836"/>
                </a:cubicBezTo>
                <a:cubicBezTo>
                  <a:pt x="1020084" y="696126"/>
                  <a:pt x="1013013" y="661738"/>
                  <a:pt x="1012692" y="626707"/>
                </a:cubicBezTo>
                <a:cubicBezTo>
                  <a:pt x="1012371" y="581070"/>
                  <a:pt x="1018477" y="536075"/>
                  <a:pt x="1021369" y="491081"/>
                </a:cubicBezTo>
                <a:cubicBezTo>
                  <a:pt x="1023619" y="453478"/>
                  <a:pt x="1023619" y="415876"/>
                  <a:pt x="1019120" y="378274"/>
                </a:cubicBezTo>
                <a:cubicBezTo>
                  <a:pt x="1013013" y="325886"/>
                  <a:pt x="1011406" y="273179"/>
                  <a:pt x="1014620" y="220471"/>
                </a:cubicBezTo>
                <a:cubicBezTo>
                  <a:pt x="1016227" y="196046"/>
                  <a:pt x="1016227" y="171620"/>
                  <a:pt x="1020084" y="147516"/>
                </a:cubicBezTo>
                <a:cubicBezTo>
                  <a:pt x="1021048" y="141088"/>
                  <a:pt x="1021369" y="134339"/>
                  <a:pt x="1026190" y="127590"/>
                </a:cubicBezTo>
                <a:close/>
                <a:moveTo>
                  <a:pt x="1518235" y="0"/>
                </a:moveTo>
                <a:cubicBezTo>
                  <a:pt x="1520485" y="321"/>
                  <a:pt x="1522735" y="321"/>
                  <a:pt x="1525306" y="321"/>
                </a:cubicBezTo>
                <a:cubicBezTo>
                  <a:pt x="1526270" y="28281"/>
                  <a:pt x="1514700" y="53349"/>
                  <a:pt x="1506023" y="78739"/>
                </a:cubicBezTo>
                <a:cubicBezTo>
                  <a:pt x="1490596" y="125020"/>
                  <a:pt x="1471313" y="170013"/>
                  <a:pt x="1459743" y="217579"/>
                </a:cubicBezTo>
                <a:cubicBezTo>
                  <a:pt x="1446566" y="271572"/>
                  <a:pt x="1438531" y="326208"/>
                  <a:pt x="1439174" y="382130"/>
                </a:cubicBezTo>
                <a:cubicBezTo>
                  <a:pt x="1439495" y="410413"/>
                  <a:pt x="1455243" y="430660"/>
                  <a:pt x="1470670" y="451550"/>
                </a:cubicBezTo>
                <a:cubicBezTo>
                  <a:pt x="1494453" y="483368"/>
                  <a:pt x="1521771" y="511650"/>
                  <a:pt x="1547482" y="541860"/>
                </a:cubicBezTo>
                <a:cubicBezTo>
                  <a:pt x="1586048" y="587497"/>
                  <a:pt x="1606296" y="639241"/>
                  <a:pt x="1607581" y="699340"/>
                </a:cubicBezTo>
                <a:cubicBezTo>
                  <a:pt x="1608224" y="730194"/>
                  <a:pt x="1610795" y="761367"/>
                  <a:pt x="1607260" y="792221"/>
                </a:cubicBezTo>
                <a:cubicBezTo>
                  <a:pt x="1604689" y="815040"/>
                  <a:pt x="1598261" y="836252"/>
                  <a:pt x="1584120" y="854571"/>
                </a:cubicBezTo>
                <a:cubicBezTo>
                  <a:pt x="1563230" y="881889"/>
                  <a:pt x="1535269" y="889281"/>
                  <a:pt x="1503451" y="875782"/>
                </a:cubicBezTo>
                <a:cubicBezTo>
                  <a:pt x="1473241" y="863248"/>
                  <a:pt x="1451708" y="840751"/>
                  <a:pt x="1434996" y="813432"/>
                </a:cubicBezTo>
                <a:cubicBezTo>
                  <a:pt x="1416677" y="783864"/>
                  <a:pt x="1405107" y="751404"/>
                  <a:pt x="1396429" y="717660"/>
                </a:cubicBezTo>
                <a:cubicBezTo>
                  <a:pt x="1382288" y="662381"/>
                  <a:pt x="1377146" y="606138"/>
                  <a:pt x="1377146" y="549574"/>
                </a:cubicBezTo>
                <a:cubicBezTo>
                  <a:pt x="1377467" y="484975"/>
                  <a:pt x="1382931" y="420376"/>
                  <a:pt x="1394180" y="356418"/>
                </a:cubicBezTo>
                <a:cubicBezTo>
                  <a:pt x="1414427" y="242004"/>
                  <a:pt x="1447530" y="131768"/>
                  <a:pt x="1499273" y="27639"/>
                </a:cubicBezTo>
                <a:cubicBezTo>
                  <a:pt x="1504416" y="17676"/>
                  <a:pt x="1509879" y="7713"/>
                  <a:pt x="1518235" y="0"/>
                </a:cubicBezTo>
                <a:close/>
              </a:path>
            </a:pathLst>
          </a:custGeom>
          <a:solidFill>
            <a:schemeClr val="accent4"/>
          </a:solidFill>
          <a:ln w="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C5672-84C3-4481-AAE5-E58CD50FD176}"/>
              </a:ext>
            </a:extLst>
          </p:cNvPr>
          <p:cNvSpPr txBox="1"/>
          <p:nvPr/>
        </p:nvSpPr>
        <p:spPr>
          <a:xfrm>
            <a:off x="7456176" y="861011"/>
            <a:ext cx="4158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 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8A1795-A162-4DAE-9E7B-F577AD10B2E0}"/>
              </a:ext>
            </a:extLst>
          </p:cNvPr>
          <p:cNvSpPr txBox="1"/>
          <p:nvPr/>
        </p:nvSpPr>
        <p:spPr>
          <a:xfrm>
            <a:off x="7456176" y="458586"/>
            <a:ext cx="41586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68707-589D-4D43-9E3B-2496C141EBA7}"/>
              </a:ext>
            </a:extLst>
          </p:cNvPr>
          <p:cNvSpPr txBox="1"/>
          <p:nvPr/>
        </p:nvSpPr>
        <p:spPr>
          <a:xfrm>
            <a:off x="8785653" y="1269454"/>
            <a:ext cx="282914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8D795B-BFB3-4ED3-B65C-A8F1D2AEBF7A}"/>
              </a:ext>
            </a:extLst>
          </p:cNvPr>
          <p:cNvSpPr txBox="1"/>
          <p:nvPr/>
        </p:nvSpPr>
        <p:spPr>
          <a:xfrm>
            <a:off x="2515164" y="273158"/>
            <a:ext cx="3283775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4400" dirty="0">
                <a:solidFill>
                  <a:schemeClr val="accent1"/>
                </a:solidFill>
                <a:cs typeface="Arial" pitchFamily="34" charset="0"/>
              </a:rPr>
              <a:t>Family Health Care</a:t>
            </a: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B064A24C-FAA1-4286-8DAD-808A198327E8}"/>
              </a:ext>
            </a:extLst>
          </p:cNvPr>
          <p:cNvGrpSpPr/>
          <p:nvPr/>
        </p:nvGrpSpPr>
        <p:grpSpPr>
          <a:xfrm>
            <a:off x="901300" y="1697197"/>
            <a:ext cx="3456384" cy="3399464"/>
            <a:chOff x="467544" y="1934588"/>
            <a:chExt cx="3456384" cy="3399464"/>
          </a:xfrm>
        </p:grpSpPr>
        <p:sp>
          <p:nvSpPr>
            <p:cNvPr id="4" name="Rectangle 42">
              <a:extLst>
                <a:ext uri="{FF2B5EF4-FFF2-40B4-BE49-F238E27FC236}">
                  <a16:creationId xmlns:a16="http://schemas.microsoft.com/office/drawing/2014/main" id="{5637C9D6-533C-40EA-BFA1-F3FEB2B2E40A}"/>
                </a:ext>
              </a:extLst>
            </p:cNvPr>
            <p:cNvSpPr/>
            <p:nvPr/>
          </p:nvSpPr>
          <p:spPr>
            <a:xfrm>
              <a:off x="467544" y="2366637"/>
              <a:ext cx="3456384" cy="296741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5" name="Rectangle 43">
              <a:extLst>
                <a:ext uri="{FF2B5EF4-FFF2-40B4-BE49-F238E27FC236}">
                  <a16:creationId xmlns:a16="http://schemas.microsoft.com/office/drawing/2014/main" id="{D810860D-8C72-4229-B0AF-CCBE3787E985}"/>
                </a:ext>
              </a:extLst>
            </p:cNvPr>
            <p:cNvSpPr/>
            <p:nvPr/>
          </p:nvSpPr>
          <p:spPr>
            <a:xfrm>
              <a:off x="467544" y="1934588"/>
              <a:ext cx="3456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Oval 3">
            <a:extLst>
              <a:ext uri="{FF2B5EF4-FFF2-40B4-BE49-F238E27FC236}">
                <a16:creationId xmlns:a16="http://schemas.microsoft.com/office/drawing/2014/main" id="{521B399D-76BB-421F-A75F-34C4E7D5463F}"/>
              </a:ext>
            </a:extLst>
          </p:cNvPr>
          <p:cNvSpPr/>
          <p:nvPr/>
        </p:nvSpPr>
        <p:spPr>
          <a:xfrm>
            <a:off x="5141423" y="2956776"/>
            <a:ext cx="1872208" cy="1872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25">
            <a:extLst>
              <a:ext uri="{FF2B5EF4-FFF2-40B4-BE49-F238E27FC236}">
                <a16:creationId xmlns:a16="http://schemas.microsoft.com/office/drawing/2014/main" id="{E5E40E53-FD55-4672-86A3-589F94E36486}"/>
              </a:ext>
            </a:extLst>
          </p:cNvPr>
          <p:cNvSpPr/>
          <p:nvPr/>
        </p:nvSpPr>
        <p:spPr>
          <a:xfrm>
            <a:off x="7470832" y="1770872"/>
            <a:ext cx="936104" cy="9361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29">
            <a:extLst>
              <a:ext uri="{FF2B5EF4-FFF2-40B4-BE49-F238E27FC236}">
                <a16:creationId xmlns:a16="http://schemas.microsoft.com/office/drawing/2014/main" id="{DD267E84-F2F1-46B1-B96C-598D067F6376}"/>
              </a:ext>
            </a:extLst>
          </p:cNvPr>
          <p:cNvSpPr/>
          <p:nvPr/>
        </p:nvSpPr>
        <p:spPr>
          <a:xfrm>
            <a:off x="8006272" y="3424828"/>
            <a:ext cx="936104" cy="93610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B3E85C14-BE1F-4C7A-8C87-01A87D87465B}"/>
              </a:ext>
            </a:extLst>
          </p:cNvPr>
          <p:cNvSpPr/>
          <p:nvPr/>
        </p:nvSpPr>
        <p:spPr>
          <a:xfrm>
            <a:off x="7470832" y="5091507"/>
            <a:ext cx="936104" cy="93610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4F84BAD6-3990-4F02-8487-0221146E5A4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6739452" y="2569887"/>
            <a:ext cx="868469" cy="6610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4">
            <a:extLst>
              <a:ext uri="{FF2B5EF4-FFF2-40B4-BE49-F238E27FC236}">
                <a16:creationId xmlns:a16="http://schemas.microsoft.com/office/drawing/2014/main" id="{7457A855-C32D-4349-975D-7E9A2D913AC3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>
            <a:off x="7013631" y="3892880"/>
            <a:ext cx="9926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1">
            <a:extLst>
              <a:ext uri="{FF2B5EF4-FFF2-40B4-BE49-F238E27FC236}">
                <a16:creationId xmlns:a16="http://schemas.microsoft.com/office/drawing/2014/main" id="{75D3891D-EDD0-451A-B82A-2FC50B67A8C3}"/>
              </a:ext>
            </a:extLst>
          </p:cNvPr>
          <p:cNvCxnSpPr>
            <a:stCxn id="9" idx="1"/>
            <a:endCxn id="6" idx="5"/>
          </p:cNvCxnSpPr>
          <p:nvPr/>
        </p:nvCxnSpPr>
        <p:spPr>
          <a:xfrm flipH="1" flipV="1">
            <a:off x="6739452" y="4554805"/>
            <a:ext cx="868469" cy="673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5">
            <a:extLst>
              <a:ext uri="{FF2B5EF4-FFF2-40B4-BE49-F238E27FC236}">
                <a16:creationId xmlns:a16="http://schemas.microsoft.com/office/drawing/2014/main" id="{0799E37C-0A77-4AB0-A15A-8E0A7E19872B}"/>
              </a:ext>
            </a:extLst>
          </p:cNvPr>
          <p:cNvSpPr/>
          <p:nvPr/>
        </p:nvSpPr>
        <p:spPr>
          <a:xfrm>
            <a:off x="8550951" y="2054258"/>
            <a:ext cx="7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46">
            <a:extLst>
              <a:ext uri="{FF2B5EF4-FFF2-40B4-BE49-F238E27FC236}">
                <a16:creationId xmlns:a16="http://schemas.microsoft.com/office/drawing/2014/main" id="{57835592-4719-4E0B-BEEB-2A0C6F725DAC}"/>
              </a:ext>
            </a:extLst>
          </p:cNvPr>
          <p:cNvSpPr/>
          <p:nvPr/>
        </p:nvSpPr>
        <p:spPr>
          <a:xfrm>
            <a:off x="9120523" y="3708214"/>
            <a:ext cx="7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47">
            <a:extLst>
              <a:ext uri="{FF2B5EF4-FFF2-40B4-BE49-F238E27FC236}">
                <a16:creationId xmlns:a16="http://schemas.microsoft.com/office/drawing/2014/main" id="{5D4F8D42-5E57-45A0-AA29-4C9707F41BF4}"/>
              </a:ext>
            </a:extLst>
          </p:cNvPr>
          <p:cNvSpPr/>
          <p:nvPr/>
        </p:nvSpPr>
        <p:spPr>
          <a:xfrm>
            <a:off x="8550951" y="5374892"/>
            <a:ext cx="7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06D25CA2-8710-4A10-8B26-EEA8130998AD}"/>
              </a:ext>
            </a:extLst>
          </p:cNvPr>
          <p:cNvSpPr/>
          <p:nvPr/>
        </p:nvSpPr>
        <p:spPr>
          <a:xfrm>
            <a:off x="5169679" y="3889897"/>
            <a:ext cx="1826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Main Text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37AB3-6758-447A-B6F7-8CECB007626D}"/>
              </a:ext>
            </a:extLst>
          </p:cNvPr>
          <p:cNvSpPr txBox="1"/>
          <p:nvPr/>
        </p:nvSpPr>
        <p:spPr>
          <a:xfrm>
            <a:off x="10018672" y="3637631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D4082-B5ED-4334-87DA-7BF9B2DD3361}"/>
              </a:ext>
            </a:extLst>
          </p:cNvPr>
          <p:cNvSpPr txBox="1"/>
          <p:nvPr/>
        </p:nvSpPr>
        <p:spPr>
          <a:xfrm>
            <a:off x="9409360" y="1977313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0E0DF-B9C0-457A-8124-B64ADF5D09E4}"/>
              </a:ext>
            </a:extLst>
          </p:cNvPr>
          <p:cNvSpPr txBox="1"/>
          <p:nvPr/>
        </p:nvSpPr>
        <p:spPr>
          <a:xfrm>
            <a:off x="9409360" y="5297949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0" name="Block Arc 14">
            <a:extLst>
              <a:ext uri="{FF2B5EF4-FFF2-40B4-BE49-F238E27FC236}">
                <a16:creationId xmlns:a16="http://schemas.microsoft.com/office/drawing/2014/main" id="{D2651D23-70BB-47EC-A95D-22396D4500B6}"/>
              </a:ext>
            </a:extLst>
          </p:cNvPr>
          <p:cNvSpPr/>
          <p:nvPr/>
        </p:nvSpPr>
        <p:spPr>
          <a:xfrm rot="16200000">
            <a:off x="5846694" y="3327037"/>
            <a:ext cx="461665" cy="46196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Round Same Side Corner Rectangle 11">
            <a:extLst>
              <a:ext uri="{FF2B5EF4-FFF2-40B4-BE49-F238E27FC236}">
                <a16:creationId xmlns:a16="http://schemas.microsoft.com/office/drawing/2014/main" id="{A4A47DB5-1BA3-4286-A67E-7C51C110B1F2}"/>
              </a:ext>
            </a:extLst>
          </p:cNvPr>
          <p:cNvSpPr>
            <a:spLocks noChangeAspect="1"/>
          </p:cNvSpPr>
          <p:nvPr/>
        </p:nvSpPr>
        <p:spPr>
          <a:xfrm rot="9900000">
            <a:off x="7781787" y="20757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DA29AA5-FD61-44E5-BDF4-88560046E594}"/>
              </a:ext>
            </a:extLst>
          </p:cNvPr>
          <p:cNvSpPr/>
          <p:nvPr/>
        </p:nvSpPr>
        <p:spPr>
          <a:xfrm>
            <a:off x="7745010" y="5453232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CCB0D8AA-7B9A-4690-B007-B990BA709594}"/>
              </a:ext>
            </a:extLst>
          </p:cNvPr>
          <p:cNvSpPr>
            <a:spLocks noChangeAspect="1"/>
          </p:cNvSpPr>
          <p:nvPr/>
        </p:nvSpPr>
        <p:spPr>
          <a:xfrm>
            <a:off x="8277265" y="3702256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6EB37657-594B-46F9-9654-24DAA58064DE}"/>
              </a:ext>
            </a:extLst>
          </p:cNvPr>
          <p:cNvGrpSpPr/>
          <p:nvPr/>
        </p:nvGrpSpPr>
        <p:grpSpPr>
          <a:xfrm>
            <a:off x="4339876" y="3261455"/>
            <a:ext cx="1681532" cy="1359054"/>
            <a:chOff x="1685925" y="2899865"/>
            <a:chExt cx="2505075" cy="2024661"/>
          </a:xfrm>
        </p:grpSpPr>
        <p:sp>
          <p:nvSpPr>
            <p:cNvPr id="4" name="Arc 55">
              <a:extLst>
                <a:ext uri="{FF2B5EF4-FFF2-40B4-BE49-F238E27FC236}">
                  <a16:creationId xmlns:a16="http://schemas.microsoft.com/office/drawing/2014/main" id="{0D22F88B-774E-46B2-946D-762E3CABA572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5" name="Straight Connector 56">
              <a:extLst>
                <a:ext uri="{FF2B5EF4-FFF2-40B4-BE49-F238E27FC236}">
                  <a16:creationId xmlns:a16="http://schemas.microsoft.com/office/drawing/2014/main" id="{8AB33F22-85E9-486E-8C62-FDBCDAE96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61667"/>
              <a:ext cx="508989" cy="0"/>
            </a:xfrm>
            <a:prstGeom prst="line">
              <a:avLst/>
            </a:prstGeom>
            <a:ln w="889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7">
            <a:extLst>
              <a:ext uri="{FF2B5EF4-FFF2-40B4-BE49-F238E27FC236}">
                <a16:creationId xmlns:a16="http://schemas.microsoft.com/office/drawing/2014/main" id="{E53B8DBD-7740-4091-8E4D-71FCAF7C972A}"/>
              </a:ext>
            </a:extLst>
          </p:cNvPr>
          <p:cNvGrpSpPr/>
          <p:nvPr/>
        </p:nvGrpSpPr>
        <p:grpSpPr>
          <a:xfrm flipV="1">
            <a:off x="6170593" y="3307942"/>
            <a:ext cx="1681532" cy="1359054"/>
            <a:chOff x="1685925" y="2899865"/>
            <a:chExt cx="2505075" cy="2024661"/>
          </a:xfrm>
        </p:grpSpPr>
        <p:sp>
          <p:nvSpPr>
            <p:cNvPr id="7" name="Arc 58">
              <a:extLst>
                <a:ext uri="{FF2B5EF4-FFF2-40B4-BE49-F238E27FC236}">
                  <a16:creationId xmlns:a16="http://schemas.microsoft.com/office/drawing/2014/main" id="{39ED1ABA-A873-46C4-A98B-90EB38B7208B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2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8" name="Straight Connector 59">
              <a:extLst>
                <a:ext uri="{FF2B5EF4-FFF2-40B4-BE49-F238E27FC236}">
                  <a16:creationId xmlns:a16="http://schemas.microsoft.com/office/drawing/2014/main" id="{9EB2FB6A-B464-42D9-99CC-50AB80B55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60">
            <a:extLst>
              <a:ext uri="{FF2B5EF4-FFF2-40B4-BE49-F238E27FC236}">
                <a16:creationId xmlns:a16="http://schemas.microsoft.com/office/drawing/2014/main" id="{32A62464-4A77-4E81-B008-84DC0244AE01}"/>
              </a:ext>
            </a:extLst>
          </p:cNvPr>
          <p:cNvGrpSpPr/>
          <p:nvPr/>
        </p:nvGrpSpPr>
        <p:grpSpPr>
          <a:xfrm>
            <a:off x="8001311" y="3261455"/>
            <a:ext cx="1681532" cy="1359054"/>
            <a:chOff x="1685925" y="2899865"/>
            <a:chExt cx="2505075" cy="2024661"/>
          </a:xfrm>
        </p:grpSpPr>
        <p:sp>
          <p:nvSpPr>
            <p:cNvPr id="10" name="Arc 61">
              <a:extLst>
                <a:ext uri="{FF2B5EF4-FFF2-40B4-BE49-F238E27FC236}">
                  <a16:creationId xmlns:a16="http://schemas.microsoft.com/office/drawing/2014/main" id="{8EEA9B44-5D4A-472D-80AE-4032D9BB9C53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3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2FA09FE7-B2FB-4EA7-9E7D-696F1073F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61667"/>
              <a:ext cx="508989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63">
            <a:extLst>
              <a:ext uri="{FF2B5EF4-FFF2-40B4-BE49-F238E27FC236}">
                <a16:creationId xmlns:a16="http://schemas.microsoft.com/office/drawing/2014/main" id="{BBB43885-3FFF-4D99-9C80-5ED6ADD220A5}"/>
              </a:ext>
            </a:extLst>
          </p:cNvPr>
          <p:cNvGrpSpPr/>
          <p:nvPr/>
        </p:nvGrpSpPr>
        <p:grpSpPr>
          <a:xfrm flipV="1">
            <a:off x="9832028" y="3307942"/>
            <a:ext cx="1681532" cy="1359054"/>
            <a:chOff x="1685925" y="2899865"/>
            <a:chExt cx="2505075" cy="2024661"/>
          </a:xfrm>
        </p:grpSpPr>
        <p:sp>
          <p:nvSpPr>
            <p:cNvPr id="13" name="Arc 64">
              <a:extLst>
                <a:ext uri="{FF2B5EF4-FFF2-40B4-BE49-F238E27FC236}">
                  <a16:creationId xmlns:a16="http://schemas.microsoft.com/office/drawing/2014/main" id="{A567E52A-E88E-4523-BABB-35C6A8E423A8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4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4" name="Straight Connector 65">
              <a:extLst>
                <a:ext uri="{FF2B5EF4-FFF2-40B4-BE49-F238E27FC236}">
                  <a16:creationId xmlns:a16="http://schemas.microsoft.com/office/drawing/2014/main" id="{F02C39B7-AACE-4B7E-95F8-497F97F108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66">
            <a:extLst>
              <a:ext uri="{FF2B5EF4-FFF2-40B4-BE49-F238E27FC236}">
                <a16:creationId xmlns:a16="http://schemas.microsoft.com/office/drawing/2014/main" id="{7D79FE31-9172-483C-9D6F-F0011141AC2B}"/>
              </a:ext>
            </a:extLst>
          </p:cNvPr>
          <p:cNvGrpSpPr/>
          <p:nvPr/>
        </p:nvGrpSpPr>
        <p:grpSpPr>
          <a:xfrm>
            <a:off x="678440" y="3261455"/>
            <a:ext cx="1681532" cy="1359054"/>
            <a:chOff x="1685925" y="2899865"/>
            <a:chExt cx="2505075" cy="2024661"/>
          </a:xfrm>
        </p:grpSpPr>
        <p:sp>
          <p:nvSpPr>
            <p:cNvPr id="16" name="Arc 67">
              <a:extLst>
                <a:ext uri="{FF2B5EF4-FFF2-40B4-BE49-F238E27FC236}">
                  <a16:creationId xmlns:a16="http://schemas.microsoft.com/office/drawing/2014/main" id="{4542A95A-8192-4134-A6D5-74EECEC914AD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5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7" name="Straight Connector 68">
              <a:extLst>
                <a:ext uri="{FF2B5EF4-FFF2-40B4-BE49-F238E27FC236}">
                  <a16:creationId xmlns:a16="http://schemas.microsoft.com/office/drawing/2014/main" id="{860E9E4E-ADAB-4C94-BFCE-24286C5AE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61667"/>
              <a:ext cx="508989" cy="0"/>
            </a:xfrm>
            <a:prstGeom prst="line">
              <a:avLst/>
            </a:prstGeom>
            <a:ln w="889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69">
            <a:extLst>
              <a:ext uri="{FF2B5EF4-FFF2-40B4-BE49-F238E27FC236}">
                <a16:creationId xmlns:a16="http://schemas.microsoft.com/office/drawing/2014/main" id="{17855B3F-5684-4D11-9FFE-651D7771F3A1}"/>
              </a:ext>
            </a:extLst>
          </p:cNvPr>
          <p:cNvGrpSpPr/>
          <p:nvPr/>
        </p:nvGrpSpPr>
        <p:grpSpPr>
          <a:xfrm flipV="1">
            <a:off x="2509158" y="3307942"/>
            <a:ext cx="1681532" cy="1359054"/>
            <a:chOff x="1685925" y="2899865"/>
            <a:chExt cx="2505075" cy="2024661"/>
          </a:xfrm>
        </p:grpSpPr>
        <p:sp>
          <p:nvSpPr>
            <p:cNvPr id="19" name="Arc 70">
              <a:extLst>
                <a:ext uri="{FF2B5EF4-FFF2-40B4-BE49-F238E27FC236}">
                  <a16:creationId xmlns:a16="http://schemas.microsoft.com/office/drawing/2014/main" id="{8A99FD35-AE71-49C7-A5AB-EDD651DB1F43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6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0" name="Straight Connector 71">
              <a:extLst>
                <a:ext uri="{FF2B5EF4-FFF2-40B4-BE49-F238E27FC236}">
                  <a16:creationId xmlns:a16="http://schemas.microsoft.com/office/drawing/2014/main" id="{09FCE322-EABA-4120-ABA3-7DA421147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113">
            <a:extLst>
              <a:ext uri="{FF2B5EF4-FFF2-40B4-BE49-F238E27FC236}">
                <a16:creationId xmlns:a16="http://schemas.microsoft.com/office/drawing/2014/main" id="{D0C0C77B-31F3-4FF9-89F0-ADD2294B3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087" y="3983841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FF214-9DFE-471D-862A-197652B22D92}"/>
              </a:ext>
            </a:extLst>
          </p:cNvPr>
          <p:cNvSpPr txBox="1"/>
          <p:nvPr/>
        </p:nvSpPr>
        <p:spPr>
          <a:xfrm>
            <a:off x="4641256" y="3493226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0C09C8-FC47-49CE-B0DD-F8FCE2EC7A93}"/>
              </a:ext>
            </a:extLst>
          </p:cNvPr>
          <p:cNvSpPr txBox="1"/>
          <p:nvPr/>
        </p:nvSpPr>
        <p:spPr>
          <a:xfrm>
            <a:off x="6481373" y="3983841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0387D3-A78A-4CB0-B04B-CF88BD02DB20}"/>
              </a:ext>
            </a:extLst>
          </p:cNvPr>
          <p:cNvSpPr txBox="1"/>
          <p:nvPr/>
        </p:nvSpPr>
        <p:spPr>
          <a:xfrm>
            <a:off x="8321490" y="3493226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F6CD10-03C8-44DE-BE4F-5DB0E55D2734}"/>
              </a:ext>
            </a:extLst>
          </p:cNvPr>
          <p:cNvSpPr txBox="1"/>
          <p:nvPr/>
        </p:nvSpPr>
        <p:spPr>
          <a:xfrm>
            <a:off x="10161606" y="3983841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직사각형 113">
            <a:extLst>
              <a:ext uri="{FF2B5EF4-FFF2-40B4-BE49-F238E27FC236}">
                <a16:creationId xmlns:a16="http://schemas.microsoft.com/office/drawing/2014/main" id="{18893293-061E-4776-BE92-054AE299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18" y="3493226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0A9C00-5128-4ABF-BC12-75B98A1DE944}"/>
              </a:ext>
            </a:extLst>
          </p:cNvPr>
          <p:cNvGrpSpPr/>
          <p:nvPr/>
        </p:nvGrpSpPr>
        <p:grpSpPr>
          <a:xfrm>
            <a:off x="2797823" y="5045438"/>
            <a:ext cx="1455896" cy="1261884"/>
            <a:chOff x="1099970" y="4759849"/>
            <a:chExt cx="1727399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FDCD82-7748-45BB-B3C4-0B9C4E1D6EC8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CD2F10-3AD0-4084-8255-AC8ECC3DE415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F49E0D-4D85-4120-9231-5DF1DDB912D0}"/>
              </a:ext>
            </a:extLst>
          </p:cNvPr>
          <p:cNvGrpSpPr/>
          <p:nvPr/>
        </p:nvGrpSpPr>
        <p:grpSpPr>
          <a:xfrm>
            <a:off x="967105" y="1761337"/>
            <a:ext cx="1455896" cy="1261884"/>
            <a:chOff x="1099970" y="4759849"/>
            <a:chExt cx="1727399" cy="12618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4AF604-37C7-480C-B0EB-916855BBD50C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64267A-B149-4262-BC04-3C1D1D582888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35">
            <a:extLst>
              <a:ext uri="{FF2B5EF4-FFF2-40B4-BE49-F238E27FC236}">
                <a16:creationId xmlns:a16="http://schemas.microsoft.com/office/drawing/2014/main" id="{CECCA105-C9AB-416D-9B21-8993D41CE332}"/>
              </a:ext>
            </a:extLst>
          </p:cNvPr>
          <p:cNvGrpSpPr/>
          <p:nvPr/>
        </p:nvGrpSpPr>
        <p:grpSpPr>
          <a:xfrm>
            <a:off x="6459259" y="5045438"/>
            <a:ext cx="1455896" cy="1261884"/>
            <a:chOff x="1099970" y="4759849"/>
            <a:chExt cx="1727399" cy="12618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D3518A-297E-499F-B69D-EC42F110A973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58274CA-2BDA-4E27-97DF-786964111A44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oup 39">
            <a:extLst>
              <a:ext uri="{FF2B5EF4-FFF2-40B4-BE49-F238E27FC236}">
                <a16:creationId xmlns:a16="http://schemas.microsoft.com/office/drawing/2014/main" id="{9E0DCA52-3695-4D81-AE9A-90A056D8E7C8}"/>
              </a:ext>
            </a:extLst>
          </p:cNvPr>
          <p:cNvGrpSpPr/>
          <p:nvPr/>
        </p:nvGrpSpPr>
        <p:grpSpPr>
          <a:xfrm>
            <a:off x="4628541" y="1761337"/>
            <a:ext cx="1455896" cy="1261884"/>
            <a:chOff x="1099970" y="4759849"/>
            <a:chExt cx="1727399" cy="12618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730672-2ECD-4B2E-B4AA-275B02EF25C9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C61373-3BC0-42C0-945C-00E7DDB9EAFB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42">
            <a:extLst>
              <a:ext uri="{FF2B5EF4-FFF2-40B4-BE49-F238E27FC236}">
                <a16:creationId xmlns:a16="http://schemas.microsoft.com/office/drawing/2014/main" id="{2F747A05-4079-471B-BF4E-DE77183B5ABF}"/>
              </a:ext>
            </a:extLst>
          </p:cNvPr>
          <p:cNvGrpSpPr/>
          <p:nvPr/>
        </p:nvGrpSpPr>
        <p:grpSpPr>
          <a:xfrm>
            <a:off x="10120693" y="5045438"/>
            <a:ext cx="1455896" cy="1261884"/>
            <a:chOff x="1099970" y="4759849"/>
            <a:chExt cx="1727399" cy="12618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9DEA29-AC80-4E95-9C74-8C8E21C28D1F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D4631E-708B-4228-A486-F729B6DF8F19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Group 45">
            <a:extLst>
              <a:ext uri="{FF2B5EF4-FFF2-40B4-BE49-F238E27FC236}">
                <a16:creationId xmlns:a16="http://schemas.microsoft.com/office/drawing/2014/main" id="{19A51979-3F85-4450-A6EB-431983164DC9}"/>
              </a:ext>
            </a:extLst>
          </p:cNvPr>
          <p:cNvGrpSpPr/>
          <p:nvPr/>
        </p:nvGrpSpPr>
        <p:grpSpPr>
          <a:xfrm>
            <a:off x="8289977" y="1761337"/>
            <a:ext cx="1455896" cy="1261884"/>
            <a:chOff x="1099970" y="4759849"/>
            <a:chExt cx="1727399" cy="12618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9D52C4-EAD8-4D11-957E-07C13237AE95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546992-33E5-4BCF-A03D-46815D27A98A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C8017513-6CF0-480C-B0B6-16C14C0EFE12}"/>
              </a:ext>
            </a:extLst>
          </p:cNvPr>
          <p:cNvSpPr/>
          <p:nvPr/>
        </p:nvSpPr>
        <p:spPr>
          <a:xfrm>
            <a:off x="7936582" y="1735412"/>
            <a:ext cx="3312000" cy="435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9D5B350-9FC7-4994-8C9C-AF53F22E0CCB}"/>
              </a:ext>
            </a:extLst>
          </p:cNvPr>
          <p:cNvSpPr/>
          <p:nvPr/>
        </p:nvSpPr>
        <p:spPr>
          <a:xfrm>
            <a:off x="5650417" y="2095412"/>
            <a:ext cx="2952000" cy="399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D1F162A-A43E-4E53-B64F-67A42925791A}"/>
              </a:ext>
            </a:extLst>
          </p:cNvPr>
          <p:cNvSpPr/>
          <p:nvPr/>
        </p:nvSpPr>
        <p:spPr>
          <a:xfrm>
            <a:off x="3724252" y="2455412"/>
            <a:ext cx="2592000" cy="363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8BE62DE-898D-44DB-8FB2-2A2479D1A0B5}"/>
              </a:ext>
            </a:extLst>
          </p:cNvPr>
          <p:cNvSpPr/>
          <p:nvPr/>
        </p:nvSpPr>
        <p:spPr>
          <a:xfrm>
            <a:off x="2158087" y="2815412"/>
            <a:ext cx="2232000" cy="327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821CA45-BE72-4E77-AC7F-3EF395494AC5}"/>
              </a:ext>
            </a:extLst>
          </p:cNvPr>
          <p:cNvSpPr/>
          <p:nvPr/>
        </p:nvSpPr>
        <p:spPr>
          <a:xfrm>
            <a:off x="951922" y="3175412"/>
            <a:ext cx="1872000" cy="291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FD1F7-AAB3-44AF-81EB-E174AF8ADA18}"/>
              </a:ext>
            </a:extLst>
          </p:cNvPr>
          <p:cNvSpPr txBox="1"/>
          <p:nvPr/>
        </p:nvSpPr>
        <p:spPr>
          <a:xfrm>
            <a:off x="1991890" y="328482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2C08-28FA-4322-A4C8-BEA5685710CB}"/>
              </a:ext>
            </a:extLst>
          </p:cNvPr>
          <p:cNvSpPr txBox="1"/>
          <p:nvPr/>
        </p:nvSpPr>
        <p:spPr>
          <a:xfrm>
            <a:off x="3555978" y="293668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E5DDB-22A4-420A-B528-3F7E49518254}"/>
              </a:ext>
            </a:extLst>
          </p:cNvPr>
          <p:cNvSpPr txBox="1"/>
          <p:nvPr/>
        </p:nvSpPr>
        <p:spPr>
          <a:xfrm>
            <a:off x="5479982" y="2587557"/>
            <a:ext cx="7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11FA8-B705-428E-89D8-26C17E470DAC}"/>
              </a:ext>
            </a:extLst>
          </p:cNvPr>
          <p:cNvSpPr txBox="1"/>
          <p:nvPr/>
        </p:nvSpPr>
        <p:spPr>
          <a:xfrm>
            <a:off x="7773642" y="2239412"/>
            <a:ext cx="7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72581-012F-4EE9-827B-FFA4ACD92674}"/>
              </a:ext>
            </a:extLst>
          </p:cNvPr>
          <p:cNvSpPr txBox="1"/>
          <p:nvPr/>
        </p:nvSpPr>
        <p:spPr>
          <a:xfrm>
            <a:off x="10427228" y="189224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FF3D8EE-E95B-4746-BF3B-D1A076EFF29F}"/>
              </a:ext>
            </a:extLst>
          </p:cNvPr>
          <p:cNvSpPr/>
          <p:nvPr/>
        </p:nvSpPr>
        <p:spPr>
          <a:xfrm rot="14270044">
            <a:off x="4928214" y="5345819"/>
            <a:ext cx="483690" cy="50385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Isosceles Triangle 22">
            <a:extLst>
              <a:ext uri="{FF2B5EF4-FFF2-40B4-BE49-F238E27FC236}">
                <a16:creationId xmlns:a16="http://schemas.microsoft.com/office/drawing/2014/main" id="{892D2EBA-0CC6-42A7-809F-5D227436164E}"/>
              </a:ext>
            </a:extLst>
          </p:cNvPr>
          <p:cNvSpPr/>
          <p:nvPr/>
        </p:nvSpPr>
        <p:spPr>
          <a:xfrm rot="19800000">
            <a:off x="6962894" y="5317587"/>
            <a:ext cx="560414" cy="5603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BECD204D-B605-4342-BD6B-2DB137F9DBD5}"/>
              </a:ext>
            </a:extLst>
          </p:cNvPr>
          <p:cNvSpPr/>
          <p:nvPr/>
        </p:nvSpPr>
        <p:spPr>
          <a:xfrm rot="20700000">
            <a:off x="9316628" y="5377098"/>
            <a:ext cx="503514" cy="44129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68265A40-F5D4-452B-9635-CA4381CE9F32}"/>
              </a:ext>
            </a:extLst>
          </p:cNvPr>
          <p:cNvSpPr/>
          <p:nvPr/>
        </p:nvSpPr>
        <p:spPr>
          <a:xfrm>
            <a:off x="3219974" y="5375719"/>
            <a:ext cx="447165" cy="44405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5A5B9A5E-EEDF-4AD5-A869-04CF9B8EC82E}"/>
              </a:ext>
            </a:extLst>
          </p:cNvPr>
          <p:cNvSpPr/>
          <p:nvPr/>
        </p:nvSpPr>
        <p:spPr>
          <a:xfrm>
            <a:off x="1534406" y="5423066"/>
            <a:ext cx="451522" cy="34936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205A1E7-2DFF-408B-9946-97A0DEBFFC41}"/>
              </a:ext>
            </a:extLst>
          </p:cNvPr>
          <p:cNvGrpSpPr/>
          <p:nvPr/>
        </p:nvGrpSpPr>
        <p:grpSpPr>
          <a:xfrm>
            <a:off x="1092479" y="3848632"/>
            <a:ext cx="1335377" cy="1477328"/>
            <a:chOff x="2551705" y="4283314"/>
            <a:chExt cx="1028825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61890C-184E-49E1-865D-82BE626BB696}"/>
                </a:ext>
              </a:extLst>
            </p:cNvPr>
            <p:cNvSpPr txBox="1"/>
            <p:nvPr/>
          </p:nvSpPr>
          <p:spPr>
            <a:xfrm>
              <a:off x="2551706" y="4560313"/>
              <a:ext cx="10288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EA5E84-92E1-4B9C-8E60-56443DCE098A}"/>
                </a:ext>
              </a:extLst>
            </p:cNvPr>
            <p:cNvSpPr txBox="1"/>
            <p:nvPr/>
          </p:nvSpPr>
          <p:spPr>
            <a:xfrm>
              <a:off x="2551705" y="4283314"/>
              <a:ext cx="1028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E14A8FB2-4FA4-4203-AE70-AD479DDA4075}"/>
              </a:ext>
            </a:extLst>
          </p:cNvPr>
          <p:cNvGrpSpPr/>
          <p:nvPr/>
        </p:nvGrpSpPr>
        <p:grpSpPr>
          <a:xfrm>
            <a:off x="2950779" y="3518216"/>
            <a:ext cx="1086200" cy="1661994"/>
            <a:chOff x="2551705" y="4283314"/>
            <a:chExt cx="1028825" cy="16619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72E60-4B29-4A6C-9EF0-8CEAB2AD5EBF}"/>
                </a:ext>
              </a:extLst>
            </p:cNvPr>
            <p:cNvSpPr txBox="1"/>
            <p:nvPr/>
          </p:nvSpPr>
          <p:spPr>
            <a:xfrm>
              <a:off x="2551706" y="4560313"/>
              <a:ext cx="10288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BAF97C-6614-4362-8B59-71D4C2A0098C}"/>
                </a:ext>
              </a:extLst>
            </p:cNvPr>
            <p:cNvSpPr txBox="1"/>
            <p:nvPr/>
          </p:nvSpPr>
          <p:spPr>
            <a:xfrm>
              <a:off x="2551705" y="4283314"/>
              <a:ext cx="1028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5F599E9-68C5-4F50-A61F-DDA4BFF59DF2}"/>
              </a:ext>
            </a:extLst>
          </p:cNvPr>
          <p:cNvGrpSpPr/>
          <p:nvPr/>
        </p:nvGrpSpPr>
        <p:grpSpPr>
          <a:xfrm>
            <a:off x="4537326" y="3158610"/>
            <a:ext cx="1265464" cy="2031325"/>
            <a:chOff x="2551705" y="4283314"/>
            <a:chExt cx="1202715" cy="20313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1DB1C-2C0B-4591-9259-12789FD56AD3}"/>
                </a:ext>
              </a:extLst>
            </p:cNvPr>
            <p:cNvSpPr txBox="1"/>
            <p:nvPr/>
          </p:nvSpPr>
          <p:spPr>
            <a:xfrm>
              <a:off x="2551706" y="4560313"/>
              <a:ext cx="12027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5C18CF-DF41-40FC-AA47-0456B3AC2766}"/>
                </a:ext>
              </a:extLst>
            </p:cNvPr>
            <p:cNvSpPr txBox="1"/>
            <p:nvPr/>
          </p:nvSpPr>
          <p:spPr>
            <a:xfrm>
              <a:off x="2551705" y="4283314"/>
              <a:ext cx="1202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1828E9A4-2F3E-442E-BE72-7F0D3803AAF1}"/>
              </a:ext>
            </a:extLst>
          </p:cNvPr>
          <p:cNvGrpSpPr/>
          <p:nvPr/>
        </p:nvGrpSpPr>
        <p:grpSpPr>
          <a:xfrm>
            <a:off x="6515568" y="2799006"/>
            <a:ext cx="1455064" cy="2215991"/>
            <a:chOff x="2551705" y="4283314"/>
            <a:chExt cx="1273222" cy="221599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94C3F4-EC78-412A-92D5-9E7C582031D0}"/>
                </a:ext>
              </a:extLst>
            </p:cNvPr>
            <p:cNvSpPr txBox="1"/>
            <p:nvPr/>
          </p:nvSpPr>
          <p:spPr>
            <a:xfrm>
              <a:off x="2551706" y="4560313"/>
              <a:ext cx="127322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9D83D4-5B54-4E77-80BB-1E2C18F9C7C0}"/>
                </a:ext>
              </a:extLst>
            </p:cNvPr>
            <p:cNvSpPr txBox="1"/>
            <p:nvPr/>
          </p:nvSpPr>
          <p:spPr>
            <a:xfrm>
              <a:off x="2551705" y="4283314"/>
              <a:ext cx="127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17030153-61C4-488B-9E36-4683B69A0B49}"/>
              </a:ext>
            </a:extLst>
          </p:cNvPr>
          <p:cNvGrpSpPr/>
          <p:nvPr/>
        </p:nvGrpSpPr>
        <p:grpSpPr>
          <a:xfrm>
            <a:off x="8772855" y="2458693"/>
            <a:ext cx="1840023" cy="2585323"/>
            <a:chOff x="2476534" y="5068551"/>
            <a:chExt cx="1382196" cy="25853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9410BF-F39F-47C6-BF01-333256B3FBFF}"/>
                </a:ext>
              </a:extLst>
            </p:cNvPr>
            <p:cNvSpPr txBox="1"/>
            <p:nvPr/>
          </p:nvSpPr>
          <p:spPr>
            <a:xfrm>
              <a:off x="2476535" y="5345550"/>
              <a:ext cx="13821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0FFC92-FA9D-4810-BC48-19A134F1B14E}"/>
                </a:ext>
              </a:extLst>
            </p:cNvPr>
            <p:cNvSpPr txBox="1"/>
            <p:nvPr/>
          </p:nvSpPr>
          <p:spPr>
            <a:xfrm>
              <a:off x="2476534" y="5068551"/>
              <a:ext cx="138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208A5C-646E-409A-85E0-621D1C935CC7}"/>
              </a:ext>
            </a:extLst>
          </p:cNvPr>
          <p:cNvGrpSpPr/>
          <p:nvPr/>
        </p:nvGrpSpPr>
        <p:grpSpPr>
          <a:xfrm>
            <a:off x="859014" y="1608870"/>
            <a:ext cx="2352903" cy="1099865"/>
            <a:chOff x="2240344" y="1686690"/>
            <a:chExt cx="2352903" cy="10998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5207DF-4A7D-4CA3-96E5-795624F807D8}"/>
                </a:ext>
              </a:extLst>
            </p:cNvPr>
            <p:cNvSpPr txBox="1"/>
            <p:nvPr/>
          </p:nvSpPr>
          <p:spPr>
            <a:xfrm>
              <a:off x="2240344" y="1955558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AD42C6-4EB6-4D25-8FDE-C9FD657D4A4B}"/>
                </a:ext>
              </a:extLst>
            </p:cNvPr>
            <p:cNvSpPr txBox="1"/>
            <p:nvPr/>
          </p:nvSpPr>
          <p:spPr>
            <a:xfrm>
              <a:off x="2240344" y="1686690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179534-9256-481D-98A9-A5565BAAA037}"/>
              </a:ext>
            </a:extLst>
          </p:cNvPr>
          <p:cNvSpPr/>
          <p:nvPr/>
        </p:nvSpPr>
        <p:spPr>
          <a:xfrm>
            <a:off x="217715" y="211182"/>
            <a:ext cx="11747862" cy="643563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26089" y="340653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1017AF-729E-44B5-B7C9-D4ECF36295C9}"/>
              </a:ext>
            </a:extLst>
          </p:cNvPr>
          <p:cNvGrpSpPr/>
          <p:nvPr/>
        </p:nvGrpSpPr>
        <p:grpSpPr>
          <a:xfrm>
            <a:off x="6091646" y="1540311"/>
            <a:ext cx="5474708" cy="4476918"/>
            <a:chOff x="1657924" y="1357882"/>
            <a:chExt cx="2835932" cy="44769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29108-2E02-45AD-B1A3-E8E9B931E5DB}"/>
                </a:ext>
              </a:extLst>
            </p:cNvPr>
            <p:cNvSpPr txBox="1"/>
            <p:nvPr/>
          </p:nvSpPr>
          <p:spPr>
            <a:xfrm>
              <a:off x="1657924" y="1864482"/>
              <a:ext cx="283593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Easy to change colors, photos and Text. You can simply impress your audience and add a unique zing and appeal to your Presentations. Easy to change colors, photos and Text.  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2922F6-58AD-4FCD-8F19-F3D676CC8FBE}"/>
                </a:ext>
              </a:extLst>
            </p:cNvPr>
            <p:cNvSpPr txBox="1"/>
            <p:nvPr/>
          </p:nvSpPr>
          <p:spPr>
            <a:xfrm>
              <a:off x="1657924" y="135788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22A0ED-92DD-4B01-BD71-8029159E096A}"/>
              </a:ext>
            </a:extLst>
          </p:cNvPr>
          <p:cNvGrpSpPr/>
          <p:nvPr/>
        </p:nvGrpSpPr>
        <p:grpSpPr>
          <a:xfrm>
            <a:off x="8023558" y="645207"/>
            <a:ext cx="1610884" cy="867584"/>
            <a:chOff x="4267596" y="2538419"/>
            <a:chExt cx="3848798" cy="2072872"/>
          </a:xfrm>
          <a:solidFill>
            <a:schemeClr val="accent1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B843B1F-DA24-4C73-9E76-1BE48C434F9F}"/>
                </a:ext>
              </a:extLst>
            </p:cNvPr>
            <p:cNvSpPr/>
            <p:nvPr/>
          </p:nvSpPr>
          <p:spPr>
            <a:xfrm>
              <a:off x="6785260" y="2568777"/>
              <a:ext cx="1331134" cy="2032989"/>
            </a:xfrm>
            <a:custGeom>
              <a:avLst/>
              <a:gdLst>
                <a:gd name="connsiteX0" fmla="*/ 490384 w 1331134"/>
                <a:gd name="connsiteY0" fmla="*/ 489761 h 2032989"/>
                <a:gd name="connsiteX1" fmla="*/ 845700 w 1331134"/>
                <a:gd name="connsiteY1" fmla="*/ 489761 h 2032989"/>
                <a:gd name="connsiteX2" fmla="*/ 927551 w 1331134"/>
                <a:gd name="connsiteY2" fmla="*/ 544016 h 2032989"/>
                <a:gd name="connsiteX3" fmla="*/ 927631 w 1331134"/>
                <a:gd name="connsiteY3" fmla="*/ 544409 h 2032989"/>
                <a:gd name="connsiteX4" fmla="*/ 931117 w 1331134"/>
                <a:gd name="connsiteY4" fmla="*/ 547612 h 2032989"/>
                <a:gd name="connsiteX5" fmla="*/ 1318663 w 1331134"/>
                <a:gd name="connsiteY5" fmla="*/ 1080822 h 2032989"/>
                <a:gd name="connsiteX6" fmla="*/ 1304245 w 1331134"/>
                <a:gd name="connsiteY6" fmla="*/ 1171957 h 2032989"/>
                <a:gd name="connsiteX7" fmla="*/ 1304246 w 1331134"/>
                <a:gd name="connsiteY7" fmla="*/ 1171958 h 2032989"/>
                <a:gd name="connsiteX8" fmla="*/ 1213111 w 1331134"/>
                <a:gd name="connsiteY8" fmla="*/ 1157540 h 2032989"/>
                <a:gd name="connsiteX9" fmla="*/ 944828 w 1331134"/>
                <a:gd name="connsiteY9" fmla="*/ 788421 h 2032989"/>
                <a:gd name="connsiteX10" fmla="*/ 1062249 w 1331134"/>
                <a:gd name="connsiteY10" fmla="*/ 1490170 h 2032989"/>
                <a:gd name="connsiteX11" fmla="*/ 869307 w 1331134"/>
                <a:gd name="connsiteY11" fmla="*/ 1490170 h 2032989"/>
                <a:gd name="connsiteX12" fmla="*/ 869307 w 1331134"/>
                <a:gd name="connsiteY12" fmla="*/ 1949353 h 2032989"/>
                <a:gd name="connsiteX13" fmla="*/ 785671 w 1331134"/>
                <a:gd name="connsiteY13" fmla="*/ 2032989 h 2032989"/>
                <a:gd name="connsiteX14" fmla="*/ 702035 w 1331134"/>
                <a:gd name="connsiteY14" fmla="*/ 1949353 h 2032989"/>
                <a:gd name="connsiteX15" fmla="*/ 702035 w 1331134"/>
                <a:gd name="connsiteY15" fmla="*/ 1490170 h 2032989"/>
                <a:gd name="connsiteX16" fmla="*/ 615585 w 1331134"/>
                <a:gd name="connsiteY16" fmla="*/ 1490170 h 2032989"/>
                <a:gd name="connsiteX17" fmla="*/ 615585 w 1331134"/>
                <a:gd name="connsiteY17" fmla="*/ 1949353 h 2032989"/>
                <a:gd name="connsiteX18" fmla="*/ 531949 w 1331134"/>
                <a:gd name="connsiteY18" fmla="*/ 2032989 h 2032989"/>
                <a:gd name="connsiteX19" fmla="*/ 448313 w 1331134"/>
                <a:gd name="connsiteY19" fmla="*/ 1949353 h 2032989"/>
                <a:gd name="connsiteX20" fmla="*/ 448313 w 1331134"/>
                <a:gd name="connsiteY20" fmla="*/ 1490170 h 2032989"/>
                <a:gd name="connsiteX21" fmla="*/ 276875 w 1331134"/>
                <a:gd name="connsiteY21" fmla="*/ 1490170 h 2032989"/>
                <a:gd name="connsiteX22" fmla="*/ 396699 w 1331134"/>
                <a:gd name="connsiteY22" fmla="*/ 774058 h 2032989"/>
                <a:gd name="connsiteX23" fmla="*/ 118023 w 1331134"/>
                <a:gd name="connsiteY23" fmla="*/ 1157477 h 2032989"/>
                <a:gd name="connsiteX24" fmla="*/ 26888 w 1331134"/>
                <a:gd name="connsiteY24" fmla="*/ 1171895 h 2032989"/>
                <a:gd name="connsiteX25" fmla="*/ 26889 w 1331134"/>
                <a:gd name="connsiteY25" fmla="*/ 1171894 h 2032989"/>
                <a:gd name="connsiteX26" fmla="*/ 12471 w 1331134"/>
                <a:gd name="connsiteY26" fmla="*/ 1080759 h 2032989"/>
                <a:gd name="connsiteX27" fmla="*/ 400017 w 1331134"/>
                <a:gd name="connsiteY27" fmla="*/ 547549 h 2032989"/>
                <a:gd name="connsiteX28" fmla="*/ 416134 w 1331134"/>
                <a:gd name="connsiteY28" fmla="*/ 532742 h 2032989"/>
                <a:gd name="connsiteX29" fmla="*/ 427570 w 1331134"/>
                <a:gd name="connsiteY29" fmla="*/ 515779 h 2032989"/>
                <a:gd name="connsiteX30" fmla="*/ 490384 w 1331134"/>
                <a:gd name="connsiteY30" fmla="*/ 489761 h 2032989"/>
                <a:gd name="connsiteX31" fmla="*/ 667983 w 1331134"/>
                <a:gd name="connsiteY31" fmla="*/ 0 h 2032989"/>
                <a:gd name="connsiteX32" fmla="*/ 887999 w 1331134"/>
                <a:gd name="connsiteY32" fmla="*/ 220016 h 2032989"/>
                <a:gd name="connsiteX33" fmla="*/ 667983 w 1331134"/>
                <a:gd name="connsiteY33" fmla="*/ 440032 h 2032989"/>
                <a:gd name="connsiteX34" fmla="*/ 447967 w 1331134"/>
                <a:gd name="connsiteY34" fmla="*/ 220016 h 2032989"/>
                <a:gd name="connsiteX35" fmla="*/ 667983 w 1331134"/>
                <a:gd name="connsiteY35" fmla="*/ 0 h 203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331134" h="2032989">
                  <a:moveTo>
                    <a:pt x="490384" y="489761"/>
                  </a:moveTo>
                  <a:lnTo>
                    <a:pt x="845700" y="489761"/>
                  </a:lnTo>
                  <a:cubicBezTo>
                    <a:pt x="882496" y="489761"/>
                    <a:pt x="914066" y="512132"/>
                    <a:pt x="927551" y="544016"/>
                  </a:cubicBezTo>
                  <a:lnTo>
                    <a:pt x="927631" y="544409"/>
                  </a:lnTo>
                  <a:lnTo>
                    <a:pt x="931117" y="547612"/>
                  </a:lnTo>
                  <a:lnTo>
                    <a:pt x="1318663" y="1080822"/>
                  </a:lnTo>
                  <a:cubicBezTo>
                    <a:pt x="1339848" y="1109969"/>
                    <a:pt x="1333392" y="1150772"/>
                    <a:pt x="1304245" y="1171957"/>
                  </a:cubicBezTo>
                  <a:lnTo>
                    <a:pt x="1304246" y="1171958"/>
                  </a:lnTo>
                  <a:cubicBezTo>
                    <a:pt x="1275099" y="1193142"/>
                    <a:pt x="1234296" y="1186687"/>
                    <a:pt x="1213111" y="1157540"/>
                  </a:cubicBezTo>
                  <a:lnTo>
                    <a:pt x="944828" y="788421"/>
                  </a:lnTo>
                  <a:lnTo>
                    <a:pt x="1062249" y="1490170"/>
                  </a:lnTo>
                  <a:lnTo>
                    <a:pt x="869307" y="1490170"/>
                  </a:lnTo>
                  <a:lnTo>
                    <a:pt x="869307" y="1949353"/>
                  </a:lnTo>
                  <a:cubicBezTo>
                    <a:pt x="869307" y="1995544"/>
                    <a:pt x="831862" y="2032989"/>
                    <a:pt x="785671" y="2032989"/>
                  </a:cubicBezTo>
                  <a:cubicBezTo>
                    <a:pt x="739480" y="2032989"/>
                    <a:pt x="702035" y="1995544"/>
                    <a:pt x="702035" y="1949353"/>
                  </a:cubicBezTo>
                  <a:lnTo>
                    <a:pt x="702035" y="1490170"/>
                  </a:lnTo>
                  <a:lnTo>
                    <a:pt x="615585" y="1490170"/>
                  </a:lnTo>
                  <a:lnTo>
                    <a:pt x="615585" y="1949353"/>
                  </a:lnTo>
                  <a:cubicBezTo>
                    <a:pt x="615585" y="1995544"/>
                    <a:pt x="578140" y="2032989"/>
                    <a:pt x="531949" y="2032989"/>
                  </a:cubicBezTo>
                  <a:cubicBezTo>
                    <a:pt x="485758" y="2032989"/>
                    <a:pt x="448313" y="1995544"/>
                    <a:pt x="448313" y="1949353"/>
                  </a:cubicBezTo>
                  <a:lnTo>
                    <a:pt x="448313" y="1490170"/>
                  </a:lnTo>
                  <a:lnTo>
                    <a:pt x="276875" y="1490170"/>
                  </a:lnTo>
                  <a:lnTo>
                    <a:pt x="396699" y="774058"/>
                  </a:lnTo>
                  <a:lnTo>
                    <a:pt x="118023" y="1157477"/>
                  </a:lnTo>
                  <a:cubicBezTo>
                    <a:pt x="96838" y="1186624"/>
                    <a:pt x="56035" y="1193079"/>
                    <a:pt x="26888" y="1171895"/>
                  </a:cubicBezTo>
                  <a:lnTo>
                    <a:pt x="26889" y="1171894"/>
                  </a:lnTo>
                  <a:cubicBezTo>
                    <a:pt x="-2258" y="1150709"/>
                    <a:pt x="-8714" y="1109906"/>
                    <a:pt x="12471" y="1080759"/>
                  </a:cubicBezTo>
                  <a:lnTo>
                    <a:pt x="400017" y="547549"/>
                  </a:lnTo>
                  <a:lnTo>
                    <a:pt x="416134" y="532742"/>
                  </a:lnTo>
                  <a:lnTo>
                    <a:pt x="427570" y="515779"/>
                  </a:lnTo>
                  <a:cubicBezTo>
                    <a:pt x="443646" y="499704"/>
                    <a:pt x="465854" y="489761"/>
                    <a:pt x="490384" y="489761"/>
                  </a:cubicBezTo>
                  <a:close/>
                  <a:moveTo>
                    <a:pt x="667983" y="0"/>
                  </a:moveTo>
                  <a:cubicBezTo>
                    <a:pt x="789494" y="0"/>
                    <a:pt x="887999" y="98505"/>
                    <a:pt x="887999" y="220016"/>
                  </a:cubicBezTo>
                  <a:cubicBezTo>
                    <a:pt x="887999" y="341527"/>
                    <a:pt x="789494" y="440032"/>
                    <a:pt x="667983" y="440032"/>
                  </a:cubicBezTo>
                  <a:cubicBezTo>
                    <a:pt x="546472" y="440032"/>
                    <a:pt x="447967" y="341527"/>
                    <a:pt x="447967" y="220016"/>
                  </a:cubicBezTo>
                  <a:cubicBezTo>
                    <a:pt x="447967" y="98505"/>
                    <a:pt x="546472" y="0"/>
                    <a:pt x="667983" y="0"/>
                  </a:cubicBezTo>
                  <a:close/>
                </a:path>
              </a:pathLst>
            </a:custGeom>
            <a:grpFill/>
            <a:ln w="668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F1EB43E-9D9E-43AA-870A-C3B14271FCAB}"/>
                </a:ext>
              </a:extLst>
            </p:cNvPr>
            <p:cNvSpPr/>
            <p:nvPr/>
          </p:nvSpPr>
          <p:spPr>
            <a:xfrm rot="18786466">
              <a:off x="5309457" y="3509128"/>
              <a:ext cx="905823" cy="1009484"/>
            </a:xfrm>
            <a:custGeom>
              <a:avLst/>
              <a:gdLst>
                <a:gd name="connsiteX0" fmla="*/ 520250 w 905823"/>
                <a:gd name="connsiteY0" fmla="*/ 22937 h 1009484"/>
                <a:gd name="connsiteX1" fmla="*/ 532016 w 905823"/>
                <a:gd name="connsiteY1" fmla="*/ 45038 h 1009484"/>
                <a:gd name="connsiteX2" fmla="*/ 607213 w 905823"/>
                <a:gd name="connsiteY2" fmla="*/ 297014 h 1009484"/>
                <a:gd name="connsiteX3" fmla="*/ 612927 w 905823"/>
                <a:gd name="connsiteY3" fmla="*/ 301087 h 1009484"/>
                <a:gd name="connsiteX4" fmla="*/ 745042 w 905823"/>
                <a:gd name="connsiteY4" fmla="*/ 442230 h 1009484"/>
                <a:gd name="connsiteX5" fmla="*/ 758062 w 905823"/>
                <a:gd name="connsiteY5" fmla="*/ 476855 h 1009484"/>
                <a:gd name="connsiteX6" fmla="*/ 756584 w 905823"/>
                <a:gd name="connsiteY6" fmla="*/ 480114 h 1009484"/>
                <a:gd name="connsiteX7" fmla="*/ 756687 w 905823"/>
                <a:gd name="connsiteY7" fmla="*/ 480267 h 1009484"/>
                <a:gd name="connsiteX8" fmla="*/ 761643 w 905823"/>
                <a:gd name="connsiteY8" fmla="*/ 504811 h 1009484"/>
                <a:gd name="connsiteX9" fmla="*/ 761643 w 905823"/>
                <a:gd name="connsiteY9" fmla="*/ 808354 h 1009484"/>
                <a:gd name="connsiteX10" fmla="*/ 698589 w 905823"/>
                <a:gd name="connsiteY10" fmla="*/ 871408 h 1009484"/>
                <a:gd name="connsiteX11" fmla="*/ 635535 w 905823"/>
                <a:gd name="connsiteY11" fmla="*/ 808354 h 1009484"/>
                <a:gd name="connsiteX12" fmla="*/ 635535 w 905823"/>
                <a:gd name="connsiteY12" fmla="*/ 625967 h 1009484"/>
                <a:gd name="connsiteX13" fmla="*/ 392922 w 905823"/>
                <a:gd name="connsiteY13" fmla="*/ 933213 h 1009484"/>
                <a:gd name="connsiteX14" fmla="*/ 321182 w 905823"/>
                <a:gd name="connsiteY14" fmla="*/ 856571 h 1009484"/>
                <a:gd name="connsiteX15" fmla="*/ 170943 w 905823"/>
                <a:gd name="connsiteY15" fmla="*/ 997201 h 1009484"/>
                <a:gd name="connsiteX16" fmla="*/ 106623 w 905823"/>
                <a:gd name="connsiteY16" fmla="*/ 995076 h 1009484"/>
                <a:gd name="connsiteX17" fmla="*/ 108748 w 905823"/>
                <a:gd name="connsiteY17" fmla="*/ 930756 h 1009484"/>
                <a:gd name="connsiteX18" fmla="*/ 258987 w 905823"/>
                <a:gd name="connsiteY18" fmla="*/ 790126 h 1009484"/>
                <a:gd name="connsiteX19" fmla="*/ 226842 w 905823"/>
                <a:gd name="connsiteY19" fmla="*/ 755785 h 1009484"/>
                <a:gd name="connsiteX20" fmla="*/ 76603 w 905823"/>
                <a:gd name="connsiteY20" fmla="*/ 896414 h 1009484"/>
                <a:gd name="connsiteX21" fmla="*/ 12283 w 905823"/>
                <a:gd name="connsiteY21" fmla="*/ 894289 h 1009484"/>
                <a:gd name="connsiteX22" fmla="*/ 14408 w 905823"/>
                <a:gd name="connsiteY22" fmla="*/ 829969 h 1009484"/>
                <a:gd name="connsiteX23" fmla="*/ 164647 w 905823"/>
                <a:gd name="connsiteY23" fmla="*/ 689340 h 1009484"/>
                <a:gd name="connsiteX24" fmla="*/ 100902 w 905823"/>
                <a:gd name="connsiteY24" fmla="*/ 621239 h 1009484"/>
                <a:gd name="connsiteX25" fmla="*/ 474879 w 905823"/>
                <a:gd name="connsiteY25" fmla="*/ 364102 h 1009484"/>
                <a:gd name="connsiteX26" fmla="*/ 491099 w 905823"/>
                <a:gd name="connsiteY26" fmla="*/ 348919 h 1009484"/>
                <a:gd name="connsiteX27" fmla="*/ 411175 w 905823"/>
                <a:gd name="connsiteY27" fmla="*/ 81101 h 1009484"/>
                <a:gd name="connsiteX28" fmla="*/ 453564 w 905823"/>
                <a:gd name="connsiteY28" fmla="*/ 2649 h 1009484"/>
                <a:gd name="connsiteX29" fmla="*/ 520250 w 905823"/>
                <a:gd name="connsiteY29" fmla="*/ 22937 h 1009484"/>
                <a:gd name="connsiteX30" fmla="*/ 873510 w 905823"/>
                <a:gd name="connsiteY30" fmla="*/ 189531 h 1009484"/>
                <a:gd name="connsiteX31" fmla="*/ 867920 w 905823"/>
                <a:gd name="connsiteY31" fmla="*/ 358734 h 1009484"/>
                <a:gd name="connsiteX32" fmla="*/ 698716 w 905823"/>
                <a:gd name="connsiteY32" fmla="*/ 353144 h 1009484"/>
                <a:gd name="connsiteX33" fmla="*/ 704307 w 905823"/>
                <a:gd name="connsiteY33" fmla="*/ 183941 h 1009484"/>
                <a:gd name="connsiteX34" fmla="*/ 873510 w 905823"/>
                <a:gd name="connsiteY34" fmla="*/ 189531 h 10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5823" h="1009484">
                  <a:moveTo>
                    <a:pt x="520250" y="22937"/>
                  </a:moveTo>
                  <a:cubicBezTo>
                    <a:pt x="525464" y="29253"/>
                    <a:pt x="529527" y="36696"/>
                    <a:pt x="532016" y="45038"/>
                  </a:cubicBezTo>
                  <a:lnTo>
                    <a:pt x="607213" y="297014"/>
                  </a:lnTo>
                  <a:lnTo>
                    <a:pt x="612927" y="301087"/>
                  </a:lnTo>
                  <a:lnTo>
                    <a:pt x="745042" y="442230"/>
                  </a:lnTo>
                  <a:cubicBezTo>
                    <a:pt x="754163" y="451974"/>
                    <a:pt x="758471" y="464493"/>
                    <a:pt x="758062" y="476855"/>
                  </a:cubicBezTo>
                  <a:lnTo>
                    <a:pt x="756584" y="480114"/>
                  </a:lnTo>
                  <a:lnTo>
                    <a:pt x="756687" y="480267"/>
                  </a:lnTo>
                  <a:cubicBezTo>
                    <a:pt x="759878" y="487811"/>
                    <a:pt x="761643" y="496105"/>
                    <a:pt x="761643" y="504811"/>
                  </a:cubicBezTo>
                  <a:lnTo>
                    <a:pt x="761643" y="808354"/>
                  </a:lnTo>
                  <a:cubicBezTo>
                    <a:pt x="761643" y="843178"/>
                    <a:pt x="733413" y="871408"/>
                    <a:pt x="698589" y="871408"/>
                  </a:cubicBezTo>
                  <a:cubicBezTo>
                    <a:pt x="663765" y="871408"/>
                    <a:pt x="635535" y="843178"/>
                    <a:pt x="635535" y="808354"/>
                  </a:cubicBezTo>
                  <a:lnTo>
                    <a:pt x="635535" y="625967"/>
                  </a:lnTo>
                  <a:lnTo>
                    <a:pt x="392922" y="933213"/>
                  </a:lnTo>
                  <a:lnTo>
                    <a:pt x="321182" y="856571"/>
                  </a:lnTo>
                  <a:lnTo>
                    <a:pt x="170943" y="997201"/>
                  </a:lnTo>
                  <a:cubicBezTo>
                    <a:pt x="152595" y="1014375"/>
                    <a:pt x="123797" y="1013424"/>
                    <a:pt x="106623" y="995076"/>
                  </a:cubicBezTo>
                  <a:cubicBezTo>
                    <a:pt x="89448" y="976727"/>
                    <a:pt x="90400" y="947930"/>
                    <a:pt x="108748" y="930756"/>
                  </a:cubicBezTo>
                  <a:lnTo>
                    <a:pt x="258987" y="790126"/>
                  </a:lnTo>
                  <a:lnTo>
                    <a:pt x="226842" y="755785"/>
                  </a:lnTo>
                  <a:lnTo>
                    <a:pt x="76603" y="896414"/>
                  </a:lnTo>
                  <a:cubicBezTo>
                    <a:pt x="58255" y="913589"/>
                    <a:pt x="29458" y="912638"/>
                    <a:pt x="12283" y="894289"/>
                  </a:cubicBezTo>
                  <a:cubicBezTo>
                    <a:pt x="-4891" y="875941"/>
                    <a:pt x="-3940" y="847144"/>
                    <a:pt x="14408" y="829969"/>
                  </a:cubicBezTo>
                  <a:lnTo>
                    <a:pt x="164647" y="689340"/>
                  </a:lnTo>
                  <a:lnTo>
                    <a:pt x="100902" y="621239"/>
                  </a:lnTo>
                  <a:lnTo>
                    <a:pt x="474879" y="364102"/>
                  </a:lnTo>
                  <a:lnTo>
                    <a:pt x="491099" y="348919"/>
                  </a:lnTo>
                  <a:lnTo>
                    <a:pt x="411175" y="81101"/>
                  </a:lnTo>
                  <a:cubicBezTo>
                    <a:pt x="401216" y="47731"/>
                    <a:pt x="420195" y="12607"/>
                    <a:pt x="453564" y="2649"/>
                  </a:cubicBezTo>
                  <a:cubicBezTo>
                    <a:pt x="478592" y="-4820"/>
                    <a:pt x="504606" y="3988"/>
                    <a:pt x="520250" y="22937"/>
                  </a:cubicBezTo>
                  <a:close/>
                  <a:moveTo>
                    <a:pt x="873510" y="189531"/>
                  </a:moveTo>
                  <a:cubicBezTo>
                    <a:pt x="918690" y="237799"/>
                    <a:pt x="916187" y="313554"/>
                    <a:pt x="867920" y="358734"/>
                  </a:cubicBezTo>
                  <a:cubicBezTo>
                    <a:pt x="819652" y="403915"/>
                    <a:pt x="743897" y="401412"/>
                    <a:pt x="698716" y="353144"/>
                  </a:cubicBezTo>
                  <a:cubicBezTo>
                    <a:pt x="653536" y="304876"/>
                    <a:pt x="656039" y="229122"/>
                    <a:pt x="704307" y="183941"/>
                  </a:cubicBezTo>
                  <a:cubicBezTo>
                    <a:pt x="752574" y="138761"/>
                    <a:pt x="828329" y="141263"/>
                    <a:pt x="873510" y="189531"/>
                  </a:cubicBezTo>
                  <a:close/>
                </a:path>
              </a:pathLst>
            </a:custGeom>
            <a:grpFill/>
            <a:ln w="668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ko-KR" altLang="en-US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E7F80D8-9E05-49D9-8EB9-0ACE85F4287C}"/>
                </a:ext>
              </a:extLst>
            </p:cNvPr>
            <p:cNvSpPr/>
            <p:nvPr/>
          </p:nvSpPr>
          <p:spPr>
            <a:xfrm>
              <a:off x="6121718" y="3442688"/>
              <a:ext cx="756138" cy="1150128"/>
            </a:xfrm>
            <a:custGeom>
              <a:avLst/>
              <a:gdLst>
                <a:gd name="connsiteX0" fmla="*/ 703646 w 756138"/>
                <a:gd name="connsiteY0" fmla="*/ 231767 h 1150128"/>
                <a:gd name="connsiteX1" fmla="*/ 740100 w 756138"/>
                <a:gd name="connsiteY1" fmla="*/ 245573 h 1150128"/>
                <a:gd name="connsiteX2" fmla="*/ 742308 w 756138"/>
                <a:gd name="connsiteY2" fmla="*/ 317565 h 1150128"/>
                <a:gd name="connsiteX3" fmla="*/ 631935 w 756138"/>
                <a:gd name="connsiteY3" fmla="*/ 434922 h 1150128"/>
                <a:gd name="connsiteX4" fmla="*/ 596397 w 756138"/>
                <a:gd name="connsiteY4" fmla="*/ 450936 h 1150128"/>
                <a:gd name="connsiteX5" fmla="*/ 579375 w 756138"/>
                <a:gd name="connsiteY5" fmla="*/ 444490 h 1150128"/>
                <a:gd name="connsiteX6" fmla="*/ 555940 w 756138"/>
                <a:gd name="connsiteY6" fmla="*/ 442342 h 1150128"/>
                <a:gd name="connsiteX7" fmla="*/ 475242 w 756138"/>
                <a:gd name="connsiteY7" fmla="*/ 399911 h 1150128"/>
                <a:gd name="connsiteX8" fmla="*/ 475242 w 756138"/>
                <a:gd name="connsiteY8" fmla="*/ 640649 h 1150128"/>
                <a:gd name="connsiteX9" fmla="*/ 476465 w 756138"/>
                <a:gd name="connsiteY9" fmla="*/ 643939 h 1150128"/>
                <a:gd name="connsiteX10" fmla="*/ 545057 w 756138"/>
                <a:gd name="connsiteY10" fmla="*/ 1078096 h 1150128"/>
                <a:gd name="connsiteX11" fmla="*/ 493241 w 756138"/>
                <a:gd name="connsiteY11" fmla="*/ 1149356 h 1150128"/>
                <a:gd name="connsiteX12" fmla="*/ 421981 w 756138"/>
                <a:gd name="connsiteY12" fmla="*/ 1097540 h 1150128"/>
                <a:gd name="connsiteX13" fmla="*/ 363824 w 756138"/>
                <a:gd name="connsiteY13" fmla="*/ 729427 h 1150128"/>
                <a:gd name="connsiteX14" fmla="*/ 302844 w 756138"/>
                <a:gd name="connsiteY14" fmla="*/ 729427 h 1150128"/>
                <a:gd name="connsiteX15" fmla="*/ 244686 w 756138"/>
                <a:gd name="connsiteY15" fmla="*/ 1097540 h 1150128"/>
                <a:gd name="connsiteX16" fmla="*/ 173426 w 756138"/>
                <a:gd name="connsiteY16" fmla="*/ 1149356 h 1150128"/>
                <a:gd name="connsiteX17" fmla="*/ 121610 w 756138"/>
                <a:gd name="connsiteY17" fmla="*/ 1078096 h 1150128"/>
                <a:gd name="connsiteX18" fmla="*/ 182740 w 756138"/>
                <a:gd name="connsiteY18" fmla="*/ 691167 h 1150128"/>
                <a:gd name="connsiteX19" fmla="*/ 180549 w 756138"/>
                <a:gd name="connsiteY19" fmla="*/ 680311 h 1150128"/>
                <a:gd name="connsiteX20" fmla="*/ 180549 w 756138"/>
                <a:gd name="connsiteY20" fmla="*/ 503991 h 1150128"/>
                <a:gd name="connsiteX21" fmla="*/ 94681 w 756138"/>
                <a:gd name="connsiteY21" fmla="*/ 648008 h 1150128"/>
                <a:gd name="connsiteX22" fmla="*/ 24855 w 756138"/>
                <a:gd name="connsiteY22" fmla="*/ 665671 h 1150128"/>
                <a:gd name="connsiteX23" fmla="*/ 24856 w 756138"/>
                <a:gd name="connsiteY23" fmla="*/ 665670 h 1150128"/>
                <a:gd name="connsiteX24" fmla="*/ 7193 w 756138"/>
                <a:gd name="connsiteY24" fmla="*/ 595844 h 1150128"/>
                <a:gd name="connsiteX25" fmla="*/ 178625 w 756138"/>
                <a:gd name="connsiteY25" fmla="*/ 308316 h 1150128"/>
                <a:gd name="connsiteX26" fmla="*/ 183645 w 756138"/>
                <a:gd name="connsiteY26" fmla="*/ 304575 h 1150128"/>
                <a:gd name="connsiteX27" fmla="*/ 184409 w 756138"/>
                <a:gd name="connsiteY27" fmla="*/ 300795 h 1150128"/>
                <a:gd name="connsiteX28" fmla="*/ 229665 w 756138"/>
                <a:gd name="connsiteY28" fmla="*/ 270797 h 1150128"/>
                <a:gd name="connsiteX29" fmla="*/ 426126 w 756138"/>
                <a:gd name="connsiteY29" fmla="*/ 270797 h 1150128"/>
                <a:gd name="connsiteX30" fmla="*/ 436168 w 756138"/>
                <a:gd name="connsiteY30" fmla="*/ 274957 h 1150128"/>
                <a:gd name="connsiteX31" fmla="*/ 460750 w 756138"/>
                <a:gd name="connsiteY31" fmla="*/ 277209 h 1150128"/>
                <a:gd name="connsiteX32" fmla="*/ 580977 w 756138"/>
                <a:gd name="connsiteY32" fmla="*/ 340426 h 1150128"/>
                <a:gd name="connsiteX33" fmla="*/ 668108 w 756138"/>
                <a:gd name="connsiteY33" fmla="*/ 247781 h 1150128"/>
                <a:gd name="connsiteX34" fmla="*/ 703646 w 756138"/>
                <a:gd name="connsiteY34" fmla="*/ 231767 h 1150128"/>
                <a:gd name="connsiteX35" fmla="*/ 327862 w 756138"/>
                <a:gd name="connsiteY35" fmla="*/ 0 h 1150128"/>
                <a:gd name="connsiteX36" fmla="*/ 449512 w 756138"/>
                <a:gd name="connsiteY36" fmla="*/ 121651 h 1150128"/>
                <a:gd name="connsiteX37" fmla="*/ 327862 w 756138"/>
                <a:gd name="connsiteY37" fmla="*/ 243302 h 1150128"/>
                <a:gd name="connsiteX38" fmla="*/ 206212 w 756138"/>
                <a:gd name="connsiteY38" fmla="*/ 121651 h 1150128"/>
                <a:gd name="connsiteX39" fmla="*/ 327862 w 756138"/>
                <a:gd name="connsiteY39" fmla="*/ 0 h 11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56138" h="1150128">
                  <a:moveTo>
                    <a:pt x="703646" y="231767"/>
                  </a:moveTo>
                  <a:cubicBezTo>
                    <a:pt x="716674" y="231367"/>
                    <a:pt x="729855" y="235938"/>
                    <a:pt x="740100" y="245573"/>
                  </a:cubicBezTo>
                  <a:cubicBezTo>
                    <a:pt x="760590" y="264843"/>
                    <a:pt x="761578" y="297075"/>
                    <a:pt x="742308" y="317565"/>
                  </a:cubicBezTo>
                  <a:cubicBezTo>
                    <a:pt x="705517" y="356684"/>
                    <a:pt x="668726" y="395802"/>
                    <a:pt x="631935" y="434922"/>
                  </a:cubicBezTo>
                  <a:cubicBezTo>
                    <a:pt x="622300" y="445167"/>
                    <a:pt x="609424" y="450537"/>
                    <a:pt x="596397" y="450936"/>
                  </a:cubicBezTo>
                  <a:lnTo>
                    <a:pt x="579375" y="444490"/>
                  </a:lnTo>
                  <a:lnTo>
                    <a:pt x="555940" y="442342"/>
                  </a:lnTo>
                  <a:lnTo>
                    <a:pt x="475242" y="399911"/>
                  </a:lnTo>
                  <a:lnTo>
                    <a:pt x="475242" y="640649"/>
                  </a:lnTo>
                  <a:lnTo>
                    <a:pt x="476465" y="643939"/>
                  </a:lnTo>
                  <a:lnTo>
                    <a:pt x="545057" y="1078096"/>
                  </a:lnTo>
                  <a:cubicBezTo>
                    <a:pt x="550426" y="1112082"/>
                    <a:pt x="527228" y="1143986"/>
                    <a:pt x="493241" y="1149356"/>
                  </a:cubicBezTo>
                  <a:cubicBezTo>
                    <a:pt x="459255" y="1154725"/>
                    <a:pt x="427351" y="1131526"/>
                    <a:pt x="421981" y="1097540"/>
                  </a:cubicBezTo>
                  <a:lnTo>
                    <a:pt x="363824" y="729427"/>
                  </a:lnTo>
                  <a:lnTo>
                    <a:pt x="302844" y="729427"/>
                  </a:lnTo>
                  <a:lnTo>
                    <a:pt x="244686" y="1097540"/>
                  </a:lnTo>
                  <a:cubicBezTo>
                    <a:pt x="239317" y="1131526"/>
                    <a:pt x="207413" y="1154725"/>
                    <a:pt x="173426" y="1149356"/>
                  </a:cubicBezTo>
                  <a:cubicBezTo>
                    <a:pt x="139439" y="1143986"/>
                    <a:pt x="116241" y="1112082"/>
                    <a:pt x="121610" y="1078096"/>
                  </a:cubicBezTo>
                  <a:lnTo>
                    <a:pt x="182740" y="691167"/>
                  </a:lnTo>
                  <a:lnTo>
                    <a:pt x="180549" y="680311"/>
                  </a:lnTo>
                  <a:lnTo>
                    <a:pt x="180549" y="503991"/>
                  </a:lnTo>
                  <a:lnTo>
                    <a:pt x="94681" y="648008"/>
                  </a:lnTo>
                  <a:cubicBezTo>
                    <a:pt x="80276" y="672167"/>
                    <a:pt x="49014" y="680075"/>
                    <a:pt x="24855" y="665671"/>
                  </a:cubicBezTo>
                  <a:lnTo>
                    <a:pt x="24856" y="665670"/>
                  </a:lnTo>
                  <a:cubicBezTo>
                    <a:pt x="696" y="651266"/>
                    <a:pt x="-7212" y="620003"/>
                    <a:pt x="7193" y="595844"/>
                  </a:cubicBezTo>
                  <a:lnTo>
                    <a:pt x="178625" y="308316"/>
                  </a:lnTo>
                  <a:lnTo>
                    <a:pt x="183645" y="304575"/>
                  </a:lnTo>
                  <a:lnTo>
                    <a:pt x="184409" y="300795"/>
                  </a:lnTo>
                  <a:cubicBezTo>
                    <a:pt x="191865" y="283167"/>
                    <a:pt x="209321" y="270797"/>
                    <a:pt x="229665" y="270797"/>
                  </a:cubicBezTo>
                  <a:lnTo>
                    <a:pt x="426126" y="270797"/>
                  </a:lnTo>
                  <a:lnTo>
                    <a:pt x="436168" y="274957"/>
                  </a:lnTo>
                  <a:lnTo>
                    <a:pt x="460750" y="277209"/>
                  </a:lnTo>
                  <a:lnTo>
                    <a:pt x="580977" y="340426"/>
                  </a:lnTo>
                  <a:lnTo>
                    <a:pt x="668108" y="247781"/>
                  </a:lnTo>
                  <a:cubicBezTo>
                    <a:pt x="677743" y="237536"/>
                    <a:pt x="690618" y="232166"/>
                    <a:pt x="703646" y="231767"/>
                  </a:cubicBezTo>
                  <a:close/>
                  <a:moveTo>
                    <a:pt x="327862" y="0"/>
                  </a:moveTo>
                  <a:cubicBezTo>
                    <a:pt x="395047" y="0"/>
                    <a:pt x="449512" y="54465"/>
                    <a:pt x="449512" y="121651"/>
                  </a:cubicBezTo>
                  <a:cubicBezTo>
                    <a:pt x="449512" y="188837"/>
                    <a:pt x="395047" y="243302"/>
                    <a:pt x="327862" y="243302"/>
                  </a:cubicBezTo>
                  <a:cubicBezTo>
                    <a:pt x="260677" y="243302"/>
                    <a:pt x="206212" y="188837"/>
                    <a:pt x="206212" y="121651"/>
                  </a:cubicBezTo>
                  <a:cubicBezTo>
                    <a:pt x="206212" y="54465"/>
                    <a:pt x="260677" y="0"/>
                    <a:pt x="327862" y="0"/>
                  </a:cubicBezTo>
                  <a:close/>
                </a:path>
              </a:pathLst>
            </a:custGeom>
            <a:grpFill/>
            <a:ln w="668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8FDC19F-3F8B-4898-B6F0-A47A5444D32C}"/>
                </a:ext>
              </a:extLst>
            </p:cNvPr>
            <p:cNvSpPr/>
            <p:nvPr/>
          </p:nvSpPr>
          <p:spPr>
            <a:xfrm rot="21207485">
              <a:off x="4267596" y="2538419"/>
              <a:ext cx="1179231" cy="2072872"/>
            </a:xfrm>
            <a:custGeom>
              <a:avLst/>
              <a:gdLst>
                <a:gd name="connsiteX0" fmla="*/ 489510 w 1179231"/>
                <a:gd name="connsiteY0" fmla="*/ 467977 h 2072872"/>
                <a:gd name="connsiteX1" fmla="*/ 831997 w 1179231"/>
                <a:gd name="connsiteY1" fmla="*/ 507252 h 2072872"/>
                <a:gd name="connsiteX2" fmla="*/ 889667 w 1179231"/>
                <a:gd name="connsiteY2" fmla="*/ 539274 h 2072872"/>
                <a:gd name="connsiteX3" fmla="*/ 891784 w 1179231"/>
                <a:gd name="connsiteY3" fmla="*/ 543351 h 2072872"/>
                <a:gd name="connsiteX4" fmla="*/ 896055 w 1179231"/>
                <a:gd name="connsiteY4" fmla="*/ 545994 h 2072872"/>
                <a:gd name="connsiteX5" fmla="*/ 916077 w 1179231"/>
                <a:gd name="connsiteY5" fmla="*/ 573881 h 2072872"/>
                <a:gd name="connsiteX6" fmla="*/ 1171574 w 1179231"/>
                <a:gd name="connsiteY6" fmla="*/ 1140728 h 2072872"/>
                <a:gd name="connsiteX7" fmla="*/ 1128281 w 1179231"/>
                <a:gd name="connsiteY7" fmla="*/ 1255072 h 2072872"/>
                <a:gd name="connsiteX8" fmla="*/ 1128283 w 1179231"/>
                <a:gd name="connsiteY8" fmla="*/ 1255072 h 2072872"/>
                <a:gd name="connsiteX9" fmla="*/ 1013940 w 1179231"/>
                <a:gd name="connsiteY9" fmla="*/ 1211780 h 2072872"/>
                <a:gd name="connsiteX10" fmla="*/ 873648 w 1179231"/>
                <a:gd name="connsiteY10" fmla="*/ 900528 h 2072872"/>
                <a:gd name="connsiteX11" fmla="*/ 839326 w 1179231"/>
                <a:gd name="connsiteY11" fmla="*/ 1199820 h 2072872"/>
                <a:gd name="connsiteX12" fmla="*/ 839325 w 1179231"/>
                <a:gd name="connsiteY12" fmla="*/ 1960194 h 2072872"/>
                <a:gd name="connsiteX13" fmla="*/ 726647 w 1179231"/>
                <a:gd name="connsiteY13" fmla="*/ 2072872 h 2072872"/>
                <a:gd name="connsiteX14" fmla="*/ 726648 w 1179231"/>
                <a:gd name="connsiteY14" fmla="*/ 2072871 h 2072872"/>
                <a:gd name="connsiteX15" fmla="*/ 613970 w 1179231"/>
                <a:gd name="connsiteY15" fmla="*/ 1960193 h 2072872"/>
                <a:gd name="connsiteX16" fmla="*/ 613970 w 1179231"/>
                <a:gd name="connsiteY16" fmla="*/ 1281464 h 2072872"/>
                <a:gd name="connsiteX17" fmla="*/ 532651 w 1179231"/>
                <a:gd name="connsiteY17" fmla="*/ 1272139 h 2072872"/>
                <a:gd name="connsiteX18" fmla="*/ 379003 w 1179231"/>
                <a:gd name="connsiteY18" fmla="*/ 1933246 h 2072872"/>
                <a:gd name="connsiteX19" fmla="*/ 243743 w 1179231"/>
                <a:gd name="connsiteY19" fmla="*/ 2017491 h 2072872"/>
                <a:gd name="connsiteX20" fmla="*/ 243744 w 1179231"/>
                <a:gd name="connsiteY20" fmla="*/ 2017492 h 2072872"/>
                <a:gd name="connsiteX21" fmla="*/ 159499 w 1179231"/>
                <a:gd name="connsiteY21" fmla="*/ 1882232 h 2072872"/>
                <a:gd name="connsiteX22" fmla="*/ 324260 w 1179231"/>
                <a:gd name="connsiteY22" fmla="*/ 1173301 h 2072872"/>
                <a:gd name="connsiteX23" fmla="*/ 323244 w 1179231"/>
                <a:gd name="connsiteY23" fmla="*/ 1161375 h 2072872"/>
                <a:gd name="connsiteX24" fmla="*/ 359173 w 1179231"/>
                <a:gd name="connsiteY24" fmla="*/ 848067 h 2072872"/>
                <a:gd name="connsiteX25" fmla="*/ 155186 w 1179231"/>
                <a:gd name="connsiteY25" fmla="*/ 1115387 h 2072872"/>
                <a:gd name="connsiteX26" fmla="*/ 34011 w 1179231"/>
                <a:gd name="connsiteY26" fmla="*/ 1131670 h 2072872"/>
                <a:gd name="connsiteX27" fmla="*/ 34013 w 1179231"/>
                <a:gd name="connsiteY27" fmla="*/ 1131670 h 2072872"/>
                <a:gd name="connsiteX28" fmla="*/ 17729 w 1179231"/>
                <a:gd name="connsiteY28" fmla="*/ 1010495 h 2072872"/>
                <a:gd name="connsiteX29" fmla="*/ 391870 w 1179231"/>
                <a:gd name="connsiteY29" fmla="*/ 520191 h 2072872"/>
                <a:gd name="connsiteX30" fmla="*/ 412160 w 1179231"/>
                <a:gd name="connsiteY30" fmla="*/ 502403 h 2072872"/>
                <a:gd name="connsiteX31" fmla="*/ 426089 w 1179231"/>
                <a:gd name="connsiteY31" fmla="*/ 486112 h 2072872"/>
                <a:gd name="connsiteX32" fmla="*/ 489510 w 1179231"/>
                <a:gd name="connsiteY32" fmla="*/ 467977 h 2072872"/>
                <a:gd name="connsiteX33" fmla="*/ 720120 w 1179231"/>
                <a:gd name="connsiteY33" fmla="*/ 1452 h 2072872"/>
                <a:gd name="connsiteX34" fmla="*/ 913637 w 1179231"/>
                <a:gd name="connsiteY34" fmla="*/ 245101 h 2072872"/>
                <a:gd name="connsiteX35" fmla="*/ 669987 w 1179231"/>
                <a:gd name="connsiteY35" fmla="*/ 438618 h 2072872"/>
                <a:gd name="connsiteX36" fmla="*/ 476470 w 1179231"/>
                <a:gd name="connsiteY36" fmla="*/ 194969 h 2072872"/>
                <a:gd name="connsiteX37" fmla="*/ 720120 w 1179231"/>
                <a:gd name="connsiteY37" fmla="*/ 1452 h 207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9231" h="2072872">
                  <a:moveTo>
                    <a:pt x="489510" y="467977"/>
                  </a:moveTo>
                  <a:lnTo>
                    <a:pt x="831997" y="507252"/>
                  </a:lnTo>
                  <a:cubicBezTo>
                    <a:pt x="855642" y="509964"/>
                    <a:pt x="875949" y="522002"/>
                    <a:pt x="889667" y="539274"/>
                  </a:cubicBezTo>
                  <a:lnTo>
                    <a:pt x="891784" y="543351"/>
                  </a:lnTo>
                  <a:lnTo>
                    <a:pt x="896055" y="545994"/>
                  </a:lnTo>
                  <a:cubicBezTo>
                    <a:pt x="904293" y="553626"/>
                    <a:pt x="911172" y="562999"/>
                    <a:pt x="916077" y="573881"/>
                  </a:cubicBezTo>
                  <a:lnTo>
                    <a:pt x="1171574" y="1140728"/>
                  </a:lnTo>
                  <a:cubicBezTo>
                    <a:pt x="1191194" y="1184258"/>
                    <a:pt x="1171811" y="1235451"/>
                    <a:pt x="1128281" y="1255072"/>
                  </a:cubicBezTo>
                  <a:lnTo>
                    <a:pt x="1128283" y="1255072"/>
                  </a:lnTo>
                  <a:cubicBezTo>
                    <a:pt x="1084753" y="1274692"/>
                    <a:pt x="1033560" y="1255310"/>
                    <a:pt x="1013940" y="1211780"/>
                  </a:cubicBezTo>
                  <a:lnTo>
                    <a:pt x="873648" y="900528"/>
                  </a:lnTo>
                  <a:lnTo>
                    <a:pt x="839326" y="1199820"/>
                  </a:lnTo>
                  <a:lnTo>
                    <a:pt x="839325" y="1960194"/>
                  </a:lnTo>
                  <a:cubicBezTo>
                    <a:pt x="839325" y="2022424"/>
                    <a:pt x="788877" y="2072872"/>
                    <a:pt x="726647" y="2072872"/>
                  </a:cubicBezTo>
                  <a:lnTo>
                    <a:pt x="726648" y="2072871"/>
                  </a:lnTo>
                  <a:cubicBezTo>
                    <a:pt x="664418" y="2072871"/>
                    <a:pt x="613970" y="2022423"/>
                    <a:pt x="613970" y="1960193"/>
                  </a:cubicBezTo>
                  <a:lnTo>
                    <a:pt x="613970" y="1281464"/>
                  </a:lnTo>
                  <a:lnTo>
                    <a:pt x="532651" y="1272139"/>
                  </a:lnTo>
                  <a:lnTo>
                    <a:pt x="379003" y="1933246"/>
                  </a:lnTo>
                  <a:cubicBezTo>
                    <a:pt x="364916" y="1993860"/>
                    <a:pt x="304357" y="2031578"/>
                    <a:pt x="243743" y="2017491"/>
                  </a:cubicBezTo>
                  <a:lnTo>
                    <a:pt x="243744" y="2017492"/>
                  </a:lnTo>
                  <a:cubicBezTo>
                    <a:pt x="183129" y="2003405"/>
                    <a:pt x="145411" y="1942846"/>
                    <a:pt x="159499" y="1882232"/>
                  </a:cubicBezTo>
                  <a:lnTo>
                    <a:pt x="324260" y="1173301"/>
                  </a:lnTo>
                  <a:lnTo>
                    <a:pt x="323244" y="1161375"/>
                  </a:lnTo>
                  <a:lnTo>
                    <a:pt x="359173" y="848067"/>
                  </a:lnTo>
                  <a:lnTo>
                    <a:pt x="155186" y="1115387"/>
                  </a:lnTo>
                  <a:cubicBezTo>
                    <a:pt x="126221" y="1153345"/>
                    <a:pt x="71969" y="1160635"/>
                    <a:pt x="34011" y="1131670"/>
                  </a:cubicBezTo>
                  <a:lnTo>
                    <a:pt x="34013" y="1131670"/>
                  </a:lnTo>
                  <a:cubicBezTo>
                    <a:pt x="-3946" y="1102705"/>
                    <a:pt x="-11236" y="1048453"/>
                    <a:pt x="17729" y="1010495"/>
                  </a:cubicBezTo>
                  <a:lnTo>
                    <a:pt x="391870" y="520191"/>
                  </a:lnTo>
                  <a:lnTo>
                    <a:pt x="412160" y="502403"/>
                  </a:lnTo>
                  <a:lnTo>
                    <a:pt x="426089" y="486112"/>
                  </a:lnTo>
                  <a:cubicBezTo>
                    <a:pt x="443361" y="472394"/>
                    <a:pt x="465866" y="465265"/>
                    <a:pt x="489510" y="467977"/>
                  </a:cubicBezTo>
                  <a:close/>
                  <a:moveTo>
                    <a:pt x="720120" y="1452"/>
                  </a:moveTo>
                  <a:cubicBezTo>
                    <a:pt x="840840" y="15295"/>
                    <a:pt x="927481" y="124382"/>
                    <a:pt x="913637" y="245101"/>
                  </a:cubicBezTo>
                  <a:cubicBezTo>
                    <a:pt x="899793" y="365821"/>
                    <a:pt x="790707" y="452462"/>
                    <a:pt x="669987" y="438618"/>
                  </a:cubicBezTo>
                  <a:cubicBezTo>
                    <a:pt x="549267" y="424775"/>
                    <a:pt x="462626" y="315688"/>
                    <a:pt x="476470" y="194969"/>
                  </a:cubicBezTo>
                  <a:cubicBezTo>
                    <a:pt x="490314" y="74249"/>
                    <a:pt x="599400" y="-12392"/>
                    <a:pt x="720120" y="1452"/>
                  </a:cubicBezTo>
                  <a:close/>
                </a:path>
              </a:pathLst>
            </a:custGeom>
            <a:grpFill/>
            <a:ln w="668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ko-KR" altLang="en-US" dirty="0"/>
            </a:p>
          </p:txBody>
        </p:sp>
      </p:grpSp>
      <p:sp>
        <p:nvSpPr>
          <p:cNvPr id="14" name="하트 13">
            <a:extLst>
              <a:ext uri="{FF2B5EF4-FFF2-40B4-BE49-F238E27FC236}">
                <a16:creationId xmlns:a16="http://schemas.microsoft.com/office/drawing/2014/main" id="{EBB78FD6-19E8-40E6-9093-EE0A62E8BC2B}"/>
              </a:ext>
            </a:extLst>
          </p:cNvPr>
          <p:cNvSpPr/>
          <p:nvPr/>
        </p:nvSpPr>
        <p:spPr>
          <a:xfrm>
            <a:off x="8649183" y="552450"/>
            <a:ext cx="316476" cy="316476"/>
          </a:xfrm>
          <a:prstGeom prst="hear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08670" y="25356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85F026D-FF26-403E-88D2-5679265C1354}"/>
              </a:ext>
            </a:extLst>
          </p:cNvPr>
          <p:cNvGrpSpPr/>
          <p:nvPr/>
        </p:nvGrpSpPr>
        <p:grpSpPr>
          <a:xfrm>
            <a:off x="5790063" y="653466"/>
            <a:ext cx="5671778" cy="2460009"/>
            <a:chOff x="656084" y="3396711"/>
            <a:chExt cx="3746765" cy="24600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5BF175-C1A3-4066-8869-3FC251A5F4EE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A23BF6-D7E1-4AC0-9BD1-F2ECD38D210C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B2370FAA-2BAE-497F-9E44-B7CF6F63EB7B}"/>
              </a:ext>
            </a:extLst>
          </p:cNvPr>
          <p:cNvGrpSpPr/>
          <p:nvPr/>
        </p:nvGrpSpPr>
        <p:grpSpPr>
          <a:xfrm>
            <a:off x="5790063" y="3858825"/>
            <a:ext cx="5671778" cy="2460009"/>
            <a:chOff x="5537176" y="3396711"/>
            <a:chExt cx="3746765" cy="246000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C92E8E-6782-4C60-9FD1-6F2BAFC0AF0B}"/>
                </a:ext>
              </a:extLst>
            </p:cNvPr>
            <p:cNvSpPr txBox="1"/>
            <p:nvPr/>
          </p:nvSpPr>
          <p:spPr>
            <a:xfrm>
              <a:off x="5537176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B245A6-7ECD-41D8-B52E-6E87CC2D41CB}"/>
                </a:ext>
              </a:extLst>
            </p:cNvPr>
            <p:cNvSpPr txBox="1"/>
            <p:nvPr/>
          </p:nvSpPr>
          <p:spPr>
            <a:xfrm>
              <a:off x="5537176" y="3733062"/>
              <a:ext cx="374676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4D0E61-DB98-4FB8-952D-393A0A10AD85}"/>
              </a:ext>
            </a:extLst>
          </p:cNvPr>
          <p:cNvSpPr/>
          <p:nvPr/>
        </p:nvSpPr>
        <p:spPr>
          <a:xfrm>
            <a:off x="966651" y="5208941"/>
            <a:ext cx="11225350" cy="1235398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8E8D67EC-5201-4641-AF24-78D1C67685A9}"/>
              </a:ext>
            </a:extLst>
          </p:cNvPr>
          <p:cNvGrpSpPr/>
          <p:nvPr/>
        </p:nvGrpSpPr>
        <p:grpSpPr>
          <a:xfrm>
            <a:off x="7091915" y="5116608"/>
            <a:ext cx="4797245" cy="1287327"/>
            <a:chOff x="6665542" y="2657269"/>
            <a:chExt cx="4797245" cy="12873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368521-7F4D-4EB3-AEFD-E2ADA82243DB}"/>
                </a:ext>
              </a:extLst>
            </p:cNvPr>
            <p:cNvSpPr txBox="1"/>
            <p:nvPr/>
          </p:nvSpPr>
          <p:spPr>
            <a:xfrm>
              <a:off x="6665542" y="2657269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b="1" spc="3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 you</a:t>
              </a:r>
              <a:endParaRPr lang="ko-KR" altLang="en-US" sz="6000" b="1" spc="3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8DA0AE-DAB9-41EB-9417-07F8379EDAB9}"/>
                </a:ext>
              </a:extLst>
            </p:cNvPr>
            <p:cNvSpPr txBox="1"/>
            <p:nvPr/>
          </p:nvSpPr>
          <p:spPr>
            <a:xfrm>
              <a:off x="6685691" y="3564940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577945-6C2B-4EBB-B0B3-3A3216965446}"/>
              </a:ext>
            </a:extLst>
          </p:cNvPr>
          <p:cNvGrpSpPr/>
          <p:nvPr/>
        </p:nvGrpSpPr>
        <p:grpSpPr>
          <a:xfrm>
            <a:off x="275243" y="783799"/>
            <a:ext cx="3460267" cy="3326283"/>
            <a:chOff x="2527793" y="130"/>
            <a:chExt cx="7133908" cy="685768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2B4718B-1161-428A-8EEA-E70754D93AFC}"/>
                </a:ext>
              </a:extLst>
            </p:cNvPr>
            <p:cNvGrpSpPr/>
            <p:nvPr/>
          </p:nvGrpSpPr>
          <p:grpSpPr>
            <a:xfrm>
              <a:off x="2527793" y="2292744"/>
              <a:ext cx="7133908" cy="4565066"/>
              <a:chOff x="2527793" y="2292744"/>
              <a:chExt cx="7133908" cy="4565066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1ADC7A4B-002D-4179-89F2-1296B0354C1E}"/>
                  </a:ext>
                </a:extLst>
              </p:cNvPr>
              <p:cNvSpPr/>
              <p:nvPr/>
            </p:nvSpPr>
            <p:spPr>
              <a:xfrm>
                <a:off x="3878869" y="3934726"/>
                <a:ext cx="5782832" cy="2923084"/>
              </a:xfrm>
              <a:custGeom>
                <a:avLst/>
                <a:gdLst>
                  <a:gd name="connsiteX0" fmla="*/ 5782273 w 5782832"/>
                  <a:gd name="connsiteY0" fmla="*/ 1402767 h 2923084"/>
                  <a:gd name="connsiteX1" fmla="*/ 4961825 w 5782832"/>
                  <a:gd name="connsiteY1" fmla="*/ 1436174 h 2923084"/>
                  <a:gd name="connsiteX2" fmla="*/ 4499419 w 5782832"/>
                  <a:gd name="connsiteY2" fmla="*/ 1447174 h 2923084"/>
                  <a:gd name="connsiteX3" fmla="*/ 2893628 w 5782832"/>
                  <a:gd name="connsiteY3" fmla="*/ 641325 h 2923084"/>
                  <a:gd name="connsiteX4" fmla="*/ 2542377 w 5782832"/>
                  <a:gd name="connsiteY4" fmla="*/ 429949 h 2923084"/>
                  <a:gd name="connsiteX5" fmla="*/ 1897521 w 5782832"/>
                  <a:gd name="connsiteY5" fmla="*/ 236160 h 2923084"/>
                  <a:gd name="connsiteX6" fmla="*/ 1627818 w 5782832"/>
                  <a:gd name="connsiteY6" fmla="*/ 120864 h 2923084"/>
                  <a:gd name="connsiteX7" fmla="*/ 1359609 w 5782832"/>
                  <a:gd name="connsiteY7" fmla="*/ 32253 h 2923084"/>
                  <a:gd name="connsiteX8" fmla="*/ 1212807 w 5782832"/>
                  <a:gd name="connsiteY8" fmla="*/ 17451 h 2923084"/>
                  <a:gd name="connsiteX9" fmla="*/ 1037894 w 5782832"/>
                  <a:gd name="connsiteY9" fmla="*/ 10729 h 2923084"/>
                  <a:gd name="connsiteX10" fmla="*/ 878123 w 5782832"/>
                  <a:gd name="connsiteY10" fmla="*/ 18809 h 2923084"/>
                  <a:gd name="connsiteX11" fmla="*/ 609439 w 5782832"/>
                  <a:gd name="connsiteY11" fmla="*/ 23426 h 2923084"/>
                  <a:gd name="connsiteX12" fmla="*/ 527890 w 5782832"/>
                  <a:gd name="connsiteY12" fmla="*/ 16365 h 2923084"/>
                  <a:gd name="connsiteX13" fmla="*/ 351347 w 5782832"/>
                  <a:gd name="connsiteY13" fmla="*/ 0 h 2923084"/>
                  <a:gd name="connsiteX14" fmla="*/ 116138 w 5782832"/>
                  <a:gd name="connsiteY14" fmla="*/ 31982 h 2923084"/>
                  <a:gd name="connsiteX15" fmla="*/ 118447 w 5782832"/>
                  <a:gd name="connsiteY15" fmla="*/ 65457 h 2923084"/>
                  <a:gd name="connsiteX16" fmla="*/ 181934 w 5782832"/>
                  <a:gd name="connsiteY16" fmla="*/ 186796 h 2923084"/>
                  <a:gd name="connsiteX17" fmla="*/ 251465 w 5782832"/>
                  <a:gd name="connsiteY17" fmla="*/ 484338 h 2923084"/>
                  <a:gd name="connsiteX18" fmla="*/ 141398 w 5782832"/>
                  <a:gd name="connsiteY18" fmla="*/ 875448 h 2923084"/>
                  <a:gd name="connsiteX19" fmla="*/ 11503 w 5782832"/>
                  <a:gd name="connsiteY19" fmla="*/ 1032367 h 2923084"/>
                  <a:gd name="connsiteX20" fmla="*/ 163 w 5782832"/>
                  <a:gd name="connsiteY20" fmla="*/ 1050633 h 2923084"/>
                  <a:gd name="connsiteX21" fmla="*/ 11842 w 5782832"/>
                  <a:gd name="connsiteY21" fmla="*/ 1070120 h 2923084"/>
                  <a:gd name="connsiteX22" fmla="*/ 168558 w 5782832"/>
                  <a:gd name="connsiteY22" fmla="*/ 1355236 h 2923084"/>
                  <a:gd name="connsiteX23" fmla="*/ 345033 w 5782832"/>
                  <a:gd name="connsiteY23" fmla="*/ 1586439 h 2923084"/>
                  <a:gd name="connsiteX24" fmla="*/ 532847 w 5782832"/>
                  <a:gd name="connsiteY24" fmla="*/ 1771198 h 2923084"/>
                  <a:gd name="connsiteX25" fmla="*/ 803093 w 5782832"/>
                  <a:gd name="connsiteY25" fmla="*/ 1956024 h 2923084"/>
                  <a:gd name="connsiteX26" fmla="*/ 1805379 w 5782832"/>
                  <a:gd name="connsiteY26" fmla="*/ 2645084 h 2923084"/>
                  <a:gd name="connsiteX27" fmla="*/ 1806058 w 5782832"/>
                  <a:gd name="connsiteY27" fmla="*/ 2645627 h 2923084"/>
                  <a:gd name="connsiteX28" fmla="*/ 1806466 w 5782832"/>
                  <a:gd name="connsiteY28" fmla="*/ 2645831 h 2923084"/>
                  <a:gd name="connsiteX29" fmla="*/ 1914428 w 5782832"/>
                  <a:gd name="connsiteY29" fmla="*/ 2708707 h 2923084"/>
                  <a:gd name="connsiteX30" fmla="*/ 2365766 w 5782832"/>
                  <a:gd name="connsiteY30" fmla="*/ 2877033 h 2923084"/>
                  <a:gd name="connsiteX31" fmla="*/ 2755586 w 5782832"/>
                  <a:gd name="connsiteY31" fmla="*/ 2923003 h 2923084"/>
                  <a:gd name="connsiteX32" fmla="*/ 5667452 w 5782832"/>
                  <a:gd name="connsiteY32" fmla="*/ 2905009 h 2923084"/>
                  <a:gd name="connsiteX33" fmla="*/ 5782273 w 5782832"/>
                  <a:gd name="connsiteY33" fmla="*/ 1402767 h 292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82832" h="2923084">
                    <a:moveTo>
                      <a:pt x="5782273" y="1402767"/>
                    </a:moveTo>
                    <a:cubicBezTo>
                      <a:pt x="5733587" y="1405891"/>
                      <a:pt x="5142849" y="1422255"/>
                      <a:pt x="4961825" y="1436174"/>
                    </a:cubicBezTo>
                    <a:cubicBezTo>
                      <a:pt x="4807825" y="1447989"/>
                      <a:pt x="4653283" y="1464082"/>
                      <a:pt x="4499419" y="1447174"/>
                    </a:cubicBezTo>
                    <a:cubicBezTo>
                      <a:pt x="3869909" y="1378119"/>
                      <a:pt x="3048850" y="758930"/>
                      <a:pt x="2893628" y="641325"/>
                    </a:cubicBezTo>
                    <a:cubicBezTo>
                      <a:pt x="2784036" y="558283"/>
                      <a:pt x="2667111" y="487597"/>
                      <a:pt x="2542377" y="429949"/>
                    </a:cubicBezTo>
                    <a:cubicBezTo>
                      <a:pt x="2471896" y="397425"/>
                      <a:pt x="2015057" y="269635"/>
                      <a:pt x="1897521" y="236160"/>
                    </a:cubicBezTo>
                    <a:cubicBezTo>
                      <a:pt x="1803003" y="209203"/>
                      <a:pt x="1713373" y="169549"/>
                      <a:pt x="1627818" y="120864"/>
                    </a:cubicBezTo>
                    <a:cubicBezTo>
                      <a:pt x="1544368" y="73401"/>
                      <a:pt x="1455689" y="42438"/>
                      <a:pt x="1359609" y="32253"/>
                    </a:cubicBezTo>
                    <a:cubicBezTo>
                      <a:pt x="1310721" y="27093"/>
                      <a:pt x="1261900" y="21185"/>
                      <a:pt x="1212807" y="17451"/>
                    </a:cubicBezTo>
                    <a:cubicBezTo>
                      <a:pt x="1154548" y="13038"/>
                      <a:pt x="1096289" y="7198"/>
                      <a:pt x="1037894" y="10729"/>
                    </a:cubicBezTo>
                    <a:cubicBezTo>
                      <a:pt x="1011617" y="12290"/>
                      <a:pt x="896253" y="17383"/>
                      <a:pt x="878123" y="18809"/>
                    </a:cubicBezTo>
                    <a:cubicBezTo>
                      <a:pt x="788630" y="25939"/>
                      <a:pt x="699001" y="22815"/>
                      <a:pt x="609439" y="23426"/>
                    </a:cubicBezTo>
                    <a:cubicBezTo>
                      <a:pt x="582075" y="23630"/>
                      <a:pt x="555050" y="19148"/>
                      <a:pt x="527890" y="16365"/>
                    </a:cubicBezTo>
                    <a:cubicBezTo>
                      <a:pt x="469088" y="10389"/>
                      <a:pt x="410896" y="-68"/>
                      <a:pt x="351347" y="0"/>
                    </a:cubicBezTo>
                    <a:cubicBezTo>
                      <a:pt x="301033" y="68"/>
                      <a:pt x="142552" y="16433"/>
                      <a:pt x="116138" y="31982"/>
                    </a:cubicBezTo>
                    <a:cubicBezTo>
                      <a:pt x="105478" y="44000"/>
                      <a:pt x="112675" y="54932"/>
                      <a:pt x="118447" y="65457"/>
                    </a:cubicBezTo>
                    <a:cubicBezTo>
                      <a:pt x="140447" y="105451"/>
                      <a:pt x="162175" y="145580"/>
                      <a:pt x="181934" y="186796"/>
                    </a:cubicBezTo>
                    <a:cubicBezTo>
                      <a:pt x="227089" y="280839"/>
                      <a:pt x="251533" y="380246"/>
                      <a:pt x="251465" y="484338"/>
                    </a:cubicBezTo>
                    <a:cubicBezTo>
                      <a:pt x="251397" y="624486"/>
                      <a:pt x="209570" y="754109"/>
                      <a:pt x="141398" y="875448"/>
                    </a:cubicBezTo>
                    <a:cubicBezTo>
                      <a:pt x="107787" y="935336"/>
                      <a:pt x="69558" y="992238"/>
                      <a:pt x="11503" y="1032367"/>
                    </a:cubicBezTo>
                    <a:cubicBezTo>
                      <a:pt x="5460" y="1036577"/>
                      <a:pt x="-1127" y="1041466"/>
                      <a:pt x="163" y="1050633"/>
                    </a:cubicBezTo>
                    <a:cubicBezTo>
                      <a:pt x="4102" y="1057083"/>
                      <a:pt x="8787" y="1063262"/>
                      <a:pt x="11842" y="1070120"/>
                    </a:cubicBezTo>
                    <a:cubicBezTo>
                      <a:pt x="55503" y="1169867"/>
                      <a:pt x="108398" y="1264588"/>
                      <a:pt x="168558" y="1355236"/>
                    </a:cubicBezTo>
                    <a:cubicBezTo>
                      <a:pt x="222200" y="1436174"/>
                      <a:pt x="280934" y="1513174"/>
                      <a:pt x="345033" y="1586439"/>
                    </a:cubicBezTo>
                    <a:cubicBezTo>
                      <a:pt x="403156" y="1652847"/>
                      <a:pt x="464199" y="1715926"/>
                      <a:pt x="532847" y="1771198"/>
                    </a:cubicBezTo>
                    <a:cubicBezTo>
                      <a:pt x="618062" y="1839778"/>
                      <a:pt x="708303" y="1901364"/>
                      <a:pt x="803093" y="1956024"/>
                    </a:cubicBezTo>
                    <a:cubicBezTo>
                      <a:pt x="844309" y="1979790"/>
                      <a:pt x="1753435" y="2611608"/>
                      <a:pt x="1805379" y="2645084"/>
                    </a:cubicBezTo>
                    <a:lnTo>
                      <a:pt x="1806058" y="2645627"/>
                    </a:lnTo>
                    <a:lnTo>
                      <a:pt x="1806466" y="2645831"/>
                    </a:lnTo>
                    <a:cubicBezTo>
                      <a:pt x="1841435" y="2668374"/>
                      <a:pt x="1877490" y="2689287"/>
                      <a:pt x="1914428" y="2708707"/>
                    </a:cubicBezTo>
                    <a:cubicBezTo>
                      <a:pt x="2057496" y="2784077"/>
                      <a:pt x="2207353" y="2842200"/>
                      <a:pt x="2365766" y="2877033"/>
                    </a:cubicBezTo>
                    <a:cubicBezTo>
                      <a:pt x="2494235" y="2905280"/>
                      <a:pt x="2624129" y="2922867"/>
                      <a:pt x="2755586" y="2923003"/>
                    </a:cubicBezTo>
                    <a:cubicBezTo>
                      <a:pt x="3711360" y="2923749"/>
                      <a:pt x="5663649" y="2919540"/>
                      <a:pt x="5667452" y="2905009"/>
                    </a:cubicBezTo>
                    <a:cubicBezTo>
                      <a:pt x="5674038" y="2880021"/>
                      <a:pt x="5791914" y="1402156"/>
                      <a:pt x="5782273" y="1402767"/>
                    </a:cubicBezTo>
                    <a:close/>
                  </a:path>
                </a:pathLst>
              </a:custGeom>
              <a:solidFill>
                <a:srgbClr val="D5E9F1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B0F6382-69E1-4F01-A57A-CBF071E96191}"/>
                  </a:ext>
                </a:extLst>
              </p:cNvPr>
              <p:cNvSpPr/>
              <p:nvPr/>
            </p:nvSpPr>
            <p:spPr>
              <a:xfrm>
                <a:off x="3180263" y="2293152"/>
                <a:ext cx="1813781" cy="1680006"/>
              </a:xfrm>
              <a:custGeom>
                <a:avLst/>
                <a:gdLst>
                  <a:gd name="connsiteX0" fmla="*/ 1615500 w 1813781"/>
                  <a:gd name="connsiteY0" fmla="*/ 580078 h 1680006"/>
                  <a:gd name="connsiteX1" fmla="*/ 1525599 w 1813781"/>
                  <a:gd name="connsiteY1" fmla="*/ 518967 h 1680006"/>
                  <a:gd name="connsiteX2" fmla="*/ 1454439 w 1813781"/>
                  <a:gd name="connsiteY2" fmla="*/ 533973 h 1680006"/>
                  <a:gd name="connsiteX3" fmla="*/ 1347427 w 1813781"/>
                  <a:gd name="connsiteY3" fmla="*/ 504437 h 1680006"/>
                  <a:gd name="connsiteX4" fmla="*/ 1293650 w 1813781"/>
                  <a:gd name="connsiteY4" fmla="*/ 438572 h 1680006"/>
                  <a:gd name="connsiteX5" fmla="*/ 1129872 w 1813781"/>
                  <a:gd name="connsiteY5" fmla="*/ 217283 h 1680006"/>
                  <a:gd name="connsiteX6" fmla="*/ 1154792 w 1813781"/>
                  <a:gd name="connsiteY6" fmla="*/ 0 h 1680006"/>
                  <a:gd name="connsiteX7" fmla="*/ 1074941 w 1813781"/>
                  <a:gd name="connsiteY7" fmla="*/ 35241 h 1680006"/>
                  <a:gd name="connsiteX8" fmla="*/ 752886 w 1813781"/>
                  <a:gd name="connsiteY8" fmla="*/ 41691 h 1680006"/>
                  <a:gd name="connsiteX9" fmla="*/ 270586 w 1813781"/>
                  <a:gd name="connsiteY9" fmla="*/ 194061 h 1680006"/>
                  <a:gd name="connsiteX10" fmla="*/ 155561 w 1813781"/>
                  <a:gd name="connsiteY10" fmla="*/ 307931 h 1680006"/>
                  <a:gd name="connsiteX11" fmla="*/ 79716 w 1813781"/>
                  <a:gd name="connsiteY11" fmla="*/ 401295 h 1680006"/>
                  <a:gd name="connsiteX12" fmla="*/ 0 w 1813781"/>
                  <a:gd name="connsiteY12" fmla="*/ 702504 h 1680006"/>
                  <a:gd name="connsiteX13" fmla="*/ 16975 w 1813781"/>
                  <a:gd name="connsiteY13" fmla="*/ 799127 h 1680006"/>
                  <a:gd name="connsiteX14" fmla="*/ 87117 w 1813781"/>
                  <a:gd name="connsiteY14" fmla="*/ 818275 h 1680006"/>
                  <a:gd name="connsiteX15" fmla="*/ 446653 w 1813781"/>
                  <a:gd name="connsiteY15" fmla="*/ 1105835 h 1680006"/>
                  <a:gd name="connsiteX16" fmla="*/ 677109 w 1813781"/>
                  <a:gd name="connsiteY16" fmla="*/ 1456069 h 1680006"/>
                  <a:gd name="connsiteX17" fmla="*/ 677109 w 1813781"/>
                  <a:gd name="connsiteY17" fmla="*/ 1456069 h 1680006"/>
                  <a:gd name="connsiteX18" fmla="*/ 812979 w 1813781"/>
                  <a:gd name="connsiteY18" fmla="*/ 1680006 h 1680006"/>
                  <a:gd name="connsiteX19" fmla="*/ 1117922 w 1813781"/>
                  <a:gd name="connsiteY19" fmla="*/ 1655562 h 1680006"/>
                  <a:gd name="connsiteX20" fmla="*/ 1417501 w 1813781"/>
                  <a:gd name="connsiteY20" fmla="*/ 1676543 h 1680006"/>
                  <a:gd name="connsiteX21" fmla="*/ 1658142 w 1813781"/>
                  <a:gd name="connsiteY21" fmla="*/ 1661062 h 1680006"/>
                  <a:gd name="connsiteX22" fmla="*/ 1568785 w 1813781"/>
                  <a:gd name="connsiteY22" fmla="*/ 1464692 h 1680006"/>
                  <a:gd name="connsiteX23" fmla="*/ 1584809 w 1813781"/>
                  <a:gd name="connsiteY23" fmla="*/ 1345255 h 1680006"/>
                  <a:gd name="connsiteX24" fmla="*/ 1584809 w 1813781"/>
                  <a:gd name="connsiteY24" fmla="*/ 1345255 h 1680006"/>
                  <a:gd name="connsiteX25" fmla="*/ 1584809 w 1813781"/>
                  <a:gd name="connsiteY25" fmla="*/ 1345255 h 1680006"/>
                  <a:gd name="connsiteX26" fmla="*/ 1666562 w 1813781"/>
                  <a:gd name="connsiteY26" fmla="*/ 1310829 h 1680006"/>
                  <a:gd name="connsiteX27" fmla="*/ 1813024 w 1813781"/>
                  <a:gd name="connsiteY27" fmla="*/ 1051515 h 1680006"/>
                  <a:gd name="connsiteX28" fmla="*/ 1615500 w 1813781"/>
                  <a:gd name="connsiteY28" fmla="*/ 580078 h 168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13781" h="1680006">
                    <a:moveTo>
                      <a:pt x="1615500" y="580078"/>
                    </a:moveTo>
                    <a:cubicBezTo>
                      <a:pt x="1589155" y="554955"/>
                      <a:pt x="1560229" y="532344"/>
                      <a:pt x="1525599" y="518967"/>
                    </a:cubicBezTo>
                    <a:cubicBezTo>
                      <a:pt x="1491989" y="505998"/>
                      <a:pt x="1477729" y="509325"/>
                      <a:pt x="1454439" y="533973"/>
                    </a:cubicBezTo>
                    <a:cubicBezTo>
                      <a:pt x="1418180" y="526368"/>
                      <a:pt x="1381514" y="520325"/>
                      <a:pt x="1347427" y="504437"/>
                    </a:cubicBezTo>
                    <a:cubicBezTo>
                      <a:pt x="1318569" y="490992"/>
                      <a:pt x="1299965" y="470011"/>
                      <a:pt x="1293650" y="438572"/>
                    </a:cubicBezTo>
                    <a:cubicBezTo>
                      <a:pt x="1273551" y="339233"/>
                      <a:pt x="1215767" y="267870"/>
                      <a:pt x="1129872" y="217283"/>
                    </a:cubicBezTo>
                    <a:cubicBezTo>
                      <a:pt x="1168169" y="148907"/>
                      <a:pt x="1173669" y="76864"/>
                      <a:pt x="1154792" y="0"/>
                    </a:cubicBezTo>
                    <a:cubicBezTo>
                      <a:pt x="1129669" y="17790"/>
                      <a:pt x="1103255" y="28722"/>
                      <a:pt x="1074941" y="35241"/>
                    </a:cubicBezTo>
                    <a:cubicBezTo>
                      <a:pt x="968064" y="59821"/>
                      <a:pt x="860170" y="55339"/>
                      <a:pt x="752886" y="41691"/>
                    </a:cubicBezTo>
                    <a:cubicBezTo>
                      <a:pt x="567924" y="18062"/>
                      <a:pt x="406659" y="65728"/>
                      <a:pt x="270586" y="194061"/>
                    </a:cubicBezTo>
                    <a:cubicBezTo>
                      <a:pt x="231339" y="231067"/>
                      <a:pt x="195080" y="271265"/>
                      <a:pt x="155561" y="307931"/>
                    </a:cubicBezTo>
                    <a:cubicBezTo>
                      <a:pt x="125685" y="335703"/>
                      <a:pt x="99814" y="365918"/>
                      <a:pt x="79716" y="401295"/>
                    </a:cubicBezTo>
                    <a:cubicBezTo>
                      <a:pt x="26753" y="494727"/>
                      <a:pt x="5500" y="596510"/>
                      <a:pt x="0" y="702504"/>
                    </a:cubicBezTo>
                    <a:cubicBezTo>
                      <a:pt x="272" y="728306"/>
                      <a:pt x="4481" y="796682"/>
                      <a:pt x="16975" y="799127"/>
                    </a:cubicBezTo>
                    <a:cubicBezTo>
                      <a:pt x="40741" y="803812"/>
                      <a:pt x="64506" y="809787"/>
                      <a:pt x="87117" y="818275"/>
                    </a:cubicBezTo>
                    <a:cubicBezTo>
                      <a:pt x="238333" y="874701"/>
                      <a:pt x="354647" y="977163"/>
                      <a:pt x="446653" y="1105835"/>
                    </a:cubicBezTo>
                    <a:cubicBezTo>
                      <a:pt x="527862" y="1219434"/>
                      <a:pt x="600584" y="1339075"/>
                      <a:pt x="677109" y="1456069"/>
                    </a:cubicBezTo>
                    <a:cubicBezTo>
                      <a:pt x="677109" y="1456069"/>
                      <a:pt x="677109" y="1456069"/>
                      <a:pt x="677109" y="1456069"/>
                    </a:cubicBezTo>
                    <a:cubicBezTo>
                      <a:pt x="722399" y="1530692"/>
                      <a:pt x="767689" y="1605383"/>
                      <a:pt x="812979" y="1680006"/>
                    </a:cubicBezTo>
                    <a:cubicBezTo>
                      <a:pt x="913336" y="1655766"/>
                      <a:pt x="1015052" y="1644562"/>
                      <a:pt x="1117922" y="1655562"/>
                    </a:cubicBezTo>
                    <a:cubicBezTo>
                      <a:pt x="1217601" y="1666222"/>
                      <a:pt x="1316940" y="1678988"/>
                      <a:pt x="1417501" y="1676543"/>
                    </a:cubicBezTo>
                    <a:cubicBezTo>
                      <a:pt x="1497964" y="1674574"/>
                      <a:pt x="1578359" y="1672809"/>
                      <a:pt x="1658142" y="1661062"/>
                    </a:cubicBezTo>
                    <a:cubicBezTo>
                      <a:pt x="1626976" y="1596216"/>
                      <a:pt x="1596963" y="1530964"/>
                      <a:pt x="1568785" y="1464692"/>
                    </a:cubicBezTo>
                    <a:cubicBezTo>
                      <a:pt x="1549976" y="1420353"/>
                      <a:pt x="1551062" y="1381310"/>
                      <a:pt x="1584809" y="1345255"/>
                    </a:cubicBezTo>
                    <a:cubicBezTo>
                      <a:pt x="1584809" y="1345255"/>
                      <a:pt x="1584809" y="1345255"/>
                      <a:pt x="1584809" y="1345255"/>
                    </a:cubicBezTo>
                    <a:cubicBezTo>
                      <a:pt x="1584809" y="1345255"/>
                      <a:pt x="1584809" y="1345255"/>
                      <a:pt x="1584809" y="1345255"/>
                    </a:cubicBezTo>
                    <a:cubicBezTo>
                      <a:pt x="1630710" y="1325971"/>
                      <a:pt x="1640963" y="1327736"/>
                      <a:pt x="1666562" y="1310829"/>
                    </a:cubicBezTo>
                    <a:cubicBezTo>
                      <a:pt x="1759858" y="1249039"/>
                      <a:pt x="1807796" y="1160835"/>
                      <a:pt x="1813024" y="1051515"/>
                    </a:cubicBezTo>
                    <a:cubicBezTo>
                      <a:pt x="1822055" y="863904"/>
                      <a:pt x="1749944" y="708275"/>
                      <a:pt x="1615500" y="580078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E95D4B5-7837-4809-9816-F247054035EF}"/>
                  </a:ext>
                </a:extLst>
              </p:cNvPr>
              <p:cNvSpPr/>
              <p:nvPr/>
            </p:nvSpPr>
            <p:spPr>
              <a:xfrm>
                <a:off x="4802427" y="4806995"/>
                <a:ext cx="3280382" cy="1919265"/>
              </a:xfrm>
              <a:custGeom>
                <a:avLst/>
                <a:gdLst>
                  <a:gd name="connsiteX0" fmla="*/ 3274516 w 3280382"/>
                  <a:gd name="connsiteY0" fmla="*/ 518548 h 1919265"/>
                  <a:gd name="connsiteX1" fmla="*/ 3179522 w 3280382"/>
                  <a:gd name="connsiteY1" fmla="*/ 669220 h 1919265"/>
                  <a:gd name="connsiteX2" fmla="*/ 3008208 w 3280382"/>
                  <a:gd name="connsiteY2" fmla="*/ 736306 h 1919265"/>
                  <a:gd name="connsiteX3" fmla="*/ 2756363 w 3280382"/>
                  <a:gd name="connsiteY3" fmla="*/ 899879 h 1919265"/>
                  <a:gd name="connsiteX4" fmla="*/ 2310797 w 3280382"/>
                  <a:gd name="connsiteY4" fmla="*/ 1349927 h 1919265"/>
                  <a:gd name="connsiteX5" fmla="*/ 1871138 w 3280382"/>
                  <a:gd name="connsiteY5" fmla="*/ 1732346 h 1919265"/>
                  <a:gd name="connsiteX6" fmla="*/ 1218542 w 3280382"/>
                  <a:gd name="connsiteY6" fmla="*/ 1904543 h 1919265"/>
                  <a:gd name="connsiteX7" fmla="*/ 712951 w 3280382"/>
                  <a:gd name="connsiteY7" fmla="*/ 1632871 h 1919265"/>
                  <a:gd name="connsiteX8" fmla="*/ 17169 w 3280382"/>
                  <a:gd name="connsiteY8" fmla="*/ 1157700 h 1919265"/>
                  <a:gd name="connsiteX9" fmla="*/ 5423 w 3280382"/>
                  <a:gd name="connsiteY9" fmla="*/ 1150977 h 1919265"/>
                  <a:gd name="connsiteX10" fmla="*/ 3250 w 3280382"/>
                  <a:gd name="connsiteY10" fmla="*/ 1131354 h 1919265"/>
                  <a:gd name="connsiteX11" fmla="*/ 741130 w 3280382"/>
                  <a:gd name="connsiteY11" fmla="*/ 586720 h 1919265"/>
                  <a:gd name="connsiteX12" fmla="*/ 812969 w 3280382"/>
                  <a:gd name="connsiteY12" fmla="*/ 608245 h 1919265"/>
                  <a:gd name="connsiteX13" fmla="*/ 1273541 w 3280382"/>
                  <a:gd name="connsiteY13" fmla="*/ 1010354 h 1919265"/>
                  <a:gd name="connsiteX14" fmla="*/ 1336350 w 3280382"/>
                  <a:gd name="connsiteY14" fmla="*/ 1021151 h 1919265"/>
                  <a:gd name="connsiteX15" fmla="*/ 2120063 w 3280382"/>
                  <a:gd name="connsiteY15" fmla="*/ 628751 h 1919265"/>
                  <a:gd name="connsiteX16" fmla="*/ 2514568 w 3280382"/>
                  <a:gd name="connsiteY16" fmla="*/ 358029 h 1919265"/>
                  <a:gd name="connsiteX17" fmla="*/ 2525568 w 3280382"/>
                  <a:gd name="connsiteY17" fmla="*/ 325641 h 1919265"/>
                  <a:gd name="connsiteX18" fmla="*/ 2436957 w 3280382"/>
                  <a:gd name="connsiteY18" fmla="*/ 93555 h 1919265"/>
                  <a:gd name="connsiteX19" fmla="*/ 2462827 w 3280382"/>
                  <a:gd name="connsiteY19" fmla="*/ 12210 h 1919265"/>
                  <a:gd name="connsiteX20" fmla="*/ 2569432 w 3280382"/>
                  <a:gd name="connsiteY20" fmla="*/ 25586 h 1919265"/>
                  <a:gd name="connsiteX21" fmla="*/ 2780604 w 3280382"/>
                  <a:gd name="connsiteY21" fmla="*/ 97154 h 1919265"/>
                  <a:gd name="connsiteX22" fmla="*/ 2964344 w 3280382"/>
                  <a:gd name="connsiteY22" fmla="*/ 79364 h 1919265"/>
                  <a:gd name="connsiteX23" fmla="*/ 3101436 w 3280382"/>
                  <a:gd name="connsiteY23" fmla="*/ 166209 h 1919265"/>
                  <a:gd name="connsiteX24" fmla="*/ 3278861 w 3280382"/>
                  <a:gd name="connsiteY24" fmla="*/ 487313 h 1919265"/>
                  <a:gd name="connsiteX25" fmla="*/ 3274516 w 3280382"/>
                  <a:gd name="connsiteY25" fmla="*/ 518548 h 1919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280382" h="1919265">
                    <a:moveTo>
                      <a:pt x="3274516" y="518548"/>
                    </a:moveTo>
                    <a:cubicBezTo>
                      <a:pt x="3263855" y="581763"/>
                      <a:pt x="3240565" y="630652"/>
                      <a:pt x="3179522" y="669220"/>
                    </a:cubicBezTo>
                    <a:cubicBezTo>
                      <a:pt x="3127510" y="702084"/>
                      <a:pt x="3066942" y="717837"/>
                      <a:pt x="3008208" y="736306"/>
                    </a:cubicBezTo>
                    <a:cubicBezTo>
                      <a:pt x="2909005" y="767540"/>
                      <a:pt x="2824876" y="821522"/>
                      <a:pt x="2756363" y="899879"/>
                    </a:cubicBezTo>
                    <a:cubicBezTo>
                      <a:pt x="2616555" y="1059719"/>
                      <a:pt x="2463914" y="1203125"/>
                      <a:pt x="2310797" y="1349927"/>
                    </a:cubicBezTo>
                    <a:cubicBezTo>
                      <a:pt x="2170717" y="1484236"/>
                      <a:pt x="2031045" y="1621260"/>
                      <a:pt x="1871138" y="1732346"/>
                    </a:cubicBezTo>
                    <a:cubicBezTo>
                      <a:pt x="1680744" y="1864617"/>
                      <a:pt x="1452936" y="1956419"/>
                      <a:pt x="1218542" y="1904543"/>
                    </a:cubicBezTo>
                    <a:cubicBezTo>
                      <a:pt x="1041048" y="1865296"/>
                      <a:pt x="865457" y="1728611"/>
                      <a:pt x="712951" y="1632871"/>
                    </a:cubicBezTo>
                    <a:cubicBezTo>
                      <a:pt x="474890" y="1483420"/>
                      <a:pt x="248780" y="1316452"/>
                      <a:pt x="17169" y="1157700"/>
                    </a:cubicBezTo>
                    <a:cubicBezTo>
                      <a:pt x="13435" y="1155119"/>
                      <a:pt x="9361" y="1153218"/>
                      <a:pt x="5423" y="1150977"/>
                    </a:cubicBezTo>
                    <a:cubicBezTo>
                      <a:pt x="-2047" y="1145138"/>
                      <a:pt x="-824" y="1139163"/>
                      <a:pt x="3250" y="1131354"/>
                    </a:cubicBezTo>
                    <a:cubicBezTo>
                      <a:pt x="159558" y="828244"/>
                      <a:pt x="395446" y="633164"/>
                      <a:pt x="741130" y="586720"/>
                    </a:cubicBezTo>
                    <a:cubicBezTo>
                      <a:pt x="768901" y="582985"/>
                      <a:pt x="790494" y="588417"/>
                      <a:pt x="812969" y="608245"/>
                    </a:cubicBezTo>
                    <a:cubicBezTo>
                      <a:pt x="965746" y="743096"/>
                      <a:pt x="1120560" y="875707"/>
                      <a:pt x="1273541" y="1010354"/>
                    </a:cubicBezTo>
                    <a:cubicBezTo>
                      <a:pt x="1294387" y="1028688"/>
                      <a:pt x="1309529" y="1032490"/>
                      <a:pt x="1336350" y="1021151"/>
                    </a:cubicBezTo>
                    <a:cubicBezTo>
                      <a:pt x="1606256" y="907620"/>
                      <a:pt x="1868694" y="779355"/>
                      <a:pt x="2120063" y="628751"/>
                    </a:cubicBezTo>
                    <a:cubicBezTo>
                      <a:pt x="2257087" y="546591"/>
                      <a:pt x="2389087" y="457029"/>
                      <a:pt x="2514568" y="358029"/>
                    </a:cubicBezTo>
                    <a:cubicBezTo>
                      <a:pt x="2526519" y="348592"/>
                      <a:pt x="2529506" y="340647"/>
                      <a:pt x="2525568" y="325641"/>
                    </a:cubicBezTo>
                    <a:cubicBezTo>
                      <a:pt x="2504790" y="246944"/>
                      <a:pt x="2451963" y="171370"/>
                      <a:pt x="2436957" y="93555"/>
                    </a:cubicBezTo>
                    <a:cubicBezTo>
                      <a:pt x="2431253" y="64086"/>
                      <a:pt x="2438723" y="30068"/>
                      <a:pt x="2462827" y="12210"/>
                    </a:cubicBezTo>
                    <a:cubicBezTo>
                      <a:pt x="2493858" y="-10741"/>
                      <a:pt x="2539352" y="1481"/>
                      <a:pt x="2569432" y="25586"/>
                    </a:cubicBezTo>
                    <a:cubicBezTo>
                      <a:pt x="2627487" y="72234"/>
                      <a:pt x="2709104" y="207832"/>
                      <a:pt x="2780604" y="97154"/>
                    </a:cubicBezTo>
                    <a:cubicBezTo>
                      <a:pt x="2818968" y="37741"/>
                      <a:pt x="2908054" y="57500"/>
                      <a:pt x="2964344" y="79364"/>
                    </a:cubicBezTo>
                    <a:cubicBezTo>
                      <a:pt x="3014998" y="99055"/>
                      <a:pt x="3060152" y="130833"/>
                      <a:pt x="3101436" y="166209"/>
                    </a:cubicBezTo>
                    <a:cubicBezTo>
                      <a:pt x="3198806" y="249795"/>
                      <a:pt x="3293596" y="350221"/>
                      <a:pt x="3278861" y="487313"/>
                    </a:cubicBezTo>
                    <a:cubicBezTo>
                      <a:pt x="3277639" y="498041"/>
                      <a:pt x="3276213" y="508498"/>
                      <a:pt x="3274516" y="518548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6588091-9518-49FD-9951-C448917EF336}"/>
                  </a:ext>
                </a:extLst>
              </p:cNvPr>
              <p:cNvSpPr/>
              <p:nvPr/>
            </p:nvSpPr>
            <p:spPr>
              <a:xfrm>
                <a:off x="2527793" y="3072346"/>
                <a:ext cx="1610988" cy="1945585"/>
              </a:xfrm>
              <a:custGeom>
                <a:avLst/>
                <a:gdLst>
                  <a:gd name="connsiteX0" fmla="*/ 1529004 w 1610988"/>
                  <a:gd name="connsiteY0" fmla="*/ 1020861 h 1945585"/>
                  <a:gd name="connsiteX1" fmla="*/ 1541091 w 1610988"/>
                  <a:gd name="connsiteY1" fmla="*/ 1660081 h 1945585"/>
                  <a:gd name="connsiteX2" fmla="*/ 1465924 w 1610988"/>
                  <a:gd name="connsiteY2" fmla="*/ 1797852 h 1945585"/>
                  <a:gd name="connsiteX3" fmla="*/ 1351307 w 1610988"/>
                  <a:gd name="connsiteY3" fmla="*/ 1913012 h 1945585"/>
                  <a:gd name="connsiteX4" fmla="*/ 1056753 w 1610988"/>
                  <a:gd name="connsiteY4" fmla="*/ 1880487 h 1945585"/>
                  <a:gd name="connsiteX5" fmla="*/ 838451 w 1610988"/>
                  <a:gd name="connsiteY5" fmla="*/ 1683778 h 1945585"/>
                  <a:gd name="connsiteX6" fmla="*/ 47405 w 1610988"/>
                  <a:gd name="connsiteY6" fmla="*/ 583036 h 1945585"/>
                  <a:gd name="connsiteX7" fmla="*/ 10 w 1610988"/>
                  <a:gd name="connsiteY7" fmla="*/ 413147 h 1945585"/>
                  <a:gd name="connsiteX8" fmla="*/ 235762 w 1610988"/>
                  <a:gd name="connsiteY8" fmla="*/ 49945 h 1945585"/>
                  <a:gd name="connsiteX9" fmla="*/ 510286 w 1610988"/>
                  <a:gd name="connsiteY9" fmla="*/ 1871 h 1945585"/>
                  <a:gd name="connsiteX10" fmla="*/ 630471 w 1610988"/>
                  <a:gd name="connsiteY10" fmla="*/ 13550 h 1945585"/>
                  <a:gd name="connsiteX11" fmla="*/ 984506 w 1610988"/>
                  <a:gd name="connsiteY11" fmla="*/ 184864 h 1945585"/>
                  <a:gd name="connsiteX12" fmla="*/ 1529004 w 1610988"/>
                  <a:gd name="connsiteY12" fmla="*/ 1020861 h 194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0988" h="1945585">
                    <a:moveTo>
                      <a:pt x="1529004" y="1020861"/>
                    </a:moveTo>
                    <a:cubicBezTo>
                      <a:pt x="1636492" y="1231897"/>
                      <a:pt x="1635948" y="1445174"/>
                      <a:pt x="1541091" y="1660081"/>
                    </a:cubicBezTo>
                    <a:cubicBezTo>
                      <a:pt x="1519906" y="1708087"/>
                      <a:pt x="1495393" y="1754260"/>
                      <a:pt x="1465924" y="1797852"/>
                    </a:cubicBezTo>
                    <a:cubicBezTo>
                      <a:pt x="1434962" y="1843549"/>
                      <a:pt x="1398363" y="1883407"/>
                      <a:pt x="1351307" y="1913012"/>
                    </a:cubicBezTo>
                    <a:cubicBezTo>
                      <a:pt x="1245314" y="1973104"/>
                      <a:pt x="1148487" y="1942888"/>
                      <a:pt x="1056753" y="1880487"/>
                    </a:cubicBezTo>
                    <a:cubicBezTo>
                      <a:pt x="975204" y="1825012"/>
                      <a:pt x="905877" y="1755142"/>
                      <a:pt x="838451" y="1683778"/>
                    </a:cubicBezTo>
                    <a:cubicBezTo>
                      <a:pt x="618995" y="1451489"/>
                      <a:pt x="106343" y="704307"/>
                      <a:pt x="47405" y="583036"/>
                    </a:cubicBezTo>
                    <a:cubicBezTo>
                      <a:pt x="21399" y="529462"/>
                      <a:pt x="-533" y="474054"/>
                      <a:pt x="10" y="413147"/>
                    </a:cubicBezTo>
                    <a:cubicBezTo>
                      <a:pt x="1775" y="207136"/>
                      <a:pt x="155435" y="95031"/>
                      <a:pt x="235762" y="49945"/>
                    </a:cubicBezTo>
                    <a:cubicBezTo>
                      <a:pt x="321589" y="1735"/>
                      <a:pt x="415089" y="-3969"/>
                      <a:pt x="510286" y="1871"/>
                    </a:cubicBezTo>
                    <a:cubicBezTo>
                      <a:pt x="550415" y="4383"/>
                      <a:pt x="590477" y="8865"/>
                      <a:pt x="630471" y="13550"/>
                    </a:cubicBezTo>
                    <a:cubicBezTo>
                      <a:pt x="782637" y="37383"/>
                      <a:pt x="902686" y="111327"/>
                      <a:pt x="984506" y="184864"/>
                    </a:cubicBezTo>
                    <a:cubicBezTo>
                      <a:pt x="1162882" y="363308"/>
                      <a:pt x="1468437" y="892935"/>
                      <a:pt x="1529004" y="1020861"/>
                    </a:cubicBezTo>
                    <a:close/>
                  </a:path>
                </a:pathLst>
              </a:custGeom>
              <a:solidFill>
                <a:srgbClr val="4A64B7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DEF5EA4-2313-4BB3-8409-175C4430D07E}"/>
                  </a:ext>
                </a:extLst>
              </p:cNvPr>
              <p:cNvSpPr/>
              <p:nvPr/>
            </p:nvSpPr>
            <p:spPr>
              <a:xfrm>
                <a:off x="3179652" y="2292744"/>
                <a:ext cx="1288785" cy="1457498"/>
              </a:xfrm>
              <a:custGeom>
                <a:avLst/>
                <a:gdLst>
                  <a:gd name="connsiteX0" fmla="*/ 677109 w 1288785"/>
                  <a:gd name="connsiteY0" fmla="*/ 1456069 h 1457498"/>
                  <a:gd name="connsiteX1" fmla="*/ 446653 w 1288785"/>
                  <a:gd name="connsiteY1" fmla="*/ 1105835 h 1457498"/>
                  <a:gd name="connsiteX2" fmla="*/ 87117 w 1288785"/>
                  <a:gd name="connsiteY2" fmla="*/ 818275 h 1457498"/>
                  <a:gd name="connsiteX3" fmla="*/ 16975 w 1288785"/>
                  <a:gd name="connsiteY3" fmla="*/ 799127 h 1457498"/>
                  <a:gd name="connsiteX4" fmla="*/ 0 w 1288785"/>
                  <a:gd name="connsiteY4" fmla="*/ 702504 h 1457498"/>
                  <a:gd name="connsiteX5" fmla="*/ 79716 w 1288785"/>
                  <a:gd name="connsiteY5" fmla="*/ 401295 h 1457498"/>
                  <a:gd name="connsiteX6" fmla="*/ 155561 w 1288785"/>
                  <a:gd name="connsiteY6" fmla="*/ 307931 h 1457498"/>
                  <a:gd name="connsiteX7" fmla="*/ 270586 w 1288785"/>
                  <a:gd name="connsiteY7" fmla="*/ 194061 h 1457498"/>
                  <a:gd name="connsiteX8" fmla="*/ 752886 w 1288785"/>
                  <a:gd name="connsiteY8" fmla="*/ 41691 h 1457498"/>
                  <a:gd name="connsiteX9" fmla="*/ 1074941 w 1288785"/>
                  <a:gd name="connsiteY9" fmla="*/ 35241 h 1457498"/>
                  <a:gd name="connsiteX10" fmla="*/ 1154792 w 1288785"/>
                  <a:gd name="connsiteY10" fmla="*/ 0 h 1457498"/>
                  <a:gd name="connsiteX11" fmla="*/ 1115817 w 1288785"/>
                  <a:gd name="connsiteY11" fmla="*/ 249332 h 1457498"/>
                  <a:gd name="connsiteX12" fmla="*/ 991287 w 1288785"/>
                  <a:gd name="connsiteY12" fmla="*/ 330270 h 1457498"/>
                  <a:gd name="connsiteX13" fmla="*/ 920805 w 1288785"/>
                  <a:gd name="connsiteY13" fmla="*/ 356344 h 1457498"/>
                  <a:gd name="connsiteX14" fmla="*/ 818886 w 1288785"/>
                  <a:gd name="connsiteY14" fmla="*/ 520257 h 1457498"/>
                  <a:gd name="connsiteX15" fmla="*/ 854195 w 1288785"/>
                  <a:gd name="connsiteY15" fmla="*/ 766602 h 1457498"/>
                  <a:gd name="connsiteX16" fmla="*/ 889096 w 1288785"/>
                  <a:gd name="connsiteY16" fmla="*/ 794781 h 1457498"/>
                  <a:gd name="connsiteX17" fmla="*/ 1016138 w 1288785"/>
                  <a:gd name="connsiteY17" fmla="*/ 803472 h 1457498"/>
                  <a:gd name="connsiteX18" fmla="*/ 1058780 w 1288785"/>
                  <a:gd name="connsiteY18" fmla="*/ 816170 h 1457498"/>
                  <a:gd name="connsiteX19" fmla="*/ 1059120 w 1288785"/>
                  <a:gd name="connsiteY19" fmla="*/ 838645 h 1457498"/>
                  <a:gd name="connsiteX20" fmla="*/ 1007040 w 1288785"/>
                  <a:gd name="connsiteY20" fmla="*/ 846046 h 1457498"/>
                  <a:gd name="connsiteX21" fmla="*/ 857182 w 1288785"/>
                  <a:gd name="connsiteY21" fmla="*/ 834707 h 1457498"/>
                  <a:gd name="connsiteX22" fmla="*/ 823028 w 1288785"/>
                  <a:gd name="connsiteY22" fmla="*/ 835114 h 1457498"/>
                  <a:gd name="connsiteX23" fmla="*/ 710176 w 1288785"/>
                  <a:gd name="connsiteY23" fmla="*/ 785818 h 1457498"/>
                  <a:gd name="connsiteX24" fmla="*/ 701689 w 1288785"/>
                  <a:gd name="connsiteY24" fmla="*/ 775090 h 1457498"/>
                  <a:gd name="connsiteX25" fmla="*/ 603640 w 1288785"/>
                  <a:gd name="connsiteY25" fmla="*/ 740664 h 1457498"/>
                  <a:gd name="connsiteX26" fmla="*/ 530986 w 1288785"/>
                  <a:gd name="connsiteY26" fmla="*/ 837627 h 1457498"/>
                  <a:gd name="connsiteX27" fmla="*/ 779164 w 1288785"/>
                  <a:gd name="connsiteY27" fmla="*/ 1143317 h 1457498"/>
                  <a:gd name="connsiteX28" fmla="*/ 1079015 w 1288785"/>
                  <a:gd name="connsiteY28" fmla="*/ 1202051 h 1457498"/>
                  <a:gd name="connsiteX29" fmla="*/ 1247273 w 1288785"/>
                  <a:gd name="connsiteY29" fmla="*/ 1232675 h 1457498"/>
                  <a:gd name="connsiteX30" fmla="*/ 1281563 w 1288785"/>
                  <a:gd name="connsiteY30" fmla="*/ 1243811 h 1457498"/>
                  <a:gd name="connsiteX31" fmla="*/ 1285909 w 1288785"/>
                  <a:gd name="connsiteY31" fmla="*/ 1273483 h 1457498"/>
                  <a:gd name="connsiteX32" fmla="*/ 1255761 w 1288785"/>
                  <a:gd name="connsiteY32" fmla="*/ 1277557 h 1457498"/>
                  <a:gd name="connsiteX33" fmla="*/ 856707 w 1288785"/>
                  <a:gd name="connsiteY33" fmla="*/ 1207212 h 1457498"/>
                  <a:gd name="connsiteX34" fmla="*/ 843330 w 1288785"/>
                  <a:gd name="connsiteY34" fmla="*/ 1204428 h 1457498"/>
                  <a:gd name="connsiteX35" fmla="*/ 826083 w 1288785"/>
                  <a:gd name="connsiteY35" fmla="*/ 1221335 h 1457498"/>
                  <a:gd name="connsiteX36" fmla="*/ 807682 w 1288785"/>
                  <a:gd name="connsiteY36" fmla="*/ 1343693 h 1457498"/>
                  <a:gd name="connsiteX37" fmla="*/ 698905 w 1288785"/>
                  <a:gd name="connsiteY37" fmla="*/ 1453421 h 1457498"/>
                  <a:gd name="connsiteX38" fmla="*/ 677109 w 1288785"/>
                  <a:gd name="connsiteY38" fmla="*/ 1456069 h 145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288785" h="1457498">
                    <a:moveTo>
                      <a:pt x="677109" y="1456069"/>
                    </a:moveTo>
                    <a:cubicBezTo>
                      <a:pt x="600652" y="1339075"/>
                      <a:pt x="527930" y="1219434"/>
                      <a:pt x="446653" y="1105835"/>
                    </a:cubicBezTo>
                    <a:cubicBezTo>
                      <a:pt x="354647" y="977163"/>
                      <a:pt x="238265" y="874768"/>
                      <a:pt x="87117" y="818275"/>
                    </a:cubicBezTo>
                    <a:cubicBezTo>
                      <a:pt x="64506" y="809855"/>
                      <a:pt x="40673" y="803812"/>
                      <a:pt x="16975" y="799127"/>
                    </a:cubicBezTo>
                    <a:cubicBezTo>
                      <a:pt x="4481" y="796682"/>
                      <a:pt x="272" y="728306"/>
                      <a:pt x="0" y="702504"/>
                    </a:cubicBezTo>
                    <a:cubicBezTo>
                      <a:pt x="5500" y="596510"/>
                      <a:pt x="26753" y="494727"/>
                      <a:pt x="79716" y="401295"/>
                    </a:cubicBezTo>
                    <a:cubicBezTo>
                      <a:pt x="99747" y="365986"/>
                      <a:pt x="125685" y="335703"/>
                      <a:pt x="155561" y="307931"/>
                    </a:cubicBezTo>
                    <a:cubicBezTo>
                      <a:pt x="195080" y="271264"/>
                      <a:pt x="231339" y="231067"/>
                      <a:pt x="270586" y="194061"/>
                    </a:cubicBezTo>
                    <a:cubicBezTo>
                      <a:pt x="406659" y="65796"/>
                      <a:pt x="567924" y="18062"/>
                      <a:pt x="752886" y="41691"/>
                    </a:cubicBezTo>
                    <a:cubicBezTo>
                      <a:pt x="860170" y="55407"/>
                      <a:pt x="968064" y="59821"/>
                      <a:pt x="1074941" y="35241"/>
                    </a:cubicBezTo>
                    <a:cubicBezTo>
                      <a:pt x="1103255" y="28722"/>
                      <a:pt x="1129669" y="17790"/>
                      <a:pt x="1154792" y="0"/>
                    </a:cubicBezTo>
                    <a:cubicBezTo>
                      <a:pt x="1173601" y="76864"/>
                      <a:pt x="1183243" y="151487"/>
                      <a:pt x="1115817" y="249332"/>
                    </a:cubicBezTo>
                    <a:cubicBezTo>
                      <a:pt x="1082613" y="289055"/>
                      <a:pt x="1039021" y="312956"/>
                      <a:pt x="991287" y="330270"/>
                    </a:cubicBezTo>
                    <a:cubicBezTo>
                      <a:pt x="967725" y="338826"/>
                      <a:pt x="943348" y="345141"/>
                      <a:pt x="920805" y="356344"/>
                    </a:cubicBezTo>
                    <a:cubicBezTo>
                      <a:pt x="853108" y="389887"/>
                      <a:pt x="824454" y="448893"/>
                      <a:pt x="818886" y="520257"/>
                    </a:cubicBezTo>
                    <a:cubicBezTo>
                      <a:pt x="812300" y="604658"/>
                      <a:pt x="827170" y="686547"/>
                      <a:pt x="854195" y="766602"/>
                    </a:cubicBezTo>
                    <a:cubicBezTo>
                      <a:pt x="860238" y="784528"/>
                      <a:pt x="868318" y="793695"/>
                      <a:pt x="889096" y="794781"/>
                    </a:cubicBezTo>
                    <a:cubicBezTo>
                      <a:pt x="931466" y="797022"/>
                      <a:pt x="973768" y="801164"/>
                      <a:pt x="1016138" y="803472"/>
                    </a:cubicBezTo>
                    <a:cubicBezTo>
                      <a:pt x="1031077" y="804287"/>
                      <a:pt x="1046762" y="804627"/>
                      <a:pt x="1058780" y="816170"/>
                    </a:cubicBezTo>
                    <a:cubicBezTo>
                      <a:pt x="1063194" y="823639"/>
                      <a:pt x="1063330" y="831108"/>
                      <a:pt x="1059120" y="838645"/>
                    </a:cubicBezTo>
                    <a:cubicBezTo>
                      <a:pt x="1043502" y="853108"/>
                      <a:pt x="1024830" y="847472"/>
                      <a:pt x="1007040" y="846046"/>
                    </a:cubicBezTo>
                    <a:cubicBezTo>
                      <a:pt x="957064" y="842040"/>
                      <a:pt x="907089" y="839053"/>
                      <a:pt x="857182" y="834707"/>
                    </a:cubicBezTo>
                    <a:cubicBezTo>
                      <a:pt x="845843" y="833688"/>
                      <a:pt x="834096" y="832874"/>
                      <a:pt x="823028" y="835114"/>
                    </a:cubicBezTo>
                    <a:cubicBezTo>
                      <a:pt x="773664" y="845028"/>
                      <a:pt x="736862" y="827374"/>
                      <a:pt x="710176" y="785818"/>
                    </a:cubicBezTo>
                    <a:cubicBezTo>
                      <a:pt x="707732" y="782016"/>
                      <a:pt x="704676" y="778553"/>
                      <a:pt x="701689" y="775090"/>
                    </a:cubicBezTo>
                    <a:cubicBezTo>
                      <a:pt x="670047" y="738627"/>
                      <a:pt x="639356" y="727899"/>
                      <a:pt x="603640" y="740664"/>
                    </a:cubicBezTo>
                    <a:cubicBezTo>
                      <a:pt x="557264" y="757300"/>
                      <a:pt x="530782" y="790503"/>
                      <a:pt x="530986" y="837627"/>
                    </a:cubicBezTo>
                    <a:cubicBezTo>
                      <a:pt x="531801" y="1009688"/>
                      <a:pt x="616745" y="1110589"/>
                      <a:pt x="779164" y="1143317"/>
                    </a:cubicBezTo>
                    <a:cubicBezTo>
                      <a:pt x="878978" y="1163416"/>
                      <a:pt x="978861" y="1183311"/>
                      <a:pt x="1079015" y="1202051"/>
                    </a:cubicBezTo>
                    <a:cubicBezTo>
                      <a:pt x="1135033" y="1212508"/>
                      <a:pt x="1190983" y="1223644"/>
                      <a:pt x="1247273" y="1232675"/>
                    </a:cubicBezTo>
                    <a:cubicBezTo>
                      <a:pt x="1259156" y="1234576"/>
                      <a:pt x="1271582" y="1235662"/>
                      <a:pt x="1281563" y="1243811"/>
                    </a:cubicBezTo>
                    <a:cubicBezTo>
                      <a:pt x="1288625" y="1252909"/>
                      <a:pt x="1291341" y="1262551"/>
                      <a:pt x="1285909" y="1273483"/>
                    </a:cubicBezTo>
                    <a:cubicBezTo>
                      <a:pt x="1276878" y="1282106"/>
                      <a:pt x="1266150" y="1279323"/>
                      <a:pt x="1255761" y="1277557"/>
                    </a:cubicBezTo>
                    <a:cubicBezTo>
                      <a:pt x="1122607" y="1254743"/>
                      <a:pt x="989589" y="1231317"/>
                      <a:pt x="856707" y="1207212"/>
                    </a:cubicBezTo>
                    <a:cubicBezTo>
                      <a:pt x="852225" y="1206397"/>
                      <a:pt x="847812" y="1205378"/>
                      <a:pt x="843330" y="1204428"/>
                    </a:cubicBezTo>
                    <a:cubicBezTo>
                      <a:pt x="828867" y="1201372"/>
                      <a:pt x="824658" y="1206736"/>
                      <a:pt x="826083" y="1221335"/>
                    </a:cubicBezTo>
                    <a:cubicBezTo>
                      <a:pt x="830361" y="1263570"/>
                      <a:pt x="825948" y="1304650"/>
                      <a:pt x="807682" y="1343693"/>
                    </a:cubicBezTo>
                    <a:cubicBezTo>
                      <a:pt x="784460" y="1393328"/>
                      <a:pt x="745485" y="1427143"/>
                      <a:pt x="698905" y="1453421"/>
                    </a:cubicBezTo>
                    <a:cubicBezTo>
                      <a:pt x="692183" y="1457359"/>
                      <a:pt x="684782" y="1458853"/>
                      <a:pt x="677109" y="1456069"/>
                    </a:cubicBezTo>
                    <a:close/>
                  </a:path>
                </a:pathLst>
              </a:custGeom>
              <a:solidFill>
                <a:srgbClr val="16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80CCCD27-847B-41D8-BC6F-9F0A3EF16142}"/>
                  </a:ext>
                </a:extLst>
              </p:cNvPr>
              <p:cNvSpPr/>
              <p:nvPr/>
            </p:nvSpPr>
            <p:spPr>
              <a:xfrm>
                <a:off x="4234158" y="2804397"/>
                <a:ext cx="759332" cy="847632"/>
              </a:xfrm>
              <a:custGeom>
                <a:avLst/>
                <a:gdLst>
                  <a:gd name="connsiteX0" fmla="*/ 228347 w 759332"/>
                  <a:gd name="connsiteY0" fmla="*/ 761151 h 847632"/>
                  <a:gd name="connsiteX1" fmla="*/ 232082 w 759332"/>
                  <a:gd name="connsiteY1" fmla="*/ 614417 h 847632"/>
                  <a:gd name="connsiteX2" fmla="*/ 144761 w 759332"/>
                  <a:gd name="connsiteY2" fmla="*/ 439301 h 847632"/>
                  <a:gd name="connsiteX3" fmla="*/ 2644 w 759332"/>
                  <a:gd name="connsiteY3" fmla="*/ 327671 h 847632"/>
                  <a:gd name="connsiteX4" fmla="*/ 1218 w 759332"/>
                  <a:gd name="connsiteY4" fmla="*/ 304585 h 847632"/>
                  <a:gd name="connsiteX5" fmla="*/ 18193 w 759332"/>
                  <a:gd name="connsiteY5" fmla="*/ 273486 h 847632"/>
                  <a:gd name="connsiteX6" fmla="*/ 226717 w 759332"/>
                  <a:gd name="connsiteY6" fmla="*/ 195129 h 847632"/>
                  <a:gd name="connsiteX7" fmla="*/ 354100 w 759332"/>
                  <a:gd name="connsiteY7" fmla="*/ 102036 h 847632"/>
                  <a:gd name="connsiteX8" fmla="*/ 400001 w 759332"/>
                  <a:gd name="connsiteY8" fmla="*/ 22456 h 847632"/>
                  <a:gd name="connsiteX9" fmla="*/ 471161 w 759332"/>
                  <a:gd name="connsiteY9" fmla="*/ 7450 h 847632"/>
                  <a:gd name="connsiteX10" fmla="*/ 561062 w 759332"/>
                  <a:gd name="connsiteY10" fmla="*/ 68561 h 847632"/>
                  <a:gd name="connsiteX11" fmla="*/ 758586 w 759332"/>
                  <a:gd name="connsiteY11" fmla="*/ 539930 h 847632"/>
                  <a:gd name="connsiteX12" fmla="*/ 612124 w 759332"/>
                  <a:gd name="connsiteY12" fmla="*/ 799244 h 847632"/>
                  <a:gd name="connsiteX13" fmla="*/ 507760 w 759332"/>
                  <a:gd name="connsiteY13" fmla="*/ 843447 h 847632"/>
                  <a:gd name="connsiteX14" fmla="*/ 308334 w 759332"/>
                  <a:gd name="connsiteY14" fmla="*/ 837947 h 847632"/>
                  <a:gd name="connsiteX15" fmla="*/ 247427 w 759332"/>
                  <a:gd name="connsiteY15" fmla="*/ 813503 h 847632"/>
                  <a:gd name="connsiteX16" fmla="*/ 228347 w 759332"/>
                  <a:gd name="connsiteY16" fmla="*/ 761151 h 84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59332" h="847632">
                    <a:moveTo>
                      <a:pt x="228347" y="761151"/>
                    </a:moveTo>
                    <a:cubicBezTo>
                      <a:pt x="227464" y="752732"/>
                      <a:pt x="227464" y="637368"/>
                      <a:pt x="232082" y="614417"/>
                    </a:cubicBezTo>
                    <a:cubicBezTo>
                      <a:pt x="248242" y="534430"/>
                      <a:pt x="200644" y="473115"/>
                      <a:pt x="144761" y="439301"/>
                    </a:cubicBezTo>
                    <a:cubicBezTo>
                      <a:pt x="122693" y="425992"/>
                      <a:pt x="-1158" y="341727"/>
                      <a:pt x="2644" y="327671"/>
                    </a:cubicBezTo>
                    <a:cubicBezTo>
                      <a:pt x="2169" y="319999"/>
                      <a:pt x="1694" y="312258"/>
                      <a:pt x="1218" y="304585"/>
                    </a:cubicBezTo>
                    <a:cubicBezTo>
                      <a:pt x="-3874" y="288357"/>
                      <a:pt x="8008" y="280956"/>
                      <a:pt x="18193" y="273486"/>
                    </a:cubicBezTo>
                    <a:cubicBezTo>
                      <a:pt x="40058" y="257462"/>
                      <a:pt x="183261" y="215363"/>
                      <a:pt x="226717" y="195129"/>
                    </a:cubicBezTo>
                    <a:cubicBezTo>
                      <a:pt x="275063" y="172585"/>
                      <a:pt x="321507" y="146647"/>
                      <a:pt x="354100" y="102036"/>
                    </a:cubicBezTo>
                    <a:cubicBezTo>
                      <a:pt x="366729" y="84722"/>
                      <a:pt x="389612" y="26802"/>
                      <a:pt x="400001" y="22456"/>
                    </a:cubicBezTo>
                    <a:cubicBezTo>
                      <a:pt x="423291" y="-2192"/>
                      <a:pt x="437482" y="-5519"/>
                      <a:pt x="471161" y="7450"/>
                    </a:cubicBezTo>
                    <a:cubicBezTo>
                      <a:pt x="505791" y="20759"/>
                      <a:pt x="534716" y="43438"/>
                      <a:pt x="561062" y="68561"/>
                    </a:cubicBezTo>
                    <a:cubicBezTo>
                      <a:pt x="695506" y="196690"/>
                      <a:pt x="767549" y="352387"/>
                      <a:pt x="758586" y="539930"/>
                    </a:cubicBezTo>
                    <a:cubicBezTo>
                      <a:pt x="753358" y="649183"/>
                      <a:pt x="705419" y="737454"/>
                      <a:pt x="612124" y="799244"/>
                    </a:cubicBezTo>
                    <a:cubicBezTo>
                      <a:pt x="586593" y="816151"/>
                      <a:pt x="516179" y="842564"/>
                      <a:pt x="507760" y="843447"/>
                    </a:cubicBezTo>
                    <a:cubicBezTo>
                      <a:pt x="441081" y="850509"/>
                      <a:pt x="374538" y="848608"/>
                      <a:pt x="308334" y="837947"/>
                    </a:cubicBezTo>
                    <a:cubicBezTo>
                      <a:pt x="286538" y="834417"/>
                      <a:pt x="265761" y="826404"/>
                      <a:pt x="247427" y="813503"/>
                    </a:cubicBezTo>
                    <a:cubicBezTo>
                      <a:pt x="226582" y="798769"/>
                      <a:pt x="220946" y="782336"/>
                      <a:pt x="228347" y="761151"/>
                    </a:cubicBezTo>
                    <a:close/>
                  </a:path>
                </a:pathLst>
              </a:custGeom>
              <a:solidFill>
                <a:srgbClr val="4A64B7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7A8C7DE8-E383-49A2-B676-040671FAF713}"/>
                  </a:ext>
                </a:extLst>
              </p:cNvPr>
              <p:cNvSpPr/>
              <p:nvPr/>
            </p:nvSpPr>
            <p:spPr>
              <a:xfrm>
                <a:off x="4078648" y="2635843"/>
                <a:ext cx="295940" cy="212382"/>
              </a:xfrm>
              <a:custGeom>
                <a:avLst/>
                <a:gdLst>
                  <a:gd name="connsiteX0" fmla="*/ 240247 w 295940"/>
                  <a:gd name="connsiteY0" fmla="*/ 73 h 212382"/>
                  <a:gd name="connsiteX1" fmla="*/ 265234 w 295940"/>
                  <a:gd name="connsiteY1" fmla="*/ 141 h 212382"/>
                  <a:gd name="connsiteX2" fmla="*/ 295926 w 295940"/>
                  <a:gd name="connsiteY2" fmla="*/ 29746 h 212382"/>
                  <a:gd name="connsiteX3" fmla="*/ 265846 w 295940"/>
                  <a:gd name="connsiteY3" fmla="*/ 58740 h 212382"/>
                  <a:gd name="connsiteX4" fmla="*/ 142470 w 295940"/>
                  <a:gd name="connsiteY4" fmla="*/ 85153 h 212382"/>
                  <a:gd name="connsiteX5" fmla="*/ 58951 w 295940"/>
                  <a:gd name="connsiteY5" fmla="*/ 182591 h 212382"/>
                  <a:gd name="connsiteX6" fmla="*/ 20112 w 295940"/>
                  <a:gd name="connsiteY6" fmla="*/ 211110 h 212382"/>
                  <a:gd name="connsiteX7" fmla="*/ 2865 w 295940"/>
                  <a:gd name="connsiteY7" fmla="*/ 163715 h 212382"/>
                  <a:gd name="connsiteX8" fmla="*/ 215191 w 295940"/>
                  <a:gd name="connsiteY8" fmla="*/ 2857 h 212382"/>
                  <a:gd name="connsiteX9" fmla="*/ 240247 w 295940"/>
                  <a:gd name="connsiteY9" fmla="*/ 73 h 21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940" h="212382">
                    <a:moveTo>
                      <a:pt x="240247" y="73"/>
                    </a:moveTo>
                    <a:cubicBezTo>
                      <a:pt x="248599" y="73"/>
                      <a:pt x="256951" y="-130"/>
                      <a:pt x="265234" y="141"/>
                    </a:cubicBezTo>
                    <a:cubicBezTo>
                      <a:pt x="284383" y="684"/>
                      <a:pt x="295451" y="11209"/>
                      <a:pt x="295926" y="29746"/>
                    </a:cubicBezTo>
                    <a:cubicBezTo>
                      <a:pt x="296401" y="48758"/>
                      <a:pt x="285469" y="58536"/>
                      <a:pt x="265846" y="58740"/>
                    </a:cubicBezTo>
                    <a:cubicBezTo>
                      <a:pt x="223000" y="59283"/>
                      <a:pt x="181173" y="64715"/>
                      <a:pt x="142470" y="85153"/>
                    </a:cubicBezTo>
                    <a:cubicBezTo>
                      <a:pt x="101729" y="106610"/>
                      <a:pt x="72871" y="138048"/>
                      <a:pt x="58951" y="182591"/>
                    </a:cubicBezTo>
                    <a:cubicBezTo>
                      <a:pt x="51686" y="205881"/>
                      <a:pt x="37019" y="216202"/>
                      <a:pt x="20112" y="211110"/>
                    </a:cubicBezTo>
                    <a:cubicBezTo>
                      <a:pt x="2254" y="205745"/>
                      <a:pt x="-4332" y="187684"/>
                      <a:pt x="2865" y="163715"/>
                    </a:cubicBezTo>
                    <a:cubicBezTo>
                      <a:pt x="28735" y="77548"/>
                      <a:pt x="115784" y="11549"/>
                      <a:pt x="215191" y="2857"/>
                    </a:cubicBezTo>
                    <a:cubicBezTo>
                      <a:pt x="223543" y="2178"/>
                      <a:pt x="240247" y="481"/>
                      <a:pt x="240247" y="73"/>
                    </a:cubicBezTo>
                    <a:close/>
                  </a:path>
                </a:pathLst>
              </a:custGeom>
              <a:solidFill>
                <a:srgbClr val="16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A77735E-A04B-41D4-9C1D-434BF420FBD7}"/>
                  </a:ext>
                </a:extLst>
              </p:cNvPr>
              <p:cNvSpPr/>
              <p:nvPr/>
            </p:nvSpPr>
            <p:spPr>
              <a:xfrm>
                <a:off x="4215211" y="2780862"/>
                <a:ext cx="170355" cy="68743"/>
              </a:xfrm>
              <a:custGeom>
                <a:avLst/>
                <a:gdLst>
                  <a:gd name="connsiteX0" fmla="*/ 70005 w 170355"/>
                  <a:gd name="connsiteY0" fmla="*/ 68603 h 68743"/>
                  <a:gd name="connsiteX1" fmla="*/ 13511 w 170355"/>
                  <a:gd name="connsiteY1" fmla="*/ 62967 h 68743"/>
                  <a:gd name="connsiteX2" fmla="*/ 135 w 170355"/>
                  <a:gd name="connsiteY2" fmla="*/ 48164 h 68743"/>
                  <a:gd name="connsiteX3" fmla="*/ 15752 w 170355"/>
                  <a:gd name="connsiteY3" fmla="*/ 39066 h 68743"/>
                  <a:gd name="connsiteX4" fmla="*/ 65659 w 170355"/>
                  <a:gd name="connsiteY4" fmla="*/ 42800 h 68743"/>
                  <a:gd name="connsiteX5" fmla="*/ 146190 w 170355"/>
                  <a:gd name="connsiteY5" fmla="*/ 8850 h 68743"/>
                  <a:gd name="connsiteX6" fmla="*/ 164727 w 170355"/>
                  <a:gd name="connsiteY6" fmla="*/ 2399 h 68743"/>
                  <a:gd name="connsiteX7" fmla="*/ 166764 w 170355"/>
                  <a:gd name="connsiteY7" fmla="*/ 22362 h 68743"/>
                  <a:gd name="connsiteX8" fmla="*/ 70005 w 170355"/>
                  <a:gd name="connsiteY8" fmla="*/ 68603 h 6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355" h="68743">
                    <a:moveTo>
                      <a:pt x="70005" y="68603"/>
                    </a:moveTo>
                    <a:cubicBezTo>
                      <a:pt x="51196" y="66701"/>
                      <a:pt x="32320" y="64868"/>
                      <a:pt x="13511" y="62967"/>
                    </a:cubicBezTo>
                    <a:cubicBezTo>
                      <a:pt x="4616" y="62084"/>
                      <a:pt x="-952" y="57263"/>
                      <a:pt x="135" y="48164"/>
                    </a:cubicBezTo>
                    <a:cubicBezTo>
                      <a:pt x="1153" y="39337"/>
                      <a:pt x="8623" y="38590"/>
                      <a:pt x="15752" y="39066"/>
                    </a:cubicBezTo>
                    <a:cubicBezTo>
                      <a:pt x="32388" y="40220"/>
                      <a:pt x="49024" y="41238"/>
                      <a:pt x="65659" y="42800"/>
                    </a:cubicBezTo>
                    <a:cubicBezTo>
                      <a:pt x="98659" y="45856"/>
                      <a:pt x="127857" y="40220"/>
                      <a:pt x="146190" y="8850"/>
                    </a:cubicBezTo>
                    <a:cubicBezTo>
                      <a:pt x="150604" y="1313"/>
                      <a:pt x="156443" y="-2965"/>
                      <a:pt x="164727" y="2399"/>
                    </a:cubicBezTo>
                    <a:cubicBezTo>
                      <a:pt x="173147" y="7831"/>
                      <a:pt x="170634" y="15232"/>
                      <a:pt x="166764" y="22362"/>
                    </a:cubicBezTo>
                    <a:cubicBezTo>
                      <a:pt x="145579" y="61066"/>
                      <a:pt x="110406" y="70028"/>
                      <a:pt x="70005" y="68603"/>
                    </a:cubicBezTo>
                    <a:close/>
                  </a:path>
                </a:pathLst>
              </a:custGeom>
              <a:solidFill>
                <a:srgbClr val="1428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23B8C21-16DD-4295-BCEE-A4FBCF0ECB6E}"/>
                </a:ext>
              </a:extLst>
            </p:cNvPr>
            <p:cNvGrpSpPr/>
            <p:nvPr/>
          </p:nvGrpSpPr>
          <p:grpSpPr>
            <a:xfrm>
              <a:off x="5768713" y="130"/>
              <a:ext cx="3821895" cy="5396347"/>
              <a:chOff x="5768713" y="130"/>
              <a:chExt cx="3821895" cy="5396347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7C4A6B3C-A54D-4CE8-8FA3-45B25407B693}"/>
                  </a:ext>
                </a:extLst>
              </p:cNvPr>
              <p:cNvSpPr/>
              <p:nvPr/>
            </p:nvSpPr>
            <p:spPr>
              <a:xfrm>
                <a:off x="7822274" y="921515"/>
                <a:ext cx="1122647" cy="1393976"/>
              </a:xfrm>
              <a:custGeom>
                <a:avLst/>
                <a:gdLst>
                  <a:gd name="connsiteX0" fmla="*/ 952283 w 1122647"/>
                  <a:gd name="connsiteY0" fmla="*/ 784090 h 1393976"/>
                  <a:gd name="connsiteX1" fmla="*/ 924308 w 1122647"/>
                  <a:gd name="connsiteY1" fmla="*/ 757948 h 1393976"/>
                  <a:gd name="connsiteX2" fmla="*/ 798963 w 1122647"/>
                  <a:gd name="connsiteY2" fmla="*/ 607887 h 1393976"/>
                  <a:gd name="connsiteX3" fmla="*/ 781173 w 1122647"/>
                  <a:gd name="connsiteY3" fmla="*/ 574955 h 1393976"/>
                  <a:gd name="connsiteX4" fmla="*/ 757068 w 1122647"/>
                  <a:gd name="connsiteY4" fmla="*/ 516084 h 1393976"/>
                  <a:gd name="connsiteX5" fmla="*/ 663161 w 1122647"/>
                  <a:gd name="connsiteY5" fmla="*/ 230561 h 1393976"/>
                  <a:gd name="connsiteX6" fmla="*/ 577810 w 1122647"/>
                  <a:gd name="connsiteY6" fmla="*/ 109222 h 1393976"/>
                  <a:gd name="connsiteX7" fmla="*/ 458576 w 1122647"/>
                  <a:gd name="connsiteY7" fmla="*/ 39555 h 1393976"/>
                  <a:gd name="connsiteX8" fmla="*/ 325557 w 1122647"/>
                  <a:gd name="connsiteY8" fmla="*/ 2413 h 1393976"/>
                  <a:gd name="connsiteX9" fmla="*/ 289909 w 1122647"/>
                  <a:gd name="connsiteY9" fmla="*/ 134073 h 1393976"/>
                  <a:gd name="connsiteX10" fmla="*/ 268996 w 1122647"/>
                  <a:gd name="connsiteY10" fmla="*/ 277548 h 1393976"/>
                  <a:gd name="connsiteX11" fmla="*/ 153497 w 1122647"/>
                  <a:gd name="connsiteY11" fmla="*/ 466245 h 1393976"/>
                  <a:gd name="connsiteX12" fmla="*/ 6559 w 1122647"/>
                  <a:gd name="connsiteY12" fmla="*/ 744639 h 1393976"/>
                  <a:gd name="connsiteX13" fmla="*/ 117713 w 1122647"/>
                  <a:gd name="connsiteY13" fmla="*/ 1110286 h 1393976"/>
                  <a:gd name="connsiteX14" fmla="*/ 410909 w 1122647"/>
                  <a:gd name="connsiteY14" fmla="*/ 1187693 h 1393976"/>
                  <a:gd name="connsiteX15" fmla="*/ 429989 w 1122647"/>
                  <a:gd name="connsiteY15" fmla="*/ 1393976 h 1393976"/>
                  <a:gd name="connsiteX16" fmla="*/ 454298 w 1122647"/>
                  <a:gd name="connsiteY16" fmla="*/ 1388341 h 1393976"/>
                  <a:gd name="connsiteX17" fmla="*/ 829519 w 1122647"/>
                  <a:gd name="connsiteY17" fmla="*/ 1277390 h 1393976"/>
                  <a:gd name="connsiteX18" fmla="*/ 1092839 w 1122647"/>
                  <a:gd name="connsiteY18" fmla="*/ 1197810 h 1393976"/>
                  <a:gd name="connsiteX19" fmla="*/ 1122647 w 1122647"/>
                  <a:gd name="connsiteY19" fmla="*/ 979237 h 1393976"/>
                  <a:gd name="connsiteX20" fmla="*/ 952283 w 1122647"/>
                  <a:gd name="connsiteY20" fmla="*/ 784090 h 1393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22647" h="1393976">
                    <a:moveTo>
                      <a:pt x="952283" y="784090"/>
                    </a:moveTo>
                    <a:cubicBezTo>
                      <a:pt x="943932" y="774380"/>
                      <a:pt x="935648" y="764466"/>
                      <a:pt x="924308" y="757948"/>
                    </a:cubicBezTo>
                    <a:cubicBezTo>
                      <a:pt x="873654" y="715374"/>
                      <a:pt x="831556" y="665602"/>
                      <a:pt x="798963" y="607887"/>
                    </a:cubicBezTo>
                    <a:cubicBezTo>
                      <a:pt x="793056" y="596887"/>
                      <a:pt x="787081" y="585887"/>
                      <a:pt x="781173" y="574955"/>
                    </a:cubicBezTo>
                    <a:cubicBezTo>
                      <a:pt x="773093" y="555331"/>
                      <a:pt x="764877" y="535776"/>
                      <a:pt x="757068" y="516084"/>
                    </a:cubicBezTo>
                    <a:cubicBezTo>
                      <a:pt x="719927" y="422856"/>
                      <a:pt x="696093" y="325215"/>
                      <a:pt x="663161" y="230561"/>
                    </a:cubicBezTo>
                    <a:cubicBezTo>
                      <a:pt x="646186" y="181808"/>
                      <a:pt x="617871" y="141475"/>
                      <a:pt x="577810" y="109222"/>
                    </a:cubicBezTo>
                    <a:cubicBezTo>
                      <a:pt x="541822" y="80160"/>
                      <a:pt x="501353" y="57074"/>
                      <a:pt x="458576" y="39555"/>
                    </a:cubicBezTo>
                    <a:cubicBezTo>
                      <a:pt x="434063" y="29506"/>
                      <a:pt x="350545" y="-10080"/>
                      <a:pt x="325557" y="2413"/>
                    </a:cubicBezTo>
                    <a:cubicBezTo>
                      <a:pt x="297175" y="16605"/>
                      <a:pt x="292829" y="107049"/>
                      <a:pt x="289909" y="134073"/>
                    </a:cubicBezTo>
                    <a:cubicBezTo>
                      <a:pt x="284681" y="182079"/>
                      <a:pt x="282644" y="230900"/>
                      <a:pt x="268996" y="277548"/>
                    </a:cubicBezTo>
                    <a:cubicBezTo>
                      <a:pt x="248015" y="349523"/>
                      <a:pt x="201299" y="409887"/>
                      <a:pt x="153497" y="466245"/>
                    </a:cubicBezTo>
                    <a:cubicBezTo>
                      <a:pt x="87021" y="544671"/>
                      <a:pt x="26725" y="642516"/>
                      <a:pt x="6559" y="744639"/>
                    </a:cubicBezTo>
                    <a:cubicBezTo>
                      <a:pt x="-19447" y="876571"/>
                      <a:pt x="34805" y="1009113"/>
                      <a:pt x="117713" y="1110286"/>
                    </a:cubicBezTo>
                    <a:cubicBezTo>
                      <a:pt x="195663" y="1205347"/>
                      <a:pt x="300163" y="1197335"/>
                      <a:pt x="410909" y="1187693"/>
                    </a:cubicBezTo>
                    <a:cubicBezTo>
                      <a:pt x="417292" y="1256477"/>
                      <a:pt x="423606" y="1325193"/>
                      <a:pt x="429989" y="1393976"/>
                    </a:cubicBezTo>
                    <a:cubicBezTo>
                      <a:pt x="438137" y="1392143"/>
                      <a:pt x="446353" y="1390717"/>
                      <a:pt x="454298" y="1388341"/>
                    </a:cubicBezTo>
                    <a:cubicBezTo>
                      <a:pt x="579439" y="1351470"/>
                      <a:pt x="704581" y="1314668"/>
                      <a:pt x="829519" y="1277390"/>
                    </a:cubicBezTo>
                    <a:cubicBezTo>
                      <a:pt x="917383" y="1251181"/>
                      <a:pt x="1005111" y="1224360"/>
                      <a:pt x="1092839" y="1197810"/>
                    </a:cubicBezTo>
                    <a:cubicBezTo>
                      <a:pt x="1092295" y="1123527"/>
                      <a:pt x="1100987" y="1050465"/>
                      <a:pt x="1122647" y="979237"/>
                    </a:cubicBezTo>
                    <a:cubicBezTo>
                      <a:pt x="1067240" y="912898"/>
                      <a:pt x="1014074" y="844657"/>
                      <a:pt x="952283" y="784090"/>
                    </a:cubicBezTo>
                    <a:close/>
                  </a:path>
                </a:pathLst>
              </a:custGeom>
              <a:solidFill>
                <a:srgbClr val="F9D6BA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C87BD986-B4E8-4E57-B121-75A8706C92B4}"/>
                  </a:ext>
                </a:extLst>
              </p:cNvPr>
              <p:cNvSpPr/>
              <p:nvPr/>
            </p:nvSpPr>
            <p:spPr>
              <a:xfrm>
                <a:off x="5974522" y="130"/>
                <a:ext cx="3616086" cy="5396347"/>
              </a:xfrm>
              <a:custGeom>
                <a:avLst/>
                <a:gdLst>
                  <a:gd name="connsiteX0" fmla="*/ 2937943 w 3616086"/>
                  <a:gd name="connsiteY0" fmla="*/ 2123541 h 5396347"/>
                  <a:gd name="connsiteX1" fmla="*/ 3079109 w 3616086"/>
                  <a:gd name="connsiteY1" fmla="*/ 2189948 h 5396347"/>
                  <a:gd name="connsiteX2" fmla="*/ 3539410 w 3616086"/>
                  <a:gd name="connsiteY2" fmla="*/ 3047945 h 5396347"/>
                  <a:gd name="connsiteX3" fmla="*/ 3615867 w 3616086"/>
                  <a:gd name="connsiteY3" fmla="*/ 3345419 h 5396347"/>
                  <a:gd name="connsiteX4" fmla="*/ 3593663 w 3616086"/>
                  <a:gd name="connsiteY4" fmla="*/ 4254613 h 5396347"/>
                  <a:gd name="connsiteX5" fmla="*/ 3554552 w 3616086"/>
                  <a:gd name="connsiteY5" fmla="*/ 4523026 h 5396347"/>
                  <a:gd name="connsiteX6" fmla="*/ 3543960 w 3616086"/>
                  <a:gd name="connsiteY6" fmla="*/ 4652513 h 5396347"/>
                  <a:gd name="connsiteX7" fmla="*/ 3502336 w 3616086"/>
                  <a:gd name="connsiteY7" fmla="*/ 5334646 h 5396347"/>
                  <a:gd name="connsiteX8" fmla="*/ 2514377 w 3616086"/>
                  <a:gd name="connsiteY8" fmla="*/ 5396301 h 5396347"/>
                  <a:gd name="connsiteX9" fmla="*/ 2157964 w 3616086"/>
                  <a:gd name="connsiteY9" fmla="*/ 5355696 h 5396347"/>
                  <a:gd name="connsiteX10" fmla="*/ 2107786 w 3616086"/>
                  <a:gd name="connsiteY10" fmla="*/ 5334782 h 5396347"/>
                  <a:gd name="connsiteX11" fmla="*/ 2097533 w 3616086"/>
                  <a:gd name="connsiteY11" fmla="*/ 5296961 h 5396347"/>
                  <a:gd name="connsiteX12" fmla="*/ 2017138 w 3616086"/>
                  <a:gd name="connsiteY12" fmla="*/ 5072073 h 5396347"/>
                  <a:gd name="connsiteX13" fmla="*/ 1903539 w 3616086"/>
                  <a:gd name="connsiteY13" fmla="*/ 4963636 h 5396347"/>
                  <a:gd name="connsiteX14" fmla="*/ 1672948 w 3616086"/>
                  <a:gd name="connsiteY14" fmla="*/ 4875229 h 5396347"/>
                  <a:gd name="connsiteX15" fmla="*/ 1623991 w 3616086"/>
                  <a:gd name="connsiteY15" fmla="*/ 4899130 h 5396347"/>
                  <a:gd name="connsiteX16" fmla="*/ 1604368 w 3616086"/>
                  <a:gd name="connsiteY16" fmla="*/ 4924253 h 5396347"/>
                  <a:gd name="connsiteX17" fmla="*/ 1519016 w 3616086"/>
                  <a:gd name="connsiteY17" fmla="*/ 4948290 h 5396347"/>
                  <a:gd name="connsiteX18" fmla="*/ 1455868 w 3616086"/>
                  <a:gd name="connsiteY18" fmla="*/ 4903340 h 5396347"/>
                  <a:gd name="connsiteX19" fmla="*/ 1458177 w 3616086"/>
                  <a:gd name="connsiteY19" fmla="*/ 4876315 h 5396347"/>
                  <a:gd name="connsiteX20" fmla="*/ 1525942 w 3616086"/>
                  <a:gd name="connsiteY20" fmla="*/ 4316403 h 5396347"/>
                  <a:gd name="connsiteX21" fmla="*/ 1550658 w 3616086"/>
                  <a:gd name="connsiteY21" fmla="*/ 4025855 h 5396347"/>
                  <a:gd name="connsiteX22" fmla="*/ 1690195 w 3616086"/>
                  <a:gd name="connsiteY22" fmla="*/ 3131870 h 5396347"/>
                  <a:gd name="connsiteX23" fmla="*/ 1673219 w 3616086"/>
                  <a:gd name="connsiteY23" fmla="*/ 3098599 h 5396347"/>
                  <a:gd name="connsiteX24" fmla="*/ 1024968 w 3616086"/>
                  <a:gd name="connsiteY24" fmla="*/ 2655273 h 5396347"/>
                  <a:gd name="connsiteX25" fmla="*/ 836340 w 3616086"/>
                  <a:gd name="connsiteY25" fmla="*/ 2515805 h 5396347"/>
                  <a:gd name="connsiteX26" fmla="*/ 605272 w 3616086"/>
                  <a:gd name="connsiteY26" fmla="*/ 2265114 h 5396347"/>
                  <a:gd name="connsiteX27" fmla="*/ 356348 w 3616086"/>
                  <a:gd name="connsiteY27" fmla="*/ 756015 h 5396347"/>
                  <a:gd name="connsiteX28" fmla="*/ 321378 w 3616086"/>
                  <a:gd name="connsiteY28" fmla="*/ 691033 h 5396347"/>
                  <a:gd name="connsiteX29" fmla="*/ 242274 w 3616086"/>
                  <a:gd name="connsiteY29" fmla="*/ 638342 h 5396347"/>
                  <a:gd name="connsiteX30" fmla="*/ 237996 w 3616086"/>
                  <a:gd name="connsiteY30" fmla="*/ 664756 h 5396347"/>
                  <a:gd name="connsiteX31" fmla="*/ 231681 w 3616086"/>
                  <a:gd name="connsiteY31" fmla="*/ 1021508 h 5396347"/>
                  <a:gd name="connsiteX32" fmla="*/ 177836 w 3616086"/>
                  <a:gd name="connsiteY32" fmla="*/ 1013427 h 5396347"/>
                  <a:gd name="connsiteX33" fmla="*/ 179058 w 3616086"/>
                  <a:gd name="connsiteY33" fmla="*/ 600318 h 5396347"/>
                  <a:gd name="connsiteX34" fmla="*/ 165953 w 3616086"/>
                  <a:gd name="connsiteY34" fmla="*/ 581238 h 5396347"/>
                  <a:gd name="connsiteX35" fmla="*/ 86034 w 3616086"/>
                  <a:gd name="connsiteY35" fmla="*/ 528411 h 5396347"/>
                  <a:gd name="connsiteX36" fmla="*/ 43460 w 3616086"/>
                  <a:gd name="connsiteY36" fmla="*/ 416917 h 5396347"/>
                  <a:gd name="connsiteX37" fmla="*/ 50386 w 3616086"/>
                  <a:gd name="connsiteY37" fmla="*/ 371967 h 5396347"/>
                  <a:gd name="connsiteX38" fmla="*/ 39861 w 3616086"/>
                  <a:gd name="connsiteY38" fmla="*/ 340596 h 5396347"/>
                  <a:gd name="connsiteX39" fmla="*/ 1497 w 3616086"/>
                  <a:gd name="connsiteY39" fmla="*/ 211109 h 5396347"/>
                  <a:gd name="connsiteX40" fmla="*/ 18608 w 3616086"/>
                  <a:gd name="connsiteY40" fmla="*/ 87054 h 5396347"/>
                  <a:gd name="connsiteX41" fmla="*/ 74626 w 3616086"/>
                  <a:gd name="connsiteY41" fmla="*/ 5233 h 5396347"/>
                  <a:gd name="connsiteX42" fmla="*/ 107083 w 3616086"/>
                  <a:gd name="connsiteY42" fmla="*/ 2857 h 5396347"/>
                  <a:gd name="connsiteX43" fmla="*/ 582526 w 3616086"/>
                  <a:gd name="connsiteY43" fmla="*/ 182998 h 5396347"/>
                  <a:gd name="connsiteX44" fmla="*/ 601538 w 3616086"/>
                  <a:gd name="connsiteY44" fmla="*/ 208393 h 5396347"/>
                  <a:gd name="connsiteX45" fmla="*/ 1022320 w 3616086"/>
                  <a:gd name="connsiteY45" fmla="*/ 1597376 h 5396347"/>
                  <a:gd name="connsiteX46" fmla="*/ 1249313 w 3616086"/>
                  <a:gd name="connsiteY46" fmla="*/ 1855128 h 5396347"/>
                  <a:gd name="connsiteX47" fmla="*/ 2169372 w 3616086"/>
                  <a:gd name="connsiteY47" fmla="*/ 2309521 h 5396347"/>
                  <a:gd name="connsiteX48" fmla="*/ 2274958 w 3616086"/>
                  <a:gd name="connsiteY48" fmla="*/ 2319843 h 5396347"/>
                  <a:gd name="connsiteX49" fmla="*/ 2299606 w 3616086"/>
                  <a:gd name="connsiteY49" fmla="*/ 2304836 h 5396347"/>
                  <a:gd name="connsiteX50" fmla="*/ 2906777 w 3616086"/>
                  <a:gd name="connsiteY50" fmla="*/ 2125306 h 5396347"/>
                  <a:gd name="connsiteX51" fmla="*/ 2937943 w 3616086"/>
                  <a:gd name="connsiteY51" fmla="*/ 2123541 h 53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616086" h="5396347">
                    <a:moveTo>
                      <a:pt x="2937943" y="2123541"/>
                    </a:moveTo>
                    <a:cubicBezTo>
                      <a:pt x="3001566" y="2110368"/>
                      <a:pt x="3045702" y="2141399"/>
                      <a:pt x="3079109" y="2189948"/>
                    </a:cubicBezTo>
                    <a:cubicBezTo>
                      <a:pt x="3124399" y="2255812"/>
                      <a:pt x="3418750" y="2834804"/>
                      <a:pt x="3539410" y="3047945"/>
                    </a:cubicBezTo>
                    <a:cubicBezTo>
                      <a:pt x="3591490" y="3139951"/>
                      <a:pt x="3612675" y="3240987"/>
                      <a:pt x="3615867" y="3345419"/>
                    </a:cubicBezTo>
                    <a:cubicBezTo>
                      <a:pt x="3617360" y="3392882"/>
                      <a:pt x="3611385" y="4118879"/>
                      <a:pt x="3593663" y="4254613"/>
                    </a:cubicBezTo>
                    <a:cubicBezTo>
                      <a:pt x="3581984" y="4344243"/>
                      <a:pt x="3570101" y="4433872"/>
                      <a:pt x="3554552" y="4523026"/>
                    </a:cubicBezTo>
                    <a:cubicBezTo>
                      <a:pt x="3547151" y="4565532"/>
                      <a:pt x="3547015" y="4609328"/>
                      <a:pt x="3543960" y="4652513"/>
                    </a:cubicBezTo>
                    <a:cubicBezTo>
                      <a:pt x="3534860" y="4781457"/>
                      <a:pt x="3506071" y="5325141"/>
                      <a:pt x="3502336" y="5334646"/>
                    </a:cubicBezTo>
                    <a:cubicBezTo>
                      <a:pt x="3493848" y="5341640"/>
                      <a:pt x="2614463" y="5398202"/>
                      <a:pt x="2514377" y="5396301"/>
                    </a:cubicBezTo>
                    <a:cubicBezTo>
                      <a:pt x="2394532" y="5394060"/>
                      <a:pt x="2275026" y="5384622"/>
                      <a:pt x="2157964" y="5355696"/>
                    </a:cubicBezTo>
                    <a:cubicBezTo>
                      <a:pt x="2140174" y="5351282"/>
                      <a:pt x="2123199" y="5344900"/>
                      <a:pt x="2107786" y="5334782"/>
                    </a:cubicBezTo>
                    <a:cubicBezTo>
                      <a:pt x="2095563" y="5324597"/>
                      <a:pt x="2095767" y="5310406"/>
                      <a:pt x="2097533" y="5296961"/>
                    </a:cubicBezTo>
                    <a:cubicBezTo>
                      <a:pt x="2109211" y="5208079"/>
                      <a:pt x="2078928" y="5134474"/>
                      <a:pt x="2017138" y="5072073"/>
                    </a:cubicBezTo>
                    <a:cubicBezTo>
                      <a:pt x="1980267" y="5034864"/>
                      <a:pt x="1944755" y="4996228"/>
                      <a:pt x="1903539" y="4963636"/>
                    </a:cubicBezTo>
                    <a:cubicBezTo>
                      <a:pt x="1835978" y="4910197"/>
                      <a:pt x="1762916" y="4871154"/>
                      <a:pt x="1672948" y="4875229"/>
                    </a:cubicBezTo>
                    <a:cubicBezTo>
                      <a:pt x="1652238" y="4876179"/>
                      <a:pt x="1636417" y="4882969"/>
                      <a:pt x="1623991" y="4899130"/>
                    </a:cubicBezTo>
                    <a:cubicBezTo>
                      <a:pt x="1617540" y="4907549"/>
                      <a:pt x="1611226" y="4916173"/>
                      <a:pt x="1604368" y="4924253"/>
                    </a:cubicBezTo>
                    <a:cubicBezTo>
                      <a:pt x="1579856" y="4952907"/>
                      <a:pt x="1554393" y="4961055"/>
                      <a:pt x="1519016" y="4948290"/>
                    </a:cubicBezTo>
                    <a:cubicBezTo>
                      <a:pt x="1494232" y="4939327"/>
                      <a:pt x="1468973" y="4929549"/>
                      <a:pt x="1455868" y="4903340"/>
                    </a:cubicBezTo>
                    <a:cubicBezTo>
                      <a:pt x="1454103" y="4894105"/>
                      <a:pt x="1455936" y="4885210"/>
                      <a:pt x="1458177" y="4876315"/>
                    </a:cubicBezTo>
                    <a:cubicBezTo>
                      <a:pt x="1485202" y="4771544"/>
                      <a:pt x="1522140" y="4396798"/>
                      <a:pt x="1525942" y="4316403"/>
                    </a:cubicBezTo>
                    <a:cubicBezTo>
                      <a:pt x="1530559" y="4219305"/>
                      <a:pt x="1539658" y="4122478"/>
                      <a:pt x="1550658" y="4025855"/>
                    </a:cubicBezTo>
                    <a:cubicBezTo>
                      <a:pt x="1573337" y="3827176"/>
                      <a:pt x="1662423" y="3230259"/>
                      <a:pt x="1690195" y="3131870"/>
                    </a:cubicBezTo>
                    <a:cubicBezTo>
                      <a:pt x="1695151" y="3114216"/>
                      <a:pt x="1683947" y="3107019"/>
                      <a:pt x="1673219" y="3098599"/>
                    </a:cubicBezTo>
                    <a:cubicBezTo>
                      <a:pt x="1590652" y="3033821"/>
                      <a:pt x="1054709" y="2672384"/>
                      <a:pt x="1024968" y="2655273"/>
                    </a:cubicBezTo>
                    <a:cubicBezTo>
                      <a:pt x="956660" y="2616094"/>
                      <a:pt x="895685" y="2567070"/>
                      <a:pt x="836340" y="2515805"/>
                    </a:cubicBezTo>
                    <a:cubicBezTo>
                      <a:pt x="761920" y="2451570"/>
                      <a:pt x="613760" y="2278559"/>
                      <a:pt x="605272" y="2265114"/>
                    </a:cubicBezTo>
                    <a:cubicBezTo>
                      <a:pt x="601199" y="2250923"/>
                      <a:pt x="362934" y="826971"/>
                      <a:pt x="356348" y="756015"/>
                    </a:cubicBezTo>
                    <a:cubicBezTo>
                      <a:pt x="353835" y="729058"/>
                      <a:pt x="345823" y="706854"/>
                      <a:pt x="321378" y="691033"/>
                    </a:cubicBezTo>
                    <a:cubicBezTo>
                      <a:pt x="294829" y="673787"/>
                      <a:pt x="268823" y="655725"/>
                      <a:pt x="242274" y="638342"/>
                    </a:cubicBezTo>
                    <a:cubicBezTo>
                      <a:pt x="235551" y="648052"/>
                      <a:pt x="237996" y="656676"/>
                      <a:pt x="237996" y="664756"/>
                    </a:cubicBezTo>
                    <a:cubicBezTo>
                      <a:pt x="237792" y="771089"/>
                      <a:pt x="238946" y="1009761"/>
                      <a:pt x="231681" y="1021508"/>
                    </a:cubicBezTo>
                    <a:cubicBezTo>
                      <a:pt x="219866" y="1033933"/>
                      <a:pt x="174237" y="1024903"/>
                      <a:pt x="177836" y="1013427"/>
                    </a:cubicBezTo>
                    <a:cubicBezTo>
                      <a:pt x="178175" y="875724"/>
                      <a:pt x="178447" y="738021"/>
                      <a:pt x="179058" y="600318"/>
                    </a:cubicBezTo>
                    <a:cubicBezTo>
                      <a:pt x="179126" y="589997"/>
                      <a:pt x="173286" y="585923"/>
                      <a:pt x="165953" y="581238"/>
                    </a:cubicBezTo>
                    <a:cubicBezTo>
                      <a:pt x="139132" y="563923"/>
                      <a:pt x="112515" y="546269"/>
                      <a:pt x="86034" y="528411"/>
                    </a:cubicBezTo>
                    <a:cubicBezTo>
                      <a:pt x="45768" y="501318"/>
                      <a:pt x="33885" y="463293"/>
                      <a:pt x="43460" y="416917"/>
                    </a:cubicBezTo>
                    <a:cubicBezTo>
                      <a:pt x="46515" y="402047"/>
                      <a:pt x="48416" y="386973"/>
                      <a:pt x="50386" y="371967"/>
                    </a:cubicBezTo>
                    <a:cubicBezTo>
                      <a:pt x="51947" y="359948"/>
                      <a:pt x="47941" y="349559"/>
                      <a:pt x="39861" y="340596"/>
                    </a:cubicBezTo>
                    <a:cubicBezTo>
                      <a:pt x="6589" y="303522"/>
                      <a:pt x="-4343" y="258029"/>
                      <a:pt x="1497" y="211109"/>
                    </a:cubicBezTo>
                    <a:cubicBezTo>
                      <a:pt x="6657" y="169825"/>
                      <a:pt x="9917" y="127998"/>
                      <a:pt x="18608" y="87054"/>
                    </a:cubicBezTo>
                    <a:cubicBezTo>
                      <a:pt x="26077" y="51813"/>
                      <a:pt x="42373" y="23295"/>
                      <a:pt x="74626" y="5233"/>
                    </a:cubicBezTo>
                    <a:cubicBezTo>
                      <a:pt x="85286" y="-742"/>
                      <a:pt x="95132" y="-1693"/>
                      <a:pt x="107083" y="2857"/>
                    </a:cubicBezTo>
                    <a:cubicBezTo>
                      <a:pt x="265428" y="63289"/>
                      <a:pt x="423841" y="123449"/>
                      <a:pt x="582526" y="182998"/>
                    </a:cubicBezTo>
                    <a:cubicBezTo>
                      <a:pt x="595902" y="188023"/>
                      <a:pt x="598686" y="197325"/>
                      <a:pt x="601538" y="208393"/>
                    </a:cubicBezTo>
                    <a:cubicBezTo>
                      <a:pt x="645470" y="379096"/>
                      <a:pt x="981172" y="1474882"/>
                      <a:pt x="1022320" y="1597376"/>
                    </a:cubicBezTo>
                    <a:cubicBezTo>
                      <a:pt x="1061975" y="1715456"/>
                      <a:pt x="1137344" y="1800604"/>
                      <a:pt x="1249313" y="1855128"/>
                    </a:cubicBezTo>
                    <a:cubicBezTo>
                      <a:pt x="1431084" y="1943671"/>
                      <a:pt x="2045181" y="2245219"/>
                      <a:pt x="2169372" y="2309521"/>
                    </a:cubicBezTo>
                    <a:cubicBezTo>
                      <a:pt x="2205292" y="2328126"/>
                      <a:pt x="2238223" y="2332336"/>
                      <a:pt x="2274958" y="2319843"/>
                    </a:cubicBezTo>
                    <a:cubicBezTo>
                      <a:pt x="2280797" y="2310947"/>
                      <a:pt x="2289828" y="2307620"/>
                      <a:pt x="2299606" y="2304836"/>
                    </a:cubicBezTo>
                    <a:cubicBezTo>
                      <a:pt x="2502154" y="2245491"/>
                      <a:pt x="2704364" y="2185059"/>
                      <a:pt x="2906777" y="2125306"/>
                    </a:cubicBezTo>
                    <a:cubicBezTo>
                      <a:pt x="2917097" y="2122115"/>
                      <a:pt x="2927350" y="2119263"/>
                      <a:pt x="2937943" y="2123541"/>
                    </a:cubicBezTo>
                    <a:close/>
                  </a:path>
                </a:pathLst>
              </a:custGeom>
              <a:solidFill>
                <a:srgbClr val="4963B7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290861AE-2764-4EE1-8687-FED3C2FABEA0}"/>
                  </a:ext>
                </a:extLst>
              </p:cNvPr>
              <p:cNvSpPr/>
              <p:nvPr/>
            </p:nvSpPr>
            <p:spPr>
              <a:xfrm>
                <a:off x="8144412" y="632673"/>
                <a:ext cx="1229628" cy="1406087"/>
              </a:xfrm>
              <a:custGeom>
                <a:avLst/>
                <a:gdLst>
                  <a:gd name="connsiteX0" fmla="*/ 24 w 1229628"/>
                  <a:gd name="connsiteY0" fmla="*/ 294447 h 1406087"/>
                  <a:gd name="connsiteX1" fmla="*/ 89925 w 1229628"/>
                  <a:gd name="connsiteY1" fmla="*/ 119262 h 1406087"/>
                  <a:gd name="connsiteX2" fmla="*/ 336134 w 1229628"/>
                  <a:gd name="connsiteY2" fmla="*/ 2540 h 1406087"/>
                  <a:gd name="connsiteX3" fmla="*/ 707553 w 1229628"/>
                  <a:gd name="connsiteY3" fmla="*/ 13744 h 1406087"/>
                  <a:gd name="connsiteX4" fmla="*/ 1133360 w 1229628"/>
                  <a:gd name="connsiteY4" fmla="*/ 310403 h 1406087"/>
                  <a:gd name="connsiteX5" fmla="*/ 1229508 w 1229628"/>
                  <a:gd name="connsiteY5" fmla="*/ 651674 h 1406087"/>
                  <a:gd name="connsiteX6" fmla="*/ 1197459 w 1229628"/>
                  <a:gd name="connsiteY6" fmla="*/ 890414 h 1406087"/>
                  <a:gd name="connsiteX7" fmla="*/ 1198884 w 1229628"/>
                  <a:gd name="connsiteY7" fmla="*/ 1162086 h 1406087"/>
                  <a:gd name="connsiteX8" fmla="*/ 1142459 w 1229628"/>
                  <a:gd name="connsiteY8" fmla="*/ 1331227 h 1406087"/>
                  <a:gd name="connsiteX9" fmla="*/ 1071909 w 1229628"/>
                  <a:gd name="connsiteY9" fmla="*/ 1393832 h 1406087"/>
                  <a:gd name="connsiteX10" fmla="*/ 923953 w 1229628"/>
                  <a:gd name="connsiteY10" fmla="*/ 1381474 h 1406087"/>
                  <a:gd name="connsiteX11" fmla="*/ 663078 w 1229628"/>
                  <a:gd name="connsiteY11" fmla="*/ 1123246 h 1406087"/>
                  <a:gd name="connsiteX12" fmla="*/ 522862 w 1229628"/>
                  <a:gd name="connsiteY12" fmla="*/ 983913 h 1406087"/>
                  <a:gd name="connsiteX13" fmla="*/ 370085 w 1229628"/>
                  <a:gd name="connsiteY13" fmla="*/ 646921 h 1406087"/>
                  <a:gd name="connsiteX14" fmla="*/ 285344 w 1229628"/>
                  <a:gd name="connsiteY14" fmla="*/ 448514 h 1406087"/>
                  <a:gd name="connsiteX15" fmla="*/ 146283 w 1229628"/>
                  <a:gd name="connsiteY15" fmla="*/ 347545 h 1406087"/>
                  <a:gd name="connsiteX16" fmla="*/ 24 w 1229628"/>
                  <a:gd name="connsiteY16" fmla="*/ 294447 h 14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29628" h="1406087">
                    <a:moveTo>
                      <a:pt x="24" y="294447"/>
                    </a:moveTo>
                    <a:cubicBezTo>
                      <a:pt x="18494" y="230144"/>
                      <a:pt x="47012" y="170935"/>
                      <a:pt x="89925" y="119262"/>
                    </a:cubicBezTo>
                    <a:cubicBezTo>
                      <a:pt x="153888" y="42330"/>
                      <a:pt x="239307" y="7837"/>
                      <a:pt x="336134" y="2540"/>
                    </a:cubicBezTo>
                    <a:cubicBezTo>
                      <a:pt x="460054" y="-4250"/>
                      <a:pt x="584448" y="3627"/>
                      <a:pt x="707553" y="13744"/>
                    </a:cubicBezTo>
                    <a:cubicBezTo>
                      <a:pt x="903379" y="29836"/>
                      <a:pt x="1042441" y="138614"/>
                      <a:pt x="1133360" y="310403"/>
                    </a:cubicBezTo>
                    <a:cubicBezTo>
                      <a:pt x="1189853" y="417076"/>
                      <a:pt x="1227131" y="529520"/>
                      <a:pt x="1229508" y="651674"/>
                    </a:cubicBezTo>
                    <a:cubicBezTo>
                      <a:pt x="1231069" y="732951"/>
                      <a:pt x="1217354" y="812327"/>
                      <a:pt x="1197459" y="890414"/>
                    </a:cubicBezTo>
                    <a:cubicBezTo>
                      <a:pt x="1174236" y="981469"/>
                      <a:pt x="1168193" y="1071302"/>
                      <a:pt x="1198884" y="1162086"/>
                    </a:cubicBezTo>
                    <a:cubicBezTo>
                      <a:pt x="1220137" y="1225030"/>
                      <a:pt x="1180144" y="1282881"/>
                      <a:pt x="1142459" y="1331227"/>
                    </a:cubicBezTo>
                    <a:cubicBezTo>
                      <a:pt x="1122971" y="1356282"/>
                      <a:pt x="1100632" y="1380319"/>
                      <a:pt x="1071909" y="1393832"/>
                    </a:cubicBezTo>
                    <a:cubicBezTo>
                      <a:pt x="1025465" y="1415764"/>
                      <a:pt x="969040" y="1406190"/>
                      <a:pt x="923953" y="1381474"/>
                    </a:cubicBezTo>
                    <a:cubicBezTo>
                      <a:pt x="819589" y="1324369"/>
                      <a:pt x="741911" y="1209345"/>
                      <a:pt x="663078" y="1123246"/>
                    </a:cubicBezTo>
                    <a:cubicBezTo>
                      <a:pt x="618535" y="1074629"/>
                      <a:pt x="565572" y="1034160"/>
                      <a:pt x="522862" y="983913"/>
                    </a:cubicBezTo>
                    <a:cubicBezTo>
                      <a:pt x="442399" y="889123"/>
                      <a:pt x="404035" y="766494"/>
                      <a:pt x="370085" y="646921"/>
                    </a:cubicBezTo>
                    <a:cubicBezTo>
                      <a:pt x="350258" y="577254"/>
                      <a:pt x="330295" y="505279"/>
                      <a:pt x="285344" y="448514"/>
                    </a:cubicBezTo>
                    <a:cubicBezTo>
                      <a:pt x="249153" y="402749"/>
                      <a:pt x="199246" y="370699"/>
                      <a:pt x="146283" y="347545"/>
                    </a:cubicBezTo>
                    <a:cubicBezTo>
                      <a:pt x="132975" y="341774"/>
                      <a:pt x="-2081" y="301848"/>
                      <a:pt x="24" y="294447"/>
                    </a:cubicBezTo>
                    <a:close/>
                  </a:path>
                </a:pathLst>
              </a:custGeom>
              <a:solidFill>
                <a:srgbClr val="4A64B7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4B4B159-027B-44BD-AD12-F6AB541C9C3C}"/>
                  </a:ext>
                </a:extLst>
              </p:cNvPr>
              <p:cNvSpPr/>
              <p:nvPr/>
            </p:nvSpPr>
            <p:spPr>
              <a:xfrm>
                <a:off x="5768713" y="982638"/>
                <a:ext cx="823013" cy="1427588"/>
              </a:xfrm>
              <a:custGeom>
                <a:avLst/>
                <a:gdLst>
                  <a:gd name="connsiteX0" fmla="*/ 675891 w 823013"/>
                  <a:gd name="connsiteY0" fmla="*/ 2469 h 1427588"/>
                  <a:gd name="connsiteX1" fmla="*/ 817532 w 823013"/>
                  <a:gd name="connsiteY1" fmla="*/ 125913 h 1427588"/>
                  <a:gd name="connsiteX2" fmla="*/ 821063 w 823013"/>
                  <a:gd name="connsiteY2" fmla="*/ 1338286 h 1427588"/>
                  <a:gd name="connsiteX3" fmla="*/ 699249 w 823013"/>
                  <a:gd name="connsiteY3" fmla="*/ 1427575 h 1427588"/>
                  <a:gd name="connsiteX4" fmla="*/ 385003 w 823013"/>
                  <a:gd name="connsiteY4" fmla="*/ 1382557 h 1427588"/>
                  <a:gd name="connsiteX5" fmla="*/ 126572 w 823013"/>
                  <a:gd name="connsiteY5" fmla="*/ 1418884 h 1427588"/>
                  <a:gd name="connsiteX6" fmla="*/ 72 w 823013"/>
                  <a:gd name="connsiteY6" fmla="*/ 1294082 h 1427588"/>
                  <a:gd name="connsiteX7" fmla="*/ 4 w 823013"/>
                  <a:gd name="connsiteY7" fmla="*/ 125642 h 1427588"/>
                  <a:gd name="connsiteX8" fmla="*/ 141714 w 823013"/>
                  <a:gd name="connsiteY8" fmla="*/ 2266 h 1427588"/>
                  <a:gd name="connsiteX9" fmla="*/ 352614 w 823013"/>
                  <a:gd name="connsiteY9" fmla="*/ 34179 h 1427588"/>
                  <a:gd name="connsiteX10" fmla="*/ 675891 w 823013"/>
                  <a:gd name="connsiteY10" fmla="*/ 2469 h 142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3013" h="1427588">
                    <a:moveTo>
                      <a:pt x="675891" y="2469"/>
                    </a:moveTo>
                    <a:cubicBezTo>
                      <a:pt x="757507" y="-8395"/>
                      <a:pt x="817260" y="43006"/>
                      <a:pt x="817532" y="125913"/>
                    </a:cubicBezTo>
                    <a:cubicBezTo>
                      <a:pt x="818007" y="269728"/>
                      <a:pt x="826834" y="1320156"/>
                      <a:pt x="821063" y="1338286"/>
                    </a:cubicBezTo>
                    <a:cubicBezTo>
                      <a:pt x="804087" y="1391113"/>
                      <a:pt x="755131" y="1428390"/>
                      <a:pt x="699249" y="1427575"/>
                    </a:cubicBezTo>
                    <a:cubicBezTo>
                      <a:pt x="646761" y="1426829"/>
                      <a:pt x="502268" y="1366668"/>
                      <a:pt x="385003" y="1382557"/>
                    </a:cubicBezTo>
                    <a:cubicBezTo>
                      <a:pt x="317645" y="1392403"/>
                      <a:pt x="145312" y="1416168"/>
                      <a:pt x="126572" y="1418884"/>
                    </a:cubicBezTo>
                    <a:cubicBezTo>
                      <a:pt x="54868" y="1429273"/>
                      <a:pt x="-879" y="1355057"/>
                      <a:pt x="72" y="1294082"/>
                    </a:cubicBezTo>
                    <a:cubicBezTo>
                      <a:pt x="2381" y="1138181"/>
                      <a:pt x="2041" y="359153"/>
                      <a:pt x="4" y="125642"/>
                    </a:cubicBezTo>
                    <a:cubicBezTo>
                      <a:pt x="-539" y="62697"/>
                      <a:pt x="54528" y="-14234"/>
                      <a:pt x="141714" y="2266"/>
                    </a:cubicBezTo>
                    <a:cubicBezTo>
                      <a:pt x="211516" y="15506"/>
                      <a:pt x="282268" y="23790"/>
                      <a:pt x="352614" y="34179"/>
                    </a:cubicBezTo>
                    <a:cubicBezTo>
                      <a:pt x="468249" y="49321"/>
                      <a:pt x="650292" y="5932"/>
                      <a:pt x="675891" y="2469"/>
                    </a:cubicBezTo>
                    <a:close/>
                  </a:path>
                </a:pathLst>
              </a:custGeom>
              <a:solidFill>
                <a:srgbClr val="D5E9F1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21038089-A18D-4C55-8844-8248238E80E9}"/>
                  </a:ext>
                </a:extLst>
              </p:cNvPr>
              <p:cNvSpPr/>
              <p:nvPr/>
            </p:nvSpPr>
            <p:spPr>
              <a:xfrm>
                <a:off x="7815158" y="1335101"/>
                <a:ext cx="644165" cy="788592"/>
              </a:xfrm>
              <a:custGeom>
                <a:avLst/>
                <a:gdLst>
                  <a:gd name="connsiteX0" fmla="*/ 415377 w 644165"/>
                  <a:gd name="connsiteY0" fmla="*/ 778452 h 788592"/>
                  <a:gd name="connsiteX1" fmla="*/ 313865 w 644165"/>
                  <a:gd name="connsiteY1" fmla="*/ 788570 h 788592"/>
                  <a:gd name="connsiteX2" fmla="*/ 122112 w 644165"/>
                  <a:gd name="connsiteY2" fmla="*/ 701113 h 788592"/>
                  <a:gd name="connsiteX3" fmla="*/ 9329 w 644165"/>
                  <a:gd name="connsiteY3" fmla="*/ 472626 h 788592"/>
                  <a:gd name="connsiteX4" fmla="*/ 32755 w 644165"/>
                  <a:gd name="connsiteY4" fmla="*/ 243121 h 788592"/>
                  <a:gd name="connsiteX5" fmla="*/ 190760 w 644165"/>
                  <a:gd name="connsiteY5" fmla="*/ 7844 h 788592"/>
                  <a:gd name="connsiteX6" fmla="*/ 204680 w 644165"/>
                  <a:gd name="connsiteY6" fmla="*/ 2276 h 788592"/>
                  <a:gd name="connsiteX7" fmla="*/ 228309 w 644165"/>
                  <a:gd name="connsiteY7" fmla="*/ 5264 h 788592"/>
                  <a:gd name="connsiteX8" fmla="*/ 609777 w 644165"/>
                  <a:gd name="connsiteY8" fmla="*/ 243732 h 788592"/>
                  <a:gd name="connsiteX9" fmla="*/ 631506 w 644165"/>
                  <a:gd name="connsiteY9" fmla="*/ 267022 h 788592"/>
                  <a:gd name="connsiteX10" fmla="*/ 643388 w 644165"/>
                  <a:gd name="connsiteY10" fmla="*/ 307287 h 788592"/>
                  <a:gd name="connsiteX11" fmla="*/ 633746 w 644165"/>
                  <a:gd name="connsiteY11" fmla="*/ 440577 h 788592"/>
                  <a:gd name="connsiteX12" fmla="*/ 633407 w 644165"/>
                  <a:gd name="connsiteY12" fmla="*/ 603607 h 788592"/>
                  <a:gd name="connsiteX13" fmla="*/ 641215 w 644165"/>
                  <a:gd name="connsiteY13" fmla="*/ 648897 h 788592"/>
                  <a:gd name="connsiteX14" fmla="*/ 614259 w 644165"/>
                  <a:gd name="connsiteY14" fmla="*/ 701589 h 788592"/>
                  <a:gd name="connsiteX15" fmla="*/ 426512 w 644165"/>
                  <a:gd name="connsiteY15" fmla="*/ 780150 h 788592"/>
                  <a:gd name="connsiteX16" fmla="*/ 415377 w 644165"/>
                  <a:gd name="connsiteY16" fmla="*/ 778452 h 78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4165" h="788592">
                    <a:moveTo>
                      <a:pt x="415377" y="778452"/>
                    </a:moveTo>
                    <a:cubicBezTo>
                      <a:pt x="381562" y="781372"/>
                      <a:pt x="348290" y="788094"/>
                      <a:pt x="313865" y="788570"/>
                    </a:cubicBezTo>
                    <a:cubicBezTo>
                      <a:pt x="235371" y="789520"/>
                      <a:pt x="170662" y="760255"/>
                      <a:pt x="122112" y="701113"/>
                    </a:cubicBezTo>
                    <a:cubicBezTo>
                      <a:pt x="67316" y="634231"/>
                      <a:pt x="27662" y="558046"/>
                      <a:pt x="9329" y="472626"/>
                    </a:cubicBezTo>
                    <a:cubicBezTo>
                      <a:pt x="-7850" y="392911"/>
                      <a:pt x="-2011" y="316047"/>
                      <a:pt x="32755" y="243121"/>
                    </a:cubicBezTo>
                    <a:cubicBezTo>
                      <a:pt x="73767" y="157023"/>
                      <a:pt x="129242" y="80362"/>
                      <a:pt x="190760" y="7844"/>
                    </a:cubicBezTo>
                    <a:cubicBezTo>
                      <a:pt x="192661" y="5603"/>
                      <a:pt x="202303" y="4109"/>
                      <a:pt x="204680" y="2276"/>
                    </a:cubicBezTo>
                    <a:cubicBezTo>
                      <a:pt x="213303" y="-2816"/>
                      <a:pt x="220908" y="1733"/>
                      <a:pt x="228309" y="5264"/>
                    </a:cubicBezTo>
                    <a:cubicBezTo>
                      <a:pt x="364111" y="70856"/>
                      <a:pt x="492580" y="148263"/>
                      <a:pt x="609777" y="243732"/>
                    </a:cubicBezTo>
                    <a:cubicBezTo>
                      <a:pt x="618061" y="250454"/>
                      <a:pt x="625259" y="258263"/>
                      <a:pt x="631506" y="267022"/>
                    </a:cubicBezTo>
                    <a:cubicBezTo>
                      <a:pt x="639450" y="279312"/>
                      <a:pt x="640536" y="293504"/>
                      <a:pt x="643388" y="307287"/>
                    </a:cubicBezTo>
                    <a:cubicBezTo>
                      <a:pt x="646783" y="352170"/>
                      <a:pt x="638228" y="396306"/>
                      <a:pt x="633746" y="440577"/>
                    </a:cubicBezTo>
                    <a:cubicBezTo>
                      <a:pt x="628246" y="495034"/>
                      <a:pt x="628925" y="549287"/>
                      <a:pt x="633407" y="603607"/>
                    </a:cubicBezTo>
                    <a:cubicBezTo>
                      <a:pt x="639042" y="618206"/>
                      <a:pt x="643524" y="632941"/>
                      <a:pt x="641215" y="648897"/>
                    </a:cubicBezTo>
                    <a:cubicBezTo>
                      <a:pt x="642030" y="671441"/>
                      <a:pt x="631030" y="689027"/>
                      <a:pt x="614259" y="701589"/>
                    </a:cubicBezTo>
                    <a:cubicBezTo>
                      <a:pt x="558376" y="743348"/>
                      <a:pt x="492920" y="763107"/>
                      <a:pt x="426512" y="780150"/>
                    </a:cubicBezTo>
                    <a:cubicBezTo>
                      <a:pt x="422778" y="781101"/>
                      <a:pt x="418976" y="779471"/>
                      <a:pt x="415377" y="778452"/>
                    </a:cubicBezTo>
                    <a:close/>
                  </a:path>
                </a:pathLst>
              </a:custGeom>
              <a:solidFill>
                <a:srgbClr val="D5E9F1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3742D58-64C4-4D2A-834E-CBB42891A09F}"/>
                  </a:ext>
                </a:extLst>
              </p:cNvPr>
              <p:cNvSpPr/>
              <p:nvPr/>
            </p:nvSpPr>
            <p:spPr>
              <a:xfrm>
                <a:off x="6152901" y="2360445"/>
                <a:ext cx="60637" cy="1926211"/>
              </a:xfrm>
              <a:custGeom>
                <a:avLst/>
                <a:gdLst>
                  <a:gd name="connsiteX0" fmla="*/ 747 w 60637"/>
                  <a:gd name="connsiteY0" fmla="*/ 4682 h 1926211"/>
                  <a:gd name="connsiteX1" fmla="*/ 56901 w 60637"/>
                  <a:gd name="connsiteY1" fmla="*/ 2373 h 1926211"/>
                  <a:gd name="connsiteX2" fmla="*/ 59753 w 60637"/>
                  <a:gd name="connsiteY2" fmla="*/ 1879292 h 1926211"/>
                  <a:gd name="connsiteX3" fmla="*/ 49432 w 60637"/>
                  <a:gd name="connsiteY3" fmla="*/ 1926212 h 1926211"/>
                  <a:gd name="connsiteX4" fmla="*/ 0 w 60637"/>
                  <a:gd name="connsiteY4" fmla="*/ 1908625 h 1926211"/>
                  <a:gd name="connsiteX5" fmla="*/ 951 w 60637"/>
                  <a:gd name="connsiteY5" fmla="*/ 1894977 h 1926211"/>
                  <a:gd name="connsiteX6" fmla="*/ 747 w 60637"/>
                  <a:gd name="connsiteY6" fmla="*/ 4682 h 192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37" h="1926211">
                    <a:moveTo>
                      <a:pt x="747" y="4682"/>
                    </a:moveTo>
                    <a:cubicBezTo>
                      <a:pt x="17043" y="268"/>
                      <a:pt x="40605" y="-2041"/>
                      <a:pt x="56901" y="2373"/>
                    </a:cubicBezTo>
                    <a:cubicBezTo>
                      <a:pt x="56901" y="15953"/>
                      <a:pt x="60024" y="1270152"/>
                      <a:pt x="59753" y="1879292"/>
                    </a:cubicBezTo>
                    <a:cubicBezTo>
                      <a:pt x="59753" y="1895317"/>
                      <a:pt x="65117" y="1913310"/>
                      <a:pt x="49432" y="1926212"/>
                    </a:cubicBezTo>
                    <a:cubicBezTo>
                      <a:pt x="32117" y="1922681"/>
                      <a:pt x="14463" y="1920168"/>
                      <a:pt x="0" y="1908625"/>
                    </a:cubicBezTo>
                    <a:cubicBezTo>
                      <a:pt x="339" y="1904076"/>
                      <a:pt x="951" y="1899527"/>
                      <a:pt x="951" y="1894977"/>
                    </a:cubicBezTo>
                    <a:cubicBezTo>
                      <a:pt x="883" y="1264924"/>
                      <a:pt x="815" y="634803"/>
                      <a:pt x="747" y="4682"/>
                    </a:cubicBezTo>
                    <a:close/>
                  </a:path>
                </a:pathLst>
              </a:custGeom>
              <a:solidFill>
                <a:srgbClr val="3C53AC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480C3B4A-A7FC-48B1-B1F0-05FE3F78E09A}"/>
                  </a:ext>
                </a:extLst>
              </p:cNvPr>
              <p:cNvSpPr/>
              <p:nvPr/>
            </p:nvSpPr>
            <p:spPr>
              <a:xfrm>
                <a:off x="8442183" y="1683944"/>
                <a:ext cx="329727" cy="303042"/>
              </a:xfrm>
              <a:custGeom>
                <a:avLst/>
                <a:gdLst>
                  <a:gd name="connsiteX0" fmla="*/ 0 w 329727"/>
                  <a:gd name="connsiteY0" fmla="*/ 261215 h 303042"/>
                  <a:gd name="connsiteX1" fmla="*/ 301684 w 329727"/>
                  <a:gd name="connsiteY1" fmla="*/ 0 h 303042"/>
                  <a:gd name="connsiteX2" fmla="*/ 329727 w 329727"/>
                  <a:gd name="connsiteY2" fmla="*/ 26142 h 303042"/>
                  <a:gd name="connsiteX3" fmla="*/ 37753 w 329727"/>
                  <a:gd name="connsiteY3" fmla="*/ 277851 h 303042"/>
                  <a:gd name="connsiteX4" fmla="*/ 8420 w 329727"/>
                  <a:gd name="connsiteY4" fmla="*/ 303042 h 303042"/>
                  <a:gd name="connsiteX5" fmla="*/ 0 w 329727"/>
                  <a:gd name="connsiteY5" fmla="*/ 261215 h 30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27" h="303042">
                    <a:moveTo>
                      <a:pt x="0" y="261215"/>
                    </a:moveTo>
                    <a:cubicBezTo>
                      <a:pt x="98321" y="171586"/>
                      <a:pt x="199833" y="85623"/>
                      <a:pt x="301684" y="0"/>
                    </a:cubicBezTo>
                    <a:cubicBezTo>
                      <a:pt x="313023" y="6586"/>
                      <a:pt x="321307" y="16432"/>
                      <a:pt x="329727" y="26142"/>
                    </a:cubicBezTo>
                    <a:cubicBezTo>
                      <a:pt x="230048" y="107351"/>
                      <a:pt x="132474" y="191006"/>
                      <a:pt x="37753" y="277851"/>
                    </a:cubicBezTo>
                    <a:cubicBezTo>
                      <a:pt x="28247" y="286542"/>
                      <a:pt x="18197" y="294623"/>
                      <a:pt x="8420" y="303042"/>
                    </a:cubicBezTo>
                    <a:cubicBezTo>
                      <a:pt x="5568" y="289122"/>
                      <a:pt x="2784" y="275135"/>
                      <a:pt x="0" y="261215"/>
                    </a:cubicBezTo>
                    <a:close/>
                  </a:path>
                </a:pathLst>
              </a:custGeom>
              <a:solidFill>
                <a:srgbClr val="1528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F7DDDB9-3D03-4FE5-A784-D506773BCA56}"/>
                  </a:ext>
                </a:extLst>
              </p:cNvPr>
              <p:cNvSpPr/>
              <p:nvPr/>
            </p:nvSpPr>
            <p:spPr>
              <a:xfrm>
                <a:off x="8437905" y="1501019"/>
                <a:ext cx="180616" cy="136413"/>
              </a:xfrm>
              <a:custGeom>
                <a:avLst/>
                <a:gdLst>
                  <a:gd name="connsiteX0" fmla="*/ 180616 w 180616"/>
                  <a:gd name="connsiteY0" fmla="*/ 32932 h 136413"/>
                  <a:gd name="connsiteX1" fmla="*/ 12765 w 180616"/>
                  <a:gd name="connsiteY1" fmla="*/ 136413 h 136413"/>
                  <a:gd name="connsiteX2" fmla="*/ 0 w 180616"/>
                  <a:gd name="connsiteY2" fmla="*/ 101444 h 136413"/>
                  <a:gd name="connsiteX3" fmla="*/ 162826 w 180616"/>
                  <a:gd name="connsiteY3" fmla="*/ 0 h 136413"/>
                  <a:gd name="connsiteX4" fmla="*/ 180616 w 180616"/>
                  <a:gd name="connsiteY4" fmla="*/ 32932 h 13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616" h="136413">
                    <a:moveTo>
                      <a:pt x="180616" y="32932"/>
                    </a:moveTo>
                    <a:cubicBezTo>
                      <a:pt x="122765" y="64302"/>
                      <a:pt x="67426" y="99747"/>
                      <a:pt x="12765" y="136413"/>
                    </a:cubicBezTo>
                    <a:cubicBezTo>
                      <a:pt x="10796" y="123919"/>
                      <a:pt x="6179" y="112376"/>
                      <a:pt x="0" y="101444"/>
                    </a:cubicBezTo>
                    <a:cubicBezTo>
                      <a:pt x="51605" y="63420"/>
                      <a:pt x="106672" y="30895"/>
                      <a:pt x="162826" y="0"/>
                    </a:cubicBezTo>
                    <a:cubicBezTo>
                      <a:pt x="168734" y="10932"/>
                      <a:pt x="174709" y="21932"/>
                      <a:pt x="180616" y="32932"/>
                    </a:cubicBezTo>
                    <a:close/>
                  </a:path>
                </a:pathLst>
              </a:custGeom>
              <a:solidFill>
                <a:srgbClr val="15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45A5BC11-D1E4-4683-9E6C-99D2D73A6DCD}"/>
                  </a:ext>
                </a:extLst>
              </p:cNvPr>
              <p:cNvSpPr/>
              <p:nvPr/>
            </p:nvSpPr>
            <p:spPr>
              <a:xfrm>
                <a:off x="8155875" y="1109219"/>
                <a:ext cx="238358" cy="151292"/>
              </a:xfrm>
              <a:custGeom>
                <a:avLst/>
                <a:gdLst>
                  <a:gd name="connsiteX0" fmla="*/ 48654 w 238358"/>
                  <a:gd name="connsiteY0" fmla="*/ 147 h 151292"/>
                  <a:gd name="connsiteX1" fmla="*/ 233209 w 238358"/>
                  <a:gd name="connsiteY1" fmla="*/ 113066 h 151292"/>
                  <a:gd name="connsiteX2" fmla="*/ 225671 w 238358"/>
                  <a:gd name="connsiteY2" fmla="*/ 147967 h 151292"/>
                  <a:gd name="connsiteX3" fmla="*/ 194641 w 238358"/>
                  <a:gd name="connsiteY3" fmla="*/ 135134 h 151292"/>
                  <a:gd name="connsiteX4" fmla="*/ 25432 w 238358"/>
                  <a:gd name="connsiteY4" fmla="*/ 43671 h 151292"/>
                  <a:gd name="connsiteX5" fmla="*/ 105 w 238358"/>
                  <a:gd name="connsiteY5" fmla="*/ 24251 h 151292"/>
                  <a:gd name="connsiteX6" fmla="*/ 21358 w 238358"/>
                  <a:gd name="connsiteY6" fmla="*/ 282 h 151292"/>
                  <a:gd name="connsiteX7" fmla="*/ 48654 w 238358"/>
                  <a:gd name="connsiteY7" fmla="*/ 147 h 15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8" h="151292">
                    <a:moveTo>
                      <a:pt x="48654" y="147"/>
                    </a:moveTo>
                    <a:cubicBezTo>
                      <a:pt x="132376" y="1301"/>
                      <a:pt x="191789" y="42381"/>
                      <a:pt x="233209" y="113066"/>
                    </a:cubicBezTo>
                    <a:cubicBezTo>
                      <a:pt x="241628" y="127529"/>
                      <a:pt x="240134" y="139751"/>
                      <a:pt x="225671" y="147967"/>
                    </a:cubicBezTo>
                    <a:cubicBezTo>
                      <a:pt x="211005" y="156251"/>
                      <a:pt x="201839" y="147967"/>
                      <a:pt x="194641" y="135134"/>
                    </a:cubicBezTo>
                    <a:cubicBezTo>
                      <a:pt x="157635" y="68862"/>
                      <a:pt x="101549" y="37764"/>
                      <a:pt x="25432" y="43671"/>
                    </a:cubicBezTo>
                    <a:cubicBezTo>
                      <a:pt x="11105" y="44826"/>
                      <a:pt x="1191" y="39122"/>
                      <a:pt x="105" y="24251"/>
                    </a:cubicBezTo>
                    <a:cubicBezTo>
                      <a:pt x="-982" y="9992"/>
                      <a:pt x="6419" y="1097"/>
                      <a:pt x="21358" y="282"/>
                    </a:cubicBezTo>
                    <a:cubicBezTo>
                      <a:pt x="30389" y="-261"/>
                      <a:pt x="39555" y="147"/>
                      <a:pt x="48654" y="147"/>
                    </a:cubicBezTo>
                    <a:close/>
                  </a:path>
                </a:pathLst>
              </a:custGeom>
              <a:solidFill>
                <a:srgbClr val="15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11D53622-EBCA-434E-95E4-78C573CC29FD}"/>
                  </a:ext>
                </a:extLst>
              </p:cNvPr>
              <p:cNvSpPr/>
              <p:nvPr/>
            </p:nvSpPr>
            <p:spPr>
              <a:xfrm>
                <a:off x="8189859" y="1227578"/>
                <a:ext cx="76059" cy="74493"/>
              </a:xfrm>
              <a:custGeom>
                <a:avLst/>
                <a:gdLst>
                  <a:gd name="connsiteX0" fmla="*/ 76052 w 76059"/>
                  <a:gd name="connsiteY0" fmla="*/ 36806 h 74493"/>
                  <a:gd name="connsiteX1" fmla="*/ 38435 w 76059"/>
                  <a:gd name="connsiteY1" fmla="*/ 74491 h 74493"/>
                  <a:gd name="connsiteX2" fmla="*/ 3 w 76059"/>
                  <a:gd name="connsiteY2" fmla="*/ 37824 h 74493"/>
                  <a:gd name="connsiteX3" fmla="*/ 37417 w 76059"/>
                  <a:gd name="connsiteY3" fmla="*/ 3 h 74493"/>
                  <a:gd name="connsiteX4" fmla="*/ 76052 w 76059"/>
                  <a:gd name="connsiteY4" fmla="*/ 36806 h 7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59" h="74493">
                    <a:moveTo>
                      <a:pt x="76052" y="36806"/>
                    </a:moveTo>
                    <a:cubicBezTo>
                      <a:pt x="76460" y="57108"/>
                      <a:pt x="59349" y="74219"/>
                      <a:pt x="38435" y="74491"/>
                    </a:cubicBezTo>
                    <a:cubicBezTo>
                      <a:pt x="17318" y="74762"/>
                      <a:pt x="275" y="58466"/>
                      <a:pt x="3" y="37824"/>
                    </a:cubicBezTo>
                    <a:cubicBezTo>
                      <a:pt x="-268" y="17522"/>
                      <a:pt x="16775" y="275"/>
                      <a:pt x="37417" y="3"/>
                    </a:cubicBezTo>
                    <a:cubicBezTo>
                      <a:pt x="57787" y="-268"/>
                      <a:pt x="75713" y="16843"/>
                      <a:pt x="76052" y="36806"/>
                    </a:cubicBezTo>
                    <a:close/>
                  </a:path>
                </a:pathLst>
              </a:custGeom>
              <a:solidFill>
                <a:srgbClr val="16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987CA93-8B67-422D-9225-D5B05C87EB26}"/>
                  </a:ext>
                </a:extLst>
              </p:cNvPr>
              <p:cNvSpPr/>
              <p:nvPr/>
            </p:nvSpPr>
            <p:spPr>
              <a:xfrm>
                <a:off x="5958568" y="1201710"/>
                <a:ext cx="434567" cy="977774"/>
              </a:xfrm>
              <a:custGeom>
                <a:avLst/>
                <a:gdLst>
                  <a:gd name="connsiteX0" fmla="*/ 8284 w 434567"/>
                  <a:gd name="connsiteY0" fmla="*/ 882713 h 977774"/>
                  <a:gd name="connsiteX1" fmla="*/ 426282 w 434567"/>
                  <a:gd name="connsiteY1" fmla="*/ 882713 h 977774"/>
                  <a:gd name="connsiteX2" fmla="*/ 434566 w 434567"/>
                  <a:gd name="connsiteY2" fmla="*/ 890997 h 977774"/>
                  <a:gd name="connsiteX3" fmla="*/ 434566 w 434567"/>
                  <a:gd name="connsiteY3" fmla="*/ 969490 h 977774"/>
                  <a:gd name="connsiteX4" fmla="*/ 426282 w 434567"/>
                  <a:gd name="connsiteY4" fmla="*/ 977774 h 977774"/>
                  <a:gd name="connsiteX5" fmla="*/ 8284 w 434567"/>
                  <a:gd name="connsiteY5" fmla="*/ 977774 h 977774"/>
                  <a:gd name="connsiteX6" fmla="*/ 0 w 434567"/>
                  <a:gd name="connsiteY6" fmla="*/ 969490 h 977774"/>
                  <a:gd name="connsiteX7" fmla="*/ 0 w 434567"/>
                  <a:gd name="connsiteY7" fmla="*/ 890997 h 977774"/>
                  <a:gd name="connsiteX8" fmla="*/ 8284 w 434567"/>
                  <a:gd name="connsiteY8" fmla="*/ 882713 h 977774"/>
                  <a:gd name="connsiteX9" fmla="*/ 116926 w 434567"/>
                  <a:gd name="connsiteY9" fmla="*/ 373456 h 977774"/>
                  <a:gd name="connsiteX10" fmla="*/ 426283 w 434567"/>
                  <a:gd name="connsiteY10" fmla="*/ 373456 h 977774"/>
                  <a:gd name="connsiteX11" fmla="*/ 434567 w 434567"/>
                  <a:gd name="connsiteY11" fmla="*/ 381740 h 977774"/>
                  <a:gd name="connsiteX12" fmla="*/ 434567 w 434567"/>
                  <a:gd name="connsiteY12" fmla="*/ 399123 h 977774"/>
                  <a:gd name="connsiteX13" fmla="*/ 426283 w 434567"/>
                  <a:gd name="connsiteY13" fmla="*/ 407406 h 977774"/>
                  <a:gd name="connsiteX14" fmla="*/ 116926 w 434567"/>
                  <a:gd name="connsiteY14" fmla="*/ 407406 h 977774"/>
                  <a:gd name="connsiteX15" fmla="*/ 108642 w 434567"/>
                  <a:gd name="connsiteY15" fmla="*/ 399123 h 977774"/>
                  <a:gd name="connsiteX16" fmla="*/ 108642 w 434567"/>
                  <a:gd name="connsiteY16" fmla="*/ 381740 h 977774"/>
                  <a:gd name="connsiteX17" fmla="*/ 116926 w 434567"/>
                  <a:gd name="connsiteY17" fmla="*/ 373456 h 977774"/>
                  <a:gd name="connsiteX18" fmla="*/ 8284 w 434567"/>
                  <a:gd name="connsiteY18" fmla="*/ 373456 h 977774"/>
                  <a:gd name="connsiteX19" fmla="*/ 52827 w 434567"/>
                  <a:gd name="connsiteY19" fmla="*/ 373456 h 977774"/>
                  <a:gd name="connsiteX20" fmla="*/ 61111 w 434567"/>
                  <a:gd name="connsiteY20" fmla="*/ 381740 h 977774"/>
                  <a:gd name="connsiteX21" fmla="*/ 61111 w 434567"/>
                  <a:gd name="connsiteY21" fmla="*/ 399123 h 977774"/>
                  <a:gd name="connsiteX22" fmla="*/ 52827 w 434567"/>
                  <a:gd name="connsiteY22" fmla="*/ 407406 h 977774"/>
                  <a:gd name="connsiteX23" fmla="*/ 8284 w 434567"/>
                  <a:gd name="connsiteY23" fmla="*/ 407406 h 977774"/>
                  <a:gd name="connsiteX24" fmla="*/ 0 w 434567"/>
                  <a:gd name="connsiteY24" fmla="*/ 399123 h 977774"/>
                  <a:gd name="connsiteX25" fmla="*/ 0 w 434567"/>
                  <a:gd name="connsiteY25" fmla="*/ 381740 h 977774"/>
                  <a:gd name="connsiteX26" fmla="*/ 8284 w 434567"/>
                  <a:gd name="connsiteY26" fmla="*/ 373456 h 977774"/>
                  <a:gd name="connsiteX27" fmla="*/ 116926 w 434567"/>
                  <a:gd name="connsiteY27" fmla="*/ 278394 h 977774"/>
                  <a:gd name="connsiteX28" fmla="*/ 426283 w 434567"/>
                  <a:gd name="connsiteY28" fmla="*/ 278394 h 977774"/>
                  <a:gd name="connsiteX29" fmla="*/ 434567 w 434567"/>
                  <a:gd name="connsiteY29" fmla="*/ 286678 h 977774"/>
                  <a:gd name="connsiteX30" fmla="*/ 434567 w 434567"/>
                  <a:gd name="connsiteY30" fmla="*/ 304061 h 977774"/>
                  <a:gd name="connsiteX31" fmla="*/ 426283 w 434567"/>
                  <a:gd name="connsiteY31" fmla="*/ 312344 h 977774"/>
                  <a:gd name="connsiteX32" fmla="*/ 116926 w 434567"/>
                  <a:gd name="connsiteY32" fmla="*/ 312344 h 977774"/>
                  <a:gd name="connsiteX33" fmla="*/ 108642 w 434567"/>
                  <a:gd name="connsiteY33" fmla="*/ 304061 h 977774"/>
                  <a:gd name="connsiteX34" fmla="*/ 108642 w 434567"/>
                  <a:gd name="connsiteY34" fmla="*/ 286678 h 977774"/>
                  <a:gd name="connsiteX35" fmla="*/ 116926 w 434567"/>
                  <a:gd name="connsiteY35" fmla="*/ 278394 h 977774"/>
                  <a:gd name="connsiteX36" fmla="*/ 8284 w 434567"/>
                  <a:gd name="connsiteY36" fmla="*/ 278394 h 977774"/>
                  <a:gd name="connsiteX37" fmla="*/ 52827 w 434567"/>
                  <a:gd name="connsiteY37" fmla="*/ 278394 h 977774"/>
                  <a:gd name="connsiteX38" fmla="*/ 61111 w 434567"/>
                  <a:gd name="connsiteY38" fmla="*/ 286678 h 977774"/>
                  <a:gd name="connsiteX39" fmla="*/ 61111 w 434567"/>
                  <a:gd name="connsiteY39" fmla="*/ 304061 h 977774"/>
                  <a:gd name="connsiteX40" fmla="*/ 52827 w 434567"/>
                  <a:gd name="connsiteY40" fmla="*/ 312344 h 977774"/>
                  <a:gd name="connsiteX41" fmla="*/ 8284 w 434567"/>
                  <a:gd name="connsiteY41" fmla="*/ 312344 h 977774"/>
                  <a:gd name="connsiteX42" fmla="*/ 0 w 434567"/>
                  <a:gd name="connsiteY42" fmla="*/ 304061 h 977774"/>
                  <a:gd name="connsiteX43" fmla="*/ 0 w 434567"/>
                  <a:gd name="connsiteY43" fmla="*/ 286678 h 977774"/>
                  <a:gd name="connsiteX44" fmla="*/ 8284 w 434567"/>
                  <a:gd name="connsiteY44" fmla="*/ 278394 h 977774"/>
                  <a:gd name="connsiteX45" fmla="*/ 116926 w 434567"/>
                  <a:gd name="connsiteY45" fmla="*/ 183333 h 977774"/>
                  <a:gd name="connsiteX46" fmla="*/ 426283 w 434567"/>
                  <a:gd name="connsiteY46" fmla="*/ 183333 h 977774"/>
                  <a:gd name="connsiteX47" fmla="*/ 434567 w 434567"/>
                  <a:gd name="connsiteY47" fmla="*/ 191617 h 977774"/>
                  <a:gd name="connsiteX48" fmla="*/ 434567 w 434567"/>
                  <a:gd name="connsiteY48" fmla="*/ 209000 h 977774"/>
                  <a:gd name="connsiteX49" fmla="*/ 426283 w 434567"/>
                  <a:gd name="connsiteY49" fmla="*/ 217283 h 977774"/>
                  <a:gd name="connsiteX50" fmla="*/ 116926 w 434567"/>
                  <a:gd name="connsiteY50" fmla="*/ 217283 h 977774"/>
                  <a:gd name="connsiteX51" fmla="*/ 108642 w 434567"/>
                  <a:gd name="connsiteY51" fmla="*/ 209000 h 977774"/>
                  <a:gd name="connsiteX52" fmla="*/ 108642 w 434567"/>
                  <a:gd name="connsiteY52" fmla="*/ 191617 h 977774"/>
                  <a:gd name="connsiteX53" fmla="*/ 116926 w 434567"/>
                  <a:gd name="connsiteY53" fmla="*/ 183333 h 977774"/>
                  <a:gd name="connsiteX54" fmla="*/ 8284 w 434567"/>
                  <a:gd name="connsiteY54" fmla="*/ 183333 h 977774"/>
                  <a:gd name="connsiteX55" fmla="*/ 52827 w 434567"/>
                  <a:gd name="connsiteY55" fmla="*/ 183333 h 977774"/>
                  <a:gd name="connsiteX56" fmla="*/ 61111 w 434567"/>
                  <a:gd name="connsiteY56" fmla="*/ 191617 h 977774"/>
                  <a:gd name="connsiteX57" fmla="*/ 61111 w 434567"/>
                  <a:gd name="connsiteY57" fmla="*/ 209000 h 977774"/>
                  <a:gd name="connsiteX58" fmla="*/ 52827 w 434567"/>
                  <a:gd name="connsiteY58" fmla="*/ 217283 h 977774"/>
                  <a:gd name="connsiteX59" fmla="*/ 8284 w 434567"/>
                  <a:gd name="connsiteY59" fmla="*/ 217283 h 977774"/>
                  <a:gd name="connsiteX60" fmla="*/ 0 w 434567"/>
                  <a:gd name="connsiteY60" fmla="*/ 209000 h 977774"/>
                  <a:gd name="connsiteX61" fmla="*/ 0 w 434567"/>
                  <a:gd name="connsiteY61" fmla="*/ 191617 h 977774"/>
                  <a:gd name="connsiteX62" fmla="*/ 8284 w 434567"/>
                  <a:gd name="connsiteY62" fmla="*/ 183333 h 977774"/>
                  <a:gd name="connsiteX63" fmla="*/ 8284 w 434567"/>
                  <a:gd name="connsiteY63" fmla="*/ 0 h 977774"/>
                  <a:gd name="connsiteX64" fmla="*/ 154678 w 434567"/>
                  <a:gd name="connsiteY64" fmla="*/ 0 h 977774"/>
                  <a:gd name="connsiteX65" fmla="*/ 162962 w 434567"/>
                  <a:gd name="connsiteY65" fmla="*/ 8284 h 977774"/>
                  <a:gd name="connsiteX66" fmla="*/ 162962 w 434567"/>
                  <a:gd name="connsiteY66" fmla="*/ 107148 h 977774"/>
                  <a:gd name="connsiteX67" fmla="*/ 154678 w 434567"/>
                  <a:gd name="connsiteY67" fmla="*/ 115432 h 977774"/>
                  <a:gd name="connsiteX68" fmla="*/ 8284 w 434567"/>
                  <a:gd name="connsiteY68" fmla="*/ 115432 h 977774"/>
                  <a:gd name="connsiteX69" fmla="*/ 0 w 434567"/>
                  <a:gd name="connsiteY69" fmla="*/ 107148 h 977774"/>
                  <a:gd name="connsiteX70" fmla="*/ 0 w 434567"/>
                  <a:gd name="connsiteY70" fmla="*/ 8284 h 977774"/>
                  <a:gd name="connsiteX71" fmla="*/ 8284 w 434567"/>
                  <a:gd name="connsiteY71" fmla="*/ 0 h 97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34567" h="977774">
                    <a:moveTo>
                      <a:pt x="8284" y="882713"/>
                    </a:moveTo>
                    <a:lnTo>
                      <a:pt x="426282" y="882713"/>
                    </a:lnTo>
                    <a:cubicBezTo>
                      <a:pt x="430832" y="882713"/>
                      <a:pt x="434566" y="886447"/>
                      <a:pt x="434566" y="890997"/>
                    </a:cubicBezTo>
                    <a:lnTo>
                      <a:pt x="434566" y="969490"/>
                    </a:lnTo>
                    <a:cubicBezTo>
                      <a:pt x="434566" y="974108"/>
                      <a:pt x="430832" y="977774"/>
                      <a:pt x="426282" y="977774"/>
                    </a:cubicBezTo>
                    <a:lnTo>
                      <a:pt x="8284" y="977774"/>
                    </a:lnTo>
                    <a:cubicBezTo>
                      <a:pt x="3734" y="977774"/>
                      <a:pt x="0" y="974040"/>
                      <a:pt x="0" y="969490"/>
                    </a:cubicBezTo>
                    <a:lnTo>
                      <a:pt x="0" y="890997"/>
                    </a:lnTo>
                    <a:cubicBezTo>
                      <a:pt x="0" y="886447"/>
                      <a:pt x="3734" y="882713"/>
                      <a:pt x="8284" y="882713"/>
                    </a:cubicBezTo>
                    <a:close/>
                    <a:moveTo>
                      <a:pt x="116926" y="373456"/>
                    </a:moveTo>
                    <a:lnTo>
                      <a:pt x="426283" y="373456"/>
                    </a:lnTo>
                    <a:cubicBezTo>
                      <a:pt x="430832" y="373456"/>
                      <a:pt x="434567" y="377191"/>
                      <a:pt x="434567" y="381740"/>
                    </a:cubicBezTo>
                    <a:lnTo>
                      <a:pt x="434567" y="399123"/>
                    </a:lnTo>
                    <a:cubicBezTo>
                      <a:pt x="434567" y="403740"/>
                      <a:pt x="430832" y="407406"/>
                      <a:pt x="426283" y="407406"/>
                    </a:cubicBezTo>
                    <a:lnTo>
                      <a:pt x="116926" y="407406"/>
                    </a:lnTo>
                    <a:cubicBezTo>
                      <a:pt x="112376" y="407406"/>
                      <a:pt x="108642" y="403672"/>
                      <a:pt x="108642" y="399123"/>
                    </a:cubicBezTo>
                    <a:lnTo>
                      <a:pt x="108642" y="381740"/>
                    </a:lnTo>
                    <a:cubicBezTo>
                      <a:pt x="108642" y="377191"/>
                      <a:pt x="112376" y="373456"/>
                      <a:pt x="116926" y="373456"/>
                    </a:cubicBezTo>
                    <a:close/>
                    <a:moveTo>
                      <a:pt x="8284" y="373456"/>
                    </a:moveTo>
                    <a:lnTo>
                      <a:pt x="52827" y="373456"/>
                    </a:lnTo>
                    <a:cubicBezTo>
                      <a:pt x="57376" y="373456"/>
                      <a:pt x="61111" y="377191"/>
                      <a:pt x="61111" y="381740"/>
                    </a:cubicBezTo>
                    <a:lnTo>
                      <a:pt x="61111" y="399123"/>
                    </a:lnTo>
                    <a:cubicBezTo>
                      <a:pt x="61111" y="403740"/>
                      <a:pt x="57376" y="407406"/>
                      <a:pt x="52827" y="407406"/>
                    </a:cubicBezTo>
                    <a:lnTo>
                      <a:pt x="8284" y="407406"/>
                    </a:lnTo>
                    <a:cubicBezTo>
                      <a:pt x="3734" y="407406"/>
                      <a:pt x="0" y="403672"/>
                      <a:pt x="0" y="399123"/>
                    </a:cubicBezTo>
                    <a:lnTo>
                      <a:pt x="0" y="381740"/>
                    </a:lnTo>
                    <a:cubicBezTo>
                      <a:pt x="0" y="377191"/>
                      <a:pt x="3734" y="373456"/>
                      <a:pt x="8284" y="373456"/>
                    </a:cubicBezTo>
                    <a:close/>
                    <a:moveTo>
                      <a:pt x="116926" y="278394"/>
                    </a:moveTo>
                    <a:lnTo>
                      <a:pt x="426283" y="278394"/>
                    </a:lnTo>
                    <a:cubicBezTo>
                      <a:pt x="430832" y="278394"/>
                      <a:pt x="434567" y="282129"/>
                      <a:pt x="434567" y="286678"/>
                    </a:cubicBezTo>
                    <a:lnTo>
                      <a:pt x="434567" y="304061"/>
                    </a:lnTo>
                    <a:cubicBezTo>
                      <a:pt x="434567" y="308678"/>
                      <a:pt x="430832" y="312344"/>
                      <a:pt x="426283" y="312344"/>
                    </a:cubicBezTo>
                    <a:lnTo>
                      <a:pt x="116926" y="312344"/>
                    </a:lnTo>
                    <a:cubicBezTo>
                      <a:pt x="112376" y="312344"/>
                      <a:pt x="108642" y="308610"/>
                      <a:pt x="108642" y="304061"/>
                    </a:cubicBezTo>
                    <a:lnTo>
                      <a:pt x="108642" y="286678"/>
                    </a:lnTo>
                    <a:cubicBezTo>
                      <a:pt x="108642" y="282129"/>
                      <a:pt x="112376" y="278394"/>
                      <a:pt x="116926" y="278394"/>
                    </a:cubicBezTo>
                    <a:close/>
                    <a:moveTo>
                      <a:pt x="8284" y="278394"/>
                    </a:moveTo>
                    <a:lnTo>
                      <a:pt x="52827" y="278394"/>
                    </a:lnTo>
                    <a:cubicBezTo>
                      <a:pt x="57376" y="278394"/>
                      <a:pt x="61111" y="282129"/>
                      <a:pt x="61111" y="286678"/>
                    </a:cubicBezTo>
                    <a:lnTo>
                      <a:pt x="61111" y="304061"/>
                    </a:lnTo>
                    <a:cubicBezTo>
                      <a:pt x="61111" y="308678"/>
                      <a:pt x="57376" y="312344"/>
                      <a:pt x="52827" y="312344"/>
                    </a:cubicBezTo>
                    <a:lnTo>
                      <a:pt x="8284" y="312344"/>
                    </a:lnTo>
                    <a:cubicBezTo>
                      <a:pt x="3734" y="312344"/>
                      <a:pt x="0" y="308610"/>
                      <a:pt x="0" y="304061"/>
                    </a:cubicBezTo>
                    <a:lnTo>
                      <a:pt x="0" y="286678"/>
                    </a:lnTo>
                    <a:cubicBezTo>
                      <a:pt x="0" y="282129"/>
                      <a:pt x="3734" y="278394"/>
                      <a:pt x="8284" y="278394"/>
                    </a:cubicBezTo>
                    <a:close/>
                    <a:moveTo>
                      <a:pt x="116926" y="183333"/>
                    </a:moveTo>
                    <a:lnTo>
                      <a:pt x="426283" y="183333"/>
                    </a:lnTo>
                    <a:cubicBezTo>
                      <a:pt x="430832" y="183333"/>
                      <a:pt x="434567" y="187068"/>
                      <a:pt x="434567" y="191617"/>
                    </a:cubicBezTo>
                    <a:lnTo>
                      <a:pt x="434567" y="209000"/>
                    </a:lnTo>
                    <a:cubicBezTo>
                      <a:pt x="434567" y="213617"/>
                      <a:pt x="430832" y="217283"/>
                      <a:pt x="426283" y="217283"/>
                    </a:cubicBezTo>
                    <a:lnTo>
                      <a:pt x="116926" y="217283"/>
                    </a:lnTo>
                    <a:cubicBezTo>
                      <a:pt x="112376" y="217283"/>
                      <a:pt x="108642" y="213549"/>
                      <a:pt x="108642" y="209000"/>
                    </a:cubicBezTo>
                    <a:lnTo>
                      <a:pt x="108642" y="191617"/>
                    </a:lnTo>
                    <a:cubicBezTo>
                      <a:pt x="108642" y="187068"/>
                      <a:pt x="112376" y="183333"/>
                      <a:pt x="116926" y="183333"/>
                    </a:cubicBezTo>
                    <a:close/>
                    <a:moveTo>
                      <a:pt x="8284" y="183333"/>
                    </a:moveTo>
                    <a:lnTo>
                      <a:pt x="52827" y="183333"/>
                    </a:lnTo>
                    <a:cubicBezTo>
                      <a:pt x="57376" y="183333"/>
                      <a:pt x="61111" y="187068"/>
                      <a:pt x="61111" y="191617"/>
                    </a:cubicBezTo>
                    <a:lnTo>
                      <a:pt x="61111" y="209000"/>
                    </a:lnTo>
                    <a:cubicBezTo>
                      <a:pt x="61111" y="213617"/>
                      <a:pt x="57376" y="217283"/>
                      <a:pt x="52827" y="217283"/>
                    </a:cubicBezTo>
                    <a:lnTo>
                      <a:pt x="8284" y="217283"/>
                    </a:lnTo>
                    <a:cubicBezTo>
                      <a:pt x="3734" y="217283"/>
                      <a:pt x="0" y="213549"/>
                      <a:pt x="0" y="209000"/>
                    </a:cubicBezTo>
                    <a:lnTo>
                      <a:pt x="0" y="191617"/>
                    </a:lnTo>
                    <a:cubicBezTo>
                      <a:pt x="0" y="187068"/>
                      <a:pt x="3734" y="183333"/>
                      <a:pt x="8284" y="183333"/>
                    </a:cubicBezTo>
                    <a:close/>
                    <a:moveTo>
                      <a:pt x="8284" y="0"/>
                    </a:moveTo>
                    <a:lnTo>
                      <a:pt x="154678" y="0"/>
                    </a:lnTo>
                    <a:cubicBezTo>
                      <a:pt x="159228" y="0"/>
                      <a:pt x="162962" y="3735"/>
                      <a:pt x="162962" y="8284"/>
                    </a:cubicBezTo>
                    <a:lnTo>
                      <a:pt x="162962" y="107148"/>
                    </a:lnTo>
                    <a:cubicBezTo>
                      <a:pt x="162962" y="111765"/>
                      <a:pt x="159228" y="115432"/>
                      <a:pt x="154678" y="115432"/>
                    </a:cubicBezTo>
                    <a:lnTo>
                      <a:pt x="8284" y="115432"/>
                    </a:lnTo>
                    <a:cubicBezTo>
                      <a:pt x="3734" y="115432"/>
                      <a:pt x="0" y="111697"/>
                      <a:pt x="0" y="107148"/>
                    </a:cubicBezTo>
                    <a:lnTo>
                      <a:pt x="0" y="8284"/>
                    </a:lnTo>
                    <a:cubicBezTo>
                      <a:pt x="0" y="3735"/>
                      <a:pt x="3734" y="0"/>
                      <a:pt x="8284" y="0"/>
                    </a:cubicBezTo>
                    <a:close/>
                  </a:path>
                </a:pathLst>
              </a:custGeom>
              <a:solidFill>
                <a:srgbClr val="455BAF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5" name="Group 82">
            <a:extLst>
              <a:ext uri="{FF2B5EF4-FFF2-40B4-BE49-F238E27FC236}">
                <a16:creationId xmlns:a16="http://schemas.microsoft.com/office/drawing/2014/main" id="{C584A763-5E57-4E1D-BF76-D2311E0CE0E5}"/>
              </a:ext>
            </a:extLst>
          </p:cNvPr>
          <p:cNvGrpSpPr/>
          <p:nvPr/>
        </p:nvGrpSpPr>
        <p:grpSpPr>
          <a:xfrm>
            <a:off x="8975045" y="505697"/>
            <a:ext cx="3100967" cy="3427696"/>
            <a:chOff x="200912" y="1435563"/>
            <a:chExt cx="4923748" cy="5442533"/>
          </a:xfrm>
        </p:grpSpPr>
        <p:grpSp>
          <p:nvGrpSpPr>
            <p:cNvPr id="26" name="Group 83">
              <a:extLst>
                <a:ext uri="{FF2B5EF4-FFF2-40B4-BE49-F238E27FC236}">
                  <a16:creationId xmlns:a16="http://schemas.microsoft.com/office/drawing/2014/main" id="{F12676AE-08BD-4F4A-9EBF-10F4B76AD296}"/>
                </a:ext>
              </a:extLst>
            </p:cNvPr>
            <p:cNvGrpSpPr/>
            <p:nvPr/>
          </p:nvGrpSpPr>
          <p:grpSpPr>
            <a:xfrm>
              <a:off x="200912" y="1945518"/>
              <a:ext cx="4643328" cy="4932578"/>
              <a:chOff x="180815" y="2395328"/>
              <a:chExt cx="3940573" cy="4186046"/>
            </a:xfrm>
          </p:grpSpPr>
          <p:sp>
            <p:nvSpPr>
              <p:cNvPr id="32" name="Freeform: Shape 89">
                <a:extLst>
                  <a:ext uri="{FF2B5EF4-FFF2-40B4-BE49-F238E27FC236}">
                    <a16:creationId xmlns:a16="http://schemas.microsoft.com/office/drawing/2014/main" id="{30959DDD-1C76-42AC-A36F-93074F863866}"/>
                  </a:ext>
                </a:extLst>
              </p:cNvPr>
              <p:cNvSpPr/>
              <p:nvPr/>
            </p:nvSpPr>
            <p:spPr>
              <a:xfrm>
                <a:off x="182622" y="3659179"/>
                <a:ext cx="3658332" cy="2916483"/>
              </a:xfrm>
              <a:custGeom>
                <a:avLst/>
                <a:gdLst>
                  <a:gd name="connsiteX0" fmla="*/ 5260684 w 5434479"/>
                  <a:gd name="connsiteY0" fmla="*/ 796526 h 4332456"/>
                  <a:gd name="connsiteX1" fmla="*/ 5260238 w 5434479"/>
                  <a:gd name="connsiteY1" fmla="*/ 793622 h 4332456"/>
                  <a:gd name="connsiteX2" fmla="*/ 5230825 w 5434479"/>
                  <a:gd name="connsiteY2" fmla="*/ 765922 h 4332456"/>
                  <a:gd name="connsiteX3" fmla="*/ 4877426 w 5434479"/>
                  <a:gd name="connsiteY3" fmla="*/ 610221 h 4332456"/>
                  <a:gd name="connsiteX4" fmla="*/ 4828728 w 5434479"/>
                  <a:gd name="connsiteY4" fmla="*/ 601955 h 4332456"/>
                  <a:gd name="connsiteX5" fmla="*/ 4807655 w 5434479"/>
                  <a:gd name="connsiteY5" fmla="*/ 626975 h 4332456"/>
                  <a:gd name="connsiteX6" fmla="*/ 4625594 w 5434479"/>
                  <a:gd name="connsiteY6" fmla="*/ 1633187 h 4332456"/>
                  <a:gd name="connsiteX7" fmla="*/ 3775604 w 5434479"/>
                  <a:gd name="connsiteY7" fmla="*/ 453179 h 4332456"/>
                  <a:gd name="connsiteX8" fmla="*/ 3573289 w 5434479"/>
                  <a:gd name="connsiteY8" fmla="*/ 343124 h 4332456"/>
                  <a:gd name="connsiteX9" fmla="*/ 3561375 w 5434479"/>
                  <a:gd name="connsiteY9" fmla="*/ 319817 h 4332456"/>
                  <a:gd name="connsiteX10" fmla="*/ 3519750 w 5434479"/>
                  <a:gd name="connsiteY10" fmla="*/ 268140 h 4332456"/>
                  <a:gd name="connsiteX11" fmla="*/ 3391451 w 5434479"/>
                  <a:gd name="connsiteY11" fmla="*/ 218622 h 4332456"/>
                  <a:gd name="connsiteX12" fmla="*/ 3125769 w 5434479"/>
                  <a:gd name="connsiteY12" fmla="*/ 149670 h 4332456"/>
                  <a:gd name="connsiteX13" fmla="*/ 3110355 w 5434479"/>
                  <a:gd name="connsiteY13" fmla="*/ 135820 h 4332456"/>
                  <a:gd name="connsiteX14" fmla="*/ 2909306 w 5434479"/>
                  <a:gd name="connsiteY14" fmla="*/ 35295 h 4332456"/>
                  <a:gd name="connsiteX15" fmla="*/ 2912508 w 5434479"/>
                  <a:gd name="connsiteY15" fmla="*/ 169328 h 4332456"/>
                  <a:gd name="connsiteX16" fmla="*/ 2915710 w 5434479"/>
                  <a:gd name="connsiteY16" fmla="*/ 324061 h 4332456"/>
                  <a:gd name="connsiteX17" fmla="*/ 2922784 w 5434479"/>
                  <a:gd name="connsiteY17" fmla="*/ 505377 h 4332456"/>
                  <a:gd name="connsiteX18" fmla="*/ 2820994 w 5434479"/>
                  <a:gd name="connsiteY18" fmla="*/ 754976 h 4332456"/>
                  <a:gd name="connsiteX19" fmla="*/ 2407950 w 5434479"/>
                  <a:gd name="connsiteY19" fmla="*/ 853713 h 4332456"/>
                  <a:gd name="connsiteX20" fmla="*/ 2133109 w 5434479"/>
                  <a:gd name="connsiteY20" fmla="*/ 517515 h 4332456"/>
                  <a:gd name="connsiteX21" fmla="*/ 2152544 w 5434479"/>
                  <a:gd name="connsiteY21" fmla="*/ 308945 h 4332456"/>
                  <a:gd name="connsiteX22" fmla="*/ 2152544 w 5434479"/>
                  <a:gd name="connsiteY22" fmla="*/ 308945 h 4332456"/>
                  <a:gd name="connsiteX23" fmla="*/ 2152544 w 5434479"/>
                  <a:gd name="connsiteY23" fmla="*/ 308945 h 4332456"/>
                  <a:gd name="connsiteX24" fmla="*/ 2163192 w 5434479"/>
                  <a:gd name="connsiteY24" fmla="*/ 235302 h 4332456"/>
                  <a:gd name="connsiteX25" fmla="*/ 2175180 w 5434479"/>
                  <a:gd name="connsiteY25" fmla="*/ 117428 h 4332456"/>
                  <a:gd name="connsiteX26" fmla="*/ 2175180 w 5434479"/>
                  <a:gd name="connsiteY26" fmla="*/ 117428 h 4332456"/>
                  <a:gd name="connsiteX27" fmla="*/ 2194466 w 5434479"/>
                  <a:gd name="connsiteY27" fmla="*/ 0 h 4332456"/>
                  <a:gd name="connsiteX28" fmla="*/ 1912327 w 5434479"/>
                  <a:gd name="connsiteY28" fmla="*/ 191816 h 4332456"/>
                  <a:gd name="connsiteX29" fmla="*/ 1895126 w 5434479"/>
                  <a:gd name="connsiteY29" fmla="*/ 195985 h 4332456"/>
                  <a:gd name="connsiteX30" fmla="*/ 1690578 w 5434479"/>
                  <a:gd name="connsiteY30" fmla="*/ 266204 h 4332456"/>
                  <a:gd name="connsiteX31" fmla="*/ 1567268 w 5434479"/>
                  <a:gd name="connsiteY31" fmla="*/ 312445 h 4332456"/>
                  <a:gd name="connsiteX32" fmla="*/ 1539270 w 5434479"/>
                  <a:gd name="connsiteY32" fmla="*/ 336124 h 4332456"/>
                  <a:gd name="connsiteX33" fmla="*/ 1539270 w 5434479"/>
                  <a:gd name="connsiteY33" fmla="*/ 336124 h 4332456"/>
                  <a:gd name="connsiteX34" fmla="*/ 1525867 w 5434479"/>
                  <a:gd name="connsiteY34" fmla="*/ 341783 h 4332456"/>
                  <a:gd name="connsiteX35" fmla="*/ 1525867 w 5434479"/>
                  <a:gd name="connsiteY35" fmla="*/ 341783 h 4332456"/>
                  <a:gd name="connsiteX36" fmla="*/ 1511347 w 5434479"/>
                  <a:gd name="connsiteY36" fmla="*/ 344836 h 4332456"/>
                  <a:gd name="connsiteX37" fmla="*/ 1284087 w 5434479"/>
                  <a:gd name="connsiteY37" fmla="*/ 444169 h 4332456"/>
                  <a:gd name="connsiteX38" fmla="*/ 1028308 w 5434479"/>
                  <a:gd name="connsiteY38" fmla="*/ 641197 h 4332456"/>
                  <a:gd name="connsiteX39" fmla="*/ 900530 w 5434479"/>
                  <a:gd name="connsiteY39" fmla="*/ 864138 h 4332456"/>
                  <a:gd name="connsiteX40" fmla="*/ 260748 w 5434479"/>
                  <a:gd name="connsiteY40" fmla="*/ 2209750 h 4332456"/>
                  <a:gd name="connsiteX41" fmla="*/ 106238 w 5434479"/>
                  <a:gd name="connsiteY41" fmla="*/ 2647888 h 4332456"/>
                  <a:gd name="connsiteX42" fmla="*/ 36244 w 5434479"/>
                  <a:gd name="connsiteY42" fmla="*/ 2956014 h 4332456"/>
                  <a:gd name="connsiteX43" fmla="*/ 23287 w 5434479"/>
                  <a:gd name="connsiteY43" fmla="*/ 3087962 h 4332456"/>
                  <a:gd name="connsiteX44" fmla="*/ 1470 w 5434479"/>
                  <a:gd name="connsiteY44" fmla="*/ 4308701 h 4332456"/>
                  <a:gd name="connsiteX45" fmla="*/ 209816 w 5434479"/>
                  <a:gd name="connsiteY45" fmla="*/ 4308328 h 4332456"/>
                  <a:gd name="connsiteX46" fmla="*/ 209816 w 5434479"/>
                  <a:gd name="connsiteY46" fmla="*/ 4308328 h 4332456"/>
                  <a:gd name="connsiteX47" fmla="*/ 745425 w 5434479"/>
                  <a:gd name="connsiteY47" fmla="*/ 4308477 h 4332456"/>
                  <a:gd name="connsiteX48" fmla="*/ 746616 w 5434479"/>
                  <a:gd name="connsiteY48" fmla="*/ 3648665 h 4332456"/>
                  <a:gd name="connsiteX49" fmla="*/ 782135 w 5434479"/>
                  <a:gd name="connsiteY49" fmla="*/ 3239493 h 4332456"/>
                  <a:gd name="connsiteX50" fmla="*/ 862778 w 5434479"/>
                  <a:gd name="connsiteY50" fmla="*/ 2975523 h 4332456"/>
                  <a:gd name="connsiteX51" fmla="*/ 1081921 w 5434479"/>
                  <a:gd name="connsiteY51" fmla="*/ 2579829 h 4332456"/>
                  <a:gd name="connsiteX52" fmla="*/ 1103366 w 5434479"/>
                  <a:gd name="connsiteY52" fmla="*/ 2815578 h 4332456"/>
                  <a:gd name="connsiteX53" fmla="*/ 1107089 w 5434479"/>
                  <a:gd name="connsiteY53" fmla="*/ 3168903 h 4332456"/>
                  <a:gd name="connsiteX54" fmla="*/ 993757 w 5434479"/>
                  <a:gd name="connsiteY54" fmla="*/ 4299170 h 4332456"/>
                  <a:gd name="connsiteX55" fmla="*/ 1019372 w 5434479"/>
                  <a:gd name="connsiteY55" fmla="*/ 4332454 h 4332456"/>
                  <a:gd name="connsiteX56" fmla="*/ 1461233 w 5434479"/>
                  <a:gd name="connsiteY56" fmla="*/ 4332156 h 4332456"/>
                  <a:gd name="connsiteX57" fmla="*/ 1461233 w 5434479"/>
                  <a:gd name="connsiteY57" fmla="*/ 4332156 h 4332456"/>
                  <a:gd name="connsiteX58" fmla="*/ 1713587 w 5434479"/>
                  <a:gd name="connsiteY58" fmla="*/ 4332306 h 4332456"/>
                  <a:gd name="connsiteX59" fmla="*/ 2281140 w 5434479"/>
                  <a:gd name="connsiteY59" fmla="*/ 4331784 h 4332456"/>
                  <a:gd name="connsiteX60" fmla="*/ 2281140 w 5434479"/>
                  <a:gd name="connsiteY60" fmla="*/ 4331784 h 4332456"/>
                  <a:gd name="connsiteX61" fmla="*/ 2281140 w 5434479"/>
                  <a:gd name="connsiteY61" fmla="*/ 4331784 h 4332456"/>
                  <a:gd name="connsiteX62" fmla="*/ 2320159 w 5434479"/>
                  <a:gd name="connsiteY62" fmla="*/ 4331263 h 4332456"/>
                  <a:gd name="connsiteX63" fmla="*/ 3915221 w 5434479"/>
                  <a:gd name="connsiteY63" fmla="*/ 4332306 h 4332456"/>
                  <a:gd name="connsiteX64" fmla="*/ 3970844 w 5434479"/>
                  <a:gd name="connsiteY64" fmla="*/ 4280629 h 4332456"/>
                  <a:gd name="connsiteX65" fmla="*/ 3949399 w 5434479"/>
                  <a:gd name="connsiteY65" fmla="*/ 2754668 h 4332456"/>
                  <a:gd name="connsiteX66" fmla="*/ 3943517 w 5434479"/>
                  <a:gd name="connsiteY66" fmla="*/ 2420777 h 4332456"/>
                  <a:gd name="connsiteX67" fmla="*/ 4610925 w 5434479"/>
                  <a:gd name="connsiteY67" fmla="*/ 2895402 h 4332456"/>
                  <a:gd name="connsiteX68" fmla="*/ 4932975 w 5434479"/>
                  <a:gd name="connsiteY68" fmla="*/ 2984980 h 4332456"/>
                  <a:gd name="connsiteX69" fmla="*/ 5072146 w 5434479"/>
                  <a:gd name="connsiteY69" fmla="*/ 2851618 h 4332456"/>
                  <a:gd name="connsiteX70" fmla="*/ 5380048 w 5434479"/>
                  <a:gd name="connsiteY70" fmla="*/ 1473391 h 4332456"/>
                  <a:gd name="connsiteX71" fmla="*/ 5434480 w 5434479"/>
                  <a:gd name="connsiteY71" fmla="*/ 896827 h 4332456"/>
                  <a:gd name="connsiteX72" fmla="*/ 5260684 w 5434479"/>
                  <a:gd name="connsiteY72" fmla="*/ 796526 h 433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434479" h="4332456">
                    <a:moveTo>
                      <a:pt x="5260684" y="796526"/>
                    </a:moveTo>
                    <a:cubicBezTo>
                      <a:pt x="5260536" y="795558"/>
                      <a:pt x="5260387" y="794590"/>
                      <a:pt x="5260238" y="793622"/>
                    </a:cubicBezTo>
                    <a:cubicBezTo>
                      <a:pt x="5256217" y="778208"/>
                      <a:pt x="5243633" y="771432"/>
                      <a:pt x="5230825" y="765922"/>
                    </a:cubicBezTo>
                    <a:cubicBezTo>
                      <a:pt x="5112579" y="715064"/>
                      <a:pt x="4995077" y="662419"/>
                      <a:pt x="4877426" y="610221"/>
                    </a:cubicBezTo>
                    <a:cubicBezTo>
                      <a:pt x="4862310" y="603519"/>
                      <a:pt x="4846673" y="594583"/>
                      <a:pt x="4828728" y="601955"/>
                    </a:cubicBezTo>
                    <a:cubicBezTo>
                      <a:pt x="4807729" y="598381"/>
                      <a:pt x="4809665" y="615954"/>
                      <a:pt x="4807655" y="626975"/>
                    </a:cubicBezTo>
                    <a:cubicBezTo>
                      <a:pt x="4754563" y="920953"/>
                      <a:pt x="4634306" y="1587690"/>
                      <a:pt x="4625594" y="1633187"/>
                    </a:cubicBezTo>
                    <a:cubicBezTo>
                      <a:pt x="4578161" y="1568107"/>
                      <a:pt x="4005916" y="791686"/>
                      <a:pt x="3775604" y="453179"/>
                    </a:cubicBezTo>
                    <a:cubicBezTo>
                      <a:pt x="3727277" y="382142"/>
                      <a:pt x="3659591" y="345134"/>
                      <a:pt x="3573289" y="343124"/>
                    </a:cubicBezTo>
                    <a:cubicBezTo>
                      <a:pt x="3565694" y="337166"/>
                      <a:pt x="3562045" y="329199"/>
                      <a:pt x="3561375" y="319817"/>
                    </a:cubicBezTo>
                    <a:cubicBezTo>
                      <a:pt x="3559364" y="292936"/>
                      <a:pt x="3544248" y="278490"/>
                      <a:pt x="3519750" y="268140"/>
                    </a:cubicBezTo>
                    <a:cubicBezTo>
                      <a:pt x="3477456" y="250194"/>
                      <a:pt x="3435161" y="232621"/>
                      <a:pt x="3391451" y="218622"/>
                    </a:cubicBezTo>
                    <a:cubicBezTo>
                      <a:pt x="3304181" y="190699"/>
                      <a:pt x="3217060" y="162179"/>
                      <a:pt x="3125769" y="149670"/>
                    </a:cubicBezTo>
                    <a:cubicBezTo>
                      <a:pt x="3120631" y="145053"/>
                      <a:pt x="3115642" y="140287"/>
                      <a:pt x="3110355" y="135820"/>
                    </a:cubicBezTo>
                    <a:cubicBezTo>
                      <a:pt x="3052126" y="86302"/>
                      <a:pt x="2986301" y="47805"/>
                      <a:pt x="2909306" y="35295"/>
                    </a:cubicBezTo>
                    <a:cubicBezTo>
                      <a:pt x="2910796" y="83696"/>
                      <a:pt x="2912508" y="169328"/>
                      <a:pt x="2912508" y="169328"/>
                    </a:cubicBezTo>
                    <a:cubicBezTo>
                      <a:pt x="2915710" y="232174"/>
                      <a:pt x="2915710" y="324061"/>
                      <a:pt x="2915710" y="324061"/>
                    </a:cubicBezTo>
                    <a:cubicBezTo>
                      <a:pt x="2917423" y="386088"/>
                      <a:pt x="2924869" y="443499"/>
                      <a:pt x="2922784" y="505377"/>
                    </a:cubicBezTo>
                    <a:cubicBezTo>
                      <a:pt x="2919657" y="600317"/>
                      <a:pt x="2889425" y="686992"/>
                      <a:pt x="2820994" y="754976"/>
                    </a:cubicBezTo>
                    <a:cubicBezTo>
                      <a:pt x="2704088" y="870988"/>
                      <a:pt x="2562534" y="896455"/>
                      <a:pt x="2407950" y="853713"/>
                    </a:cubicBezTo>
                    <a:cubicBezTo>
                      <a:pt x="2245622" y="808738"/>
                      <a:pt x="2147182" y="685130"/>
                      <a:pt x="2133109" y="517515"/>
                    </a:cubicBezTo>
                    <a:cubicBezTo>
                      <a:pt x="2127152" y="446775"/>
                      <a:pt x="2145470" y="378419"/>
                      <a:pt x="2152544" y="308945"/>
                    </a:cubicBezTo>
                    <a:lnTo>
                      <a:pt x="2152544" y="308945"/>
                    </a:lnTo>
                    <a:lnTo>
                      <a:pt x="2152544" y="308945"/>
                    </a:lnTo>
                    <a:cubicBezTo>
                      <a:pt x="2156192" y="284447"/>
                      <a:pt x="2161330" y="260023"/>
                      <a:pt x="2163192" y="235302"/>
                    </a:cubicBezTo>
                    <a:cubicBezTo>
                      <a:pt x="2166170" y="195911"/>
                      <a:pt x="2180095" y="157637"/>
                      <a:pt x="2175180" y="117428"/>
                    </a:cubicBezTo>
                    <a:cubicBezTo>
                      <a:pt x="2175180" y="117428"/>
                      <a:pt x="2175180" y="117428"/>
                      <a:pt x="2175180" y="117428"/>
                    </a:cubicBezTo>
                    <a:cubicBezTo>
                      <a:pt x="2189254" y="79526"/>
                      <a:pt x="2190147" y="39465"/>
                      <a:pt x="2194466" y="0"/>
                    </a:cubicBezTo>
                    <a:cubicBezTo>
                      <a:pt x="2085080" y="41327"/>
                      <a:pt x="1994087" y="109758"/>
                      <a:pt x="1912327" y="191816"/>
                    </a:cubicBezTo>
                    <a:cubicBezTo>
                      <a:pt x="1906594" y="193230"/>
                      <a:pt x="1900711" y="194124"/>
                      <a:pt x="1895126" y="195985"/>
                    </a:cubicBezTo>
                    <a:cubicBezTo>
                      <a:pt x="1826919" y="219292"/>
                      <a:pt x="1758786" y="242748"/>
                      <a:pt x="1690578" y="266204"/>
                    </a:cubicBezTo>
                    <a:cubicBezTo>
                      <a:pt x="1649475" y="281692"/>
                      <a:pt x="1608595" y="297701"/>
                      <a:pt x="1567268" y="312445"/>
                    </a:cubicBezTo>
                    <a:cubicBezTo>
                      <a:pt x="1554386" y="317062"/>
                      <a:pt x="1544185" y="323019"/>
                      <a:pt x="1539270" y="336124"/>
                    </a:cubicBezTo>
                    <a:lnTo>
                      <a:pt x="1539270" y="336124"/>
                    </a:lnTo>
                    <a:cubicBezTo>
                      <a:pt x="1534802" y="337986"/>
                      <a:pt x="1530335" y="339847"/>
                      <a:pt x="1525867" y="341783"/>
                    </a:cubicBezTo>
                    <a:cubicBezTo>
                      <a:pt x="1525867" y="341783"/>
                      <a:pt x="1525867" y="341783"/>
                      <a:pt x="1525867" y="341783"/>
                    </a:cubicBezTo>
                    <a:cubicBezTo>
                      <a:pt x="1521027" y="342751"/>
                      <a:pt x="1515740" y="342900"/>
                      <a:pt x="1511347" y="344836"/>
                    </a:cubicBezTo>
                    <a:cubicBezTo>
                      <a:pt x="1435469" y="377674"/>
                      <a:pt x="1359145" y="409544"/>
                      <a:pt x="1284087" y="444169"/>
                    </a:cubicBezTo>
                    <a:cubicBezTo>
                      <a:pt x="1184084" y="490336"/>
                      <a:pt x="1094282" y="551246"/>
                      <a:pt x="1028308" y="641197"/>
                    </a:cubicBezTo>
                    <a:cubicBezTo>
                      <a:pt x="977525" y="710522"/>
                      <a:pt x="940814" y="788558"/>
                      <a:pt x="900530" y="864138"/>
                    </a:cubicBezTo>
                    <a:cubicBezTo>
                      <a:pt x="709981" y="1221782"/>
                      <a:pt x="283980" y="2151223"/>
                      <a:pt x="260748" y="2209750"/>
                    </a:cubicBezTo>
                    <a:cubicBezTo>
                      <a:pt x="203635" y="2353761"/>
                      <a:pt x="149427" y="2498814"/>
                      <a:pt x="106238" y="2647888"/>
                    </a:cubicBezTo>
                    <a:cubicBezTo>
                      <a:pt x="76826" y="2749306"/>
                      <a:pt x="49349" y="2851171"/>
                      <a:pt x="36244" y="2956014"/>
                    </a:cubicBezTo>
                    <a:cubicBezTo>
                      <a:pt x="30808" y="2999724"/>
                      <a:pt x="27085" y="3044103"/>
                      <a:pt x="23287" y="3087962"/>
                    </a:cubicBezTo>
                    <a:cubicBezTo>
                      <a:pt x="20904" y="3115438"/>
                      <a:pt x="-6572" y="4241759"/>
                      <a:pt x="1470" y="4308701"/>
                    </a:cubicBezTo>
                    <a:cubicBezTo>
                      <a:pt x="84868" y="4306988"/>
                      <a:pt x="137587" y="4308701"/>
                      <a:pt x="209816" y="4308328"/>
                    </a:cubicBezTo>
                    <a:cubicBezTo>
                      <a:pt x="209816" y="4308328"/>
                      <a:pt x="209816" y="4308328"/>
                      <a:pt x="209816" y="4308328"/>
                    </a:cubicBezTo>
                    <a:cubicBezTo>
                      <a:pt x="312127" y="4308328"/>
                      <a:pt x="615115" y="4308701"/>
                      <a:pt x="745425" y="4308477"/>
                    </a:cubicBezTo>
                    <a:cubicBezTo>
                      <a:pt x="745425" y="4197528"/>
                      <a:pt x="754286" y="3769592"/>
                      <a:pt x="746616" y="3648665"/>
                    </a:cubicBezTo>
                    <a:cubicBezTo>
                      <a:pt x="744755" y="3618880"/>
                      <a:pt x="776103" y="3278660"/>
                      <a:pt x="782135" y="3239493"/>
                    </a:cubicBezTo>
                    <a:cubicBezTo>
                      <a:pt x="796134" y="3147755"/>
                      <a:pt x="826515" y="3060411"/>
                      <a:pt x="862778" y="2975523"/>
                    </a:cubicBezTo>
                    <a:cubicBezTo>
                      <a:pt x="876479" y="2943504"/>
                      <a:pt x="1022649" y="2690779"/>
                      <a:pt x="1081921" y="2579829"/>
                    </a:cubicBezTo>
                    <a:cubicBezTo>
                      <a:pt x="1082368" y="2658983"/>
                      <a:pt x="1096590" y="2737020"/>
                      <a:pt x="1103366" y="2815578"/>
                    </a:cubicBezTo>
                    <a:cubicBezTo>
                      <a:pt x="1107387" y="2862192"/>
                      <a:pt x="1119227" y="3116779"/>
                      <a:pt x="1107089" y="3168903"/>
                    </a:cubicBezTo>
                    <a:cubicBezTo>
                      <a:pt x="1101579" y="3192656"/>
                      <a:pt x="1000980" y="4283235"/>
                      <a:pt x="993757" y="4299170"/>
                    </a:cubicBezTo>
                    <a:cubicBezTo>
                      <a:pt x="979163" y="4331412"/>
                      <a:pt x="995247" y="4332529"/>
                      <a:pt x="1019372" y="4332454"/>
                    </a:cubicBezTo>
                    <a:cubicBezTo>
                      <a:pt x="1166659" y="4332156"/>
                      <a:pt x="1313946" y="4332231"/>
                      <a:pt x="1461233" y="4332156"/>
                    </a:cubicBezTo>
                    <a:cubicBezTo>
                      <a:pt x="1461233" y="4332156"/>
                      <a:pt x="1461233" y="4332156"/>
                      <a:pt x="1461233" y="4332156"/>
                    </a:cubicBezTo>
                    <a:cubicBezTo>
                      <a:pt x="1545376" y="4332231"/>
                      <a:pt x="1629444" y="4332380"/>
                      <a:pt x="1713587" y="4332306"/>
                    </a:cubicBezTo>
                    <a:cubicBezTo>
                      <a:pt x="1902796" y="4332156"/>
                      <a:pt x="2091931" y="4332007"/>
                      <a:pt x="2281140" y="4331784"/>
                    </a:cubicBezTo>
                    <a:lnTo>
                      <a:pt x="2281140" y="4331784"/>
                    </a:lnTo>
                    <a:lnTo>
                      <a:pt x="2281140" y="4331784"/>
                    </a:lnTo>
                    <a:cubicBezTo>
                      <a:pt x="2294171" y="4331561"/>
                      <a:pt x="2307128" y="4331263"/>
                      <a:pt x="2320159" y="4331263"/>
                    </a:cubicBezTo>
                    <a:cubicBezTo>
                      <a:pt x="2673483" y="4331486"/>
                      <a:pt x="3736883" y="4332231"/>
                      <a:pt x="3915221" y="4332306"/>
                    </a:cubicBezTo>
                    <a:cubicBezTo>
                      <a:pt x="3966079" y="4332306"/>
                      <a:pt x="3966153" y="4332306"/>
                      <a:pt x="3970844" y="4280629"/>
                    </a:cubicBezTo>
                    <a:cubicBezTo>
                      <a:pt x="3971812" y="4269757"/>
                      <a:pt x="3949697" y="2815354"/>
                      <a:pt x="3949399" y="2754668"/>
                    </a:cubicBezTo>
                    <a:cubicBezTo>
                      <a:pt x="3949176" y="2703735"/>
                      <a:pt x="3946867" y="2563150"/>
                      <a:pt x="3943517" y="2420777"/>
                    </a:cubicBezTo>
                    <a:cubicBezTo>
                      <a:pt x="4043594" y="2502910"/>
                      <a:pt x="4471754" y="2821982"/>
                      <a:pt x="4610925" y="2895402"/>
                    </a:cubicBezTo>
                    <a:cubicBezTo>
                      <a:pt x="4680919" y="2932335"/>
                      <a:pt x="4820164" y="2985352"/>
                      <a:pt x="4932975" y="2984980"/>
                    </a:cubicBezTo>
                    <a:cubicBezTo>
                      <a:pt x="4997757" y="2986767"/>
                      <a:pt x="5050254" y="2887658"/>
                      <a:pt x="5072146" y="2851618"/>
                    </a:cubicBezTo>
                    <a:cubicBezTo>
                      <a:pt x="5157926" y="2710288"/>
                      <a:pt x="5348923" y="1753667"/>
                      <a:pt x="5380048" y="1473391"/>
                    </a:cubicBezTo>
                    <a:cubicBezTo>
                      <a:pt x="5401344" y="1281500"/>
                      <a:pt x="5420034" y="1089387"/>
                      <a:pt x="5434480" y="896827"/>
                    </a:cubicBezTo>
                    <a:cubicBezTo>
                      <a:pt x="5399929" y="866148"/>
                      <a:pt x="5321818" y="822811"/>
                      <a:pt x="5260684" y="79652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90">
                <a:extLst>
                  <a:ext uri="{FF2B5EF4-FFF2-40B4-BE49-F238E27FC236}">
                    <a16:creationId xmlns:a16="http://schemas.microsoft.com/office/drawing/2014/main" id="{1D30CB78-27B8-4DEC-91AA-6E79F6EC9CE5}"/>
                  </a:ext>
                </a:extLst>
              </p:cNvPr>
              <p:cNvSpPr/>
              <p:nvPr/>
            </p:nvSpPr>
            <p:spPr>
              <a:xfrm>
                <a:off x="1454373" y="2691897"/>
                <a:ext cx="973033" cy="1565667"/>
              </a:xfrm>
              <a:custGeom>
                <a:avLst/>
                <a:gdLst>
                  <a:gd name="connsiteX0" fmla="*/ 1429877 w 1445447"/>
                  <a:gd name="connsiteY0" fmla="*/ 765996 h 2325810"/>
                  <a:gd name="connsiteX1" fmla="*/ 1428388 w 1445447"/>
                  <a:gd name="connsiteY1" fmla="*/ 764432 h 2325810"/>
                  <a:gd name="connsiteX2" fmla="*/ 1428612 w 1445447"/>
                  <a:gd name="connsiteY2" fmla="*/ 759295 h 2325810"/>
                  <a:gd name="connsiteX3" fmla="*/ 1426750 w 1445447"/>
                  <a:gd name="connsiteY3" fmla="*/ 734722 h 2325810"/>
                  <a:gd name="connsiteX4" fmla="*/ 1428612 w 1445447"/>
                  <a:gd name="connsiteY4" fmla="*/ 734424 h 2325810"/>
                  <a:gd name="connsiteX5" fmla="*/ 1410815 w 1445447"/>
                  <a:gd name="connsiteY5" fmla="*/ 563979 h 2325810"/>
                  <a:gd name="connsiteX6" fmla="*/ 1404635 w 1445447"/>
                  <a:gd name="connsiteY6" fmla="*/ 526003 h 2325810"/>
                  <a:gd name="connsiteX7" fmla="*/ 1394210 w 1445447"/>
                  <a:gd name="connsiteY7" fmla="*/ 446403 h 2325810"/>
                  <a:gd name="connsiteX8" fmla="*/ 1394433 w 1445447"/>
                  <a:gd name="connsiteY8" fmla="*/ 436872 h 2325810"/>
                  <a:gd name="connsiteX9" fmla="*/ 1361670 w 1445447"/>
                  <a:gd name="connsiteY9" fmla="*/ 196507 h 2325810"/>
                  <a:gd name="connsiteX10" fmla="*/ 1277378 w 1445447"/>
                  <a:gd name="connsiteY10" fmla="*/ 0 h 2325810"/>
                  <a:gd name="connsiteX11" fmla="*/ 964710 w 1445447"/>
                  <a:gd name="connsiteY11" fmla="*/ 175657 h 2325810"/>
                  <a:gd name="connsiteX12" fmla="*/ 432675 w 1445447"/>
                  <a:gd name="connsiteY12" fmla="*/ 270820 h 2325810"/>
                  <a:gd name="connsiteX13" fmla="*/ 413240 w 1445447"/>
                  <a:gd name="connsiteY13" fmla="*/ 295765 h 2325810"/>
                  <a:gd name="connsiteX14" fmla="*/ 423665 w 1445447"/>
                  <a:gd name="connsiteY14" fmla="*/ 385046 h 2325810"/>
                  <a:gd name="connsiteX15" fmla="*/ 385689 w 1445447"/>
                  <a:gd name="connsiteY15" fmla="*/ 691683 h 2325810"/>
                  <a:gd name="connsiteX16" fmla="*/ 363499 w 1445447"/>
                  <a:gd name="connsiteY16" fmla="*/ 728616 h 2325810"/>
                  <a:gd name="connsiteX17" fmla="*/ 350394 w 1445447"/>
                  <a:gd name="connsiteY17" fmla="*/ 738147 h 2325810"/>
                  <a:gd name="connsiteX18" fmla="*/ 319417 w 1445447"/>
                  <a:gd name="connsiteY18" fmla="*/ 771209 h 2325810"/>
                  <a:gd name="connsiteX19" fmla="*/ 285909 w 1445447"/>
                  <a:gd name="connsiteY19" fmla="*/ 734871 h 2325810"/>
                  <a:gd name="connsiteX20" fmla="*/ 284122 w 1445447"/>
                  <a:gd name="connsiteY20" fmla="*/ 732414 h 2325810"/>
                  <a:gd name="connsiteX21" fmla="*/ 102657 w 1445447"/>
                  <a:gd name="connsiteY21" fmla="*/ 682896 h 2325810"/>
                  <a:gd name="connsiteX22" fmla="*/ 2356 w 1445447"/>
                  <a:gd name="connsiteY22" fmla="*/ 861308 h 2325810"/>
                  <a:gd name="connsiteX23" fmla="*/ 8983 w 1445447"/>
                  <a:gd name="connsiteY23" fmla="*/ 926761 h 2325810"/>
                  <a:gd name="connsiteX24" fmla="*/ 181215 w 1445447"/>
                  <a:gd name="connsiteY24" fmla="*/ 1102120 h 2325810"/>
                  <a:gd name="connsiteX25" fmla="*/ 198416 w 1445447"/>
                  <a:gd name="connsiteY25" fmla="*/ 1111502 h 2325810"/>
                  <a:gd name="connsiteX26" fmla="*/ 319492 w 1445447"/>
                  <a:gd name="connsiteY26" fmla="*/ 1231089 h 2325810"/>
                  <a:gd name="connsiteX27" fmla="*/ 330661 w 1445447"/>
                  <a:gd name="connsiteY27" fmla="*/ 1253056 h 2325810"/>
                  <a:gd name="connsiteX28" fmla="*/ 302663 w 1445447"/>
                  <a:gd name="connsiteY28" fmla="*/ 1439212 h 2325810"/>
                  <a:gd name="connsiteX29" fmla="*/ 229318 w 1445447"/>
                  <a:gd name="connsiteY29" fmla="*/ 1974598 h 2325810"/>
                  <a:gd name="connsiteX30" fmla="*/ 367148 w 1445447"/>
                  <a:gd name="connsiteY30" fmla="*/ 2231642 h 2325810"/>
                  <a:gd name="connsiteX31" fmla="*/ 729408 w 1445447"/>
                  <a:gd name="connsiteY31" fmla="*/ 2316679 h 2325810"/>
                  <a:gd name="connsiteX32" fmla="*/ 974092 w 1445447"/>
                  <a:gd name="connsiteY32" fmla="*/ 2161499 h 2325810"/>
                  <a:gd name="connsiteX33" fmla="*/ 1030684 w 1445447"/>
                  <a:gd name="connsiteY33" fmla="*/ 1869159 h 2325810"/>
                  <a:gd name="connsiteX34" fmla="*/ 1025322 w 1445447"/>
                  <a:gd name="connsiteY34" fmla="*/ 1605785 h 2325810"/>
                  <a:gd name="connsiteX35" fmla="*/ 1019291 w 1445447"/>
                  <a:gd name="connsiteY35" fmla="*/ 1429383 h 2325810"/>
                  <a:gd name="connsiteX36" fmla="*/ 1017057 w 1445447"/>
                  <a:gd name="connsiteY36" fmla="*/ 1429457 h 2325810"/>
                  <a:gd name="connsiteX37" fmla="*/ 1019291 w 1445447"/>
                  <a:gd name="connsiteY37" fmla="*/ 1426926 h 2325810"/>
                  <a:gd name="connsiteX38" fmla="*/ 1039545 w 1445447"/>
                  <a:gd name="connsiteY38" fmla="*/ 1421490 h 2325810"/>
                  <a:gd name="connsiteX39" fmla="*/ 1400018 w 1445447"/>
                  <a:gd name="connsiteY39" fmla="*/ 1140692 h 2325810"/>
                  <a:gd name="connsiteX40" fmla="*/ 1429877 w 1445447"/>
                  <a:gd name="connsiteY40" fmla="*/ 765996 h 232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5447" h="2325810">
                    <a:moveTo>
                      <a:pt x="1429877" y="765996"/>
                    </a:moveTo>
                    <a:cubicBezTo>
                      <a:pt x="1429356" y="765400"/>
                      <a:pt x="1428909" y="764954"/>
                      <a:pt x="1428388" y="764432"/>
                    </a:cubicBezTo>
                    <a:cubicBezTo>
                      <a:pt x="1428463" y="762720"/>
                      <a:pt x="1428612" y="761007"/>
                      <a:pt x="1428612" y="759295"/>
                    </a:cubicBezTo>
                    <a:cubicBezTo>
                      <a:pt x="1428612" y="751029"/>
                      <a:pt x="1427867" y="742838"/>
                      <a:pt x="1426750" y="734722"/>
                    </a:cubicBezTo>
                    <a:cubicBezTo>
                      <a:pt x="1427346" y="734647"/>
                      <a:pt x="1427941" y="734499"/>
                      <a:pt x="1428612" y="734424"/>
                    </a:cubicBezTo>
                    <a:cubicBezTo>
                      <a:pt x="1422580" y="692651"/>
                      <a:pt x="1420644" y="644175"/>
                      <a:pt x="1410815" y="563979"/>
                    </a:cubicBezTo>
                    <a:cubicBezTo>
                      <a:pt x="1405975" y="551693"/>
                      <a:pt x="1405305" y="538885"/>
                      <a:pt x="1404635" y="526003"/>
                    </a:cubicBezTo>
                    <a:cubicBezTo>
                      <a:pt x="1405901" y="498154"/>
                      <a:pt x="1402624" y="471348"/>
                      <a:pt x="1394210" y="446403"/>
                    </a:cubicBezTo>
                    <a:cubicBezTo>
                      <a:pt x="1394806" y="443946"/>
                      <a:pt x="1394955" y="440818"/>
                      <a:pt x="1394433" y="436872"/>
                    </a:cubicBezTo>
                    <a:cubicBezTo>
                      <a:pt x="1384232" y="356676"/>
                      <a:pt x="1380956" y="275437"/>
                      <a:pt x="1361670" y="196507"/>
                    </a:cubicBezTo>
                    <a:cubicBezTo>
                      <a:pt x="1344618" y="126735"/>
                      <a:pt x="1318035" y="60761"/>
                      <a:pt x="1277378" y="0"/>
                    </a:cubicBezTo>
                    <a:cubicBezTo>
                      <a:pt x="1187576" y="87791"/>
                      <a:pt x="1079084" y="137160"/>
                      <a:pt x="964710" y="175657"/>
                    </a:cubicBezTo>
                    <a:cubicBezTo>
                      <a:pt x="792106" y="233663"/>
                      <a:pt x="613172" y="257417"/>
                      <a:pt x="432675" y="270820"/>
                    </a:cubicBezTo>
                    <a:cubicBezTo>
                      <a:pt x="412272" y="272309"/>
                      <a:pt x="410485" y="278713"/>
                      <a:pt x="413240" y="295765"/>
                    </a:cubicBezTo>
                    <a:cubicBezTo>
                      <a:pt x="417932" y="325327"/>
                      <a:pt x="422250" y="355186"/>
                      <a:pt x="423665" y="385046"/>
                    </a:cubicBezTo>
                    <a:cubicBezTo>
                      <a:pt x="428728" y="489368"/>
                      <a:pt x="424410" y="592647"/>
                      <a:pt x="385689" y="691683"/>
                    </a:cubicBezTo>
                    <a:cubicBezTo>
                      <a:pt x="377647" y="703969"/>
                      <a:pt x="370201" y="716255"/>
                      <a:pt x="363499" y="728616"/>
                    </a:cubicBezTo>
                    <a:cubicBezTo>
                      <a:pt x="358957" y="731073"/>
                      <a:pt x="354564" y="734126"/>
                      <a:pt x="350394" y="738147"/>
                    </a:cubicBezTo>
                    <a:cubicBezTo>
                      <a:pt x="339075" y="748944"/>
                      <a:pt x="337735" y="773293"/>
                      <a:pt x="319417" y="771209"/>
                    </a:cubicBezTo>
                    <a:cubicBezTo>
                      <a:pt x="302291" y="769347"/>
                      <a:pt x="297823" y="746710"/>
                      <a:pt x="285909" y="734871"/>
                    </a:cubicBezTo>
                    <a:cubicBezTo>
                      <a:pt x="283080" y="732041"/>
                      <a:pt x="286728" y="735466"/>
                      <a:pt x="284122" y="732414"/>
                    </a:cubicBezTo>
                    <a:cubicBezTo>
                      <a:pt x="235052" y="675301"/>
                      <a:pt x="168259" y="657653"/>
                      <a:pt x="102657" y="682896"/>
                    </a:cubicBezTo>
                    <a:cubicBezTo>
                      <a:pt x="31396" y="710373"/>
                      <a:pt x="-10675" y="790420"/>
                      <a:pt x="2356" y="861308"/>
                    </a:cubicBezTo>
                    <a:cubicBezTo>
                      <a:pt x="4515" y="883126"/>
                      <a:pt x="5409" y="905167"/>
                      <a:pt x="8983" y="926761"/>
                    </a:cubicBezTo>
                    <a:cubicBezTo>
                      <a:pt x="23205" y="1012542"/>
                      <a:pt x="85382" y="1099737"/>
                      <a:pt x="181215" y="1102120"/>
                    </a:cubicBezTo>
                    <a:cubicBezTo>
                      <a:pt x="188959" y="1102343"/>
                      <a:pt x="193874" y="1105099"/>
                      <a:pt x="198416" y="1111502"/>
                    </a:cubicBezTo>
                    <a:cubicBezTo>
                      <a:pt x="231701" y="1158488"/>
                      <a:pt x="272804" y="1197655"/>
                      <a:pt x="319492" y="1231089"/>
                    </a:cubicBezTo>
                    <a:cubicBezTo>
                      <a:pt x="327013" y="1236451"/>
                      <a:pt x="332523" y="1241589"/>
                      <a:pt x="330661" y="1253056"/>
                    </a:cubicBezTo>
                    <a:cubicBezTo>
                      <a:pt x="320758" y="1315008"/>
                      <a:pt x="311897" y="1377110"/>
                      <a:pt x="302663" y="1439212"/>
                    </a:cubicBezTo>
                    <a:cubicBezTo>
                      <a:pt x="293504" y="1556639"/>
                      <a:pt x="221499" y="1898646"/>
                      <a:pt x="229318" y="1974598"/>
                    </a:cubicBezTo>
                    <a:cubicBezTo>
                      <a:pt x="240189" y="2079962"/>
                      <a:pt x="284867" y="2166637"/>
                      <a:pt x="367148" y="2231642"/>
                    </a:cubicBezTo>
                    <a:cubicBezTo>
                      <a:pt x="473853" y="2315934"/>
                      <a:pt x="596939" y="2341698"/>
                      <a:pt x="729408" y="2316679"/>
                    </a:cubicBezTo>
                    <a:cubicBezTo>
                      <a:pt x="830603" y="2297616"/>
                      <a:pt x="913926" y="2246833"/>
                      <a:pt x="974092" y="2161499"/>
                    </a:cubicBezTo>
                    <a:cubicBezTo>
                      <a:pt x="1044757" y="2061272"/>
                      <a:pt x="1041704" y="1986214"/>
                      <a:pt x="1030684" y="1869159"/>
                    </a:cubicBezTo>
                    <a:cubicBezTo>
                      <a:pt x="1028226" y="1843320"/>
                      <a:pt x="1026216" y="1606678"/>
                      <a:pt x="1025322" y="1605785"/>
                    </a:cubicBezTo>
                    <a:cubicBezTo>
                      <a:pt x="1025844" y="1604966"/>
                      <a:pt x="1019365" y="1445095"/>
                      <a:pt x="1019291" y="1429383"/>
                    </a:cubicBezTo>
                    <a:cubicBezTo>
                      <a:pt x="1018546" y="1429383"/>
                      <a:pt x="1017802" y="1429383"/>
                      <a:pt x="1017057" y="1429457"/>
                    </a:cubicBezTo>
                    <a:cubicBezTo>
                      <a:pt x="1017802" y="1428638"/>
                      <a:pt x="1018621" y="1427894"/>
                      <a:pt x="1019291" y="1426926"/>
                    </a:cubicBezTo>
                    <a:cubicBezTo>
                      <a:pt x="1026067" y="1425064"/>
                      <a:pt x="1032694" y="1422830"/>
                      <a:pt x="1039545" y="1421490"/>
                    </a:cubicBezTo>
                    <a:cubicBezTo>
                      <a:pt x="1206788" y="1388354"/>
                      <a:pt x="1325630" y="1293340"/>
                      <a:pt x="1400018" y="1140692"/>
                    </a:cubicBezTo>
                    <a:cubicBezTo>
                      <a:pt x="1458992" y="1019616"/>
                      <a:pt x="1450727" y="893402"/>
                      <a:pt x="1429877" y="765996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91">
                <a:extLst>
                  <a:ext uri="{FF2B5EF4-FFF2-40B4-BE49-F238E27FC236}">
                    <a16:creationId xmlns:a16="http://schemas.microsoft.com/office/drawing/2014/main" id="{496F5726-82C6-48D1-9CC9-75529AC5281B}"/>
                  </a:ext>
                </a:extLst>
              </p:cNvPr>
              <p:cNvSpPr/>
              <p:nvPr/>
            </p:nvSpPr>
            <p:spPr>
              <a:xfrm>
                <a:off x="633993" y="6571770"/>
                <a:ext cx="24311" cy="9604"/>
              </a:xfrm>
              <a:custGeom>
                <a:avLst/>
                <a:gdLst>
                  <a:gd name="connsiteX0" fmla="*/ 0 w 36114"/>
                  <a:gd name="connsiteY0" fmla="*/ 14268 h 14267"/>
                  <a:gd name="connsiteX1" fmla="*/ 36114 w 36114"/>
                  <a:gd name="connsiteY1" fmla="*/ 14268 h 14267"/>
                  <a:gd name="connsiteX2" fmla="*/ 0 w 36114"/>
                  <a:gd name="connsiteY2" fmla="*/ 14268 h 14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14" h="14267">
                    <a:moveTo>
                      <a:pt x="0" y="14268"/>
                    </a:moveTo>
                    <a:cubicBezTo>
                      <a:pt x="12063" y="6226"/>
                      <a:pt x="24051" y="-13358"/>
                      <a:pt x="36114" y="14268"/>
                    </a:cubicBezTo>
                    <a:cubicBezTo>
                      <a:pt x="24051" y="14268"/>
                      <a:pt x="11988" y="14268"/>
                      <a:pt x="0" y="142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92">
                <a:extLst>
                  <a:ext uri="{FF2B5EF4-FFF2-40B4-BE49-F238E27FC236}">
                    <a16:creationId xmlns:a16="http://schemas.microsoft.com/office/drawing/2014/main" id="{EF6AF409-91C4-4C26-90E7-5CE41A6CBA24}"/>
                  </a:ext>
                </a:extLst>
              </p:cNvPr>
              <p:cNvSpPr/>
              <p:nvPr/>
            </p:nvSpPr>
            <p:spPr>
              <a:xfrm>
                <a:off x="2818304" y="4194724"/>
                <a:ext cx="1020846" cy="1475675"/>
              </a:xfrm>
              <a:custGeom>
                <a:avLst/>
                <a:gdLst>
                  <a:gd name="connsiteX0" fmla="*/ 4364 w 1516474"/>
                  <a:gd name="connsiteY0" fmla="*/ 1608689 h 2192126"/>
                  <a:gd name="connsiteX1" fmla="*/ 45 w 1516474"/>
                  <a:gd name="connsiteY1" fmla="*/ 1217612 h 2192126"/>
                  <a:gd name="connsiteX2" fmla="*/ 739235 w 1516474"/>
                  <a:gd name="connsiteY2" fmla="*/ 1677567 h 2192126"/>
                  <a:gd name="connsiteX3" fmla="*/ 961505 w 1516474"/>
                  <a:gd name="connsiteY3" fmla="*/ 1605264 h 2192126"/>
                  <a:gd name="connsiteX4" fmla="*/ 1153172 w 1516474"/>
                  <a:gd name="connsiteY4" fmla="*/ 1187231 h 2192126"/>
                  <a:gd name="connsiteX5" fmla="*/ 1262557 w 1516474"/>
                  <a:gd name="connsiteY5" fmla="*/ 597860 h 2192126"/>
                  <a:gd name="connsiteX6" fmla="*/ 1314607 w 1516474"/>
                  <a:gd name="connsiteY6" fmla="*/ 202762 h 2192126"/>
                  <a:gd name="connsiteX7" fmla="*/ 1334414 w 1516474"/>
                  <a:gd name="connsiteY7" fmla="*/ 0 h 2192126"/>
                  <a:gd name="connsiteX8" fmla="*/ 1516475 w 1516474"/>
                  <a:gd name="connsiteY8" fmla="*/ 103950 h 2192126"/>
                  <a:gd name="connsiteX9" fmla="*/ 1462043 w 1516474"/>
                  <a:gd name="connsiteY9" fmla="*/ 680513 h 2192126"/>
                  <a:gd name="connsiteX10" fmla="*/ 1154140 w 1516474"/>
                  <a:gd name="connsiteY10" fmla="*/ 2058741 h 2192126"/>
                  <a:gd name="connsiteX11" fmla="*/ 1014969 w 1516474"/>
                  <a:gd name="connsiteY11" fmla="*/ 2192103 h 2192126"/>
                  <a:gd name="connsiteX12" fmla="*/ 692919 w 1516474"/>
                  <a:gd name="connsiteY12" fmla="*/ 2102524 h 2192126"/>
                  <a:gd name="connsiteX13" fmla="*/ 4364 w 1516474"/>
                  <a:gd name="connsiteY13" fmla="*/ 1608689 h 2192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16474" h="2192126">
                    <a:moveTo>
                      <a:pt x="4364" y="1608689"/>
                    </a:moveTo>
                    <a:cubicBezTo>
                      <a:pt x="9949" y="1526854"/>
                      <a:pt x="-774" y="1233323"/>
                      <a:pt x="45" y="1217612"/>
                    </a:cubicBezTo>
                    <a:cubicBezTo>
                      <a:pt x="47924" y="1256109"/>
                      <a:pt x="513836" y="1600945"/>
                      <a:pt x="739235" y="1677567"/>
                    </a:cubicBezTo>
                    <a:cubicBezTo>
                      <a:pt x="844972" y="1713532"/>
                      <a:pt x="887117" y="1700203"/>
                      <a:pt x="961505" y="1605264"/>
                    </a:cubicBezTo>
                    <a:cubicBezTo>
                      <a:pt x="1058232" y="1481805"/>
                      <a:pt x="1117728" y="1336975"/>
                      <a:pt x="1153172" y="1187231"/>
                    </a:cubicBezTo>
                    <a:cubicBezTo>
                      <a:pt x="1199190" y="993107"/>
                      <a:pt x="1238059" y="796526"/>
                      <a:pt x="1262557" y="597860"/>
                    </a:cubicBezTo>
                    <a:cubicBezTo>
                      <a:pt x="1278790" y="465987"/>
                      <a:pt x="1298151" y="334560"/>
                      <a:pt x="1314607" y="202762"/>
                    </a:cubicBezTo>
                    <a:cubicBezTo>
                      <a:pt x="1323021" y="135373"/>
                      <a:pt x="1327936" y="67612"/>
                      <a:pt x="1334414" y="0"/>
                    </a:cubicBezTo>
                    <a:cubicBezTo>
                      <a:pt x="1396590" y="25764"/>
                      <a:pt x="1480360" y="71707"/>
                      <a:pt x="1516475" y="103950"/>
                    </a:cubicBezTo>
                    <a:cubicBezTo>
                      <a:pt x="1502029" y="296510"/>
                      <a:pt x="1483339" y="488623"/>
                      <a:pt x="1462043" y="680513"/>
                    </a:cubicBezTo>
                    <a:cubicBezTo>
                      <a:pt x="1430917" y="960790"/>
                      <a:pt x="1239921" y="1917336"/>
                      <a:pt x="1154140" y="2058741"/>
                    </a:cubicBezTo>
                    <a:cubicBezTo>
                      <a:pt x="1132248" y="2094780"/>
                      <a:pt x="1079826" y="2193890"/>
                      <a:pt x="1014969" y="2192103"/>
                    </a:cubicBezTo>
                    <a:cubicBezTo>
                      <a:pt x="902159" y="2192475"/>
                      <a:pt x="762914" y="2139458"/>
                      <a:pt x="692919" y="2102524"/>
                    </a:cubicBezTo>
                    <a:cubicBezTo>
                      <a:pt x="534835" y="2019127"/>
                      <a:pt x="3694" y="1618592"/>
                      <a:pt x="4364" y="1608689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93">
                <a:extLst>
                  <a:ext uri="{FF2B5EF4-FFF2-40B4-BE49-F238E27FC236}">
                    <a16:creationId xmlns:a16="http://schemas.microsoft.com/office/drawing/2014/main" id="{763FAD7C-684E-40C3-A7A4-1A699EF349E8}"/>
                  </a:ext>
                </a:extLst>
              </p:cNvPr>
              <p:cNvSpPr/>
              <p:nvPr/>
            </p:nvSpPr>
            <p:spPr>
              <a:xfrm>
                <a:off x="3431325" y="3578676"/>
                <a:ext cx="690063" cy="616094"/>
              </a:xfrm>
              <a:custGeom>
                <a:avLst/>
                <a:gdLst>
                  <a:gd name="connsiteX0" fmla="*/ 423767 w 1025093"/>
                  <a:gd name="connsiteY0" fmla="*/ 915070 h 915212"/>
                  <a:gd name="connsiteX1" fmla="*/ 0 w 1025093"/>
                  <a:gd name="connsiteY1" fmla="*/ 723925 h 915212"/>
                  <a:gd name="connsiteX2" fmla="*/ 27998 w 1025093"/>
                  <a:gd name="connsiteY2" fmla="*/ 561820 h 915212"/>
                  <a:gd name="connsiteX3" fmla="*/ 26062 w 1025093"/>
                  <a:gd name="connsiteY3" fmla="*/ 506271 h 915212"/>
                  <a:gd name="connsiteX4" fmla="*/ 49220 w 1025093"/>
                  <a:gd name="connsiteY4" fmla="*/ 368590 h 915212"/>
                  <a:gd name="connsiteX5" fmla="*/ 74612 w 1025093"/>
                  <a:gd name="connsiteY5" fmla="*/ 327933 h 915212"/>
                  <a:gd name="connsiteX6" fmla="*/ 258609 w 1025093"/>
                  <a:gd name="connsiteY6" fmla="*/ 382812 h 915212"/>
                  <a:gd name="connsiteX7" fmla="*/ 367920 w 1025093"/>
                  <a:gd name="connsiteY7" fmla="*/ 377302 h 915212"/>
                  <a:gd name="connsiteX8" fmla="*/ 969801 w 1025093"/>
                  <a:gd name="connsiteY8" fmla="*/ 23456 h 915212"/>
                  <a:gd name="connsiteX9" fmla="*/ 993107 w 1025093"/>
                  <a:gd name="connsiteY9" fmla="*/ 0 h 915212"/>
                  <a:gd name="connsiteX10" fmla="*/ 981863 w 1025093"/>
                  <a:gd name="connsiteY10" fmla="*/ 204251 h 915212"/>
                  <a:gd name="connsiteX11" fmla="*/ 834130 w 1025093"/>
                  <a:gd name="connsiteY11" fmla="*/ 330539 h 915212"/>
                  <a:gd name="connsiteX12" fmla="*/ 499942 w 1025093"/>
                  <a:gd name="connsiteY12" fmla="*/ 548342 h 915212"/>
                  <a:gd name="connsiteX13" fmla="*/ 476337 w 1025093"/>
                  <a:gd name="connsiteY13" fmla="*/ 591679 h 915212"/>
                  <a:gd name="connsiteX14" fmla="*/ 423767 w 1025093"/>
                  <a:gd name="connsiteY14" fmla="*/ 915070 h 91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5093" h="915212">
                    <a:moveTo>
                      <a:pt x="423767" y="915070"/>
                    </a:moveTo>
                    <a:cubicBezTo>
                      <a:pt x="312370" y="865329"/>
                      <a:pt x="29860" y="737849"/>
                      <a:pt x="0" y="723925"/>
                    </a:cubicBezTo>
                    <a:cubicBezTo>
                      <a:pt x="9085" y="669865"/>
                      <a:pt x="17052" y="615507"/>
                      <a:pt x="27998" y="561820"/>
                    </a:cubicBezTo>
                    <a:cubicBezTo>
                      <a:pt x="32019" y="542311"/>
                      <a:pt x="32019" y="524887"/>
                      <a:pt x="26062" y="506271"/>
                    </a:cubicBezTo>
                    <a:cubicBezTo>
                      <a:pt x="10202" y="456604"/>
                      <a:pt x="25764" y="411703"/>
                      <a:pt x="49220" y="368590"/>
                    </a:cubicBezTo>
                    <a:cubicBezTo>
                      <a:pt x="56815" y="354591"/>
                      <a:pt x="66123" y="341485"/>
                      <a:pt x="74612" y="327933"/>
                    </a:cubicBezTo>
                    <a:cubicBezTo>
                      <a:pt x="135075" y="349229"/>
                      <a:pt x="196209" y="367622"/>
                      <a:pt x="258609" y="382812"/>
                    </a:cubicBezTo>
                    <a:cubicBezTo>
                      <a:pt x="296883" y="392120"/>
                      <a:pt x="332029" y="385493"/>
                      <a:pt x="367920" y="377302"/>
                    </a:cubicBezTo>
                    <a:cubicBezTo>
                      <a:pt x="605679" y="322646"/>
                      <a:pt x="804940" y="202240"/>
                      <a:pt x="969801" y="23456"/>
                    </a:cubicBezTo>
                    <a:cubicBezTo>
                      <a:pt x="977247" y="15339"/>
                      <a:pt x="985363" y="7819"/>
                      <a:pt x="993107" y="0"/>
                    </a:cubicBezTo>
                    <a:cubicBezTo>
                      <a:pt x="1039348" y="71186"/>
                      <a:pt x="1035328" y="138054"/>
                      <a:pt x="981863" y="204251"/>
                    </a:cubicBezTo>
                    <a:cubicBezTo>
                      <a:pt x="940388" y="255630"/>
                      <a:pt x="888487" y="294648"/>
                      <a:pt x="834130" y="330539"/>
                    </a:cubicBezTo>
                    <a:cubicBezTo>
                      <a:pt x="723106" y="403736"/>
                      <a:pt x="611785" y="476337"/>
                      <a:pt x="499942" y="548342"/>
                    </a:cubicBezTo>
                    <a:cubicBezTo>
                      <a:pt x="482815" y="559363"/>
                      <a:pt x="475816" y="568894"/>
                      <a:pt x="476337" y="591679"/>
                    </a:cubicBezTo>
                    <a:cubicBezTo>
                      <a:pt x="479018" y="705905"/>
                      <a:pt x="441861" y="921549"/>
                      <a:pt x="423767" y="915070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94">
                <a:extLst>
                  <a:ext uri="{FF2B5EF4-FFF2-40B4-BE49-F238E27FC236}">
                    <a16:creationId xmlns:a16="http://schemas.microsoft.com/office/drawing/2014/main" id="{30F3D01D-81DB-4140-8BDA-2400A9D20AD0}"/>
                  </a:ext>
                </a:extLst>
              </p:cNvPr>
              <p:cNvSpPr/>
              <p:nvPr/>
            </p:nvSpPr>
            <p:spPr>
              <a:xfrm>
                <a:off x="1728244" y="3541834"/>
                <a:ext cx="413816" cy="234578"/>
              </a:xfrm>
              <a:custGeom>
                <a:avLst/>
                <a:gdLst>
                  <a:gd name="connsiteX0" fmla="*/ 613720 w 614727"/>
                  <a:gd name="connsiteY0" fmla="*/ 346027 h 348467"/>
                  <a:gd name="connsiteX1" fmla="*/ 416767 w 614727"/>
                  <a:gd name="connsiteY1" fmla="*/ 321157 h 348467"/>
                  <a:gd name="connsiteX2" fmla="*/ 185486 w 614727"/>
                  <a:gd name="connsiteY2" fmla="*/ 184146 h 348467"/>
                  <a:gd name="connsiteX3" fmla="*/ 0 w 614727"/>
                  <a:gd name="connsiteY3" fmla="*/ 0 h 348467"/>
                  <a:gd name="connsiteX4" fmla="*/ 612454 w 614727"/>
                  <a:gd name="connsiteY4" fmla="*/ 164413 h 348467"/>
                  <a:gd name="connsiteX5" fmla="*/ 613720 w 614727"/>
                  <a:gd name="connsiteY5" fmla="*/ 346027 h 34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727" h="348467">
                    <a:moveTo>
                      <a:pt x="613720" y="346027"/>
                    </a:moveTo>
                    <a:cubicBezTo>
                      <a:pt x="546108" y="353176"/>
                      <a:pt x="480730" y="344538"/>
                      <a:pt x="416767" y="321157"/>
                    </a:cubicBezTo>
                    <a:cubicBezTo>
                      <a:pt x="330986" y="289883"/>
                      <a:pt x="255853" y="240886"/>
                      <a:pt x="185486" y="184146"/>
                    </a:cubicBezTo>
                    <a:cubicBezTo>
                      <a:pt x="117725" y="129565"/>
                      <a:pt x="53315" y="71335"/>
                      <a:pt x="0" y="0"/>
                    </a:cubicBezTo>
                    <a:cubicBezTo>
                      <a:pt x="186976" y="119513"/>
                      <a:pt x="391301" y="173870"/>
                      <a:pt x="612454" y="164413"/>
                    </a:cubicBezTo>
                    <a:cubicBezTo>
                      <a:pt x="612529" y="180199"/>
                      <a:pt x="616550" y="344092"/>
                      <a:pt x="613720" y="346027"/>
                    </a:cubicBezTo>
                    <a:close/>
                  </a:path>
                </a:pathLst>
              </a:custGeom>
              <a:solidFill>
                <a:srgbClr val="E1A099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95">
                <a:extLst>
                  <a:ext uri="{FF2B5EF4-FFF2-40B4-BE49-F238E27FC236}">
                    <a16:creationId xmlns:a16="http://schemas.microsoft.com/office/drawing/2014/main" id="{3B4BC2D8-0DEF-49EB-A9C8-62BDFC2B904D}"/>
                  </a:ext>
                </a:extLst>
              </p:cNvPr>
              <p:cNvSpPr/>
              <p:nvPr/>
            </p:nvSpPr>
            <p:spPr>
              <a:xfrm>
                <a:off x="1515510" y="3865543"/>
                <a:ext cx="940563" cy="2711446"/>
              </a:xfrm>
              <a:custGeom>
                <a:avLst/>
                <a:gdLst>
                  <a:gd name="connsiteX0" fmla="*/ 99092 w 940563"/>
                  <a:gd name="connsiteY0" fmla="*/ 0 h 2711446"/>
                  <a:gd name="connsiteX1" fmla="*/ 114286 w 940563"/>
                  <a:gd name="connsiteY1" fmla="*/ 3212 h 2711446"/>
                  <a:gd name="connsiteX2" fmla="*/ 101203 w 940563"/>
                  <a:gd name="connsiteY2" fmla="*/ 143616 h 2711446"/>
                  <a:gd name="connsiteX3" fmla="*/ 286218 w 940563"/>
                  <a:gd name="connsiteY3" fmla="*/ 369935 h 2711446"/>
                  <a:gd name="connsiteX4" fmla="*/ 564268 w 940563"/>
                  <a:gd name="connsiteY4" fmla="*/ 303468 h 2711446"/>
                  <a:gd name="connsiteX5" fmla="*/ 632790 w 940563"/>
                  <a:gd name="connsiteY5" fmla="*/ 135445 h 2711446"/>
                  <a:gd name="connsiteX6" fmla="*/ 629783 w 940563"/>
                  <a:gd name="connsiteY6" fmla="*/ 10180 h 2711446"/>
                  <a:gd name="connsiteX7" fmla="*/ 664620 w 940563"/>
                  <a:gd name="connsiteY7" fmla="*/ 12386 h 2711446"/>
                  <a:gd name="connsiteX8" fmla="*/ 664690 w 940563"/>
                  <a:gd name="connsiteY8" fmla="*/ 12782 h 2711446"/>
                  <a:gd name="connsiteX9" fmla="*/ 695284 w 940563"/>
                  <a:gd name="connsiteY9" fmla="*/ 8137 h 2711446"/>
                  <a:gd name="connsiteX10" fmla="*/ 727928 w 940563"/>
                  <a:gd name="connsiteY10" fmla="*/ 8626 h 2711446"/>
                  <a:gd name="connsiteX11" fmla="*/ 809433 w 940563"/>
                  <a:gd name="connsiteY11" fmla="*/ 250784 h 2711446"/>
                  <a:gd name="connsiteX12" fmla="*/ 820461 w 940563"/>
                  <a:gd name="connsiteY12" fmla="*/ 408230 h 2711446"/>
                  <a:gd name="connsiteX13" fmla="*/ 820461 w 940563"/>
                  <a:gd name="connsiteY13" fmla="*/ 697558 h 2711446"/>
                  <a:gd name="connsiteX14" fmla="*/ 847880 w 940563"/>
                  <a:gd name="connsiteY14" fmla="*/ 1399271 h 2711446"/>
                  <a:gd name="connsiteX15" fmla="*/ 910688 w 940563"/>
                  <a:gd name="connsiteY15" fmla="*/ 2284346 h 2711446"/>
                  <a:gd name="connsiteX16" fmla="*/ 940563 w 940563"/>
                  <a:gd name="connsiteY16" fmla="*/ 2707660 h 2711446"/>
                  <a:gd name="connsiteX17" fmla="*/ 869736 w 940563"/>
                  <a:gd name="connsiteY17" fmla="*/ 2707760 h 2711446"/>
                  <a:gd name="connsiteX18" fmla="*/ 869736 w 940563"/>
                  <a:gd name="connsiteY18" fmla="*/ 2707762 h 2711446"/>
                  <a:gd name="connsiteX19" fmla="*/ 200854 w 940563"/>
                  <a:gd name="connsiteY19" fmla="*/ 2711421 h 2711446"/>
                  <a:gd name="connsiteX20" fmla="*/ 190879 w 940563"/>
                  <a:gd name="connsiteY20" fmla="*/ 2685806 h 2711446"/>
                  <a:gd name="connsiteX21" fmla="*/ 197696 w 940563"/>
                  <a:gd name="connsiteY21" fmla="*/ 2471668 h 2711446"/>
                  <a:gd name="connsiteX22" fmla="*/ 227020 w 940563"/>
                  <a:gd name="connsiteY22" fmla="*/ 1461278 h 2711446"/>
                  <a:gd name="connsiteX23" fmla="*/ 226118 w 940563"/>
                  <a:gd name="connsiteY23" fmla="*/ 1430951 h 2711446"/>
                  <a:gd name="connsiteX24" fmla="*/ 236894 w 940563"/>
                  <a:gd name="connsiteY24" fmla="*/ 1330699 h 2711446"/>
                  <a:gd name="connsiteX25" fmla="*/ 236794 w 940563"/>
                  <a:gd name="connsiteY25" fmla="*/ 1154958 h 2711446"/>
                  <a:gd name="connsiteX26" fmla="*/ 219100 w 940563"/>
                  <a:gd name="connsiteY26" fmla="*/ 971948 h 2711446"/>
                  <a:gd name="connsiteX27" fmla="*/ 101654 w 940563"/>
                  <a:gd name="connsiteY27" fmla="*/ 506127 h 2711446"/>
                  <a:gd name="connsiteX28" fmla="*/ 33834 w 940563"/>
                  <a:gd name="connsiteY28" fmla="*/ 343768 h 2711446"/>
                  <a:gd name="connsiteX29" fmla="*/ 6666 w 940563"/>
                  <a:gd name="connsiteY29" fmla="*/ 18250 h 2711446"/>
                  <a:gd name="connsiteX30" fmla="*/ 99092 w 940563"/>
                  <a:gd name="connsiteY30" fmla="*/ 0 h 271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0563" h="2711446">
                    <a:moveTo>
                      <a:pt x="99092" y="0"/>
                    </a:moveTo>
                    <a:cubicBezTo>
                      <a:pt x="107294" y="-21"/>
                      <a:pt x="112970" y="944"/>
                      <a:pt x="114286" y="3212"/>
                    </a:cubicBezTo>
                    <a:cubicBezTo>
                      <a:pt x="109524" y="49980"/>
                      <a:pt x="97193" y="95946"/>
                      <a:pt x="101203" y="143616"/>
                    </a:cubicBezTo>
                    <a:cubicBezTo>
                      <a:pt x="110677" y="256499"/>
                      <a:pt x="176944" y="339708"/>
                      <a:pt x="286218" y="369935"/>
                    </a:cubicBezTo>
                    <a:cubicBezTo>
                      <a:pt x="390330" y="398757"/>
                      <a:pt x="485570" y="381614"/>
                      <a:pt x="564268" y="303468"/>
                    </a:cubicBezTo>
                    <a:cubicBezTo>
                      <a:pt x="610333" y="257753"/>
                      <a:pt x="630685" y="199356"/>
                      <a:pt x="632790" y="135445"/>
                    </a:cubicBezTo>
                    <a:cubicBezTo>
                      <a:pt x="634143" y="93740"/>
                      <a:pt x="630935" y="51935"/>
                      <a:pt x="629783" y="10180"/>
                    </a:cubicBezTo>
                    <a:cubicBezTo>
                      <a:pt x="641361" y="14390"/>
                      <a:pt x="649081" y="14741"/>
                      <a:pt x="664620" y="12386"/>
                    </a:cubicBezTo>
                    <a:lnTo>
                      <a:pt x="664690" y="12782"/>
                    </a:lnTo>
                    <a:lnTo>
                      <a:pt x="695284" y="8137"/>
                    </a:lnTo>
                    <a:cubicBezTo>
                      <a:pt x="705760" y="7786"/>
                      <a:pt x="716024" y="8375"/>
                      <a:pt x="727928" y="8626"/>
                    </a:cubicBezTo>
                    <a:cubicBezTo>
                      <a:pt x="753242" y="67573"/>
                      <a:pt x="801062" y="186473"/>
                      <a:pt x="809433" y="250784"/>
                    </a:cubicBezTo>
                    <a:cubicBezTo>
                      <a:pt x="817103" y="309582"/>
                      <a:pt x="819760" y="349032"/>
                      <a:pt x="820461" y="408230"/>
                    </a:cubicBezTo>
                    <a:cubicBezTo>
                      <a:pt x="821664" y="504673"/>
                      <a:pt x="821815" y="601115"/>
                      <a:pt x="820461" y="697558"/>
                    </a:cubicBezTo>
                    <a:cubicBezTo>
                      <a:pt x="819258" y="781167"/>
                      <a:pt x="846677" y="1384334"/>
                      <a:pt x="847880" y="1399271"/>
                    </a:cubicBezTo>
                    <a:cubicBezTo>
                      <a:pt x="852592" y="1471202"/>
                      <a:pt x="903370" y="2183543"/>
                      <a:pt x="910688" y="2284346"/>
                    </a:cubicBezTo>
                    <a:cubicBezTo>
                      <a:pt x="916904" y="2369660"/>
                      <a:pt x="936754" y="2651920"/>
                      <a:pt x="940563" y="2707660"/>
                    </a:cubicBezTo>
                    <a:lnTo>
                      <a:pt x="869736" y="2707760"/>
                    </a:lnTo>
                    <a:lnTo>
                      <a:pt x="869736" y="2707762"/>
                    </a:lnTo>
                    <a:cubicBezTo>
                      <a:pt x="798907" y="2706208"/>
                      <a:pt x="296795" y="2711872"/>
                      <a:pt x="200854" y="2711421"/>
                    </a:cubicBezTo>
                    <a:cubicBezTo>
                      <a:pt x="193836" y="2704353"/>
                      <a:pt x="190779" y="2695781"/>
                      <a:pt x="190879" y="2685806"/>
                    </a:cubicBezTo>
                    <a:cubicBezTo>
                      <a:pt x="191480" y="2614377"/>
                      <a:pt x="194087" y="2542997"/>
                      <a:pt x="197696" y="2471668"/>
                    </a:cubicBezTo>
                    <a:cubicBezTo>
                      <a:pt x="197947" y="2466957"/>
                      <a:pt x="225667" y="1544136"/>
                      <a:pt x="227020" y="1461278"/>
                    </a:cubicBezTo>
                    <a:cubicBezTo>
                      <a:pt x="227170" y="1451153"/>
                      <a:pt x="227220" y="1441027"/>
                      <a:pt x="226118" y="1430951"/>
                    </a:cubicBezTo>
                    <a:cubicBezTo>
                      <a:pt x="230177" y="1397618"/>
                      <a:pt x="234890" y="1364384"/>
                      <a:pt x="236894" y="1330699"/>
                    </a:cubicBezTo>
                    <a:cubicBezTo>
                      <a:pt x="240353" y="1272053"/>
                      <a:pt x="240153" y="1213605"/>
                      <a:pt x="236794" y="1154958"/>
                    </a:cubicBezTo>
                    <a:cubicBezTo>
                      <a:pt x="233285" y="1093704"/>
                      <a:pt x="228072" y="1032601"/>
                      <a:pt x="219100" y="971948"/>
                    </a:cubicBezTo>
                    <a:cubicBezTo>
                      <a:pt x="195591" y="812748"/>
                      <a:pt x="163159" y="655652"/>
                      <a:pt x="101654" y="506127"/>
                    </a:cubicBezTo>
                    <a:cubicBezTo>
                      <a:pt x="79348" y="451890"/>
                      <a:pt x="53183" y="399308"/>
                      <a:pt x="33834" y="343768"/>
                    </a:cubicBezTo>
                    <a:cubicBezTo>
                      <a:pt x="2605" y="254143"/>
                      <a:pt x="-8372" y="31734"/>
                      <a:pt x="6666" y="18250"/>
                    </a:cubicBezTo>
                    <a:cubicBezTo>
                      <a:pt x="27155" y="9002"/>
                      <a:pt x="74486" y="64"/>
                      <a:pt x="9909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Freeform: Shape 96">
                <a:extLst>
                  <a:ext uri="{FF2B5EF4-FFF2-40B4-BE49-F238E27FC236}">
                    <a16:creationId xmlns:a16="http://schemas.microsoft.com/office/drawing/2014/main" id="{BBCD1179-8285-4ADB-AA6C-99A411297BC2}"/>
                  </a:ext>
                </a:extLst>
              </p:cNvPr>
              <p:cNvSpPr/>
              <p:nvPr/>
            </p:nvSpPr>
            <p:spPr>
              <a:xfrm>
                <a:off x="846042" y="5309377"/>
                <a:ext cx="318434" cy="1268040"/>
              </a:xfrm>
              <a:custGeom>
                <a:avLst/>
                <a:gdLst>
                  <a:gd name="connsiteX0" fmla="*/ 278019 w 473036"/>
                  <a:gd name="connsiteY0" fmla="*/ 68803 h 1883682"/>
                  <a:gd name="connsiteX1" fmla="*/ 473037 w 473036"/>
                  <a:gd name="connsiteY1" fmla="*/ 1883381 h 1883682"/>
                  <a:gd name="connsiteX2" fmla="*/ 31176 w 473036"/>
                  <a:gd name="connsiteY2" fmla="*/ 1883679 h 1883682"/>
                  <a:gd name="connsiteX3" fmla="*/ 5561 w 473036"/>
                  <a:gd name="connsiteY3" fmla="*/ 1850394 h 1883682"/>
                  <a:gd name="connsiteX4" fmla="*/ 118893 w 473036"/>
                  <a:gd name="connsiteY4" fmla="*/ 720127 h 1883682"/>
                  <a:gd name="connsiteX5" fmla="*/ 115170 w 473036"/>
                  <a:gd name="connsiteY5" fmla="*/ 366803 h 1883682"/>
                  <a:gd name="connsiteX6" fmla="*/ 94171 w 473036"/>
                  <a:gd name="connsiteY6" fmla="*/ 102088 h 1883682"/>
                  <a:gd name="connsiteX7" fmla="*/ 144731 w 473036"/>
                  <a:gd name="connsiteY7" fmla="*/ 18914 h 1883682"/>
                  <a:gd name="connsiteX8" fmla="*/ 165730 w 473036"/>
                  <a:gd name="connsiteY8" fmla="*/ 0 h 1883682"/>
                  <a:gd name="connsiteX9" fmla="*/ 175187 w 473036"/>
                  <a:gd name="connsiteY9" fmla="*/ 6627 h 1883682"/>
                  <a:gd name="connsiteX10" fmla="*/ 278019 w 473036"/>
                  <a:gd name="connsiteY10" fmla="*/ 68803 h 1883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3036" h="1883682">
                    <a:moveTo>
                      <a:pt x="278019" y="68803"/>
                    </a:moveTo>
                    <a:cubicBezTo>
                      <a:pt x="292167" y="211771"/>
                      <a:pt x="472739" y="1868340"/>
                      <a:pt x="473037" y="1883381"/>
                    </a:cubicBezTo>
                    <a:cubicBezTo>
                      <a:pt x="325750" y="1883456"/>
                      <a:pt x="178463" y="1883307"/>
                      <a:pt x="31176" y="1883679"/>
                    </a:cubicBezTo>
                    <a:cubicBezTo>
                      <a:pt x="7050" y="1883754"/>
                      <a:pt x="-9034" y="1882637"/>
                      <a:pt x="5561" y="1850394"/>
                    </a:cubicBezTo>
                    <a:cubicBezTo>
                      <a:pt x="12784" y="1834460"/>
                      <a:pt x="113383" y="743806"/>
                      <a:pt x="118893" y="720127"/>
                    </a:cubicBezTo>
                    <a:cubicBezTo>
                      <a:pt x="130956" y="668004"/>
                      <a:pt x="119191" y="413416"/>
                      <a:pt x="115170" y="366803"/>
                    </a:cubicBezTo>
                    <a:cubicBezTo>
                      <a:pt x="107575" y="278639"/>
                      <a:pt x="90523" y="191146"/>
                      <a:pt x="94171" y="102088"/>
                    </a:cubicBezTo>
                    <a:cubicBezTo>
                      <a:pt x="111074" y="74388"/>
                      <a:pt x="128201" y="46837"/>
                      <a:pt x="144731" y="18914"/>
                    </a:cubicBezTo>
                    <a:cubicBezTo>
                      <a:pt x="149869" y="10276"/>
                      <a:pt x="154486" y="1638"/>
                      <a:pt x="165730" y="0"/>
                    </a:cubicBezTo>
                    <a:cubicBezTo>
                      <a:pt x="169676" y="1117"/>
                      <a:pt x="173846" y="2830"/>
                      <a:pt x="175187" y="6627"/>
                    </a:cubicBezTo>
                    <a:cubicBezTo>
                      <a:pt x="186505" y="38125"/>
                      <a:pt x="236544" y="58155"/>
                      <a:pt x="278019" y="68803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97">
                <a:extLst>
                  <a:ext uri="{FF2B5EF4-FFF2-40B4-BE49-F238E27FC236}">
                    <a16:creationId xmlns:a16="http://schemas.microsoft.com/office/drawing/2014/main" id="{4AF32F38-4520-4634-893E-DBA432B4378E}"/>
                  </a:ext>
                </a:extLst>
              </p:cNvPr>
              <p:cNvSpPr/>
              <p:nvPr/>
            </p:nvSpPr>
            <p:spPr>
              <a:xfrm>
                <a:off x="2176871" y="3873571"/>
                <a:ext cx="279202" cy="2699736"/>
              </a:xfrm>
              <a:custGeom>
                <a:avLst/>
                <a:gdLst>
                  <a:gd name="connsiteX0" fmla="*/ 414756 w 414756"/>
                  <a:gd name="connsiteY0" fmla="*/ 4010323 h 4010478"/>
                  <a:gd name="connsiteX1" fmla="*/ 309541 w 414756"/>
                  <a:gd name="connsiteY1" fmla="*/ 4010472 h 4010478"/>
                  <a:gd name="connsiteX2" fmla="*/ 282883 w 414756"/>
                  <a:gd name="connsiteY2" fmla="*/ 3986868 h 4010478"/>
                  <a:gd name="connsiteX3" fmla="*/ 236195 w 414756"/>
                  <a:gd name="connsiteY3" fmla="*/ 3380668 h 4010478"/>
                  <a:gd name="connsiteX4" fmla="*/ 95014 w 414756"/>
                  <a:gd name="connsiteY4" fmla="*/ 1216116 h 4010478"/>
                  <a:gd name="connsiteX5" fmla="*/ 90696 w 414756"/>
                  <a:gd name="connsiteY5" fmla="*/ 591227 h 4010478"/>
                  <a:gd name="connsiteX6" fmla="*/ 24424 w 414756"/>
                  <a:gd name="connsiteY6" fmla="*/ 136037 h 4010478"/>
                  <a:gd name="connsiteX7" fmla="*/ 0 w 414756"/>
                  <a:gd name="connsiteY7" fmla="*/ 7813 h 4010478"/>
                  <a:gd name="connsiteX8" fmla="*/ 98886 w 414756"/>
                  <a:gd name="connsiteY8" fmla="*/ 888 h 4010478"/>
                  <a:gd name="connsiteX9" fmla="*/ 219962 w 414756"/>
                  <a:gd name="connsiteY9" fmla="*/ 360616 h 4010478"/>
                  <a:gd name="connsiteX10" fmla="*/ 236344 w 414756"/>
                  <a:gd name="connsiteY10" fmla="*/ 594503 h 4010478"/>
                  <a:gd name="connsiteX11" fmla="*/ 236344 w 414756"/>
                  <a:gd name="connsiteY11" fmla="*/ 1024301 h 4010478"/>
                  <a:gd name="connsiteX12" fmla="*/ 277075 w 414756"/>
                  <a:gd name="connsiteY12" fmla="*/ 2066702 h 4010478"/>
                  <a:gd name="connsiteX13" fmla="*/ 370377 w 414756"/>
                  <a:gd name="connsiteY13" fmla="*/ 3381487 h 4010478"/>
                  <a:gd name="connsiteX14" fmla="*/ 414756 w 414756"/>
                  <a:gd name="connsiteY14" fmla="*/ 4010323 h 401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4756" h="4010478">
                    <a:moveTo>
                      <a:pt x="414756" y="4010323"/>
                    </a:moveTo>
                    <a:cubicBezTo>
                      <a:pt x="379685" y="4010323"/>
                      <a:pt x="344613" y="4009951"/>
                      <a:pt x="309541" y="4010472"/>
                    </a:cubicBezTo>
                    <a:cubicBezTo>
                      <a:pt x="292787" y="4010695"/>
                      <a:pt x="284522" y="4005632"/>
                      <a:pt x="282883" y="3986868"/>
                    </a:cubicBezTo>
                    <a:cubicBezTo>
                      <a:pt x="273426" y="3876440"/>
                      <a:pt x="243269" y="3472257"/>
                      <a:pt x="236195" y="3380668"/>
                    </a:cubicBezTo>
                    <a:cubicBezTo>
                      <a:pt x="231132" y="3314917"/>
                      <a:pt x="100152" y="1394082"/>
                      <a:pt x="95014" y="1216116"/>
                    </a:cubicBezTo>
                    <a:cubicBezTo>
                      <a:pt x="88983" y="1007696"/>
                      <a:pt x="94568" y="799498"/>
                      <a:pt x="90696" y="591227"/>
                    </a:cubicBezTo>
                    <a:cubicBezTo>
                      <a:pt x="87717" y="433366"/>
                      <a:pt x="78707" y="285558"/>
                      <a:pt x="24424" y="136037"/>
                    </a:cubicBezTo>
                    <a:cubicBezTo>
                      <a:pt x="11467" y="100295"/>
                      <a:pt x="5585" y="68574"/>
                      <a:pt x="0" y="7813"/>
                    </a:cubicBezTo>
                    <a:cubicBezTo>
                      <a:pt x="37901" y="-2612"/>
                      <a:pt x="63517" y="143"/>
                      <a:pt x="98886" y="888"/>
                    </a:cubicBezTo>
                    <a:cubicBezTo>
                      <a:pt x="136490" y="88455"/>
                      <a:pt x="207527" y="265081"/>
                      <a:pt x="219962" y="360616"/>
                    </a:cubicBezTo>
                    <a:cubicBezTo>
                      <a:pt x="231355" y="447961"/>
                      <a:pt x="235302" y="506563"/>
                      <a:pt x="236344" y="594503"/>
                    </a:cubicBezTo>
                    <a:cubicBezTo>
                      <a:pt x="238131" y="737769"/>
                      <a:pt x="238355" y="881035"/>
                      <a:pt x="236344" y="1024301"/>
                    </a:cubicBezTo>
                    <a:cubicBezTo>
                      <a:pt x="234557" y="1148504"/>
                      <a:pt x="275288" y="2044512"/>
                      <a:pt x="277075" y="2066702"/>
                    </a:cubicBezTo>
                    <a:cubicBezTo>
                      <a:pt x="284075" y="2173556"/>
                      <a:pt x="359505" y="3231743"/>
                      <a:pt x="370377" y="3381487"/>
                    </a:cubicBezTo>
                    <a:cubicBezTo>
                      <a:pt x="379610" y="3508222"/>
                      <a:pt x="409097" y="3927521"/>
                      <a:pt x="414756" y="40103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98">
                <a:extLst>
                  <a:ext uri="{FF2B5EF4-FFF2-40B4-BE49-F238E27FC236}">
                    <a16:creationId xmlns:a16="http://schemas.microsoft.com/office/drawing/2014/main" id="{C5BCCADD-C838-4406-95BC-4CE5C58C4285}"/>
                  </a:ext>
                </a:extLst>
              </p:cNvPr>
              <p:cNvSpPr/>
              <p:nvPr/>
            </p:nvSpPr>
            <p:spPr>
              <a:xfrm>
                <a:off x="180815" y="3887151"/>
                <a:ext cx="1036294" cy="2674172"/>
              </a:xfrm>
              <a:custGeom>
                <a:avLst/>
                <a:gdLst>
                  <a:gd name="connsiteX0" fmla="*/ 1525870 w 1539422"/>
                  <a:gd name="connsiteY0" fmla="*/ 5585 h 3972502"/>
                  <a:gd name="connsiteX1" fmla="*/ 1525870 w 1539422"/>
                  <a:gd name="connsiteY1" fmla="*/ 5585 h 3972502"/>
                  <a:gd name="connsiteX2" fmla="*/ 1511350 w 1539422"/>
                  <a:gd name="connsiteY2" fmla="*/ 8638 h 3972502"/>
                  <a:gd name="connsiteX3" fmla="*/ 1284090 w 1539422"/>
                  <a:gd name="connsiteY3" fmla="*/ 107971 h 3972502"/>
                  <a:gd name="connsiteX4" fmla="*/ 1028311 w 1539422"/>
                  <a:gd name="connsiteY4" fmla="*/ 304999 h 3972502"/>
                  <a:gd name="connsiteX5" fmla="*/ 900533 w 1539422"/>
                  <a:gd name="connsiteY5" fmla="*/ 527939 h 3972502"/>
                  <a:gd name="connsiteX6" fmla="*/ 260751 w 1539422"/>
                  <a:gd name="connsiteY6" fmla="*/ 1873552 h 3972502"/>
                  <a:gd name="connsiteX7" fmla="*/ 106241 w 1539422"/>
                  <a:gd name="connsiteY7" fmla="*/ 2311690 h 3972502"/>
                  <a:gd name="connsiteX8" fmla="*/ 36247 w 1539422"/>
                  <a:gd name="connsiteY8" fmla="*/ 2619816 h 3972502"/>
                  <a:gd name="connsiteX9" fmla="*/ 23290 w 1539422"/>
                  <a:gd name="connsiteY9" fmla="*/ 2751763 h 3972502"/>
                  <a:gd name="connsiteX10" fmla="*/ 1473 w 1539422"/>
                  <a:gd name="connsiteY10" fmla="*/ 3972502 h 3972502"/>
                  <a:gd name="connsiteX11" fmla="*/ 209819 w 1539422"/>
                  <a:gd name="connsiteY11" fmla="*/ 3972130 h 3972502"/>
                  <a:gd name="connsiteX12" fmla="*/ 251294 w 1539422"/>
                  <a:gd name="connsiteY12" fmla="*/ 3690587 h 3972502"/>
                  <a:gd name="connsiteX13" fmla="*/ 219499 w 1539422"/>
                  <a:gd name="connsiteY13" fmla="*/ 3263470 h 3972502"/>
                  <a:gd name="connsiteX14" fmla="*/ 168418 w 1539422"/>
                  <a:gd name="connsiteY14" fmla="*/ 2934569 h 3972502"/>
                  <a:gd name="connsiteX15" fmla="*/ 233945 w 1539422"/>
                  <a:gd name="connsiteY15" fmla="*/ 2482954 h 3972502"/>
                  <a:gd name="connsiteX16" fmla="*/ 541028 w 1539422"/>
                  <a:gd name="connsiteY16" fmla="*/ 1844660 h 3972502"/>
                  <a:gd name="connsiteX17" fmla="*/ 715941 w 1539422"/>
                  <a:gd name="connsiteY17" fmla="*/ 1499005 h 3972502"/>
                  <a:gd name="connsiteX18" fmla="*/ 1036725 w 1539422"/>
                  <a:gd name="connsiteY18" fmla="*/ 691906 h 3972502"/>
                  <a:gd name="connsiteX19" fmla="*/ 1091604 w 1539422"/>
                  <a:gd name="connsiteY19" fmla="*/ 521536 h 3972502"/>
                  <a:gd name="connsiteX20" fmla="*/ 1130176 w 1539422"/>
                  <a:gd name="connsiteY20" fmla="*/ 459508 h 3972502"/>
                  <a:gd name="connsiteX21" fmla="*/ 1214542 w 1539422"/>
                  <a:gd name="connsiteY21" fmla="*/ 422054 h 3972502"/>
                  <a:gd name="connsiteX22" fmla="*/ 1503457 w 1539422"/>
                  <a:gd name="connsiteY22" fmla="*/ 343496 h 3972502"/>
                  <a:gd name="connsiteX23" fmla="*/ 1509265 w 1539422"/>
                  <a:gd name="connsiteY23" fmla="*/ 325550 h 3972502"/>
                  <a:gd name="connsiteX24" fmla="*/ 1518796 w 1539422"/>
                  <a:gd name="connsiteY24" fmla="*/ 233887 h 3972502"/>
                  <a:gd name="connsiteX25" fmla="*/ 1539422 w 1539422"/>
                  <a:gd name="connsiteY25" fmla="*/ 0 h 3972502"/>
                  <a:gd name="connsiteX26" fmla="*/ 1525870 w 1539422"/>
                  <a:gd name="connsiteY26" fmla="*/ 5585 h 397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39422" h="3972502">
                    <a:moveTo>
                      <a:pt x="1525870" y="5585"/>
                    </a:moveTo>
                    <a:cubicBezTo>
                      <a:pt x="1525870" y="5585"/>
                      <a:pt x="1525870" y="5585"/>
                      <a:pt x="1525870" y="5585"/>
                    </a:cubicBezTo>
                    <a:cubicBezTo>
                      <a:pt x="1521030" y="6553"/>
                      <a:pt x="1515743" y="6702"/>
                      <a:pt x="1511350" y="8638"/>
                    </a:cubicBezTo>
                    <a:cubicBezTo>
                      <a:pt x="1435472" y="41476"/>
                      <a:pt x="1359148" y="73346"/>
                      <a:pt x="1284090" y="107971"/>
                    </a:cubicBezTo>
                    <a:cubicBezTo>
                      <a:pt x="1184087" y="154138"/>
                      <a:pt x="1094285" y="215048"/>
                      <a:pt x="1028311" y="304999"/>
                    </a:cubicBezTo>
                    <a:cubicBezTo>
                      <a:pt x="977528" y="374323"/>
                      <a:pt x="940818" y="452360"/>
                      <a:pt x="900533" y="527939"/>
                    </a:cubicBezTo>
                    <a:cubicBezTo>
                      <a:pt x="709984" y="885583"/>
                      <a:pt x="283984" y="1815024"/>
                      <a:pt x="260751" y="1873552"/>
                    </a:cubicBezTo>
                    <a:cubicBezTo>
                      <a:pt x="203638" y="2017563"/>
                      <a:pt x="149430" y="2162616"/>
                      <a:pt x="106241" y="2311690"/>
                    </a:cubicBezTo>
                    <a:cubicBezTo>
                      <a:pt x="76829" y="2413108"/>
                      <a:pt x="49352" y="2514972"/>
                      <a:pt x="36247" y="2619816"/>
                    </a:cubicBezTo>
                    <a:cubicBezTo>
                      <a:pt x="30811" y="2663525"/>
                      <a:pt x="27088" y="2707831"/>
                      <a:pt x="23290" y="2751763"/>
                    </a:cubicBezTo>
                    <a:cubicBezTo>
                      <a:pt x="20833" y="2779314"/>
                      <a:pt x="-6569" y="3905560"/>
                      <a:pt x="1473" y="3972502"/>
                    </a:cubicBezTo>
                    <a:cubicBezTo>
                      <a:pt x="84871" y="3970790"/>
                      <a:pt x="137590" y="3972502"/>
                      <a:pt x="209819" y="3972130"/>
                    </a:cubicBezTo>
                    <a:cubicBezTo>
                      <a:pt x="232530" y="3879573"/>
                      <a:pt x="246454" y="3785452"/>
                      <a:pt x="251294" y="3690587"/>
                    </a:cubicBezTo>
                    <a:cubicBezTo>
                      <a:pt x="258592" y="3547172"/>
                      <a:pt x="244742" y="3404800"/>
                      <a:pt x="219499" y="3263470"/>
                    </a:cubicBezTo>
                    <a:cubicBezTo>
                      <a:pt x="199990" y="3154233"/>
                      <a:pt x="177130" y="3045294"/>
                      <a:pt x="168418" y="2934569"/>
                    </a:cubicBezTo>
                    <a:cubicBezTo>
                      <a:pt x="156131" y="2779464"/>
                      <a:pt x="182640" y="2629272"/>
                      <a:pt x="233945" y="2482954"/>
                    </a:cubicBezTo>
                    <a:cubicBezTo>
                      <a:pt x="312503" y="2258747"/>
                      <a:pt x="427249" y="2051964"/>
                      <a:pt x="541028" y="1844660"/>
                    </a:cubicBezTo>
                    <a:cubicBezTo>
                      <a:pt x="603205" y="1731403"/>
                      <a:pt x="667540" y="1619039"/>
                      <a:pt x="715941" y="1499005"/>
                    </a:cubicBezTo>
                    <a:cubicBezTo>
                      <a:pt x="824060" y="1230494"/>
                      <a:pt x="930840" y="961311"/>
                      <a:pt x="1036725" y="691906"/>
                    </a:cubicBezTo>
                    <a:cubicBezTo>
                      <a:pt x="1058468" y="636506"/>
                      <a:pt x="1088849" y="583861"/>
                      <a:pt x="1091604" y="521536"/>
                    </a:cubicBezTo>
                    <a:cubicBezTo>
                      <a:pt x="1092721" y="496665"/>
                      <a:pt x="1109475" y="476188"/>
                      <a:pt x="1130176" y="459508"/>
                    </a:cubicBezTo>
                    <a:cubicBezTo>
                      <a:pt x="1155344" y="439180"/>
                      <a:pt x="1184459" y="429649"/>
                      <a:pt x="1214542" y="422054"/>
                    </a:cubicBezTo>
                    <a:cubicBezTo>
                      <a:pt x="1311343" y="397555"/>
                      <a:pt x="1412389" y="388992"/>
                      <a:pt x="1503457" y="343496"/>
                    </a:cubicBezTo>
                    <a:cubicBezTo>
                      <a:pt x="1505393" y="337539"/>
                      <a:pt x="1507329" y="331507"/>
                      <a:pt x="1509265" y="325550"/>
                    </a:cubicBezTo>
                    <a:cubicBezTo>
                      <a:pt x="1512467" y="295021"/>
                      <a:pt x="1516413" y="264491"/>
                      <a:pt x="1518796" y="233887"/>
                    </a:cubicBezTo>
                    <a:cubicBezTo>
                      <a:pt x="1524827" y="155850"/>
                      <a:pt x="1538231" y="78409"/>
                      <a:pt x="1539422" y="0"/>
                    </a:cubicBezTo>
                    <a:cubicBezTo>
                      <a:pt x="1534805" y="1787"/>
                      <a:pt x="1530338" y="3723"/>
                      <a:pt x="1525870" y="5585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99">
                <a:extLst>
                  <a:ext uri="{FF2B5EF4-FFF2-40B4-BE49-F238E27FC236}">
                    <a16:creationId xmlns:a16="http://schemas.microsoft.com/office/drawing/2014/main" id="{BF2F2886-181E-48CF-B4F8-EC8CB42AF533}"/>
                  </a:ext>
                </a:extLst>
              </p:cNvPr>
              <p:cNvSpPr/>
              <p:nvPr/>
            </p:nvSpPr>
            <p:spPr>
              <a:xfrm>
                <a:off x="1874370" y="3064543"/>
                <a:ext cx="274893" cy="187211"/>
              </a:xfrm>
              <a:custGeom>
                <a:avLst/>
                <a:gdLst>
                  <a:gd name="connsiteX0" fmla="*/ 148092 w 408356"/>
                  <a:gd name="connsiteY0" fmla="*/ 278103 h 278103"/>
                  <a:gd name="connsiteX1" fmla="*/ 358 w 408356"/>
                  <a:gd name="connsiteY1" fmla="*/ 145784 h 278103"/>
                  <a:gd name="connsiteX2" fmla="*/ 110042 w 408356"/>
                  <a:gd name="connsiteY2" fmla="*/ 25378 h 278103"/>
                  <a:gd name="connsiteX3" fmla="*/ 242734 w 408356"/>
                  <a:gd name="connsiteY3" fmla="*/ 2667 h 278103"/>
                  <a:gd name="connsiteX4" fmla="*/ 401786 w 408356"/>
                  <a:gd name="connsiteY4" fmla="*/ 172143 h 278103"/>
                  <a:gd name="connsiteX5" fmla="*/ 328515 w 408356"/>
                  <a:gd name="connsiteY5" fmla="*/ 244968 h 278103"/>
                  <a:gd name="connsiteX6" fmla="*/ 148092 w 408356"/>
                  <a:gd name="connsiteY6" fmla="*/ 278103 h 27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356" h="278103">
                    <a:moveTo>
                      <a:pt x="148092" y="278103"/>
                    </a:moveTo>
                    <a:cubicBezTo>
                      <a:pt x="58141" y="278029"/>
                      <a:pt x="6985" y="226129"/>
                      <a:pt x="358" y="145784"/>
                    </a:cubicBezTo>
                    <a:cubicBezTo>
                      <a:pt x="-4556" y="85916"/>
                      <a:pt x="41536" y="35877"/>
                      <a:pt x="110042" y="25378"/>
                    </a:cubicBezTo>
                    <a:cubicBezTo>
                      <a:pt x="154347" y="18602"/>
                      <a:pt x="198578" y="10783"/>
                      <a:pt x="242734" y="2667"/>
                    </a:cubicBezTo>
                    <a:cubicBezTo>
                      <a:pt x="348620" y="-16768"/>
                      <a:pt x="432986" y="73108"/>
                      <a:pt x="401786" y="172143"/>
                    </a:cubicBezTo>
                    <a:cubicBezTo>
                      <a:pt x="390021" y="209449"/>
                      <a:pt x="365001" y="236553"/>
                      <a:pt x="328515" y="244968"/>
                    </a:cubicBezTo>
                    <a:cubicBezTo>
                      <a:pt x="263509" y="260158"/>
                      <a:pt x="197237" y="269391"/>
                      <a:pt x="148092" y="278103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00">
                <a:extLst>
                  <a:ext uri="{FF2B5EF4-FFF2-40B4-BE49-F238E27FC236}">
                    <a16:creationId xmlns:a16="http://schemas.microsoft.com/office/drawing/2014/main" id="{5516685F-DCBB-4F63-9AAC-46AAB8475E08}"/>
                  </a:ext>
                </a:extLst>
              </p:cNvPr>
              <p:cNvSpPr/>
              <p:nvPr/>
            </p:nvSpPr>
            <p:spPr>
              <a:xfrm>
                <a:off x="2404043" y="3016674"/>
                <a:ext cx="105543" cy="169615"/>
              </a:xfrm>
              <a:custGeom>
                <a:avLst/>
                <a:gdLst>
                  <a:gd name="connsiteX0" fmla="*/ 17871 w 156785"/>
                  <a:gd name="connsiteY0" fmla="*/ 251966 h 251965"/>
                  <a:gd name="connsiteX1" fmla="*/ 56294 w 156785"/>
                  <a:gd name="connsiteY1" fmla="*/ 246604 h 251965"/>
                  <a:gd name="connsiteX2" fmla="*/ 156297 w 156785"/>
                  <a:gd name="connsiteY2" fmla="*/ 146303 h 251965"/>
                  <a:gd name="connsiteX3" fmla="*/ 71335 w 156785"/>
                  <a:gd name="connsiteY3" fmla="*/ 2144 h 251965"/>
                  <a:gd name="connsiteX4" fmla="*/ 40656 w 156785"/>
                  <a:gd name="connsiteY4" fmla="*/ 15398 h 251965"/>
                  <a:gd name="connsiteX5" fmla="*/ 0 w 156785"/>
                  <a:gd name="connsiteY5" fmla="*/ 81521 h 251965"/>
                  <a:gd name="connsiteX6" fmla="*/ 0 w 156785"/>
                  <a:gd name="connsiteY6" fmla="*/ 81521 h 251965"/>
                  <a:gd name="connsiteX7" fmla="*/ 17871 w 156785"/>
                  <a:gd name="connsiteY7" fmla="*/ 251966 h 25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785" h="251965">
                    <a:moveTo>
                      <a:pt x="17871" y="251966"/>
                    </a:moveTo>
                    <a:cubicBezTo>
                      <a:pt x="30679" y="250179"/>
                      <a:pt x="43561" y="248838"/>
                      <a:pt x="56294" y="246604"/>
                    </a:cubicBezTo>
                    <a:cubicBezTo>
                      <a:pt x="112438" y="236924"/>
                      <a:pt x="152350" y="196715"/>
                      <a:pt x="156297" y="146303"/>
                    </a:cubicBezTo>
                    <a:cubicBezTo>
                      <a:pt x="161435" y="80404"/>
                      <a:pt x="125618" y="20313"/>
                      <a:pt x="71335" y="2144"/>
                    </a:cubicBezTo>
                    <a:cubicBezTo>
                      <a:pt x="55847" y="-3068"/>
                      <a:pt x="48177" y="1176"/>
                      <a:pt x="40656" y="15398"/>
                    </a:cubicBezTo>
                    <a:cubicBezTo>
                      <a:pt x="28594" y="38184"/>
                      <a:pt x="13701" y="59555"/>
                      <a:pt x="0" y="81521"/>
                    </a:cubicBezTo>
                    <a:cubicBezTo>
                      <a:pt x="0" y="81521"/>
                      <a:pt x="0" y="81521"/>
                      <a:pt x="0" y="81521"/>
                    </a:cubicBezTo>
                    <a:cubicBezTo>
                      <a:pt x="9903" y="161717"/>
                      <a:pt x="11914" y="210192"/>
                      <a:pt x="17871" y="251966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101">
                <a:extLst>
                  <a:ext uri="{FF2B5EF4-FFF2-40B4-BE49-F238E27FC236}">
                    <a16:creationId xmlns:a16="http://schemas.microsoft.com/office/drawing/2014/main" id="{F1E7DAE7-A8CA-4979-88BD-ECB1FD9ED003}"/>
                  </a:ext>
                </a:extLst>
              </p:cNvPr>
              <p:cNvSpPr/>
              <p:nvPr/>
            </p:nvSpPr>
            <p:spPr>
              <a:xfrm>
                <a:off x="2404093" y="3071551"/>
                <a:ext cx="11980" cy="114738"/>
              </a:xfrm>
              <a:custGeom>
                <a:avLst/>
                <a:gdLst>
                  <a:gd name="connsiteX0" fmla="*/ 17796 w 17796"/>
                  <a:gd name="connsiteY0" fmla="*/ 170445 h 170444"/>
                  <a:gd name="connsiteX1" fmla="*/ 0 w 17796"/>
                  <a:gd name="connsiteY1" fmla="*/ 0 h 170444"/>
                  <a:gd name="connsiteX2" fmla="*/ 0 w 17796"/>
                  <a:gd name="connsiteY2" fmla="*/ 0 h 170444"/>
                  <a:gd name="connsiteX3" fmla="*/ 0 w 17796"/>
                  <a:gd name="connsiteY3" fmla="*/ 0 h 170444"/>
                  <a:gd name="connsiteX4" fmla="*/ 17796 w 17796"/>
                  <a:gd name="connsiteY4" fmla="*/ 170445 h 17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6" h="170444">
                    <a:moveTo>
                      <a:pt x="17796" y="170445"/>
                    </a:moveTo>
                    <a:cubicBezTo>
                      <a:pt x="11765" y="128671"/>
                      <a:pt x="9829" y="8019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15" y="57262"/>
                      <a:pt x="9457" y="113853"/>
                      <a:pt x="17796" y="170445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102">
                <a:extLst>
                  <a:ext uri="{FF2B5EF4-FFF2-40B4-BE49-F238E27FC236}">
                    <a16:creationId xmlns:a16="http://schemas.microsoft.com/office/drawing/2014/main" id="{73ECE23A-422A-415D-99F1-2313A636FCFC}"/>
                  </a:ext>
                </a:extLst>
              </p:cNvPr>
              <p:cNvSpPr/>
              <p:nvPr/>
            </p:nvSpPr>
            <p:spPr>
              <a:xfrm>
                <a:off x="1327805" y="2395328"/>
                <a:ext cx="1199438" cy="879714"/>
              </a:xfrm>
              <a:custGeom>
                <a:avLst/>
                <a:gdLst>
                  <a:gd name="connsiteX0" fmla="*/ 1682603 w 1781773"/>
                  <a:gd name="connsiteY0" fmla="*/ 905723 h 1306821"/>
                  <a:gd name="connsiteX1" fmla="*/ 1669945 w 1781773"/>
                  <a:gd name="connsiteY1" fmla="*/ 871619 h 1306821"/>
                  <a:gd name="connsiteX2" fmla="*/ 1707846 w 1781773"/>
                  <a:gd name="connsiteY2" fmla="*/ 676676 h 1306821"/>
                  <a:gd name="connsiteX3" fmla="*/ 1566963 w 1781773"/>
                  <a:gd name="connsiteY3" fmla="*/ 402505 h 1306821"/>
                  <a:gd name="connsiteX4" fmla="*/ 1534646 w 1781773"/>
                  <a:gd name="connsiteY4" fmla="*/ 316724 h 1306821"/>
                  <a:gd name="connsiteX5" fmla="*/ 1535689 w 1781773"/>
                  <a:gd name="connsiteY5" fmla="*/ 301906 h 1306821"/>
                  <a:gd name="connsiteX6" fmla="*/ 1425633 w 1781773"/>
                  <a:gd name="connsiteY6" fmla="*/ 105176 h 1306821"/>
                  <a:gd name="connsiteX7" fmla="*/ 925543 w 1781773"/>
                  <a:gd name="connsiteY7" fmla="*/ 19544 h 1306821"/>
                  <a:gd name="connsiteX8" fmla="*/ 139739 w 1781773"/>
                  <a:gd name="connsiteY8" fmla="*/ 461852 h 1306821"/>
                  <a:gd name="connsiteX9" fmla="*/ 8090 w 1781773"/>
                  <a:gd name="connsiteY9" fmla="*/ 896341 h 1306821"/>
                  <a:gd name="connsiteX10" fmla="*/ 191714 w 1781773"/>
                  <a:gd name="connsiteY10" fmla="*/ 1305959 h 1306821"/>
                  <a:gd name="connsiteX11" fmla="*/ 198118 w 1781773"/>
                  <a:gd name="connsiteY11" fmla="*/ 1273717 h 1306821"/>
                  <a:gd name="connsiteX12" fmla="*/ 319269 w 1781773"/>
                  <a:gd name="connsiteY12" fmla="*/ 1132312 h 1306821"/>
                  <a:gd name="connsiteX13" fmla="*/ 487926 w 1781773"/>
                  <a:gd name="connsiteY13" fmla="*/ 1221444 h 1306821"/>
                  <a:gd name="connsiteX14" fmla="*/ 507733 w 1781773"/>
                  <a:gd name="connsiteY14" fmla="*/ 1251825 h 1306821"/>
                  <a:gd name="connsiteX15" fmla="*/ 542805 w 1781773"/>
                  <a:gd name="connsiteY15" fmla="*/ 1199552 h 1306821"/>
                  <a:gd name="connsiteX16" fmla="*/ 577877 w 1781773"/>
                  <a:gd name="connsiteY16" fmla="*/ 1180266 h 1306821"/>
                  <a:gd name="connsiteX17" fmla="*/ 765895 w 1781773"/>
                  <a:gd name="connsiteY17" fmla="*/ 1194042 h 1306821"/>
                  <a:gd name="connsiteX18" fmla="*/ 805137 w 1781773"/>
                  <a:gd name="connsiteY18" fmla="*/ 1221593 h 1306821"/>
                  <a:gd name="connsiteX19" fmla="*/ 962774 w 1781773"/>
                  <a:gd name="connsiteY19" fmla="*/ 1304842 h 1306821"/>
                  <a:gd name="connsiteX20" fmla="*/ 1127411 w 1781773"/>
                  <a:gd name="connsiteY20" fmla="*/ 1276174 h 1306821"/>
                  <a:gd name="connsiteX21" fmla="*/ 1247891 w 1781773"/>
                  <a:gd name="connsiteY21" fmla="*/ 1142216 h 1306821"/>
                  <a:gd name="connsiteX22" fmla="*/ 1249678 w 1781773"/>
                  <a:gd name="connsiteY22" fmla="*/ 1098581 h 1306821"/>
                  <a:gd name="connsiteX23" fmla="*/ 1296292 w 1781773"/>
                  <a:gd name="connsiteY23" fmla="*/ 1090911 h 1306821"/>
                  <a:gd name="connsiteX24" fmla="*/ 1302249 w 1781773"/>
                  <a:gd name="connsiteY24" fmla="*/ 1090316 h 1306821"/>
                  <a:gd name="connsiteX25" fmla="*/ 1327119 w 1781773"/>
                  <a:gd name="connsiteY25" fmla="*/ 1109155 h 1306821"/>
                  <a:gd name="connsiteX26" fmla="*/ 1499872 w 1781773"/>
                  <a:gd name="connsiteY26" fmla="*/ 1228816 h 1306821"/>
                  <a:gd name="connsiteX27" fmla="*/ 1614694 w 1781773"/>
                  <a:gd name="connsiteY27" fmla="*/ 1210870 h 1306821"/>
                  <a:gd name="connsiteX28" fmla="*/ 1643883 w 1781773"/>
                  <a:gd name="connsiteY28" fmla="*/ 1204392 h 1306821"/>
                  <a:gd name="connsiteX29" fmla="*/ 1780820 w 1781773"/>
                  <a:gd name="connsiteY29" fmla="*/ 1079891 h 1306821"/>
                  <a:gd name="connsiteX30" fmla="*/ 1682603 w 1781773"/>
                  <a:gd name="connsiteY30" fmla="*/ 905723 h 1306821"/>
                  <a:gd name="connsiteX31" fmla="*/ 1211553 w 1781773"/>
                  <a:gd name="connsiteY31" fmla="*/ 1171927 h 1306821"/>
                  <a:gd name="connsiteX32" fmla="*/ 1140442 w 1781773"/>
                  <a:gd name="connsiteY32" fmla="*/ 1242666 h 1306821"/>
                  <a:gd name="connsiteX33" fmla="*/ 959423 w 1781773"/>
                  <a:gd name="connsiteY33" fmla="*/ 1276472 h 1306821"/>
                  <a:gd name="connsiteX34" fmla="*/ 811615 w 1781773"/>
                  <a:gd name="connsiteY34" fmla="*/ 1143407 h 1306821"/>
                  <a:gd name="connsiteX35" fmla="*/ 919139 w 1781773"/>
                  <a:gd name="connsiteY35" fmla="*/ 1024714 h 1306821"/>
                  <a:gd name="connsiteX36" fmla="*/ 1054363 w 1781773"/>
                  <a:gd name="connsiteY36" fmla="*/ 1001631 h 1306821"/>
                  <a:gd name="connsiteX37" fmla="*/ 1211553 w 1781773"/>
                  <a:gd name="connsiteY37" fmla="*/ 1171927 h 1306821"/>
                  <a:gd name="connsiteX38" fmla="*/ 1323173 w 1781773"/>
                  <a:gd name="connsiteY38" fmla="*/ 1040351 h 1306821"/>
                  <a:gd name="connsiteX39" fmla="*/ 1294058 w 1781773"/>
                  <a:gd name="connsiteY39" fmla="*/ 1067158 h 1306821"/>
                  <a:gd name="connsiteX40" fmla="*/ 1249678 w 1781773"/>
                  <a:gd name="connsiteY40" fmla="*/ 1072519 h 1306821"/>
                  <a:gd name="connsiteX41" fmla="*/ 1232701 w 1781773"/>
                  <a:gd name="connsiteY41" fmla="*/ 1064328 h 1306821"/>
                  <a:gd name="connsiteX42" fmla="*/ 1027556 w 1781773"/>
                  <a:gd name="connsiteY42" fmla="*/ 976388 h 1306821"/>
                  <a:gd name="connsiteX43" fmla="*/ 901342 w 1781773"/>
                  <a:gd name="connsiteY43" fmla="*/ 999620 h 1306821"/>
                  <a:gd name="connsiteX44" fmla="*/ 786447 w 1781773"/>
                  <a:gd name="connsiteY44" fmla="*/ 1142142 h 1306821"/>
                  <a:gd name="connsiteX45" fmla="*/ 760459 w 1781773"/>
                  <a:gd name="connsiteY45" fmla="*/ 1166267 h 1306821"/>
                  <a:gd name="connsiteX46" fmla="*/ 665147 w 1781773"/>
                  <a:gd name="connsiteY46" fmla="*/ 1157481 h 1306821"/>
                  <a:gd name="connsiteX47" fmla="*/ 570207 w 1781773"/>
                  <a:gd name="connsiteY47" fmla="*/ 1149439 h 1306821"/>
                  <a:gd name="connsiteX48" fmla="*/ 608034 w 1781773"/>
                  <a:gd name="connsiteY48" fmla="*/ 994482 h 1306821"/>
                  <a:gd name="connsiteX49" fmla="*/ 602301 w 1781773"/>
                  <a:gd name="connsiteY49" fmla="*/ 746894 h 1306821"/>
                  <a:gd name="connsiteX50" fmla="*/ 624863 w 1781773"/>
                  <a:gd name="connsiteY50" fmla="*/ 717035 h 1306821"/>
                  <a:gd name="connsiteX51" fmla="*/ 1197033 w 1781773"/>
                  <a:gd name="connsiteY51" fmla="*/ 606086 h 1306821"/>
                  <a:gd name="connsiteX52" fmla="*/ 1463013 w 1781773"/>
                  <a:gd name="connsiteY52" fmla="*/ 447183 h 1306821"/>
                  <a:gd name="connsiteX53" fmla="*/ 1558623 w 1781773"/>
                  <a:gd name="connsiteY53" fmla="*/ 703036 h 1306821"/>
                  <a:gd name="connsiteX54" fmla="*/ 1578877 w 1781773"/>
                  <a:gd name="connsiteY54" fmla="*/ 878246 h 1306821"/>
                  <a:gd name="connsiteX55" fmla="*/ 1560038 w 1781773"/>
                  <a:gd name="connsiteY55" fmla="*/ 903489 h 1306821"/>
                  <a:gd name="connsiteX56" fmla="*/ 1448121 w 1781773"/>
                  <a:gd name="connsiteY56" fmla="*/ 922105 h 1306821"/>
                  <a:gd name="connsiteX57" fmla="*/ 1323173 w 1781773"/>
                  <a:gd name="connsiteY57" fmla="*/ 1040351 h 1306821"/>
                  <a:gd name="connsiteX58" fmla="*/ 1751481 w 1781773"/>
                  <a:gd name="connsiteY58" fmla="*/ 1074157 h 1306821"/>
                  <a:gd name="connsiteX59" fmla="*/ 1651776 w 1781773"/>
                  <a:gd name="connsiteY59" fmla="*/ 1174160 h 1306821"/>
                  <a:gd name="connsiteX60" fmla="*/ 1613502 w 1781773"/>
                  <a:gd name="connsiteY60" fmla="*/ 1179447 h 1306821"/>
                  <a:gd name="connsiteX61" fmla="*/ 1448865 w 1781773"/>
                  <a:gd name="connsiteY61" fmla="*/ 1198212 h 1306821"/>
                  <a:gd name="connsiteX62" fmla="*/ 1347671 w 1781773"/>
                  <a:gd name="connsiteY62" fmla="*/ 1061350 h 1306821"/>
                  <a:gd name="connsiteX63" fmla="*/ 1452961 w 1781773"/>
                  <a:gd name="connsiteY63" fmla="*/ 951294 h 1306821"/>
                  <a:gd name="connsiteX64" fmla="*/ 1564580 w 1781773"/>
                  <a:gd name="connsiteY64" fmla="*/ 930891 h 1306821"/>
                  <a:gd name="connsiteX65" fmla="*/ 1587440 w 1781773"/>
                  <a:gd name="connsiteY65" fmla="*/ 947199 h 1306821"/>
                  <a:gd name="connsiteX66" fmla="*/ 1595706 w 1781773"/>
                  <a:gd name="connsiteY66" fmla="*/ 1009375 h 1306821"/>
                  <a:gd name="connsiteX67" fmla="*/ 1636288 w 1781773"/>
                  <a:gd name="connsiteY67" fmla="*/ 943550 h 1306821"/>
                  <a:gd name="connsiteX68" fmla="*/ 1666892 w 1781773"/>
                  <a:gd name="connsiteY68" fmla="*/ 930370 h 1306821"/>
                  <a:gd name="connsiteX69" fmla="*/ 1751481 w 1781773"/>
                  <a:gd name="connsiteY69" fmla="*/ 1074157 h 130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81773" h="1306821">
                    <a:moveTo>
                      <a:pt x="1682603" y="905723"/>
                    </a:moveTo>
                    <a:cubicBezTo>
                      <a:pt x="1659669" y="896787"/>
                      <a:pt x="1663094" y="888001"/>
                      <a:pt x="1669945" y="871619"/>
                    </a:cubicBezTo>
                    <a:cubicBezTo>
                      <a:pt x="1696007" y="809294"/>
                      <a:pt x="1711644" y="744288"/>
                      <a:pt x="1707846" y="676676"/>
                    </a:cubicBezTo>
                    <a:cubicBezTo>
                      <a:pt x="1701591" y="565057"/>
                      <a:pt x="1650436" y="474808"/>
                      <a:pt x="1566963" y="402505"/>
                    </a:cubicBezTo>
                    <a:cubicBezTo>
                      <a:pt x="1539859" y="379049"/>
                      <a:pt x="1508063" y="359764"/>
                      <a:pt x="1534646" y="316724"/>
                    </a:cubicBezTo>
                    <a:cubicBezTo>
                      <a:pt x="1536955" y="313001"/>
                      <a:pt x="1535391" y="306895"/>
                      <a:pt x="1535689" y="301906"/>
                    </a:cubicBezTo>
                    <a:cubicBezTo>
                      <a:pt x="1541348" y="212700"/>
                      <a:pt x="1492054" y="153577"/>
                      <a:pt x="1425633" y="105176"/>
                    </a:cubicBezTo>
                    <a:cubicBezTo>
                      <a:pt x="1273357" y="-5773"/>
                      <a:pt x="1101572" y="-18878"/>
                      <a:pt x="925543" y="19544"/>
                    </a:cubicBezTo>
                    <a:cubicBezTo>
                      <a:pt x="619353" y="86337"/>
                      <a:pt x="359478" y="239358"/>
                      <a:pt x="139739" y="461852"/>
                    </a:cubicBezTo>
                    <a:cubicBezTo>
                      <a:pt x="19482" y="583524"/>
                      <a:pt x="-18568" y="730959"/>
                      <a:pt x="8090" y="896341"/>
                    </a:cubicBezTo>
                    <a:cubicBezTo>
                      <a:pt x="32662" y="1048766"/>
                      <a:pt x="99604" y="1183245"/>
                      <a:pt x="191714" y="1305959"/>
                    </a:cubicBezTo>
                    <a:cubicBezTo>
                      <a:pt x="193874" y="1295236"/>
                      <a:pt x="196182" y="1284514"/>
                      <a:pt x="198118" y="1273717"/>
                    </a:cubicBezTo>
                    <a:cubicBezTo>
                      <a:pt x="210553" y="1203350"/>
                      <a:pt x="263496" y="1141471"/>
                      <a:pt x="319269" y="1132312"/>
                    </a:cubicBezTo>
                    <a:cubicBezTo>
                      <a:pt x="385913" y="1121366"/>
                      <a:pt x="448014" y="1154577"/>
                      <a:pt x="487926" y="1221444"/>
                    </a:cubicBezTo>
                    <a:cubicBezTo>
                      <a:pt x="493809" y="1231273"/>
                      <a:pt x="495224" y="1244155"/>
                      <a:pt x="507733" y="1251825"/>
                    </a:cubicBezTo>
                    <a:cubicBezTo>
                      <a:pt x="519722" y="1234252"/>
                      <a:pt x="533051" y="1217870"/>
                      <a:pt x="542805" y="1199552"/>
                    </a:cubicBezTo>
                    <a:cubicBezTo>
                      <a:pt x="550996" y="1184213"/>
                      <a:pt x="560676" y="1178852"/>
                      <a:pt x="577877" y="1180266"/>
                    </a:cubicBezTo>
                    <a:cubicBezTo>
                      <a:pt x="640500" y="1185553"/>
                      <a:pt x="703198" y="1189649"/>
                      <a:pt x="765895" y="1194042"/>
                    </a:cubicBezTo>
                    <a:cubicBezTo>
                      <a:pt x="784660" y="1195382"/>
                      <a:pt x="796276" y="1201414"/>
                      <a:pt x="805137" y="1221593"/>
                    </a:cubicBezTo>
                    <a:cubicBezTo>
                      <a:pt x="831124" y="1280940"/>
                      <a:pt x="900821" y="1315714"/>
                      <a:pt x="962774" y="1304842"/>
                    </a:cubicBezTo>
                    <a:cubicBezTo>
                      <a:pt x="1017653" y="1295236"/>
                      <a:pt x="1072532" y="1285705"/>
                      <a:pt x="1127411" y="1276174"/>
                    </a:cubicBezTo>
                    <a:cubicBezTo>
                      <a:pt x="1193831" y="1264632"/>
                      <a:pt x="1242902" y="1208934"/>
                      <a:pt x="1247891" y="1142216"/>
                    </a:cubicBezTo>
                    <a:cubicBezTo>
                      <a:pt x="1249008" y="1127175"/>
                      <a:pt x="1234711" y="1108261"/>
                      <a:pt x="1249678" y="1098581"/>
                    </a:cubicBezTo>
                    <a:cubicBezTo>
                      <a:pt x="1261816" y="1090688"/>
                      <a:pt x="1280506" y="1093071"/>
                      <a:pt x="1296292" y="1090911"/>
                    </a:cubicBezTo>
                    <a:cubicBezTo>
                      <a:pt x="1298302" y="1090613"/>
                      <a:pt x="1300313" y="1090688"/>
                      <a:pt x="1302249" y="1090316"/>
                    </a:cubicBezTo>
                    <a:cubicBezTo>
                      <a:pt x="1317588" y="1087486"/>
                      <a:pt x="1323768" y="1091730"/>
                      <a:pt x="1327119" y="1109155"/>
                    </a:cubicBezTo>
                    <a:cubicBezTo>
                      <a:pt x="1343948" y="1197616"/>
                      <a:pt x="1430473" y="1242964"/>
                      <a:pt x="1499872" y="1228816"/>
                    </a:cubicBezTo>
                    <a:cubicBezTo>
                      <a:pt x="1537774" y="1221072"/>
                      <a:pt x="1576345" y="1216753"/>
                      <a:pt x="1614694" y="1210870"/>
                    </a:cubicBezTo>
                    <a:cubicBezTo>
                      <a:pt x="1624374" y="1208637"/>
                      <a:pt x="1634054" y="1205733"/>
                      <a:pt x="1643883" y="1204392"/>
                    </a:cubicBezTo>
                    <a:cubicBezTo>
                      <a:pt x="1719313" y="1194191"/>
                      <a:pt x="1774639" y="1146163"/>
                      <a:pt x="1780820" y="1079891"/>
                    </a:cubicBezTo>
                    <a:cubicBezTo>
                      <a:pt x="1787447" y="1008332"/>
                      <a:pt x="1760044" y="935955"/>
                      <a:pt x="1682603" y="905723"/>
                    </a:cubicBezTo>
                    <a:close/>
                    <a:moveTo>
                      <a:pt x="1211553" y="1171927"/>
                    </a:moveTo>
                    <a:cubicBezTo>
                      <a:pt x="1199863" y="1207669"/>
                      <a:pt x="1176035" y="1234475"/>
                      <a:pt x="1140442" y="1242666"/>
                    </a:cubicBezTo>
                    <a:cubicBezTo>
                      <a:pt x="1074766" y="1257856"/>
                      <a:pt x="1007749" y="1267685"/>
                      <a:pt x="959423" y="1276472"/>
                    </a:cubicBezTo>
                    <a:cubicBezTo>
                      <a:pt x="868653" y="1276174"/>
                      <a:pt x="817274" y="1223157"/>
                      <a:pt x="811615" y="1143407"/>
                    </a:cubicBezTo>
                    <a:cubicBezTo>
                      <a:pt x="807445" y="1084582"/>
                      <a:pt x="852346" y="1035437"/>
                      <a:pt x="919139" y="1024714"/>
                    </a:cubicBezTo>
                    <a:cubicBezTo>
                      <a:pt x="964263" y="1017491"/>
                      <a:pt x="1009313" y="1009673"/>
                      <a:pt x="1054363" y="1001631"/>
                    </a:cubicBezTo>
                    <a:cubicBezTo>
                      <a:pt x="1159727" y="982717"/>
                      <a:pt x="1243647" y="1073487"/>
                      <a:pt x="1211553" y="1171927"/>
                    </a:cubicBezTo>
                    <a:close/>
                    <a:moveTo>
                      <a:pt x="1323173" y="1040351"/>
                    </a:moveTo>
                    <a:cubicBezTo>
                      <a:pt x="1319375" y="1057776"/>
                      <a:pt x="1315205" y="1068647"/>
                      <a:pt x="1294058" y="1067158"/>
                    </a:cubicBezTo>
                    <a:cubicBezTo>
                      <a:pt x="1279463" y="1066190"/>
                      <a:pt x="1264422" y="1070360"/>
                      <a:pt x="1249678" y="1072519"/>
                    </a:cubicBezTo>
                    <a:cubicBezTo>
                      <a:pt x="1242008" y="1073636"/>
                      <a:pt x="1236349" y="1071998"/>
                      <a:pt x="1232701" y="1064328"/>
                    </a:cubicBezTo>
                    <a:cubicBezTo>
                      <a:pt x="1190183" y="974750"/>
                      <a:pt x="1116614" y="958070"/>
                      <a:pt x="1027556" y="976388"/>
                    </a:cubicBezTo>
                    <a:cubicBezTo>
                      <a:pt x="985634" y="985026"/>
                      <a:pt x="943265" y="991131"/>
                      <a:pt x="901342" y="999620"/>
                    </a:cubicBezTo>
                    <a:cubicBezTo>
                      <a:pt x="830603" y="1013917"/>
                      <a:pt x="785330" y="1069392"/>
                      <a:pt x="786447" y="1142142"/>
                    </a:cubicBezTo>
                    <a:cubicBezTo>
                      <a:pt x="786745" y="1163289"/>
                      <a:pt x="782649" y="1169767"/>
                      <a:pt x="760459" y="1166267"/>
                    </a:cubicBezTo>
                    <a:cubicBezTo>
                      <a:pt x="729036" y="1161278"/>
                      <a:pt x="696943" y="1160162"/>
                      <a:pt x="665147" y="1157481"/>
                    </a:cubicBezTo>
                    <a:cubicBezTo>
                      <a:pt x="634469" y="1154875"/>
                      <a:pt x="603269" y="1157630"/>
                      <a:pt x="570207" y="1149439"/>
                    </a:cubicBezTo>
                    <a:cubicBezTo>
                      <a:pt x="587706" y="1098581"/>
                      <a:pt x="602673" y="1047723"/>
                      <a:pt x="608034" y="994482"/>
                    </a:cubicBezTo>
                    <a:cubicBezTo>
                      <a:pt x="616449" y="911680"/>
                      <a:pt x="616076" y="828952"/>
                      <a:pt x="602301" y="746894"/>
                    </a:cubicBezTo>
                    <a:cubicBezTo>
                      <a:pt x="598652" y="725226"/>
                      <a:pt x="600663" y="718896"/>
                      <a:pt x="624863" y="717035"/>
                    </a:cubicBezTo>
                    <a:cubicBezTo>
                      <a:pt x="819806" y="702142"/>
                      <a:pt x="1012589" y="675559"/>
                      <a:pt x="1197033" y="606086"/>
                    </a:cubicBezTo>
                    <a:cubicBezTo>
                      <a:pt x="1294579" y="569376"/>
                      <a:pt x="1386094" y="522613"/>
                      <a:pt x="1463013" y="447183"/>
                    </a:cubicBezTo>
                    <a:cubicBezTo>
                      <a:pt x="1514169" y="526485"/>
                      <a:pt x="1544997" y="611819"/>
                      <a:pt x="1558623" y="703036"/>
                    </a:cubicBezTo>
                    <a:cubicBezTo>
                      <a:pt x="1567261" y="761117"/>
                      <a:pt x="1570984" y="819942"/>
                      <a:pt x="1578877" y="878246"/>
                    </a:cubicBezTo>
                    <a:cubicBezTo>
                      <a:pt x="1581260" y="895968"/>
                      <a:pt x="1575452" y="901106"/>
                      <a:pt x="1560038" y="903489"/>
                    </a:cubicBezTo>
                    <a:cubicBezTo>
                      <a:pt x="1522658" y="909223"/>
                      <a:pt x="1485427" y="915999"/>
                      <a:pt x="1448121" y="922105"/>
                    </a:cubicBezTo>
                    <a:cubicBezTo>
                      <a:pt x="1378945" y="933498"/>
                      <a:pt x="1338438" y="970952"/>
                      <a:pt x="1323173" y="1040351"/>
                    </a:cubicBezTo>
                    <a:close/>
                    <a:moveTo>
                      <a:pt x="1751481" y="1074157"/>
                    </a:moveTo>
                    <a:cubicBezTo>
                      <a:pt x="1747535" y="1124494"/>
                      <a:pt x="1707772" y="1164555"/>
                      <a:pt x="1651776" y="1174160"/>
                    </a:cubicBezTo>
                    <a:cubicBezTo>
                      <a:pt x="1639117" y="1176320"/>
                      <a:pt x="1626235" y="1177735"/>
                      <a:pt x="1613502" y="1179447"/>
                    </a:cubicBezTo>
                    <a:cubicBezTo>
                      <a:pt x="1558772" y="1187489"/>
                      <a:pt x="1505382" y="1210200"/>
                      <a:pt x="1448865" y="1198212"/>
                    </a:cubicBezTo>
                    <a:cubicBezTo>
                      <a:pt x="1385200" y="1184734"/>
                      <a:pt x="1346554" y="1131047"/>
                      <a:pt x="1347671" y="1061350"/>
                    </a:cubicBezTo>
                    <a:cubicBezTo>
                      <a:pt x="1348564" y="1003045"/>
                      <a:pt x="1386838" y="963134"/>
                      <a:pt x="1452961" y="951294"/>
                    </a:cubicBezTo>
                    <a:cubicBezTo>
                      <a:pt x="1490192" y="944667"/>
                      <a:pt x="1527796" y="939529"/>
                      <a:pt x="1564580" y="930891"/>
                    </a:cubicBezTo>
                    <a:cubicBezTo>
                      <a:pt x="1582004" y="926796"/>
                      <a:pt x="1585057" y="933423"/>
                      <a:pt x="1587440" y="947199"/>
                    </a:cubicBezTo>
                    <a:cubicBezTo>
                      <a:pt x="1591014" y="967825"/>
                      <a:pt x="1587887" y="989344"/>
                      <a:pt x="1595706" y="1009375"/>
                    </a:cubicBezTo>
                    <a:cubicBezTo>
                      <a:pt x="1609407" y="987483"/>
                      <a:pt x="1624225" y="966261"/>
                      <a:pt x="1636288" y="943550"/>
                    </a:cubicBezTo>
                    <a:cubicBezTo>
                      <a:pt x="1643808" y="929402"/>
                      <a:pt x="1651478" y="925158"/>
                      <a:pt x="1666892" y="930370"/>
                    </a:cubicBezTo>
                    <a:cubicBezTo>
                      <a:pt x="1720952" y="948613"/>
                      <a:pt x="1756619" y="1008407"/>
                      <a:pt x="1751481" y="1074157"/>
                    </a:cubicBezTo>
                    <a:close/>
                  </a:path>
                </a:pathLst>
              </a:custGeom>
              <a:solidFill>
                <a:srgbClr val="2C347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103">
                <a:extLst>
                  <a:ext uri="{FF2B5EF4-FFF2-40B4-BE49-F238E27FC236}">
                    <a16:creationId xmlns:a16="http://schemas.microsoft.com/office/drawing/2014/main" id="{B764731B-EB8C-45EA-A70F-3DAF304DFF11}"/>
                  </a:ext>
                </a:extLst>
              </p:cNvPr>
              <p:cNvSpPr/>
              <p:nvPr/>
            </p:nvSpPr>
            <p:spPr>
              <a:xfrm>
                <a:off x="1419016" y="4654981"/>
                <a:ext cx="83159" cy="47212"/>
              </a:xfrm>
              <a:custGeom>
                <a:avLst/>
                <a:gdLst>
                  <a:gd name="connsiteX0" fmla="*/ 26509 w 123533"/>
                  <a:gd name="connsiteY0" fmla="*/ 56815 h 70134"/>
                  <a:gd name="connsiteX1" fmla="*/ 68506 w 123533"/>
                  <a:gd name="connsiteY1" fmla="*/ 68506 h 70134"/>
                  <a:gd name="connsiteX2" fmla="*/ 119512 w 123533"/>
                  <a:gd name="connsiteY2" fmla="*/ 58230 h 70134"/>
                  <a:gd name="connsiteX3" fmla="*/ 123533 w 123533"/>
                  <a:gd name="connsiteY3" fmla="*/ 48996 h 70134"/>
                  <a:gd name="connsiteX4" fmla="*/ 14669 w 123533"/>
                  <a:gd name="connsiteY4" fmla="*/ 0 h 70134"/>
                  <a:gd name="connsiteX5" fmla="*/ 0 w 123533"/>
                  <a:gd name="connsiteY5" fmla="*/ 41327 h 70134"/>
                  <a:gd name="connsiteX6" fmla="*/ 26509 w 123533"/>
                  <a:gd name="connsiteY6" fmla="*/ 56815 h 7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33" h="70134">
                    <a:moveTo>
                      <a:pt x="26509" y="56815"/>
                    </a:moveTo>
                    <a:cubicBezTo>
                      <a:pt x="39837" y="62251"/>
                      <a:pt x="54209" y="65825"/>
                      <a:pt x="68506" y="68506"/>
                    </a:cubicBezTo>
                    <a:cubicBezTo>
                      <a:pt x="89429" y="72526"/>
                      <a:pt x="107226" y="69101"/>
                      <a:pt x="119512" y="58230"/>
                    </a:cubicBezTo>
                    <a:lnTo>
                      <a:pt x="123533" y="48996"/>
                    </a:lnTo>
                    <a:lnTo>
                      <a:pt x="14669" y="0"/>
                    </a:lnTo>
                    <a:lnTo>
                      <a:pt x="0" y="41327"/>
                    </a:lnTo>
                    <a:cubicBezTo>
                      <a:pt x="7223" y="47731"/>
                      <a:pt x="16382" y="52645"/>
                      <a:pt x="26509" y="5681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04">
                <a:extLst>
                  <a:ext uri="{FF2B5EF4-FFF2-40B4-BE49-F238E27FC236}">
                    <a16:creationId xmlns:a16="http://schemas.microsoft.com/office/drawing/2014/main" id="{3D2DF172-D28D-4031-A796-4CE668477C68}"/>
                  </a:ext>
                </a:extLst>
              </p:cNvPr>
              <p:cNvSpPr/>
              <p:nvPr/>
            </p:nvSpPr>
            <p:spPr>
              <a:xfrm>
                <a:off x="1502175" y="4666761"/>
                <a:ext cx="9223" cy="22106"/>
              </a:xfrm>
              <a:custGeom>
                <a:avLst/>
                <a:gdLst>
                  <a:gd name="connsiteX0" fmla="*/ 13701 w 13701"/>
                  <a:gd name="connsiteY0" fmla="*/ 0 h 32838"/>
                  <a:gd name="connsiteX1" fmla="*/ 0 w 13701"/>
                  <a:gd name="connsiteY1" fmla="*/ 31498 h 32838"/>
                  <a:gd name="connsiteX2" fmla="*/ 2979 w 13701"/>
                  <a:gd name="connsiteY2" fmla="*/ 32838 h 32838"/>
                  <a:gd name="connsiteX3" fmla="*/ 13701 w 13701"/>
                  <a:gd name="connsiteY3" fmla="*/ 0 h 3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1" h="32838">
                    <a:moveTo>
                      <a:pt x="13701" y="0"/>
                    </a:moveTo>
                    <a:lnTo>
                      <a:pt x="0" y="31498"/>
                    </a:lnTo>
                    <a:lnTo>
                      <a:pt x="2979" y="32838"/>
                    </a:lnTo>
                    <a:cubicBezTo>
                      <a:pt x="8787" y="24498"/>
                      <a:pt x="12584" y="13627"/>
                      <a:pt x="13701" y="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105">
                <a:extLst>
                  <a:ext uri="{FF2B5EF4-FFF2-40B4-BE49-F238E27FC236}">
                    <a16:creationId xmlns:a16="http://schemas.microsoft.com/office/drawing/2014/main" id="{B3870092-4C57-4D54-8D85-BA058DF986CE}"/>
                  </a:ext>
                </a:extLst>
              </p:cNvPr>
              <p:cNvSpPr/>
              <p:nvPr/>
            </p:nvSpPr>
            <p:spPr>
              <a:xfrm>
                <a:off x="1408687" y="4646410"/>
                <a:ext cx="20204" cy="36341"/>
              </a:xfrm>
              <a:custGeom>
                <a:avLst/>
                <a:gdLst>
                  <a:gd name="connsiteX0" fmla="*/ 15345 w 30013"/>
                  <a:gd name="connsiteY0" fmla="*/ 53985 h 53985"/>
                  <a:gd name="connsiteX1" fmla="*/ 30014 w 30013"/>
                  <a:gd name="connsiteY1" fmla="*/ 12659 h 53985"/>
                  <a:gd name="connsiteX2" fmla="*/ 1941 w 30013"/>
                  <a:gd name="connsiteY2" fmla="*/ 0 h 53985"/>
                  <a:gd name="connsiteX3" fmla="*/ 303 w 30013"/>
                  <a:gd name="connsiteY3" fmla="*/ 12733 h 53985"/>
                  <a:gd name="connsiteX4" fmla="*/ 15345 w 30013"/>
                  <a:gd name="connsiteY4" fmla="*/ 53985 h 5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3" h="53985">
                    <a:moveTo>
                      <a:pt x="15345" y="53985"/>
                    </a:moveTo>
                    <a:lnTo>
                      <a:pt x="30014" y="12659"/>
                    </a:lnTo>
                    <a:lnTo>
                      <a:pt x="1941" y="0"/>
                    </a:lnTo>
                    <a:cubicBezTo>
                      <a:pt x="1271" y="4021"/>
                      <a:pt x="676" y="8266"/>
                      <a:pt x="303" y="12733"/>
                    </a:cubicBezTo>
                    <a:cubicBezTo>
                      <a:pt x="-1484" y="31721"/>
                      <a:pt x="4771" y="44529"/>
                      <a:pt x="15345" y="5398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06">
                <a:extLst>
                  <a:ext uri="{FF2B5EF4-FFF2-40B4-BE49-F238E27FC236}">
                    <a16:creationId xmlns:a16="http://schemas.microsoft.com/office/drawing/2014/main" id="{6C0EDCEF-E73A-46AD-93A8-EB874363E393}"/>
                  </a:ext>
                </a:extLst>
              </p:cNvPr>
              <p:cNvSpPr/>
              <p:nvPr/>
            </p:nvSpPr>
            <p:spPr>
              <a:xfrm>
                <a:off x="1499469" y="4687965"/>
                <a:ext cx="4712" cy="6215"/>
              </a:xfrm>
              <a:custGeom>
                <a:avLst/>
                <a:gdLst>
                  <a:gd name="connsiteX0" fmla="*/ 6999 w 6999"/>
                  <a:gd name="connsiteY0" fmla="*/ 1340 h 9233"/>
                  <a:gd name="connsiteX1" fmla="*/ 4021 w 6999"/>
                  <a:gd name="connsiteY1" fmla="*/ 0 h 9233"/>
                  <a:gd name="connsiteX2" fmla="*/ 0 w 6999"/>
                  <a:gd name="connsiteY2" fmla="*/ 9233 h 9233"/>
                  <a:gd name="connsiteX3" fmla="*/ 6999 w 6999"/>
                  <a:gd name="connsiteY3" fmla="*/ 1340 h 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9" h="9233">
                    <a:moveTo>
                      <a:pt x="6999" y="1340"/>
                    </a:moveTo>
                    <a:lnTo>
                      <a:pt x="4021" y="0"/>
                    </a:lnTo>
                    <a:lnTo>
                      <a:pt x="0" y="9233"/>
                    </a:lnTo>
                    <a:cubicBezTo>
                      <a:pt x="2606" y="6925"/>
                      <a:pt x="4915" y="4244"/>
                      <a:pt x="6999" y="134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107">
                <a:extLst>
                  <a:ext uri="{FF2B5EF4-FFF2-40B4-BE49-F238E27FC236}">
                    <a16:creationId xmlns:a16="http://schemas.microsoft.com/office/drawing/2014/main" id="{A5039202-B776-4919-A896-E52755CD1086}"/>
                  </a:ext>
                </a:extLst>
              </p:cNvPr>
              <p:cNvSpPr/>
              <p:nvPr/>
            </p:nvSpPr>
            <p:spPr>
              <a:xfrm>
                <a:off x="1425081" y="4827465"/>
                <a:ext cx="16391" cy="37644"/>
              </a:xfrm>
              <a:custGeom>
                <a:avLst/>
                <a:gdLst>
                  <a:gd name="connsiteX0" fmla="*/ 13329 w 24349"/>
                  <a:gd name="connsiteY0" fmla="*/ 17722 h 55920"/>
                  <a:gd name="connsiteX1" fmla="*/ 0 w 24349"/>
                  <a:gd name="connsiteY1" fmla="*/ 55921 h 55920"/>
                  <a:gd name="connsiteX2" fmla="*/ 24349 w 24349"/>
                  <a:gd name="connsiteY2" fmla="*/ 0 h 55920"/>
                  <a:gd name="connsiteX3" fmla="*/ 13329 w 24349"/>
                  <a:gd name="connsiteY3" fmla="*/ 17722 h 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9" h="55920">
                    <a:moveTo>
                      <a:pt x="13329" y="17722"/>
                    </a:moveTo>
                    <a:cubicBezTo>
                      <a:pt x="8861" y="30455"/>
                      <a:pt x="4468" y="43188"/>
                      <a:pt x="0" y="55921"/>
                    </a:cubicBezTo>
                    <a:lnTo>
                      <a:pt x="24349" y="0"/>
                    </a:lnTo>
                    <a:cubicBezTo>
                      <a:pt x="15339" y="1117"/>
                      <a:pt x="15637" y="11169"/>
                      <a:pt x="13329" y="17722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108">
                <a:extLst>
                  <a:ext uri="{FF2B5EF4-FFF2-40B4-BE49-F238E27FC236}">
                    <a16:creationId xmlns:a16="http://schemas.microsoft.com/office/drawing/2014/main" id="{234E3BBA-05E7-4A11-BBF1-4E49B058F44C}"/>
                  </a:ext>
                </a:extLst>
              </p:cNvPr>
              <p:cNvSpPr/>
              <p:nvPr/>
            </p:nvSpPr>
            <p:spPr>
              <a:xfrm>
                <a:off x="1171767" y="3761486"/>
                <a:ext cx="592286" cy="1547840"/>
              </a:xfrm>
              <a:custGeom>
                <a:avLst/>
                <a:gdLst>
                  <a:gd name="connsiteX0" fmla="*/ 804832 w 879845"/>
                  <a:gd name="connsiteY0" fmla="*/ 1340549 h 2299328"/>
                  <a:gd name="connsiteX1" fmla="*/ 644738 w 879845"/>
                  <a:gd name="connsiteY1" fmla="*/ 833534 h 2299328"/>
                  <a:gd name="connsiteX2" fmla="*/ 515322 w 879845"/>
                  <a:gd name="connsiteY2" fmla="*/ 396513 h 2299328"/>
                  <a:gd name="connsiteX3" fmla="*/ 520162 w 879845"/>
                  <a:gd name="connsiteY3" fmla="*/ 209165 h 2299328"/>
                  <a:gd name="connsiteX4" fmla="*/ 520162 w 879845"/>
                  <a:gd name="connsiteY4" fmla="*/ 209165 h 2299328"/>
                  <a:gd name="connsiteX5" fmla="*/ 573030 w 879845"/>
                  <a:gd name="connsiteY5" fmla="*/ 0 h 2299328"/>
                  <a:gd name="connsiteX6" fmla="*/ 95204 w 879845"/>
                  <a:gd name="connsiteY6" fmla="*/ 162850 h 2299328"/>
                  <a:gd name="connsiteX7" fmla="*/ 67206 w 879845"/>
                  <a:gd name="connsiteY7" fmla="*/ 186529 h 2299328"/>
                  <a:gd name="connsiteX8" fmla="*/ 264 w 879845"/>
                  <a:gd name="connsiteY8" fmla="*/ 737030 h 2299328"/>
                  <a:gd name="connsiteX9" fmla="*/ 32879 w 879845"/>
                  <a:gd name="connsiteY9" fmla="*/ 795930 h 2299328"/>
                  <a:gd name="connsiteX10" fmla="*/ 400649 w 879845"/>
                  <a:gd name="connsiteY10" fmla="*/ 994075 h 2299328"/>
                  <a:gd name="connsiteX11" fmla="*/ 199675 w 879845"/>
                  <a:gd name="connsiteY11" fmla="*/ 1218133 h 2299328"/>
                  <a:gd name="connsiteX12" fmla="*/ 194239 w 879845"/>
                  <a:gd name="connsiteY12" fmla="*/ 1292372 h 2299328"/>
                  <a:gd name="connsiteX13" fmla="*/ 765963 w 879845"/>
                  <a:gd name="connsiteY13" fmla="*/ 2114885 h 2299328"/>
                  <a:gd name="connsiteX14" fmla="*/ 847797 w 879845"/>
                  <a:gd name="connsiteY14" fmla="*/ 2299329 h 2299328"/>
                  <a:gd name="connsiteX15" fmla="*/ 879667 w 879845"/>
                  <a:gd name="connsiteY15" fmla="*/ 2031189 h 2299328"/>
                  <a:gd name="connsiteX16" fmla="*/ 804832 w 879845"/>
                  <a:gd name="connsiteY16" fmla="*/ 1340549 h 229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9845" h="2299328">
                    <a:moveTo>
                      <a:pt x="804832" y="1340549"/>
                    </a:moveTo>
                    <a:cubicBezTo>
                      <a:pt x="767899" y="1166530"/>
                      <a:pt x="722179" y="995043"/>
                      <a:pt x="644738" y="833534"/>
                    </a:cubicBezTo>
                    <a:cubicBezTo>
                      <a:pt x="578243" y="694885"/>
                      <a:pt x="529544" y="550502"/>
                      <a:pt x="515322" y="396513"/>
                    </a:cubicBezTo>
                    <a:cubicBezTo>
                      <a:pt x="509588" y="334039"/>
                      <a:pt x="507801" y="271193"/>
                      <a:pt x="520162" y="209165"/>
                    </a:cubicBezTo>
                    <a:lnTo>
                      <a:pt x="520162" y="209165"/>
                    </a:lnTo>
                    <a:lnTo>
                      <a:pt x="573030" y="0"/>
                    </a:lnTo>
                    <a:cubicBezTo>
                      <a:pt x="573030" y="0"/>
                      <a:pt x="136605" y="148106"/>
                      <a:pt x="95204" y="162850"/>
                    </a:cubicBezTo>
                    <a:cubicBezTo>
                      <a:pt x="82322" y="167466"/>
                      <a:pt x="72121" y="173423"/>
                      <a:pt x="67206" y="186529"/>
                    </a:cubicBezTo>
                    <a:cubicBezTo>
                      <a:pt x="50750" y="220558"/>
                      <a:pt x="5700" y="668301"/>
                      <a:pt x="264" y="737030"/>
                    </a:cubicBezTo>
                    <a:cubicBezTo>
                      <a:pt x="-1895" y="763986"/>
                      <a:pt x="9200" y="783123"/>
                      <a:pt x="32879" y="795930"/>
                    </a:cubicBezTo>
                    <a:cubicBezTo>
                      <a:pt x="70706" y="816333"/>
                      <a:pt x="400649" y="994075"/>
                      <a:pt x="400649" y="994075"/>
                    </a:cubicBezTo>
                    <a:cubicBezTo>
                      <a:pt x="400649" y="994075"/>
                      <a:pt x="255224" y="1153797"/>
                      <a:pt x="199675" y="1218133"/>
                    </a:cubicBezTo>
                    <a:cubicBezTo>
                      <a:pt x="174283" y="1247545"/>
                      <a:pt x="172273" y="1259161"/>
                      <a:pt x="194239" y="1292372"/>
                    </a:cubicBezTo>
                    <a:cubicBezTo>
                      <a:pt x="231843" y="1349112"/>
                      <a:pt x="675044" y="1977055"/>
                      <a:pt x="765963" y="2114885"/>
                    </a:cubicBezTo>
                    <a:cubicBezTo>
                      <a:pt x="800215" y="2166860"/>
                      <a:pt x="830298" y="2237153"/>
                      <a:pt x="847797" y="2299329"/>
                    </a:cubicBezTo>
                    <a:cubicBezTo>
                      <a:pt x="847797" y="2287415"/>
                      <a:pt x="878848" y="2101110"/>
                      <a:pt x="879667" y="2031189"/>
                    </a:cubicBezTo>
                    <a:cubicBezTo>
                      <a:pt x="882422" y="1797973"/>
                      <a:pt x="853158" y="1568107"/>
                      <a:pt x="804832" y="13405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109">
                <a:extLst>
                  <a:ext uri="{FF2B5EF4-FFF2-40B4-BE49-F238E27FC236}">
                    <a16:creationId xmlns:a16="http://schemas.microsoft.com/office/drawing/2014/main" id="{671DD625-A642-45E9-AC5A-15B47BF291E9}"/>
                  </a:ext>
                </a:extLst>
              </p:cNvPr>
              <p:cNvSpPr/>
              <p:nvPr/>
            </p:nvSpPr>
            <p:spPr>
              <a:xfrm>
                <a:off x="2145358" y="3735520"/>
                <a:ext cx="531261" cy="1573756"/>
              </a:xfrm>
              <a:custGeom>
                <a:avLst/>
                <a:gdLst>
                  <a:gd name="connsiteX0" fmla="*/ 786301 w 789192"/>
                  <a:gd name="connsiteY0" fmla="*/ 777910 h 2337826"/>
                  <a:gd name="connsiteX1" fmla="*/ 642960 w 789192"/>
                  <a:gd name="connsiteY1" fmla="*/ 208793 h 2337826"/>
                  <a:gd name="connsiteX2" fmla="*/ 601336 w 789192"/>
                  <a:gd name="connsiteY2" fmla="*/ 157116 h 2337826"/>
                  <a:gd name="connsiteX3" fmla="*/ 473037 w 789192"/>
                  <a:gd name="connsiteY3" fmla="*/ 107598 h 2337826"/>
                  <a:gd name="connsiteX4" fmla="*/ 256946 w 789192"/>
                  <a:gd name="connsiteY4" fmla="*/ 47135 h 2337826"/>
                  <a:gd name="connsiteX5" fmla="*/ 497 w 789192"/>
                  <a:gd name="connsiteY5" fmla="*/ 0 h 2337826"/>
                  <a:gd name="connsiteX6" fmla="*/ 155826 w 789192"/>
                  <a:gd name="connsiteY6" fmla="*/ 246694 h 2337826"/>
                  <a:gd name="connsiteX7" fmla="*/ 264765 w 789192"/>
                  <a:gd name="connsiteY7" fmla="*/ 688183 h 2337826"/>
                  <a:gd name="connsiteX8" fmla="*/ 269531 w 789192"/>
                  <a:gd name="connsiteY8" fmla="*/ 1151042 h 2337826"/>
                  <a:gd name="connsiteX9" fmla="*/ 278094 w 789192"/>
                  <a:gd name="connsiteY9" fmla="*/ 1613901 h 2337826"/>
                  <a:gd name="connsiteX10" fmla="*/ 328207 w 789192"/>
                  <a:gd name="connsiteY10" fmla="*/ 2337826 h 2337826"/>
                  <a:gd name="connsiteX11" fmla="*/ 716976 w 789192"/>
                  <a:gd name="connsiteY11" fmla="*/ 1423947 h 2337826"/>
                  <a:gd name="connsiteX12" fmla="*/ 757633 w 789192"/>
                  <a:gd name="connsiteY12" fmla="*/ 1338464 h 2337826"/>
                  <a:gd name="connsiteX13" fmla="*/ 746910 w 789192"/>
                  <a:gd name="connsiteY13" fmla="*/ 1302276 h 2337826"/>
                  <a:gd name="connsiteX14" fmla="*/ 500439 w 789192"/>
                  <a:gd name="connsiteY14" fmla="*/ 1101599 h 2337826"/>
                  <a:gd name="connsiteX15" fmla="*/ 500290 w 789192"/>
                  <a:gd name="connsiteY15" fmla="*/ 1040986 h 2337826"/>
                  <a:gd name="connsiteX16" fmla="*/ 765079 w 789192"/>
                  <a:gd name="connsiteY16" fmla="*/ 838895 h 2337826"/>
                  <a:gd name="connsiteX17" fmla="*/ 786301 w 789192"/>
                  <a:gd name="connsiteY17" fmla="*/ 777910 h 233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9192" h="2337826">
                    <a:moveTo>
                      <a:pt x="786301" y="777910"/>
                    </a:moveTo>
                    <a:cubicBezTo>
                      <a:pt x="747952" y="630549"/>
                      <a:pt x="643630" y="218175"/>
                      <a:pt x="642960" y="208793"/>
                    </a:cubicBezTo>
                    <a:cubicBezTo>
                      <a:pt x="640950" y="181912"/>
                      <a:pt x="625834" y="167466"/>
                      <a:pt x="601336" y="157116"/>
                    </a:cubicBezTo>
                    <a:cubicBezTo>
                      <a:pt x="559041" y="139171"/>
                      <a:pt x="516746" y="121597"/>
                      <a:pt x="473037" y="107598"/>
                    </a:cubicBezTo>
                    <a:cubicBezTo>
                      <a:pt x="401702" y="84813"/>
                      <a:pt x="330441" y="61730"/>
                      <a:pt x="256946" y="47135"/>
                    </a:cubicBezTo>
                    <a:lnTo>
                      <a:pt x="497" y="0"/>
                    </a:lnTo>
                    <a:cubicBezTo>
                      <a:pt x="-10002" y="18243"/>
                      <a:pt x="149125" y="232100"/>
                      <a:pt x="155826" y="246694"/>
                    </a:cubicBezTo>
                    <a:cubicBezTo>
                      <a:pt x="220013" y="387056"/>
                      <a:pt x="257244" y="533375"/>
                      <a:pt x="264765" y="688183"/>
                    </a:cubicBezTo>
                    <a:cubicBezTo>
                      <a:pt x="272286" y="842544"/>
                      <a:pt x="269456" y="996755"/>
                      <a:pt x="269531" y="1151042"/>
                    </a:cubicBezTo>
                    <a:cubicBezTo>
                      <a:pt x="269605" y="1305403"/>
                      <a:pt x="272732" y="1459689"/>
                      <a:pt x="278094" y="1613901"/>
                    </a:cubicBezTo>
                    <a:cubicBezTo>
                      <a:pt x="283902" y="1781070"/>
                      <a:pt x="315921" y="2286223"/>
                      <a:pt x="328207" y="2337826"/>
                    </a:cubicBezTo>
                    <a:cubicBezTo>
                      <a:pt x="333196" y="2325986"/>
                      <a:pt x="716976" y="1423947"/>
                      <a:pt x="716976" y="1423947"/>
                    </a:cubicBezTo>
                    <a:cubicBezTo>
                      <a:pt x="716976" y="1423947"/>
                      <a:pt x="743634" y="1366760"/>
                      <a:pt x="757633" y="1338464"/>
                    </a:cubicBezTo>
                    <a:cubicBezTo>
                      <a:pt x="765749" y="1322157"/>
                      <a:pt x="758750" y="1311956"/>
                      <a:pt x="746910" y="1302276"/>
                    </a:cubicBezTo>
                    <a:cubicBezTo>
                      <a:pt x="664778" y="1235408"/>
                      <a:pt x="582720" y="1168317"/>
                      <a:pt x="500439" y="1101599"/>
                    </a:cubicBezTo>
                    <a:cubicBezTo>
                      <a:pt x="474005" y="1080154"/>
                      <a:pt x="473409" y="1061613"/>
                      <a:pt x="500290" y="1040986"/>
                    </a:cubicBezTo>
                    <a:cubicBezTo>
                      <a:pt x="588379" y="973374"/>
                      <a:pt x="676171" y="905390"/>
                      <a:pt x="765079" y="838895"/>
                    </a:cubicBezTo>
                    <a:cubicBezTo>
                      <a:pt x="787492" y="822290"/>
                      <a:pt x="793523" y="805685"/>
                      <a:pt x="786301" y="777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110">
                <a:extLst>
                  <a:ext uri="{FF2B5EF4-FFF2-40B4-BE49-F238E27FC236}">
                    <a16:creationId xmlns:a16="http://schemas.microsoft.com/office/drawing/2014/main" id="{54919395-D6D3-46EC-9957-A0E8ABB05CDE}"/>
                  </a:ext>
                </a:extLst>
              </p:cNvPr>
              <p:cNvSpPr/>
              <p:nvPr/>
            </p:nvSpPr>
            <p:spPr>
              <a:xfrm>
                <a:off x="2139324" y="3684442"/>
                <a:ext cx="557051" cy="1317644"/>
              </a:xfrm>
              <a:custGeom>
                <a:avLst/>
                <a:gdLst>
                  <a:gd name="connsiteX0" fmla="*/ 216317 w 827503"/>
                  <a:gd name="connsiteY0" fmla="*/ 114523 h 1957369"/>
                  <a:gd name="connsiteX1" fmla="*/ 410814 w 827503"/>
                  <a:gd name="connsiteY1" fmla="*/ 525631 h 1957369"/>
                  <a:gd name="connsiteX2" fmla="*/ 453927 w 827503"/>
                  <a:gd name="connsiteY2" fmla="*/ 885732 h 1957369"/>
                  <a:gd name="connsiteX3" fmla="*/ 519603 w 827503"/>
                  <a:gd name="connsiteY3" fmla="*/ 1323572 h 1957369"/>
                  <a:gd name="connsiteX4" fmla="*/ 549537 w 827503"/>
                  <a:gd name="connsiteY4" fmla="*/ 1358792 h 1957369"/>
                  <a:gd name="connsiteX5" fmla="*/ 580812 w 827503"/>
                  <a:gd name="connsiteY5" fmla="*/ 1411512 h 1957369"/>
                  <a:gd name="connsiteX6" fmla="*/ 636063 w 827503"/>
                  <a:gd name="connsiteY6" fmla="*/ 1466242 h 1957369"/>
                  <a:gd name="connsiteX7" fmla="*/ 705388 w 827503"/>
                  <a:gd name="connsiteY7" fmla="*/ 1527227 h 1957369"/>
                  <a:gd name="connsiteX8" fmla="*/ 777839 w 827503"/>
                  <a:gd name="connsiteY8" fmla="*/ 1602062 h 1957369"/>
                  <a:gd name="connsiteX9" fmla="*/ 790051 w 827503"/>
                  <a:gd name="connsiteY9" fmla="*/ 1860745 h 1957369"/>
                  <a:gd name="connsiteX10" fmla="*/ 548495 w 827503"/>
                  <a:gd name="connsiteY10" fmla="*/ 1949578 h 1957369"/>
                  <a:gd name="connsiteX11" fmla="*/ 424366 w 827503"/>
                  <a:gd name="connsiteY11" fmla="*/ 1879583 h 1957369"/>
                  <a:gd name="connsiteX12" fmla="*/ 398602 w 827503"/>
                  <a:gd name="connsiteY12" fmla="*/ 1641527 h 1957369"/>
                  <a:gd name="connsiteX13" fmla="*/ 438439 w 827503"/>
                  <a:gd name="connsiteY13" fmla="*/ 1516579 h 1957369"/>
                  <a:gd name="connsiteX14" fmla="*/ 436131 w 827503"/>
                  <a:gd name="connsiteY14" fmla="*/ 1484411 h 1957369"/>
                  <a:gd name="connsiteX15" fmla="*/ 421759 w 827503"/>
                  <a:gd name="connsiteY15" fmla="*/ 1432287 h 1957369"/>
                  <a:gd name="connsiteX16" fmla="*/ 429057 w 827503"/>
                  <a:gd name="connsiteY16" fmla="*/ 1383663 h 1957369"/>
                  <a:gd name="connsiteX17" fmla="*/ 434567 w 827503"/>
                  <a:gd name="connsiteY17" fmla="*/ 1333029 h 1957369"/>
                  <a:gd name="connsiteX18" fmla="*/ 385720 w 827503"/>
                  <a:gd name="connsiteY18" fmla="*/ 1046571 h 1957369"/>
                  <a:gd name="connsiteX19" fmla="*/ 308130 w 827503"/>
                  <a:gd name="connsiteY19" fmla="*/ 464572 h 1957369"/>
                  <a:gd name="connsiteX20" fmla="*/ 149301 w 827503"/>
                  <a:gd name="connsiteY20" fmla="*/ 169700 h 1957369"/>
                  <a:gd name="connsiteX21" fmla="*/ 9460 w 827503"/>
                  <a:gd name="connsiteY21" fmla="*/ 76026 h 1957369"/>
                  <a:gd name="connsiteX22" fmla="*/ 2014 w 827503"/>
                  <a:gd name="connsiteY22" fmla="*/ 0 h 1957369"/>
                  <a:gd name="connsiteX23" fmla="*/ 200829 w 827503"/>
                  <a:gd name="connsiteY23" fmla="*/ 100822 h 1957369"/>
                  <a:gd name="connsiteX24" fmla="*/ 216317 w 827503"/>
                  <a:gd name="connsiteY24" fmla="*/ 114523 h 195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27503" h="1957369">
                    <a:moveTo>
                      <a:pt x="216317" y="114523"/>
                    </a:moveTo>
                    <a:cubicBezTo>
                      <a:pt x="328160" y="229270"/>
                      <a:pt x="377678" y="373802"/>
                      <a:pt x="410814" y="525631"/>
                    </a:cubicBezTo>
                    <a:cubicBezTo>
                      <a:pt x="436727" y="644176"/>
                      <a:pt x="444992" y="764954"/>
                      <a:pt x="453927" y="885732"/>
                    </a:cubicBezTo>
                    <a:cubicBezTo>
                      <a:pt x="464799" y="1033168"/>
                      <a:pt x="473883" y="1181199"/>
                      <a:pt x="519603" y="1323572"/>
                    </a:cubicBezTo>
                    <a:cubicBezTo>
                      <a:pt x="524741" y="1339581"/>
                      <a:pt x="528762" y="1353803"/>
                      <a:pt x="549537" y="1358792"/>
                    </a:cubicBezTo>
                    <a:cubicBezTo>
                      <a:pt x="575227" y="1364973"/>
                      <a:pt x="575227" y="1391631"/>
                      <a:pt x="580812" y="1411512"/>
                    </a:cubicBezTo>
                    <a:cubicBezTo>
                      <a:pt x="589151" y="1440999"/>
                      <a:pt x="597715" y="1463338"/>
                      <a:pt x="636063" y="1466242"/>
                    </a:cubicBezTo>
                    <a:cubicBezTo>
                      <a:pt x="676794" y="1470039"/>
                      <a:pt x="683049" y="1490963"/>
                      <a:pt x="705388" y="1527227"/>
                    </a:cubicBezTo>
                    <a:cubicBezTo>
                      <a:pt x="719386" y="1555820"/>
                      <a:pt x="722142" y="1532811"/>
                      <a:pt x="777839" y="1602062"/>
                    </a:cubicBezTo>
                    <a:cubicBezTo>
                      <a:pt x="840165" y="1677418"/>
                      <a:pt x="843367" y="1780251"/>
                      <a:pt x="790051" y="1860745"/>
                    </a:cubicBezTo>
                    <a:cubicBezTo>
                      <a:pt x="738449" y="1938707"/>
                      <a:pt x="641424" y="1974375"/>
                      <a:pt x="548495" y="1949578"/>
                    </a:cubicBezTo>
                    <a:cubicBezTo>
                      <a:pt x="507168" y="1936994"/>
                      <a:pt x="450279" y="1914655"/>
                      <a:pt x="424366" y="1879583"/>
                    </a:cubicBezTo>
                    <a:cubicBezTo>
                      <a:pt x="373285" y="1810482"/>
                      <a:pt x="355264" y="1717404"/>
                      <a:pt x="398602" y="1641527"/>
                    </a:cubicBezTo>
                    <a:cubicBezTo>
                      <a:pt x="438737" y="1571234"/>
                      <a:pt x="403591" y="1565650"/>
                      <a:pt x="438439" y="1516579"/>
                    </a:cubicBezTo>
                    <a:cubicBezTo>
                      <a:pt x="444843" y="1507569"/>
                      <a:pt x="439482" y="1494985"/>
                      <a:pt x="436131" y="1484411"/>
                    </a:cubicBezTo>
                    <a:cubicBezTo>
                      <a:pt x="430770" y="1467210"/>
                      <a:pt x="426749" y="1449562"/>
                      <a:pt x="421759" y="1432287"/>
                    </a:cubicBezTo>
                    <a:cubicBezTo>
                      <a:pt x="416696" y="1414788"/>
                      <a:pt x="417813" y="1397588"/>
                      <a:pt x="429057" y="1383663"/>
                    </a:cubicBezTo>
                    <a:cubicBezTo>
                      <a:pt x="442460" y="1367132"/>
                      <a:pt x="439928" y="1351197"/>
                      <a:pt x="434567" y="1333029"/>
                    </a:cubicBezTo>
                    <a:cubicBezTo>
                      <a:pt x="406942" y="1239503"/>
                      <a:pt x="393836" y="1143521"/>
                      <a:pt x="385720" y="1046571"/>
                    </a:cubicBezTo>
                    <a:cubicBezTo>
                      <a:pt x="369412" y="851330"/>
                      <a:pt x="360105" y="655196"/>
                      <a:pt x="308130" y="464572"/>
                    </a:cubicBezTo>
                    <a:cubicBezTo>
                      <a:pt x="277898" y="353846"/>
                      <a:pt x="234561" y="251088"/>
                      <a:pt x="149301" y="169700"/>
                    </a:cubicBezTo>
                    <a:cubicBezTo>
                      <a:pt x="109761" y="131948"/>
                      <a:pt x="57563" y="98365"/>
                      <a:pt x="9460" y="76026"/>
                    </a:cubicBezTo>
                    <a:cubicBezTo>
                      <a:pt x="2982" y="73644"/>
                      <a:pt x="-3347" y="39540"/>
                      <a:pt x="2014" y="0"/>
                    </a:cubicBezTo>
                    <a:cubicBezTo>
                      <a:pt x="79008" y="12510"/>
                      <a:pt x="142674" y="51305"/>
                      <a:pt x="200829" y="100822"/>
                    </a:cubicBezTo>
                    <a:cubicBezTo>
                      <a:pt x="206191" y="105141"/>
                      <a:pt x="211179" y="109907"/>
                      <a:pt x="216317" y="114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111">
                <a:extLst>
                  <a:ext uri="{FF2B5EF4-FFF2-40B4-BE49-F238E27FC236}">
                    <a16:creationId xmlns:a16="http://schemas.microsoft.com/office/drawing/2014/main" id="{3FE185D7-4870-42A4-A2C5-6F4352BB5CFF}"/>
                  </a:ext>
                </a:extLst>
              </p:cNvPr>
              <p:cNvSpPr/>
              <p:nvPr/>
            </p:nvSpPr>
            <p:spPr>
              <a:xfrm>
                <a:off x="1147427" y="3660782"/>
                <a:ext cx="510640" cy="1049382"/>
              </a:xfrm>
              <a:custGeom>
                <a:avLst/>
                <a:gdLst>
                  <a:gd name="connsiteX0" fmla="*/ 758559 w 758559"/>
                  <a:gd name="connsiteY0" fmla="*/ 0 h 1558864"/>
                  <a:gd name="connsiteX1" fmla="*/ 741954 w 758559"/>
                  <a:gd name="connsiteY1" fmla="*/ 114970 h 1558864"/>
                  <a:gd name="connsiteX2" fmla="*/ 717456 w 758559"/>
                  <a:gd name="connsiteY2" fmla="*/ 140958 h 1558864"/>
                  <a:gd name="connsiteX3" fmla="*/ 599656 w 758559"/>
                  <a:gd name="connsiteY3" fmla="*/ 221154 h 1558864"/>
                  <a:gd name="connsiteX4" fmla="*/ 377088 w 758559"/>
                  <a:gd name="connsiteY4" fmla="*/ 615359 h 1558864"/>
                  <a:gd name="connsiteX5" fmla="*/ 407915 w 758559"/>
                  <a:gd name="connsiteY5" fmla="*/ 785505 h 1558864"/>
                  <a:gd name="connsiteX6" fmla="*/ 520502 w 758559"/>
                  <a:gd name="connsiteY6" fmla="*/ 1060793 h 1558864"/>
                  <a:gd name="connsiteX7" fmla="*/ 578956 w 758559"/>
                  <a:gd name="connsiteY7" fmla="*/ 1286862 h 1558864"/>
                  <a:gd name="connsiteX8" fmla="*/ 567116 w 758559"/>
                  <a:gd name="connsiteY8" fmla="*/ 1408906 h 1558864"/>
                  <a:gd name="connsiteX9" fmla="*/ 555277 w 758559"/>
                  <a:gd name="connsiteY9" fmla="*/ 1482772 h 1558864"/>
                  <a:gd name="connsiteX10" fmla="*/ 457209 w 758559"/>
                  <a:gd name="connsiteY10" fmla="*/ 1555597 h 1558864"/>
                  <a:gd name="connsiteX11" fmla="*/ 374779 w 758559"/>
                  <a:gd name="connsiteY11" fmla="*/ 1485528 h 1558864"/>
                  <a:gd name="connsiteX12" fmla="*/ 424222 w 758559"/>
                  <a:gd name="connsiteY12" fmla="*/ 1397066 h 1558864"/>
                  <a:gd name="connsiteX13" fmla="*/ 451476 w 758559"/>
                  <a:gd name="connsiteY13" fmla="*/ 1361473 h 1558864"/>
                  <a:gd name="connsiteX14" fmla="*/ 436881 w 758559"/>
                  <a:gd name="connsiteY14" fmla="*/ 1159829 h 1558864"/>
                  <a:gd name="connsiteX15" fmla="*/ 343505 w 758559"/>
                  <a:gd name="connsiteY15" fmla="*/ 936888 h 1558864"/>
                  <a:gd name="connsiteX16" fmla="*/ 175964 w 758559"/>
                  <a:gd name="connsiteY16" fmla="*/ 1360877 h 1558864"/>
                  <a:gd name="connsiteX17" fmla="*/ 172316 w 758559"/>
                  <a:gd name="connsiteY17" fmla="*/ 1420671 h 1558864"/>
                  <a:gd name="connsiteX18" fmla="*/ 145509 w 758559"/>
                  <a:gd name="connsiteY18" fmla="*/ 1524769 h 1558864"/>
                  <a:gd name="connsiteX19" fmla="*/ 46846 w 758559"/>
                  <a:gd name="connsiteY19" fmla="*/ 1525812 h 1558864"/>
                  <a:gd name="connsiteX20" fmla="*/ 2616 w 758559"/>
                  <a:gd name="connsiteY20" fmla="*/ 1478752 h 1558864"/>
                  <a:gd name="connsiteX21" fmla="*/ 15498 w 758559"/>
                  <a:gd name="connsiteY21" fmla="*/ 1407044 h 1558864"/>
                  <a:gd name="connsiteX22" fmla="*/ 91524 w 758559"/>
                  <a:gd name="connsiteY22" fmla="*/ 1258566 h 1558864"/>
                  <a:gd name="connsiteX23" fmla="*/ 208207 w 758559"/>
                  <a:gd name="connsiteY23" fmla="*/ 1005914 h 1558864"/>
                  <a:gd name="connsiteX24" fmla="*/ 240896 w 758559"/>
                  <a:gd name="connsiteY24" fmla="*/ 877988 h 1558864"/>
                  <a:gd name="connsiteX25" fmla="*/ 252140 w 758559"/>
                  <a:gd name="connsiteY25" fmla="*/ 680439 h 1558864"/>
                  <a:gd name="connsiteX26" fmla="*/ 406873 w 758559"/>
                  <a:gd name="connsiteY26" fmla="*/ 252354 h 1558864"/>
                  <a:gd name="connsiteX27" fmla="*/ 758559 w 758559"/>
                  <a:gd name="connsiteY27" fmla="*/ 0 h 155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58559" h="1558864">
                    <a:moveTo>
                      <a:pt x="758559" y="0"/>
                    </a:moveTo>
                    <a:cubicBezTo>
                      <a:pt x="754166" y="39465"/>
                      <a:pt x="752453" y="70516"/>
                      <a:pt x="741954" y="114970"/>
                    </a:cubicBezTo>
                    <a:cubicBezTo>
                      <a:pt x="737263" y="125172"/>
                      <a:pt x="727657" y="135596"/>
                      <a:pt x="717456" y="140958"/>
                    </a:cubicBezTo>
                    <a:cubicBezTo>
                      <a:pt x="675161" y="163147"/>
                      <a:pt x="637558" y="192337"/>
                      <a:pt x="599656" y="221154"/>
                    </a:cubicBezTo>
                    <a:cubicBezTo>
                      <a:pt x="481186" y="327561"/>
                      <a:pt x="398831" y="454892"/>
                      <a:pt x="377088" y="615359"/>
                    </a:cubicBezTo>
                    <a:cubicBezTo>
                      <a:pt x="369120" y="674258"/>
                      <a:pt x="391831" y="730105"/>
                      <a:pt x="407915" y="785505"/>
                    </a:cubicBezTo>
                    <a:cubicBezTo>
                      <a:pt x="435690" y="881115"/>
                      <a:pt x="482527" y="969204"/>
                      <a:pt x="520502" y="1060793"/>
                    </a:cubicBezTo>
                    <a:cubicBezTo>
                      <a:pt x="550660" y="1133543"/>
                      <a:pt x="570988" y="1208602"/>
                      <a:pt x="578956" y="1286862"/>
                    </a:cubicBezTo>
                    <a:cubicBezTo>
                      <a:pt x="583126" y="1328189"/>
                      <a:pt x="576498" y="1368919"/>
                      <a:pt x="567116" y="1408906"/>
                    </a:cubicBezTo>
                    <a:cubicBezTo>
                      <a:pt x="561383" y="1433404"/>
                      <a:pt x="556617" y="1457530"/>
                      <a:pt x="555277" y="1482772"/>
                    </a:cubicBezTo>
                    <a:cubicBezTo>
                      <a:pt x="552149" y="1541598"/>
                      <a:pt x="514620" y="1568777"/>
                      <a:pt x="457209" y="1555597"/>
                    </a:cubicBezTo>
                    <a:cubicBezTo>
                      <a:pt x="397416" y="1535120"/>
                      <a:pt x="377981" y="1519855"/>
                      <a:pt x="374779" y="1485528"/>
                    </a:cubicBezTo>
                    <a:cubicBezTo>
                      <a:pt x="371280" y="1448669"/>
                      <a:pt x="391980" y="1410321"/>
                      <a:pt x="424222" y="1397066"/>
                    </a:cubicBezTo>
                    <a:cubicBezTo>
                      <a:pt x="441647" y="1389918"/>
                      <a:pt x="448199" y="1378674"/>
                      <a:pt x="451476" y="1361473"/>
                    </a:cubicBezTo>
                    <a:cubicBezTo>
                      <a:pt x="460784" y="1313445"/>
                      <a:pt x="442019" y="1179040"/>
                      <a:pt x="436881" y="1159829"/>
                    </a:cubicBezTo>
                    <a:cubicBezTo>
                      <a:pt x="411936" y="1083728"/>
                      <a:pt x="379545" y="1010754"/>
                      <a:pt x="343505" y="936888"/>
                    </a:cubicBezTo>
                    <a:cubicBezTo>
                      <a:pt x="304859" y="1086185"/>
                      <a:pt x="237247" y="1222228"/>
                      <a:pt x="175964" y="1360877"/>
                    </a:cubicBezTo>
                    <a:cubicBezTo>
                      <a:pt x="167401" y="1380238"/>
                      <a:pt x="163455" y="1398034"/>
                      <a:pt x="172316" y="1420671"/>
                    </a:cubicBezTo>
                    <a:cubicBezTo>
                      <a:pt x="189070" y="1463487"/>
                      <a:pt x="176113" y="1503995"/>
                      <a:pt x="145509" y="1524769"/>
                    </a:cubicBezTo>
                    <a:cubicBezTo>
                      <a:pt x="127489" y="1536088"/>
                      <a:pt x="60771" y="1527748"/>
                      <a:pt x="46846" y="1525812"/>
                    </a:cubicBezTo>
                    <a:cubicBezTo>
                      <a:pt x="20933" y="1522238"/>
                      <a:pt x="7753" y="1502580"/>
                      <a:pt x="2616" y="1478752"/>
                    </a:cubicBezTo>
                    <a:cubicBezTo>
                      <a:pt x="-2820" y="1453583"/>
                      <a:pt x="-363" y="1427596"/>
                      <a:pt x="15498" y="1407044"/>
                    </a:cubicBezTo>
                    <a:cubicBezTo>
                      <a:pt x="50197" y="1362069"/>
                      <a:pt x="66430" y="1308158"/>
                      <a:pt x="91524" y="1258566"/>
                    </a:cubicBezTo>
                    <a:cubicBezTo>
                      <a:pt x="133446" y="1175764"/>
                      <a:pt x="171720" y="1091249"/>
                      <a:pt x="208207" y="1005914"/>
                    </a:cubicBezTo>
                    <a:cubicBezTo>
                      <a:pt x="217887" y="962950"/>
                      <a:pt x="235311" y="921995"/>
                      <a:pt x="240896" y="877988"/>
                    </a:cubicBezTo>
                    <a:cubicBezTo>
                      <a:pt x="249161" y="812386"/>
                      <a:pt x="256905" y="746412"/>
                      <a:pt x="252140" y="680439"/>
                    </a:cubicBezTo>
                    <a:cubicBezTo>
                      <a:pt x="240151" y="514238"/>
                      <a:pt x="313497" y="379982"/>
                      <a:pt x="406873" y="252354"/>
                    </a:cubicBezTo>
                    <a:cubicBezTo>
                      <a:pt x="469272" y="171785"/>
                      <a:pt x="649099" y="41327"/>
                      <a:pt x="758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112">
                <a:extLst>
                  <a:ext uri="{FF2B5EF4-FFF2-40B4-BE49-F238E27FC236}">
                    <a16:creationId xmlns:a16="http://schemas.microsoft.com/office/drawing/2014/main" id="{C474A939-7A73-48B8-9263-06670ADB613A}"/>
                  </a:ext>
                </a:extLst>
              </p:cNvPr>
              <p:cNvSpPr/>
              <p:nvPr/>
            </p:nvSpPr>
            <p:spPr>
              <a:xfrm>
                <a:off x="2429857" y="4789470"/>
                <a:ext cx="227821" cy="148430"/>
              </a:xfrm>
              <a:custGeom>
                <a:avLst/>
                <a:gdLst>
                  <a:gd name="connsiteX0" fmla="*/ 0 w 338430"/>
                  <a:gd name="connsiteY0" fmla="*/ 57559 h 220494"/>
                  <a:gd name="connsiteX1" fmla="*/ 195017 w 338430"/>
                  <a:gd name="connsiteY1" fmla="*/ 150712 h 220494"/>
                  <a:gd name="connsiteX2" fmla="*/ 324657 w 338430"/>
                  <a:gd name="connsiteY2" fmla="*/ 0 h 220494"/>
                  <a:gd name="connsiteX3" fmla="*/ 311551 w 338430"/>
                  <a:gd name="connsiteY3" fmla="*/ 141627 h 220494"/>
                  <a:gd name="connsiteX4" fmla="*/ 138054 w 338430"/>
                  <a:gd name="connsiteY4" fmla="*/ 217654 h 220494"/>
                  <a:gd name="connsiteX5" fmla="*/ 0 w 338430"/>
                  <a:gd name="connsiteY5" fmla="*/ 57559 h 22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430" h="220494">
                    <a:moveTo>
                      <a:pt x="0" y="57559"/>
                    </a:moveTo>
                    <a:cubicBezTo>
                      <a:pt x="57485" y="138649"/>
                      <a:pt x="122044" y="168583"/>
                      <a:pt x="195017" y="150712"/>
                    </a:cubicBezTo>
                    <a:cubicBezTo>
                      <a:pt x="266799" y="133139"/>
                      <a:pt x="314604" y="77590"/>
                      <a:pt x="324657" y="0"/>
                    </a:cubicBezTo>
                    <a:cubicBezTo>
                      <a:pt x="347293" y="30679"/>
                      <a:pt x="341411" y="94568"/>
                      <a:pt x="311551" y="141627"/>
                    </a:cubicBezTo>
                    <a:cubicBezTo>
                      <a:pt x="274841" y="199485"/>
                      <a:pt x="204251" y="230387"/>
                      <a:pt x="138054" y="217654"/>
                    </a:cubicBezTo>
                    <a:cubicBezTo>
                      <a:pt x="62698" y="203134"/>
                      <a:pt x="15042" y="148925"/>
                      <a:pt x="0" y="57559"/>
                    </a:cubicBezTo>
                    <a:close/>
                  </a:path>
                </a:pathLst>
              </a:custGeom>
              <a:solidFill>
                <a:srgbClr val="F9F9FD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113">
                <a:extLst>
                  <a:ext uri="{FF2B5EF4-FFF2-40B4-BE49-F238E27FC236}">
                    <a16:creationId xmlns:a16="http://schemas.microsoft.com/office/drawing/2014/main" id="{272A9DDD-651D-4485-A3FD-6ADB959C256C}"/>
                  </a:ext>
                </a:extLst>
              </p:cNvPr>
              <p:cNvSpPr/>
              <p:nvPr/>
            </p:nvSpPr>
            <p:spPr>
              <a:xfrm>
                <a:off x="1089509" y="4682801"/>
                <a:ext cx="397227" cy="740060"/>
              </a:xfrm>
              <a:custGeom>
                <a:avLst/>
                <a:gdLst>
                  <a:gd name="connsiteX0" fmla="*/ 490676 w 590083"/>
                  <a:gd name="connsiteY0" fmla="*/ 12287 h 1099365"/>
                  <a:gd name="connsiteX1" fmla="*/ 306382 w 590083"/>
                  <a:gd name="connsiteY1" fmla="*/ 537173 h 1099365"/>
                  <a:gd name="connsiteX2" fmla="*/ 259247 w 590083"/>
                  <a:gd name="connsiteY2" fmla="*/ 121672 h 1099365"/>
                  <a:gd name="connsiteX3" fmla="*/ 245471 w 590083"/>
                  <a:gd name="connsiteY3" fmla="*/ 0 h 1099365"/>
                  <a:gd name="connsiteX4" fmla="*/ 148968 w 590083"/>
                  <a:gd name="connsiteY4" fmla="*/ 9010 h 1099365"/>
                  <a:gd name="connsiteX5" fmla="*/ 173094 w 590083"/>
                  <a:gd name="connsiteY5" fmla="*/ 198145 h 1099365"/>
                  <a:gd name="connsiteX6" fmla="*/ 201166 w 590083"/>
                  <a:gd name="connsiteY6" fmla="*/ 469263 h 1099365"/>
                  <a:gd name="connsiteX7" fmla="*/ 227302 w 590083"/>
                  <a:gd name="connsiteY7" fmla="*/ 737551 h 1099365"/>
                  <a:gd name="connsiteX8" fmla="*/ 140032 w 590083"/>
                  <a:gd name="connsiteY8" fmla="*/ 907177 h 1099365"/>
                  <a:gd name="connsiteX9" fmla="*/ 8457 w 590083"/>
                  <a:gd name="connsiteY9" fmla="*/ 913432 h 1099365"/>
                  <a:gd name="connsiteX10" fmla="*/ 2426 w 590083"/>
                  <a:gd name="connsiteY10" fmla="*/ 996458 h 1099365"/>
                  <a:gd name="connsiteX11" fmla="*/ 232440 w 590083"/>
                  <a:gd name="connsiteY11" fmla="*/ 943515 h 1099365"/>
                  <a:gd name="connsiteX12" fmla="*/ 265576 w 590083"/>
                  <a:gd name="connsiteY12" fmla="*/ 950217 h 1099365"/>
                  <a:gd name="connsiteX13" fmla="*/ 501995 w 590083"/>
                  <a:gd name="connsiteY13" fmla="*/ 1099365 h 1099365"/>
                  <a:gd name="connsiteX14" fmla="*/ 508845 w 590083"/>
                  <a:gd name="connsiteY14" fmla="*/ 1015372 h 1099365"/>
                  <a:gd name="connsiteX15" fmla="*/ 476380 w 590083"/>
                  <a:gd name="connsiteY15" fmla="*/ 1009638 h 1099365"/>
                  <a:gd name="connsiteX16" fmla="*/ 328720 w 590083"/>
                  <a:gd name="connsiteY16" fmla="*/ 774336 h 1099365"/>
                  <a:gd name="connsiteX17" fmla="*/ 382631 w 590083"/>
                  <a:gd name="connsiteY17" fmla="*/ 618263 h 1099365"/>
                  <a:gd name="connsiteX18" fmla="*/ 504005 w 590083"/>
                  <a:gd name="connsiteY18" fmla="*/ 270969 h 1099365"/>
                  <a:gd name="connsiteX19" fmla="*/ 503782 w 590083"/>
                  <a:gd name="connsiteY19" fmla="*/ 271491 h 1099365"/>
                  <a:gd name="connsiteX20" fmla="*/ 504005 w 590083"/>
                  <a:gd name="connsiteY20" fmla="*/ 270969 h 1099365"/>
                  <a:gd name="connsiteX21" fmla="*/ 590084 w 590083"/>
                  <a:gd name="connsiteY21" fmla="*/ 36636 h 1099365"/>
                  <a:gd name="connsiteX22" fmla="*/ 490676 w 590083"/>
                  <a:gd name="connsiteY22" fmla="*/ 12287 h 109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0083" h="1099365">
                    <a:moveTo>
                      <a:pt x="490676" y="12287"/>
                    </a:moveTo>
                    <a:cubicBezTo>
                      <a:pt x="490676" y="12287"/>
                      <a:pt x="342719" y="435606"/>
                      <a:pt x="306382" y="537173"/>
                    </a:cubicBezTo>
                    <a:cubicBezTo>
                      <a:pt x="292532" y="380206"/>
                      <a:pt x="273395" y="273799"/>
                      <a:pt x="259247" y="121672"/>
                    </a:cubicBezTo>
                    <a:cubicBezTo>
                      <a:pt x="256715" y="94493"/>
                      <a:pt x="250833" y="51826"/>
                      <a:pt x="245471" y="0"/>
                    </a:cubicBezTo>
                    <a:cubicBezTo>
                      <a:pt x="226856" y="6925"/>
                      <a:pt x="187242" y="447"/>
                      <a:pt x="148968" y="9010"/>
                    </a:cubicBezTo>
                    <a:cubicBezTo>
                      <a:pt x="155372" y="67612"/>
                      <a:pt x="167137" y="139543"/>
                      <a:pt x="173094" y="198145"/>
                    </a:cubicBezTo>
                    <a:cubicBezTo>
                      <a:pt x="182253" y="288542"/>
                      <a:pt x="192156" y="378865"/>
                      <a:pt x="201166" y="469263"/>
                    </a:cubicBezTo>
                    <a:cubicBezTo>
                      <a:pt x="210102" y="558693"/>
                      <a:pt x="216729" y="648345"/>
                      <a:pt x="227302" y="737551"/>
                    </a:cubicBezTo>
                    <a:cubicBezTo>
                      <a:pt x="235047" y="802483"/>
                      <a:pt x="198560" y="878286"/>
                      <a:pt x="140032" y="907177"/>
                    </a:cubicBezTo>
                    <a:cubicBezTo>
                      <a:pt x="97291" y="928250"/>
                      <a:pt x="52688" y="918570"/>
                      <a:pt x="8457" y="913432"/>
                    </a:cubicBezTo>
                    <a:cubicBezTo>
                      <a:pt x="2649" y="940835"/>
                      <a:pt x="-3532" y="968237"/>
                      <a:pt x="2426" y="996458"/>
                    </a:cubicBezTo>
                    <a:cubicBezTo>
                      <a:pt x="87760" y="1016265"/>
                      <a:pt x="165350" y="999585"/>
                      <a:pt x="232440" y="943515"/>
                    </a:cubicBezTo>
                    <a:cubicBezTo>
                      <a:pt x="250907" y="928101"/>
                      <a:pt x="255524" y="931229"/>
                      <a:pt x="265576" y="950217"/>
                    </a:cubicBezTo>
                    <a:cubicBezTo>
                      <a:pt x="315615" y="1044858"/>
                      <a:pt x="396407" y="1092142"/>
                      <a:pt x="501995" y="1099365"/>
                    </a:cubicBezTo>
                    <a:cubicBezTo>
                      <a:pt x="508771" y="1071739"/>
                      <a:pt x="508845" y="1043518"/>
                      <a:pt x="508845" y="1015372"/>
                    </a:cubicBezTo>
                    <a:cubicBezTo>
                      <a:pt x="498048" y="1013435"/>
                      <a:pt x="487251" y="1010978"/>
                      <a:pt x="476380" y="1009638"/>
                    </a:cubicBezTo>
                    <a:cubicBezTo>
                      <a:pt x="372877" y="996830"/>
                      <a:pt x="295808" y="874637"/>
                      <a:pt x="328720" y="774336"/>
                    </a:cubicBezTo>
                    <a:cubicBezTo>
                      <a:pt x="345847" y="722064"/>
                      <a:pt x="364462" y="670237"/>
                      <a:pt x="382631" y="618263"/>
                    </a:cubicBezTo>
                    <a:cubicBezTo>
                      <a:pt x="422990" y="502474"/>
                      <a:pt x="463423" y="386684"/>
                      <a:pt x="504005" y="270969"/>
                    </a:cubicBezTo>
                    <a:lnTo>
                      <a:pt x="503782" y="271491"/>
                    </a:lnTo>
                    <a:lnTo>
                      <a:pt x="504005" y="270969"/>
                    </a:lnTo>
                    <a:cubicBezTo>
                      <a:pt x="508473" y="258236"/>
                      <a:pt x="590084" y="36636"/>
                      <a:pt x="590084" y="36636"/>
                    </a:cubicBezTo>
                    <a:cubicBezTo>
                      <a:pt x="577872" y="47359"/>
                      <a:pt x="497899" y="18690"/>
                      <a:pt x="490676" y="122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114">
                <a:extLst>
                  <a:ext uri="{FF2B5EF4-FFF2-40B4-BE49-F238E27FC236}">
                    <a16:creationId xmlns:a16="http://schemas.microsoft.com/office/drawing/2014/main" id="{8560CEA8-58A0-46BF-B5B8-2D3C902A9B74}"/>
                  </a:ext>
                </a:extLst>
              </p:cNvPr>
              <p:cNvSpPr/>
              <p:nvPr/>
            </p:nvSpPr>
            <p:spPr>
              <a:xfrm>
                <a:off x="963220" y="5266333"/>
                <a:ext cx="140030" cy="95423"/>
              </a:xfrm>
              <a:custGeom>
                <a:avLst/>
                <a:gdLst>
                  <a:gd name="connsiteX0" fmla="*/ 198964 w 208016"/>
                  <a:gd name="connsiteY0" fmla="*/ 41453 h 141752"/>
                  <a:gd name="connsiteX1" fmla="*/ 192932 w 208016"/>
                  <a:gd name="connsiteY1" fmla="*/ 124478 h 141752"/>
                  <a:gd name="connsiteX2" fmla="*/ 116832 w 208016"/>
                  <a:gd name="connsiteY2" fmla="*/ 136095 h 141752"/>
                  <a:gd name="connsiteX3" fmla="*/ 54507 w 208016"/>
                  <a:gd name="connsiteY3" fmla="*/ 120234 h 141752"/>
                  <a:gd name="connsiteX4" fmla="*/ 0 w 208016"/>
                  <a:gd name="connsiteY4" fmla="*/ 58802 h 141752"/>
                  <a:gd name="connsiteX5" fmla="*/ 96652 w 208016"/>
                  <a:gd name="connsiteY5" fmla="*/ 7498 h 141752"/>
                  <a:gd name="connsiteX6" fmla="*/ 198964 w 208016"/>
                  <a:gd name="connsiteY6" fmla="*/ 41453 h 1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016" h="141752">
                    <a:moveTo>
                      <a:pt x="198964" y="41453"/>
                    </a:moveTo>
                    <a:cubicBezTo>
                      <a:pt x="214452" y="70419"/>
                      <a:pt x="208495" y="97747"/>
                      <a:pt x="192932" y="124478"/>
                    </a:cubicBezTo>
                    <a:cubicBezTo>
                      <a:pt x="169924" y="143615"/>
                      <a:pt x="144308" y="145849"/>
                      <a:pt x="116832" y="136095"/>
                    </a:cubicBezTo>
                    <a:cubicBezTo>
                      <a:pt x="96057" y="130808"/>
                      <a:pt x="75356" y="125149"/>
                      <a:pt x="54507" y="120234"/>
                    </a:cubicBezTo>
                    <a:cubicBezTo>
                      <a:pt x="15339" y="110926"/>
                      <a:pt x="3723" y="98119"/>
                      <a:pt x="0" y="58802"/>
                    </a:cubicBezTo>
                    <a:cubicBezTo>
                      <a:pt x="19807" y="-321"/>
                      <a:pt x="35221" y="-9256"/>
                      <a:pt x="96652" y="7498"/>
                    </a:cubicBezTo>
                    <a:cubicBezTo>
                      <a:pt x="131278" y="16880"/>
                      <a:pt x="169775" y="15317"/>
                      <a:pt x="198964" y="41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115">
                <a:extLst>
                  <a:ext uri="{FF2B5EF4-FFF2-40B4-BE49-F238E27FC236}">
                    <a16:creationId xmlns:a16="http://schemas.microsoft.com/office/drawing/2014/main" id="{A0DD6BE8-BC09-4ACB-A786-CC17C00FB487}"/>
                  </a:ext>
                </a:extLst>
              </p:cNvPr>
              <p:cNvSpPr/>
              <p:nvPr/>
            </p:nvSpPr>
            <p:spPr>
              <a:xfrm>
                <a:off x="1416035" y="5357354"/>
                <a:ext cx="141479" cy="81629"/>
              </a:xfrm>
              <a:custGeom>
                <a:avLst/>
                <a:gdLst>
                  <a:gd name="connsiteX0" fmla="*/ 11503 w 210168"/>
                  <a:gd name="connsiteY0" fmla="*/ 97238 h 121261"/>
                  <a:gd name="connsiteX1" fmla="*/ 18354 w 210168"/>
                  <a:gd name="connsiteY1" fmla="*/ 13244 h 121261"/>
                  <a:gd name="connsiteX2" fmla="*/ 66085 w 210168"/>
                  <a:gd name="connsiteY2" fmla="*/ 64 h 121261"/>
                  <a:gd name="connsiteX3" fmla="*/ 158939 w 210168"/>
                  <a:gd name="connsiteY3" fmla="*/ 1255 h 121261"/>
                  <a:gd name="connsiteX4" fmla="*/ 210095 w 210168"/>
                  <a:gd name="connsiteY4" fmla="*/ 56060 h 121261"/>
                  <a:gd name="connsiteX5" fmla="*/ 163184 w 210168"/>
                  <a:gd name="connsiteY5" fmla="*/ 120395 h 121261"/>
                  <a:gd name="connsiteX6" fmla="*/ 52458 w 210168"/>
                  <a:gd name="connsiteY6" fmla="*/ 119651 h 121261"/>
                  <a:gd name="connsiteX7" fmla="*/ 11503 w 210168"/>
                  <a:gd name="connsiteY7" fmla="*/ 97238 h 12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68" h="121261">
                    <a:moveTo>
                      <a:pt x="11503" y="97238"/>
                    </a:moveTo>
                    <a:cubicBezTo>
                      <a:pt x="-5400" y="67676"/>
                      <a:pt x="-4134" y="39604"/>
                      <a:pt x="18354" y="13244"/>
                    </a:cubicBezTo>
                    <a:cubicBezTo>
                      <a:pt x="32651" y="2968"/>
                      <a:pt x="48437" y="-532"/>
                      <a:pt x="66085" y="64"/>
                    </a:cubicBezTo>
                    <a:cubicBezTo>
                      <a:pt x="96987" y="1181"/>
                      <a:pt x="128037" y="-11"/>
                      <a:pt x="158939" y="1255"/>
                    </a:cubicBezTo>
                    <a:cubicBezTo>
                      <a:pt x="189320" y="2521"/>
                      <a:pt x="208978" y="24488"/>
                      <a:pt x="210095" y="56060"/>
                    </a:cubicBezTo>
                    <a:cubicBezTo>
                      <a:pt x="211435" y="93142"/>
                      <a:pt x="194309" y="118832"/>
                      <a:pt x="163184" y="120395"/>
                    </a:cubicBezTo>
                    <a:cubicBezTo>
                      <a:pt x="126325" y="122257"/>
                      <a:pt x="89317" y="120693"/>
                      <a:pt x="52458" y="119651"/>
                    </a:cubicBezTo>
                    <a:cubicBezTo>
                      <a:pt x="35555" y="119204"/>
                      <a:pt x="23418" y="107960"/>
                      <a:pt x="11503" y="972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oup 84">
              <a:extLst>
                <a:ext uri="{FF2B5EF4-FFF2-40B4-BE49-F238E27FC236}">
                  <a16:creationId xmlns:a16="http://schemas.microsoft.com/office/drawing/2014/main" id="{1A256BF0-20E0-4630-91D6-C20F479E9424}"/>
                </a:ext>
              </a:extLst>
            </p:cNvPr>
            <p:cNvGrpSpPr/>
            <p:nvPr/>
          </p:nvGrpSpPr>
          <p:grpSpPr>
            <a:xfrm>
              <a:off x="3343727" y="1435563"/>
              <a:ext cx="1780933" cy="2224814"/>
              <a:chOff x="3343727" y="1435563"/>
              <a:chExt cx="1780933" cy="2224814"/>
            </a:xfrm>
          </p:grpSpPr>
          <p:sp>
            <p:nvSpPr>
              <p:cNvPr id="28" name="Freeform: Shape 85">
                <a:extLst>
                  <a:ext uri="{FF2B5EF4-FFF2-40B4-BE49-F238E27FC236}">
                    <a16:creationId xmlns:a16="http://schemas.microsoft.com/office/drawing/2014/main" id="{52CBDA23-4039-4951-9359-876D61ABA467}"/>
                  </a:ext>
                </a:extLst>
              </p:cNvPr>
              <p:cNvSpPr/>
              <p:nvPr/>
            </p:nvSpPr>
            <p:spPr>
              <a:xfrm>
                <a:off x="3343727" y="1435563"/>
                <a:ext cx="1780933" cy="2224814"/>
              </a:xfrm>
              <a:custGeom>
                <a:avLst/>
                <a:gdLst>
                  <a:gd name="connsiteX0" fmla="*/ 936567 w 2245187"/>
                  <a:gd name="connsiteY0" fmla="*/ 2738823 h 2804779"/>
                  <a:gd name="connsiteX1" fmla="*/ 776622 w 2245187"/>
                  <a:gd name="connsiteY1" fmla="*/ 2652447 h 2804779"/>
                  <a:gd name="connsiteX2" fmla="*/ 177347 w 2245187"/>
                  <a:gd name="connsiteY2" fmla="*/ 1807148 h 2804779"/>
                  <a:gd name="connsiteX3" fmla="*/ 3030 w 2245187"/>
                  <a:gd name="connsiteY3" fmla="*/ 657595 h 2804779"/>
                  <a:gd name="connsiteX4" fmla="*/ 137807 w 2245187"/>
                  <a:gd name="connsiteY4" fmla="*/ 422963 h 2804779"/>
                  <a:gd name="connsiteX5" fmla="*/ 1051537 w 2245187"/>
                  <a:gd name="connsiteY5" fmla="*/ 18930 h 2804779"/>
                  <a:gd name="connsiteX6" fmla="*/ 1210962 w 2245187"/>
                  <a:gd name="connsiteY6" fmla="*/ 16175 h 2804779"/>
                  <a:gd name="connsiteX7" fmla="*/ 2098407 w 2245187"/>
                  <a:gd name="connsiteY7" fmla="*/ 389679 h 2804779"/>
                  <a:gd name="connsiteX8" fmla="*/ 2244428 w 2245187"/>
                  <a:gd name="connsiteY8" fmla="*/ 666903 h 2804779"/>
                  <a:gd name="connsiteX9" fmla="*/ 2196697 w 2245187"/>
                  <a:gd name="connsiteY9" fmla="*/ 1141899 h 2804779"/>
                  <a:gd name="connsiteX10" fmla="*/ 1898623 w 2245187"/>
                  <a:gd name="connsiteY10" fmla="*/ 2323397 h 2804779"/>
                  <a:gd name="connsiteX11" fmla="*/ 1468379 w 2245187"/>
                  <a:gd name="connsiteY11" fmla="*/ 2720356 h 2804779"/>
                  <a:gd name="connsiteX12" fmla="*/ 1156083 w 2245187"/>
                  <a:gd name="connsiteY12" fmla="*/ 2804424 h 2804779"/>
                  <a:gd name="connsiteX13" fmla="*/ 936567 w 2245187"/>
                  <a:gd name="connsiteY13" fmla="*/ 2738823 h 280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5187" h="2804779">
                    <a:moveTo>
                      <a:pt x="936567" y="2738823"/>
                    </a:moveTo>
                    <a:cubicBezTo>
                      <a:pt x="878561" y="2711421"/>
                      <a:pt x="823235" y="2679700"/>
                      <a:pt x="776622" y="2652447"/>
                    </a:cubicBezTo>
                    <a:cubicBezTo>
                      <a:pt x="461273" y="2468375"/>
                      <a:pt x="229248" y="2173950"/>
                      <a:pt x="177347" y="1807148"/>
                    </a:cubicBezTo>
                    <a:cubicBezTo>
                      <a:pt x="123064" y="1423442"/>
                      <a:pt x="57313" y="1041226"/>
                      <a:pt x="3030" y="657595"/>
                    </a:cubicBezTo>
                    <a:cubicBezTo>
                      <a:pt x="-12830" y="545603"/>
                      <a:pt x="33783" y="468907"/>
                      <a:pt x="137807" y="422963"/>
                    </a:cubicBezTo>
                    <a:cubicBezTo>
                      <a:pt x="442434" y="288410"/>
                      <a:pt x="747209" y="154079"/>
                      <a:pt x="1051537" y="18930"/>
                    </a:cubicBezTo>
                    <a:cubicBezTo>
                      <a:pt x="1105076" y="-4824"/>
                      <a:pt x="1156753" y="-6760"/>
                      <a:pt x="1210962" y="16175"/>
                    </a:cubicBezTo>
                    <a:cubicBezTo>
                      <a:pt x="1506578" y="141123"/>
                      <a:pt x="1802641" y="265028"/>
                      <a:pt x="2098407" y="389679"/>
                    </a:cubicBezTo>
                    <a:cubicBezTo>
                      <a:pt x="2210621" y="436962"/>
                      <a:pt x="2251427" y="551784"/>
                      <a:pt x="2244428" y="666903"/>
                    </a:cubicBezTo>
                    <a:cubicBezTo>
                      <a:pt x="2234896" y="823423"/>
                      <a:pt x="2211441" y="984113"/>
                      <a:pt x="2196697" y="1141899"/>
                    </a:cubicBezTo>
                    <a:cubicBezTo>
                      <a:pt x="2159391" y="1541987"/>
                      <a:pt x="2109576" y="1972231"/>
                      <a:pt x="1898623" y="2323397"/>
                    </a:cubicBezTo>
                    <a:cubicBezTo>
                      <a:pt x="1795791" y="2494586"/>
                      <a:pt x="1651259" y="2637107"/>
                      <a:pt x="1468379" y="2720356"/>
                    </a:cubicBezTo>
                    <a:cubicBezTo>
                      <a:pt x="1379322" y="2760864"/>
                      <a:pt x="1255490" y="2809414"/>
                      <a:pt x="1156083" y="2804424"/>
                    </a:cubicBezTo>
                    <a:cubicBezTo>
                      <a:pt x="1086684" y="2800999"/>
                      <a:pt x="1009466" y="2773299"/>
                      <a:pt x="936567" y="273882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86">
                <a:extLst>
                  <a:ext uri="{FF2B5EF4-FFF2-40B4-BE49-F238E27FC236}">
                    <a16:creationId xmlns:a16="http://schemas.microsoft.com/office/drawing/2014/main" id="{ACC8406E-D908-478C-9DAD-371918127C51}"/>
                  </a:ext>
                </a:extLst>
              </p:cNvPr>
              <p:cNvSpPr/>
              <p:nvPr/>
            </p:nvSpPr>
            <p:spPr>
              <a:xfrm>
                <a:off x="3531812" y="1657300"/>
                <a:ext cx="1431742" cy="1779116"/>
              </a:xfrm>
              <a:custGeom>
                <a:avLst/>
                <a:gdLst>
                  <a:gd name="connsiteX0" fmla="*/ 601274 w 1215052"/>
                  <a:gd name="connsiteY0" fmla="*/ 0 h 1509852"/>
                  <a:gd name="connsiteX1" fmla="*/ 611778 w 1215052"/>
                  <a:gd name="connsiteY1" fmla="*/ 2842 h 1509852"/>
                  <a:gd name="connsiteX2" fmla="*/ 611805 w 1215052"/>
                  <a:gd name="connsiteY2" fmla="*/ 2812 h 1509852"/>
                  <a:gd name="connsiteX3" fmla="*/ 901032 w 1215052"/>
                  <a:gd name="connsiteY3" fmla="*/ 123265 h 1509852"/>
                  <a:gd name="connsiteX4" fmla="*/ 1197528 w 1215052"/>
                  <a:gd name="connsiteY4" fmla="*/ 247327 h 1509852"/>
                  <a:gd name="connsiteX5" fmla="*/ 1214671 w 1215052"/>
                  <a:gd name="connsiteY5" fmla="*/ 275848 h 1509852"/>
                  <a:gd name="connsiteX6" fmla="*/ 1162389 w 1215052"/>
                  <a:gd name="connsiteY6" fmla="*/ 718361 h 1509852"/>
                  <a:gd name="connsiteX7" fmla="*/ 1086499 w 1215052"/>
                  <a:gd name="connsiteY7" fmla="*/ 1155460 h 1509852"/>
                  <a:gd name="connsiteX8" fmla="*/ 639775 w 1215052"/>
                  <a:gd name="connsiteY8" fmla="*/ 1508398 h 1509852"/>
                  <a:gd name="connsiteX9" fmla="*/ 619749 w 1215052"/>
                  <a:gd name="connsiteY9" fmla="*/ 1509638 h 1509852"/>
                  <a:gd name="connsiteX10" fmla="*/ 619726 w 1215052"/>
                  <a:gd name="connsiteY10" fmla="*/ 1509852 h 1509852"/>
                  <a:gd name="connsiteX11" fmla="*/ 619067 w 1215052"/>
                  <a:gd name="connsiteY11" fmla="*/ 1509680 h 1509852"/>
                  <a:gd name="connsiteX12" fmla="*/ 617110 w 1215052"/>
                  <a:gd name="connsiteY12" fmla="*/ 1509801 h 1509852"/>
                  <a:gd name="connsiteX13" fmla="*/ 617276 w 1215052"/>
                  <a:gd name="connsiteY13" fmla="*/ 1509212 h 1509852"/>
                  <a:gd name="connsiteX14" fmla="*/ 507325 w 1215052"/>
                  <a:gd name="connsiteY14" fmla="*/ 1480478 h 1509852"/>
                  <a:gd name="connsiteX15" fmla="*/ 402631 w 1215052"/>
                  <a:gd name="connsiteY15" fmla="*/ 1430653 h 1509852"/>
                  <a:gd name="connsiteX16" fmla="*/ 85634 w 1215052"/>
                  <a:gd name="connsiteY16" fmla="*/ 960120 h 1509852"/>
                  <a:gd name="connsiteX17" fmla="*/ 320 w 1215052"/>
                  <a:gd name="connsiteY17" fmla="*/ 282115 h 1509852"/>
                  <a:gd name="connsiteX18" fmla="*/ 14104 w 1215052"/>
                  <a:gd name="connsiteY18" fmla="*/ 259057 h 1509852"/>
                  <a:gd name="connsiteX19" fmla="*/ 591555 w 1215052"/>
                  <a:gd name="connsiteY19" fmla="*/ 4617 h 1509852"/>
                  <a:gd name="connsiteX20" fmla="*/ 601274 w 1215052"/>
                  <a:gd name="connsiteY20" fmla="*/ 0 h 150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5052" h="1509852">
                    <a:moveTo>
                      <a:pt x="601274" y="0"/>
                    </a:moveTo>
                    <a:lnTo>
                      <a:pt x="611778" y="2842"/>
                    </a:lnTo>
                    <a:lnTo>
                      <a:pt x="611805" y="2812"/>
                    </a:lnTo>
                    <a:lnTo>
                      <a:pt x="901032" y="123265"/>
                    </a:lnTo>
                    <a:lnTo>
                      <a:pt x="1197528" y="247327"/>
                    </a:lnTo>
                    <a:cubicBezTo>
                      <a:pt x="1212064" y="253292"/>
                      <a:pt x="1216475" y="260660"/>
                      <a:pt x="1214671" y="275848"/>
                    </a:cubicBezTo>
                    <a:cubicBezTo>
                      <a:pt x="1197177" y="423169"/>
                      <a:pt x="1173668" y="570439"/>
                      <a:pt x="1162389" y="718361"/>
                    </a:cubicBezTo>
                    <a:cubicBezTo>
                      <a:pt x="1151161" y="865782"/>
                      <a:pt x="1146399" y="1017764"/>
                      <a:pt x="1086499" y="1155460"/>
                    </a:cubicBezTo>
                    <a:cubicBezTo>
                      <a:pt x="1007149" y="1337718"/>
                      <a:pt x="834215" y="1471254"/>
                      <a:pt x="639775" y="1508398"/>
                    </a:cubicBezTo>
                    <a:lnTo>
                      <a:pt x="619749" y="1509638"/>
                    </a:lnTo>
                    <a:lnTo>
                      <a:pt x="619726" y="1509852"/>
                    </a:lnTo>
                    <a:lnTo>
                      <a:pt x="619067" y="1509680"/>
                    </a:lnTo>
                    <a:lnTo>
                      <a:pt x="617110" y="1509801"/>
                    </a:lnTo>
                    <a:lnTo>
                      <a:pt x="617276" y="1509212"/>
                    </a:lnTo>
                    <a:lnTo>
                      <a:pt x="507325" y="1480478"/>
                    </a:lnTo>
                    <a:cubicBezTo>
                      <a:pt x="471165" y="1467107"/>
                      <a:pt x="436290" y="1450327"/>
                      <a:pt x="402631" y="1430653"/>
                    </a:cubicBezTo>
                    <a:cubicBezTo>
                      <a:pt x="224132" y="1326291"/>
                      <a:pt x="120071" y="1162629"/>
                      <a:pt x="85634" y="960120"/>
                    </a:cubicBezTo>
                    <a:cubicBezTo>
                      <a:pt x="47538" y="736207"/>
                      <a:pt x="30094" y="507381"/>
                      <a:pt x="320" y="282115"/>
                    </a:cubicBezTo>
                    <a:cubicBezTo>
                      <a:pt x="-1285" y="269985"/>
                      <a:pt x="3127" y="263869"/>
                      <a:pt x="14104" y="259057"/>
                    </a:cubicBezTo>
                    <a:lnTo>
                      <a:pt x="591555" y="4617"/>
                    </a:lnTo>
                    <a:cubicBezTo>
                      <a:pt x="594688" y="3239"/>
                      <a:pt x="597909" y="996"/>
                      <a:pt x="6012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87">
                <a:extLst>
                  <a:ext uri="{FF2B5EF4-FFF2-40B4-BE49-F238E27FC236}">
                    <a16:creationId xmlns:a16="http://schemas.microsoft.com/office/drawing/2014/main" id="{E578EB0D-E873-4DC6-B597-A72F8C6B449A}"/>
                  </a:ext>
                </a:extLst>
              </p:cNvPr>
              <p:cNvSpPr/>
              <p:nvPr/>
            </p:nvSpPr>
            <p:spPr>
              <a:xfrm>
                <a:off x="4242818" y="1660614"/>
                <a:ext cx="720736" cy="1775742"/>
              </a:xfrm>
              <a:custGeom>
                <a:avLst/>
                <a:gdLst>
                  <a:gd name="connsiteX0" fmla="*/ 24330 w 908618"/>
                  <a:gd name="connsiteY0" fmla="*/ 2238642 h 2238641"/>
                  <a:gd name="connsiteX1" fmla="*/ 5416 w 908618"/>
                  <a:gd name="connsiteY1" fmla="*/ 622135 h 2238641"/>
                  <a:gd name="connsiteX2" fmla="*/ 55 w 908618"/>
                  <a:gd name="connsiteY2" fmla="*/ 30381 h 2238641"/>
                  <a:gd name="connsiteX3" fmla="*/ 12490 w 908618"/>
                  <a:gd name="connsiteY3" fmla="*/ 0 h 2238641"/>
                  <a:gd name="connsiteX4" fmla="*/ 442139 w 908618"/>
                  <a:gd name="connsiteY4" fmla="*/ 178933 h 2238641"/>
                  <a:gd name="connsiteX5" fmla="*/ 882585 w 908618"/>
                  <a:gd name="connsiteY5" fmla="*/ 363228 h 2238641"/>
                  <a:gd name="connsiteX6" fmla="*/ 908051 w 908618"/>
                  <a:gd name="connsiteY6" fmla="*/ 405597 h 2238641"/>
                  <a:gd name="connsiteX7" fmla="*/ 830387 w 908618"/>
                  <a:gd name="connsiteY7" fmla="*/ 1062953 h 2238641"/>
                  <a:gd name="connsiteX8" fmla="*/ 717651 w 908618"/>
                  <a:gd name="connsiteY8" fmla="*/ 1712266 h 2238641"/>
                  <a:gd name="connsiteX9" fmla="*/ 54040 w 908618"/>
                  <a:gd name="connsiteY9" fmla="*/ 2236557 h 2238641"/>
                  <a:gd name="connsiteX10" fmla="*/ 24330 w 908618"/>
                  <a:gd name="connsiteY10" fmla="*/ 2238642 h 2238641"/>
                  <a:gd name="connsiteX0" fmla="*/ 20371 w 908618"/>
                  <a:gd name="connsiteY0" fmla="*/ 2238642 h 2238642"/>
                  <a:gd name="connsiteX1" fmla="*/ 5416 w 908618"/>
                  <a:gd name="connsiteY1" fmla="*/ 622135 h 2238642"/>
                  <a:gd name="connsiteX2" fmla="*/ 55 w 908618"/>
                  <a:gd name="connsiteY2" fmla="*/ 30381 h 2238642"/>
                  <a:gd name="connsiteX3" fmla="*/ 12490 w 908618"/>
                  <a:gd name="connsiteY3" fmla="*/ 0 h 2238642"/>
                  <a:gd name="connsiteX4" fmla="*/ 442139 w 908618"/>
                  <a:gd name="connsiteY4" fmla="*/ 178933 h 2238642"/>
                  <a:gd name="connsiteX5" fmla="*/ 882585 w 908618"/>
                  <a:gd name="connsiteY5" fmla="*/ 363228 h 2238642"/>
                  <a:gd name="connsiteX6" fmla="*/ 908051 w 908618"/>
                  <a:gd name="connsiteY6" fmla="*/ 405597 h 2238642"/>
                  <a:gd name="connsiteX7" fmla="*/ 830387 w 908618"/>
                  <a:gd name="connsiteY7" fmla="*/ 1062953 h 2238642"/>
                  <a:gd name="connsiteX8" fmla="*/ 717651 w 908618"/>
                  <a:gd name="connsiteY8" fmla="*/ 1712266 h 2238642"/>
                  <a:gd name="connsiteX9" fmla="*/ 54040 w 908618"/>
                  <a:gd name="connsiteY9" fmla="*/ 2236557 h 2238642"/>
                  <a:gd name="connsiteX10" fmla="*/ 20371 w 908618"/>
                  <a:gd name="connsiteY10" fmla="*/ 2238642 h 22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8618" h="2238642">
                    <a:moveTo>
                      <a:pt x="20371" y="2238642"/>
                    </a:moveTo>
                    <a:cubicBezTo>
                      <a:pt x="52241" y="2236631"/>
                      <a:pt x="6012" y="651249"/>
                      <a:pt x="5416" y="622135"/>
                    </a:cubicBezTo>
                    <a:cubicBezTo>
                      <a:pt x="1470" y="424660"/>
                      <a:pt x="55" y="227706"/>
                      <a:pt x="55" y="30381"/>
                    </a:cubicBezTo>
                    <a:cubicBezTo>
                      <a:pt x="576" y="18913"/>
                      <a:pt x="-3221" y="5361"/>
                      <a:pt x="12490" y="0"/>
                    </a:cubicBezTo>
                    <a:lnTo>
                      <a:pt x="442139" y="178933"/>
                    </a:lnTo>
                    <a:lnTo>
                      <a:pt x="882585" y="363228"/>
                    </a:lnTo>
                    <a:cubicBezTo>
                      <a:pt x="904179" y="372089"/>
                      <a:pt x="910732" y="383035"/>
                      <a:pt x="908051" y="405597"/>
                    </a:cubicBezTo>
                    <a:cubicBezTo>
                      <a:pt x="882064" y="624443"/>
                      <a:pt x="847141" y="843214"/>
                      <a:pt x="830387" y="1062953"/>
                    </a:cubicBezTo>
                    <a:cubicBezTo>
                      <a:pt x="813707" y="1281947"/>
                      <a:pt x="806633" y="1507718"/>
                      <a:pt x="717651" y="1712266"/>
                    </a:cubicBezTo>
                    <a:cubicBezTo>
                      <a:pt x="599776" y="1983012"/>
                      <a:pt x="342881" y="2181380"/>
                      <a:pt x="54040" y="2236557"/>
                    </a:cubicBezTo>
                    <a:cubicBezTo>
                      <a:pt x="44360" y="2238493"/>
                      <a:pt x="30274" y="2238046"/>
                      <a:pt x="20371" y="22386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88">
                <a:extLst>
                  <a:ext uri="{FF2B5EF4-FFF2-40B4-BE49-F238E27FC236}">
                    <a16:creationId xmlns:a16="http://schemas.microsoft.com/office/drawing/2014/main" id="{886A2902-F987-4A01-8F89-B5EB78CA983F}"/>
                  </a:ext>
                </a:extLst>
              </p:cNvPr>
              <p:cNvSpPr/>
              <p:nvPr/>
            </p:nvSpPr>
            <p:spPr>
              <a:xfrm>
                <a:off x="3942592" y="2222142"/>
                <a:ext cx="620093" cy="624315"/>
              </a:xfrm>
              <a:custGeom>
                <a:avLst/>
                <a:gdLst>
                  <a:gd name="connsiteX0" fmla="*/ 362410 w 754232"/>
                  <a:gd name="connsiteY0" fmla="*/ 0 h 759368"/>
                  <a:gd name="connsiteX1" fmla="*/ 464647 w 754232"/>
                  <a:gd name="connsiteY1" fmla="*/ 115640 h 759368"/>
                  <a:gd name="connsiteX2" fmla="*/ 464200 w 754232"/>
                  <a:gd name="connsiteY2" fmla="*/ 256821 h 759368"/>
                  <a:gd name="connsiteX3" fmla="*/ 491006 w 754232"/>
                  <a:gd name="connsiteY3" fmla="*/ 284670 h 759368"/>
                  <a:gd name="connsiteX4" fmla="*/ 653186 w 754232"/>
                  <a:gd name="connsiteY4" fmla="*/ 285415 h 759368"/>
                  <a:gd name="connsiteX5" fmla="*/ 754232 w 754232"/>
                  <a:gd name="connsiteY5" fmla="*/ 380950 h 759368"/>
                  <a:gd name="connsiteX6" fmla="*/ 662419 w 754232"/>
                  <a:gd name="connsiteY6" fmla="*/ 475667 h 759368"/>
                  <a:gd name="connsiteX7" fmla="*/ 491230 w 754232"/>
                  <a:gd name="connsiteY7" fmla="*/ 475294 h 759368"/>
                  <a:gd name="connsiteX8" fmla="*/ 463455 w 754232"/>
                  <a:gd name="connsiteY8" fmla="*/ 502026 h 759368"/>
                  <a:gd name="connsiteX9" fmla="*/ 463455 w 754232"/>
                  <a:gd name="connsiteY9" fmla="*/ 646186 h 759368"/>
                  <a:gd name="connsiteX10" fmla="*/ 374622 w 754232"/>
                  <a:gd name="connsiteY10" fmla="*/ 759369 h 759368"/>
                  <a:gd name="connsiteX11" fmla="*/ 267544 w 754232"/>
                  <a:gd name="connsiteY11" fmla="*/ 645516 h 759368"/>
                  <a:gd name="connsiteX12" fmla="*/ 267991 w 754232"/>
                  <a:gd name="connsiteY12" fmla="*/ 501207 h 759368"/>
                  <a:gd name="connsiteX13" fmla="*/ 241929 w 754232"/>
                  <a:gd name="connsiteY13" fmla="*/ 475071 h 759368"/>
                  <a:gd name="connsiteX14" fmla="*/ 103652 w 754232"/>
                  <a:gd name="connsiteY14" fmla="*/ 475294 h 759368"/>
                  <a:gd name="connsiteX15" fmla="*/ 0 w 754232"/>
                  <a:gd name="connsiteY15" fmla="*/ 379610 h 759368"/>
                  <a:gd name="connsiteX16" fmla="*/ 103280 w 754232"/>
                  <a:gd name="connsiteY16" fmla="*/ 283255 h 759368"/>
                  <a:gd name="connsiteX17" fmla="*/ 244535 w 754232"/>
                  <a:gd name="connsiteY17" fmla="*/ 283777 h 759368"/>
                  <a:gd name="connsiteX18" fmla="*/ 270969 w 754232"/>
                  <a:gd name="connsiteY18" fmla="*/ 257864 h 759368"/>
                  <a:gd name="connsiteX19" fmla="*/ 271044 w 754232"/>
                  <a:gd name="connsiteY19" fmla="*/ 119587 h 759368"/>
                  <a:gd name="connsiteX20" fmla="*/ 362410 w 754232"/>
                  <a:gd name="connsiteY20" fmla="*/ 0 h 759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4232" h="759368">
                    <a:moveTo>
                      <a:pt x="362410" y="0"/>
                    </a:moveTo>
                    <a:cubicBezTo>
                      <a:pt x="433521" y="9010"/>
                      <a:pt x="464572" y="44082"/>
                      <a:pt x="464647" y="115640"/>
                    </a:cubicBezTo>
                    <a:cubicBezTo>
                      <a:pt x="464721" y="162701"/>
                      <a:pt x="465466" y="209761"/>
                      <a:pt x="464200" y="256821"/>
                    </a:cubicBezTo>
                    <a:cubicBezTo>
                      <a:pt x="463604" y="277373"/>
                      <a:pt x="469561" y="285043"/>
                      <a:pt x="491006" y="284670"/>
                    </a:cubicBezTo>
                    <a:cubicBezTo>
                      <a:pt x="545066" y="283628"/>
                      <a:pt x="599126" y="283553"/>
                      <a:pt x="653186" y="285415"/>
                    </a:cubicBezTo>
                    <a:cubicBezTo>
                      <a:pt x="715809" y="287574"/>
                      <a:pt x="754455" y="325327"/>
                      <a:pt x="754232" y="380950"/>
                    </a:cubicBezTo>
                    <a:cubicBezTo>
                      <a:pt x="754082" y="434265"/>
                      <a:pt x="715809" y="474699"/>
                      <a:pt x="662419" y="475667"/>
                    </a:cubicBezTo>
                    <a:cubicBezTo>
                      <a:pt x="605381" y="476709"/>
                      <a:pt x="548268" y="476560"/>
                      <a:pt x="491230" y="475294"/>
                    </a:cubicBezTo>
                    <a:cubicBezTo>
                      <a:pt x="470678" y="474848"/>
                      <a:pt x="462934" y="480581"/>
                      <a:pt x="463455" y="502026"/>
                    </a:cubicBezTo>
                    <a:cubicBezTo>
                      <a:pt x="464721" y="550055"/>
                      <a:pt x="463828" y="598158"/>
                      <a:pt x="463455" y="646186"/>
                    </a:cubicBezTo>
                    <a:cubicBezTo>
                      <a:pt x="462934" y="711862"/>
                      <a:pt x="437840" y="743583"/>
                      <a:pt x="374622" y="759369"/>
                    </a:cubicBezTo>
                    <a:cubicBezTo>
                      <a:pt x="302765" y="754380"/>
                      <a:pt x="267917" y="717521"/>
                      <a:pt x="267544" y="645516"/>
                    </a:cubicBezTo>
                    <a:cubicBezTo>
                      <a:pt x="267321" y="597413"/>
                      <a:pt x="267023" y="549310"/>
                      <a:pt x="267991" y="501207"/>
                    </a:cubicBezTo>
                    <a:cubicBezTo>
                      <a:pt x="268363" y="481773"/>
                      <a:pt x="261587" y="474624"/>
                      <a:pt x="241929" y="475071"/>
                    </a:cubicBezTo>
                    <a:cubicBezTo>
                      <a:pt x="195837" y="476114"/>
                      <a:pt x="149745" y="475592"/>
                      <a:pt x="103652" y="475294"/>
                    </a:cubicBezTo>
                    <a:cubicBezTo>
                      <a:pt x="40061" y="474773"/>
                      <a:pt x="75" y="437691"/>
                      <a:pt x="0" y="379610"/>
                    </a:cubicBezTo>
                    <a:cubicBezTo>
                      <a:pt x="-74" y="321827"/>
                      <a:pt x="40359" y="283777"/>
                      <a:pt x="103280" y="283255"/>
                    </a:cubicBezTo>
                    <a:cubicBezTo>
                      <a:pt x="150340" y="282883"/>
                      <a:pt x="197475" y="282660"/>
                      <a:pt x="244535" y="283777"/>
                    </a:cubicBezTo>
                    <a:cubicBezTo>
                      <a:pt x="264119" y="284224"/>
                      <a:pt x="271268" y="277447"/>
                      <a:pt x="270969" y="257864"/>
                    </a:cubicBezTo>
                    <a:cubicBezTo>
                      <a:pt x="270150" y="211771"/>
                      <a:pt x="270895" y="165679"/>
                      <a:pt x="271044" y="119587"/>
                    </a:cubicBezTo>
                    <a:cubicBezTo>
                      <a:pt x="271342" y="45720"/>
                      <a:pt x="291447" y="19435"/>
                      <a:pt x="362410" y="0"/>
                    </a:cubicBezTo>
                    <a:close/>
                  </a:path>
                </a:pathLst>
              </a:custGeom>
              <a:solidFill>
                <a:srgbClr val="F6F4EE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9" name="Freeform: Shape 21">
            <a:extLst>
              <a:ext uri="{FF2B5EF4-FFF2-40B4-BE49-F238E27FC236}">
                <a16:creationId xmlns:a16="http://schemas.microsoft.com/office/drawing/2014/main" id="{7AE37656-61D5-4980-853F-FA66C74A5EFD}"/>
              </a:ext>
            </a:extLst>
          </p:cNvPr>
          <p:cNvSpPr/>
          <p:nvPr/>
        </p:nvSpPr>
        <p:spPr>
          <a:xfrm>
            <a:off x="9588893" y="5539234"/>
            <a:ext cx="1118086" cy="1219324"/>
          </a:xfrm>
          <a:custGeom>
            <a:avLst/>
            <a:gdLst>
              <a:gd name="connsiteX0" fmla="*/ 558881 w 3049521"/>
              <a:gd name="connsiteY0" fmla="*/ 430949 h 3325642"/>
              <a:gd name="connsiteX1" fmla="*/ 574279 w 3049521"/>
              <a:gd name="connsiteY1" fmla="*/ 436548 h 3325642"/>
              <a:gd name="connsiteX2" fmla="*/ 787052 w 3049521"/>
              <a:gd name="connsiteY2" fmla="*/ 528937 h 3325642"/>
              <a:gd name="connsiteX3" fmla="*/ 953282 w 3049521"/>
              <a:gd name="connsiteY3" fmla="*/ 461745 h 3325642"/>
              <a:gd name="connsiteX4" fmla="*/ 979878 w 3049521"/>
              <a:gd name="connsiteY4" fmla="*/ 435148 h 3325642"/>
              <a:gd name="connsiteX5" fmla="*/ 989327 w 3049521"/>
              <a:gd name="connsiteY5" fmla="*/ 431299 h 3325642"/>
              <a:gd name="connsiteX6" fmla="*/ 1260544 w 3049521"/>
              <a:gd name="connsiteY6" fmla="*/ 500940 h 3325642"/>
              <a:gd name="connsiteX7" fmla="*/ 1374629 w 3049521"/>
              <a:gd name="connsiteY7" fmla="*/ 576531 h 3325642"/>
              <a:gd name="connsiteX8" fmla="*/ 1405776 w 3049521"/>
              <a:gd name="connsiteY8" fmla="*/ 652471 h 3325642"/>
              <a:gd name="connsiteX9" fmla="*/ 1405426 w 3049521"/>
              <a:gd name="connsiteY9" fmla="*/ 867695 h 3325642"/>
              <a:gd name="connsiteX10" fmla="*/ 1404726 w 3049521"/>
              <a:gd name="connsiteY10" fmla="*/ 1147310 h 3325642"/>
              <a:gd name="connsiteX11" fmla="*/ 1404726 w 3049521"/>
              <a:gd name="connsiteY11" fmla="*/ 1162708 h 3325642"/>
              <a:gd name="connsiteX12" fmla="*/ 1409625 w 3049521"/>
              <a:gd name="connsiteY12" fmla="*/ 1153609 h 3325642"/>
              <a:gd name="connsiteX13" fmla="*/ 1542608 w 3049521"/>
              <a:gd name="connsiteY13" fmla="*/ 843198 h 3325642"/>
              <a:gd name="connsiteX14" fmla="*/ 1600351 w 3049521"/>
              <a:gd name="connsiteY14" fmla="*/ 778456 h 3325642"/>
              <a:gd name="connsiteX15" fmla="*/ 1624148 w 3049521"/>
              <a:gd name="connsiteY15" fmla="*/ 756408 h 3325642"/>
              <a:gd name="connsiteX16" fmla="*/ 1701489 w 3049521"/>
              <a:gd name="connsiteY16" fmla="*/ 703915 h 3325642"/>
              <a:gd name="connsiteX17" fmla="*/ 1848820 w 3049521"/>
              <a:gd name="connsiteY17" fmla="*/ 651071 h 3325642"/>
              <a:gd name="connsiteX18" fmla="*/ 1875417 w 3049521"/>
              <a:gd name="connsiteY18" fmla="*/ 658071 h 3325642"/>
              <a:gd name="connsiteX19" fmla="*/ 2040947 w 3049521"/>
              <a:gd name="connsiteY19" fmla="*/ 734361 h 3325642"/>
              <a:gd name="connsiteX20" fmla="*/ 2241472 w 3049521"/>
              <a:gd name="connsiteY20" fmla="*/ 666470 h 3325642"/>
              <a:gd name="connsiteX21" fmla="*/ 2263519 w 3049521"/>
              <a:gd name="connsiteY21" fmla="*/ 644072 h 3325642"/>
              <a:gd name="connsiteX22" fmla="*/ 2283467 w 3049521"/>
              <a:gd name="connsiteY22" fmla="*/ 637423 h 3325642"/>
              <a:gd name="connsiteX23" fmla="*/ 2530536 w 3049521"/>
              <a:gd name="connsiteY23" fmla="*/ 720363 h 3325642"/>
              <a:gd name="connsiteX24" fmla="*/ 2617325 w 3049521"/>
              <a:gd name="connsiteY24" fmla="*/ 806802 h 3325642"/>
              <a:gd name="connsiteX25" fmla="*/ 2651971 w 3049521"/>
              <a:gd name="connsiteY25" fmla="*/ 904790 h 3325642"/>
              <a:gd name="connsiteX26" fmla="*/ 2822400 w 3049521"/>
              <a:gd name="connsiteY26" fmla="*/ 1482218 h 3325642"/>
              <a:gd name="connsiteX27" fmla="*/ 2883992 w 3049521"/>
              <a:gd name="connsiteY27" fmla="*/ 1692192 h 3325642"/>
              <a:gd name="connsiteX28" fmla="*/ 2896240 w 3049521"/>
              <a:gd name="connsiteY28" fmla="*/ 1701291 h 3325642"/>
              <a:gd name="connsiteX29" fmla="*/ 2988979 w 3049521"/>
              <a:gd name="connsiteY29" fmla="*/ 1700941 h 3325642"/>
              <a:gd name="connsiteX30" fmla="*/ 3049521 w 3049521"/>
              <a:gd name="connsiteY30" fmla="*/ 1761134 h 3325642"/>
              <a:gd name="connsiteX31" fmla="*/ 3049521 w 3049521"/>
              <a:gd name="connsiteY31" fmla="*/ 2964984 h 3325642"/>
              <a:gd name="connsiteX32" fmla="*/ 3049521 w 3049521"/>
              <a:gd name="connsiteY32" fmla="*/ 3247749 h 3325642"/>
              <a:gd name="connsiteX33" fmla="*/ 3006477 w 3049521"/>
              <a:gd name="connsiteY33" fmla="*/ 3303042 h 3325642"/>
              <a:gd name="connsiteX34" fmla="*/ 2945934 w 3049521"/>
              <a:gd name="connsiteY34" fmla="*/ 3273996 h 3325642"/>
              <a:gd name="connsiteX35" fmla="*/ 2939635 w 3049521"/>
              <a:gd name="connsiteY35" fmla="*/ 3243550 h 3325642"/>
              <a:gd name="connsiteX36" fmla="*/ 2939635 w 3049521"/>
              <a:gd name="connsiteY36" fmla="*/ 1827275 h 3325642"/>
              <a:gd name="connsiteX37" fmla="*/ 2939635 w 3049521"/>
              <a:gd name="connsiteY37" fmla="*/ 1810828 h 3325642"/>
              <a:gd name="connsiteX38" fmla="*/ 2886792 w 3049521"/>
              <a:gd name="connsiteY38" fmla="*/ 1811178 h 3325642"/>
              <a:gd name="connsiteX39" fmla="*/ 2878743 w 3049521"/>
              <a:gd name="connsiteY39" fmla="*/ 1818527 h 3325642"/>
              <a:gd name="connsiteX40" fmla="*/ 2783555 w 3049521"/>
              <a:gd name="connsiteY40" fmla="*/ 1869620 h 3325642"/>
              <a:gd name="connsiteX41" fmla="*/ 2675418 w 3049521"/>
              <a:gd name="connsiteY41" fmla="*/ 1788080 h 3325642"/>
              <a:gd name="connsiteX42" fmla="*/ 2625374 w 3049521"/>
              <a:gd name="connsiteY42" fmla="*/ 1619751 h 3325642"/>
              <a:gd name="connsiteX43" fmla="*/ 2471743 w 3049521"/>
              <a:gd name="connsiteY43" fmla="*/ 1096566 h 3325642"/>
              <a:gd name="connsiteX44" fmla="*/ 2457395 w 3049521"/>
              <a:gd name="connsiteY44" fmla="*/ 1085718 h 3325642"/>
              <a:gd name="connsiteX45" fmla="*/ 2365356 w 3049521"/>
              <a:gd name="connsiteY45" fmla="*/ 1086067 h 3325642"/>
              <a:gd name="connsiteX46" fmla="*/ 2706564 w 3049521"/>
              <a:gd name="connsiteY46" fmla="*/ 2519140 h 3325642"/>
              <a:gd name="connsiteX47" fmla="*/ 2397202 w 3049521"/>
              <a:gd name="connsiteY47" fmla="*/ 2519140 h 3325642"/>
              <a:gd name="connsiteX48" fmla="*/ 2397202 w 3049521"/>
              <a:gd name="connsiteY48" fmla="*/ 2533138 h 3325642"/>
              <a:gd name="connsiteX49" fmla="*/ 2397202 w 3049521"/>
              <a:gd name="connsiteY49" fmla="*/ 3193856 h 3325642"/>
              <a:gd name="connsiteX50" fmla="*/ 2285216 w 3049521"/>
              <a:gd name="connsiteY50" fmla="*/ 3324390 h 3325642"/>
              <a:gd name="connsiteX51" fmla="*/ 2173230 w 3049521"/>
              <a:gd name="connsiteY51" fmla="*/ 3281345 h 3325642"/>
              <a:gd name="connsiteX52" fmla="*/ 2141734 w 3049521"/>
              <a:gd name="connsiteY52" fmla="*/ 3193506 h 3325642"/>
              <a:gd name="connsiteX53" fmla="*/ 2142084 w 3049521"/>
              <a:gd name="connsiteY53" fmla="*/ 2535238 h 3325642"/>
              <a:gd name="connsiteX54" fmla="*/ 2142084 w 3049521"/>
              <a:gd name="connsiteY54" fmla="*/ 2520889 h 3325642"/>
              <a:gd name="connsiteX55" fmla="*/ 2011200 w 3049521"/>
              <a:gd name="connsiteY55" fmla="*/ 2520889 h 3325642"/>
              <a:gd name="connsiteX56" fmla="*/ 2011200 w 3049521"/>
              <a:gd name="connsiteY56" fmla="*/ 2534188 h 3325642"/>
              <a:gd name="connsiteX57" fmla="*/ 2011200 w 3049521"/>
              <a:gd name="connsiteY57" fmla="*/ 3190356 h 3325642"/>
              <a:gd name="connsiteX58" fmla="*/ 1956607 w 3049521"/>
              <a:gd name="connsiteY58" fmla="*/ 3301993 h 3325642"/>
              <a:gd name="connsiteX59" fmla="*/ 1805426 w 3049521"/>
              <a:gd name="connsiteY59" fmla="*/ 3299193 h 3325642"/>
              <a:gd name="connsiteX60" fmla="*/ 1755032 w 3049521"/>
              <a:gd name="connsiteY60" fmla="*/ 3190706 h 3325642"/>
              <a:gd name="connsiteX61" fmla="*/ 1755032 w 3049521"/>
              <a:gd name="connsiteY61" fmla="*/ 2534538 h 3325642"/>
              <a:gd name="connsiteX62" fmla="*/ 1755032 w 3049521"/>
              <a:gd name="connsiteY62" fmla="*/ 2519840 h 3325642"/>
              <a:gd name="connsiteX63" fmla="*/ 1445321 w 3049521"/>
              <a:gd name="connsiteY63" fmla="*/ 2519840 h 3325642"/>
              <a:gd name="connsiteX64" fmla="*/ 1786878 w 3049521"/>
              <a:gd name="connsiteY64" fmla="*/ 1086417 h 3325642"/>
              <a:gd name="connsiteX65" fmla="*/ 1690990 w 3049521"/>
              <a:gd name="connsiteY65" fmla="*/ 1086767 h 3325642"/>
              <a:gd name="connsiteX66" fmla="*/ 1683291 w 3049521"/>
              <a:gd name="connsiteY66" fmla="*/ 1094816 h 3325642"/>
              <a:gd name="connsiteX67" fmla="*/ 1603851 w 3049521"/>
              <a:gd name="connsiteY67" fmla="*/ 1279594 h 3325642"/>
              <a:gd name="connsiteX68" fmla="*/ 1410325 w 3049521"/>
              <a:gd name="connsiteY68" fmla="*/ 1731387 h 3325642"/>
              <a:gd name="connsiteX69" fmla="*/ 1405426 w 3049521"/>
              <a:gd name="connsiteY69" fmla="*/ 1757634 h 3325642"/>
              <a:gd name="connsiteX70" fmla="*/ 1387928 w 3049521"/>
              <a:gd name="connsiteY70" fmla="*/ 1833575 h 3325642"/>
              <a:gd name="connsiteX71" fmla="*/ 1239196 w 3049521"/>
              <a:gd name="connsiteY71" fmla="*/ 1875919 h 3325642"/>
              <a:gd name="connsiteX72" fmla="*/ 1175854 w 3049521"/>
              <a:gd name="connsiteY72" fmla="*/ 1766383 h 3325642"/>
              <a:gd name="connsiteX73" fmla="*/ 1175854 w 3049521"/>
              <a:gd name="connsiteY73" fmla="*/ 895691 h 3325642"/>
              <a:gd name="connsiteX74" fmla="*/ 1175854 w 3049521"/>
              <a:gd name="connsiteY74" fmla="*/ 880643 h 3325642"/>
              <a:gd name="connsiteX75" fmla="*/ 1112512 w 3049521"/>
              <a:gd name="connsiteY75" fmla="*/ 880643 h 3325642"/>
              <a:gd name="connsiteX76" fmla="*/ 1112512 w 3049521"/>
              <a:gd name="connsiteY76" fmla="*/ 892542 h 3325642"/>
              <a:gd name="connsiteX77" fmla="*/ 1112512 w 3049521"/>
              <a:gd name="connsiteY77" fmla="*/ 1520364 h 3325642"/>
              <a:gd name="connsiteX78" fmla="*/ 1114612 w 3049521"/>
              <a:gd name="connsiteY78" fmla="*/ 3141012 h 3325642"/>
              <a:gd name="connsiteX79" fmla="*/ 1029572 w 3049521"/>
              <a:gd name="connsiteY79" fmla="*/ 3278895 h 3325642"/>
              <a:gd name="connsiteX80" fmla="*/ 859843 w 3049521"/>
              <a:gd name="connsiteY80" fmla="*/ 3243200 h 3325642"/>
              <a:gd name="connsiteX81" fmla="*/ 822748 w 3049521"/>
              <a:gd name="connsiteY81" fmla="*/ 3139613 h 3325642"/>
              <a:gd name="connsiteX82" fmla="*/ 822748 w 3049521"/>
              <a:gd name="connsiteY82" fmla="*/ 1926313 h 3325642"/>
              <a:gd name="connsiteX83" fmla="*/ 822748 w 3049521"/>
              <a:gd name="connsiteY83" fmla="*/ 1911265 h 3325642"/>
              <a:gd name="connsiteX84" fmla="*/ 727910 w 3049521"/>
              <a:gd name="connsiteY84" fmla="*/ 1911265 h 3325642"/>
              <a:gd name="connsiteX85" fmla="*/ 727910 w 3049521"/>
              <a:gd name="connsiteY85" fmla="*/ 1925613 h 3325642"/>
              <a:gd name="connsiteX86" fmla="*/ 727910 w 3049521"/>
              <a:gd name="connsiteY86" fmla="*/ 3150811 h 3325642"/>
              <a:gd name="connsiteX87" fmla="*/ 594926 w 3049521"/>
              <a:gd name="connsiteY87" fmla="*/ 3292544 h 3325642"/>
              <a:gd name="connsiteX88" fmla="*/ 437096 w 3049521"/>
              <a:gd name="connsiteY88" fmla="*/ 3159910 h 3325642"/>
              <a:gd name="connsiteX89" fmla="*/ 437096 w 3049521"/>
              <a:gd name="connsiteY89" fmla="*/ 3150461 h 3325642"/>
              <a:gd name="connsiteX90" fmla="*/ 437096 w 3049521"/>
              <a:gd name="connsiteY90" fmla="*/ 1546610 h 3325642"/>
              <a:gd name="connsiteX91" fmla="*/ 438496 w 3049521"/>
              <a:gd name="connsiteY91" fmla="*/ 895691 h 3325642"/>
              <a:gd name="connsiteX92" fmla="*/ 438496 w 3049521"/>
              <a:gd name="connsiteY92" fmla="*/ 880293 h 3325642"/>
              <a:gd name="connsiteX93" fmla="*/ 375153 w 3049521"/>
              <a:gd name="connsiteY93" fmla="*/ 880293 h 3325642"/>
              <a:gd name="connsiteX94" fmla="*/ 375153 w 3049521"/>
              <a:gd name="connsiteY94" fmla="*/ 894991 h 3325642"/>
              <a:gd name="connsiteX95" fmla="*/ 375153 w 3049521"/>
              <a:gd name="connsiteY95" fmla="*/ 1768833 h 3325642"/>
              <a:gd name="connsiteX96" fmla="*/ 310761 w 3049521"/>
              <a:gd name="connsiteY96" fmla="*/ 1877669 h 3325642"/>
              <a:gd name="connsiteX97" fmla="*/ 181977 w 3049521"/>
              <a:gd name="connsiteY97" fmla="*/ 1858072 h 3325642"/>
              <a:gd name="connsiteX98" fmla="*/ 168329 w 3049521"/>
              <a:gd name="connsiteY98" fmla="*/ 1852822 h 3325642"/>
              <a:gd name="connsiteX99" fmla="*/ 110236 w 3049521"/>
              <a:gd name="connsiteY99" fmla="*/ 1852472 h 3325642"/>
              <a:gd name="connsiteX100" fmla="*/ 110236 w 3049521"/>
              <a:gd name="connsiteY100" fmla="*/ 1867520 h 3325642"/>
              <a:gd name="connsiteX101" fmla="*/ 110236 w 3049521"/>
              <a:gd name="connsiteY101" fmla="*/ 3240400 h 3325642"/>
              <a:gd name="connsiteX102" fmla="*/ 78390 w 3049521"/>
              <a:gd name="connsiteY102" fmla="*/ 3298843 h 3325642"/>
              <a:gd name="connsiteX103" fmla="*/ 0 w 3049521"/>
              <a:gd name="connsiteY103" fmla="*/ 3251949 h 3325642"/>
              <a:gd name="connsiteX104" fmla="*/ 0 w 3049521"/>
              <a:gd name="connsiteY104" fmla="*/ 3245650 h 3325642"/>
              <a:gd name="connsiteX105" fmla="*/ 0 w 3049521"/>
              <a:gd name="connsiteY105" fmla="*/ 1794730 h 3325642"/>
              <a:gd name="connsiteX106" fmla="*/ 47244 w 3049521"/>
              <a:gd name="connsiteY106" fmla="*/ 1736987 h 3325642"/>
              <a:gd name="connsiteX107" fmla="*/ 72091 w 3049521"/>
              <a:gd name="connsiteY107" fmla="*/ 1734187 h 3325642"/>
              <a:gd name="connsiteX108" fmla="*/ 145582 w 3049521"/>
              <a:gd name="connsiteY108" fmla="*/ 1734187 h 3325642"/>
              <a:gd name="connsiteX109" fmla="*/ 145932 w 3049521"/>
              <a:gd name="connsiteY109" fmla="*/ 1721939 h 3325642"/>
              <a:gd name="connsiteX110" fmla="*/ 145932 w 3049521"/>
              <a:gd name="connsiteY110" fmla="*/ 890442 h 3325642"/>
              <a:gd name="connsiteX111" fmla="*/ 144882 w 3049521"/>
              <a:gd name="connsiteY111" fmla="*/ 659470 h 3325642"/>
              <a:gd name="connsiteX112" fmla="*/ 191426 w 3049521"/>
              <a:gd name="connsiteY112" fmla="*/ 561483 h 3325642"/>
              <a:gd name="connsiteX113" fmla="*/ 334908 w 3049521"/>
              <a:gd name="connsiteY113" fmla="*/ 483092 h 3325642"/>
              <a:gd name="connsiteX114" fmla="*/ 558881 w 3049521"/>
              <a:gd name="connsiteY114" fmla="*/ 430949 h 3325642"/>
              <a:gd name="connsiteX115" fmla="*/ 2051794 w 3049521"/>
              <a:gd name="connsiteY115" fmla="*/ 125716 h 3325642"/>
              <a:gd name="connsiteX116" fmla="*/ 2215574 w 3049521"/>
              <a:gd name="connsiteY116" fmla="*/ 252750 h 3325642"/>
              <a:gd name="connsiteX117" fmla="*/ 2221874 w 3049521"/>
              <a:gd name="connsiteY117" fmla="*/ 262899 h 3325642"/>
              <a:gd name="connsiteX118" fmla="*/ 2310762 w 3049521"/>
              <a:gd name="connsiteY118" fmla="*/ 467974 h 3325642"/>
              <a:gd name="connsiteX119" fmla="*/ 2102188 w 3049521"/>
              <a:gd name="connsiteY119" fmla="*/ 698945 h 3325642"/>
              <a:gd name="connsiteX120" fmla="*/ 2063343 w 3049521"/>
              <a:gd name="connsiteY120" fmla="*/ 702094 h 3325642"/>
              <a:gd name="connsiteX121" fmla="*/ 1816974 w 3049521"/>
              <a:gd name="connsiteY121" fmla="*/ 479172 h 3325642"/>
              <a:gd name="connsiteX122" fmla="*/ 1902013 w 3049521"/>
              <a:gd name="connsiteY122" fmla="*/ 266049 h 3325642"/>
              <a:gd name="connsiteX123" fmla="*/ 1912162 w 3049521"/>
              <a:gd name="connsiteY123" fmla="*/ 248901 h 3325642"/>
              <a:gd name="connsiteX124" fmla="*/ 2051794 w 3049521"/>
              <a:gd name="connsiteY124" fmla="*/ 125716 h 3325642"/>
              <a:gd name="connsiteX125" fmla="*/ 782853 w 3049521"/>
              <a:gd name="connsiteY125" fmla="*/ 81 h 3325642"/>
              <a:gd name="connsiteX126" fmla="*/ 1023623 w 3049521"/>
              <a:gd name="connsiteY126" fmla="*/ 254850 h 3325642"/>
              <a:gd name="connsiteX127" fmla="*/ 776203 w 3049521"/>
              <a:gd name="connsiteY127" fmla="*/ 495620 h 3325642"/>
              <a:gd name="connsiteX128" fmla="*/ 528084 w 3049521"/>
              <a:gd name="connsiteY128" fmla="*/ 248201 h 3325642"/>
              <a:gd name="connsiteX129" fmla="*/ 782853 w 3049521"/>
              <a:gd name="connsiteY129" fmla="*/ 81 h 33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049521" h="3325642">
                <a:moveTo>
                  <a:pt x="558881" y="430949"/>
                </a:moveTo>
                <a:cubicBezTo>
                  <a:pt x="565530" y="429899"/>
                  <a:pt x="569729" y="431299"/>
                  <a:pt x="574279" y="436548"/>
                </a:cubicBezTo>
                <a:cubicBezTo>
                  <a:pt x="630622" y="500590"/>
                  <a:pt x="702013" y="531736"/>
                  <a:pt x="787052" y="528937"/>
                </a:cubicBezTo>
                <a:cubicBezTo>
                  <a:pt x="850394" y="526837"/>
                  <a:pt x="906037" y="504090"/>
                  <a:pt x="953282" y="461745"/>
                </a:cubicBezTo>
                <a:cubicBezTo>
                  <a:pt x="962730" y="453346"/>
                  <a:pt x="970779" y="443547"/>
                  <a:pt x="979878" y="435148"/>
                </a:cubicBezTo>
                <a:cubicBezTo>
                  <a:pt x="982328" y="433049"/>
                  <a:pt x="986527" y="430599"/>
                  <a:pt x="989327" y="431299"/>
                </a:cubicBezTo>
                <a:cubicBezTo>
                  <a:pt x="1082416" y="443547"/>
                  <a:pt x="1173754" y="463495"/>
                  <a:pt x="1260544" y="500940"/>
                </a:cubicBezTo>
                <a:cubicBezTo>
                  <a:pt x="1302888" y="519138"/>
                  <a:pt x="1343133" y="541885"/>
                  <a:pt x="1374629" y="576531"/>
                </a:cubicBezTo>
                <a:cubicBezTo>
                  <a:pt x="1394227" y="597878"/>
                  <a:pt x="1406125" y="622025"/>
                  <a:pt x="1405776" y="652471"/>
                </a:cubicBezTo>
                <a:cubicBezTo>
                  <a:pt x="1405076" y="724212"/>
                  <a:pt x="1405776" y="795953"/>
                  <a:pt x="1405426" y="867695"/>
                </a:cubicBezTo>
                <a:cubicBezTo>
                  <a:pt x="1405426" y="960783"/>
                  <a:pt x="1405076" y="1054222"/>
                  <a:pt x="1404726" y="1147310"/>
                </a:cubicBezTo>
                <a:cubicBezTo>
                  <a:pt x="1404726" y="1151509"/>
                  <a:pt x="1404726" y="1155709"/>
                  <a:pt x="1404726" y="1162708"/>
                </a:cubicBezTo>
                <a:cubicBezTo>
                  <a:pt x="1407175" y="1158159"/>
                  <a:pt x="1408575" y="1156059"/>
                  <a:pt x="1409625" y="1153609"/>
                </a:cubicBezTo>
                <a:cubicBezTo>
                  <a:pt x="1454069" y="1050022"/>
                  <a:pt x="1498514" y="946785"/>
                  <a:pt x="1542608" y="843198"/>
                </a:cubicBezTo>
                <a:cubicBezTo>
                  <a:pt x="1554507" y="815201"/>
                  <a:pt x="1572705" y="793154"/>
                  <a:pt x="1600351" y="778456"/>
                </a:cubicBezTo>
                <a:cubicBezTo>
                  <a:pt x="1609450" y="773556"/>
                  <a:pt x="1616099" y="764107"/>
                  <a:pt x="1624148" y="756408"/>
                </a:cubicBezTo>
                <a:cubicBezTo>
                  <a:pt x="1646896" y="734711"/>
                  <a:pt x="1673492" y="718263"/>
                  <a:pt x="1701489" y="703915"/>
                </a:cubicBezTo>
                <a:cubicBezTo>
                  <a:pt x="1748383" y="679768"/>
                  <a:pt x="1798077" y="664370"/>
                  <a:pt x="1848820" y="651071"/>
                </a:cubicBezTo>
                <a:cubicBezTo>
                  <a:pt x="1859669" y="648272"/>
                  <a:pt x="1867018" y="649672"/>
                  <a:pt x="1875417" y="658071"/>
                </a:cubicBezTo>
                <a:cubicBezTo>
                  <a:pt x="1921261" y="703565"/>
                  <a:pt x="1976555" y="729462"/>
                  <a:pt x="2040947" y="734361"/>
                </a:cubicBezTo>
                <a:cubicBezTo>
                  <a:pt x="2117237" y="740310"/>
                  <a:pt x="2184079" y="717563"/>
                  <a:pt x="2241472" y="666470"/>
                </a:cubicBezTo>
                <a:cubicBezTo>
                  <a:pt x="2249171" y="659470"/>
                  <a:pt x="2257220" y="652471"/>
                  <a:pt x="2263519" y="644072"/>
                </a:cubicBezTo>
                <a:cubicBezTo>
                  <a:pt x="2269118" y="636723"/>
                  <a:pt x="2275418" y="636023"/>
                  <a:pt x="2283467" y="637423"/>
                </a:cubicBezTo>
                <a:cubicBezTo>
                  <a:pt x="2370256" y="652121"/>
                  <a:pt x="2454245" y="674519"/>
                  <a:pt x="2530536" y="720363"/>
                </a:cubicBezTo>
                <a:cubicBezTo>
                  <a:pt x="2566581" y="742060"/>
                  <a:pt x="2599827" y="767607"/>
                  <a:pt x="2617325" y="806802"/>
                </a:cubicBezTo>
                <a:cubicBezTo>
                  <a:pt x="2631323" y="838298"/>
                  <a:pt x="2641822" y="871544"/>
                  <a:pt x="2651971" y="904790"/>
                </a:cubicBezTo>
                <a:cubicBezTo>
                  <a:pt x="2709014" y="1097266"/>
                  <a:pt x="2765707" y="1289742"/>
                  <a:pt x="2822400" y="1482218"/>
                </a:cubicBezTo>
                <a:cubicBezTo>
                  <a:pt x="2843047" y="1552210"/>
                  <a:pt x="2863694" y="1622201"/>
                  <a:pt x="2883992" y="1692192"/>
                </a:cubicBezTo>
                <a:cubicBezTo>
                  <a:pt x="2886092" y="1699191"/>
                  <a:pt x="2888891" y="1701641"/>
                  <a:pt x="2896240" y="1701291"/>
                </a:cubicBezTo>
                <a:cubicBezTo>
                  <a:pt x="2927037" y="1700941"/>
                  <a:pt x="2958183" y="1700941"/>
                  <a:pt x="2988979" y="1700941"/>
                </a:cubicBezTo>
                <a:cubicBezTo>
                  <a:pt x="3026774" y="1700941"/>
                  <a:pt x="3049521" y="1723688"/>
                  <a:pt x="3049521" y="1761134"/>
                </a:cubicBezTo>
                <a:cubicBezTo>
                  <a:pt x="3049521" y="2162534"/>
                  <a:pt x="3049521" y="2563934"/>
                  <a:pt x="3049521" y="2964984"/>
                </a:cubicBezTo>
                <a:cubicBezTo>
                  <a:pt x="3049521" y="3059123"/>
                  <a:pt x="3049521" y="3153611"/>
                  <a:pt x="3049521" y="3247749"/>
                </a:cubicBezTo>
                <a:cubicBezTo>
                  <a:pt x="3049521" y="3275046"/>
                  <a:pt x="3032374" y="3296743"/>
                  <a:pt x="3006477" y="3303042"/>
                </a:cubicBezTo>
                <a:cubicBezTo>
                  <a:pt x="2982680" y="3308642"/>
                  <a:pt x="2957133" y="3297443"/>
                  <a:pt x="2945934" y="3273996"/>
                </a:cubicBezTo>
                <a:cubicBezTo>
                  <a:pt x="2941735" y="3264897"/>
                  <a:pt x="2939635" y="3253699"/>
                  <a:pt x="2939635" y="3243550"/>
                </a:cubicBezTo>
                <a:cubicBezTo>
                  <a:pt x="2939635" y="2771108"/>
                  <a:pt x="2939635" y="2299367"/>
                  <a:pt x="2939635" y="1827275"/>
                </a:cubicBezTo>
                <a:cubicBezTo>
                  <a:pt x="2939635" y="1822376"/>
                  <a:pt x="2939635" y="1817477"/>
                  <a:pt x="2939635" y="1810828"/>
                </a:cubicBezTo>
                <a:cubicBezTo>
                  <a:pt x="2921787" y="1810828"/>
                  <a:pt x="2904290" y="1810478"/>
                  <a:pt x="2886792" y="1811178"/>
                </a:cubicBezTo>
                <a:cubicBezTo>
                  <a:pt x="2883992" y="1811178"/>
                  <a:pt x="2880842" y="1815377"/>
                  <a:pt x="2878743" y="1818527"/>
                </a:cubicBezTo>
                <a:cubicBezTo>
                  <a:pt x="2855296" y="1851423"/>
                  <a:pt x="2824149" y="1869270"/>
                  <a:pt x="2783555" y="1869620"/>
                </a:cubicBezTo>
                <a:cubicBezTo>
                  <a:pt x="2733861" y="1869970"/>
                  <a:pt x="2691516" y="1838824"/>
                  <a:pt x="2675418" y="1788080"/>
                </a:cubicBezTo>
                <a:cubicBezTo>
                  <a:pt x="2657570" y="1732437"/>
                  <a:pt x="2641822" y="1675744"/>
                  <a:pt x="2625374" y="1619751"/>
                </a:cubicBezTo>
                <a:cubicBezTo>
                  <a:pt x="2573930" y="1445473"/>
                  <a:pt x="2522487" y="1271195"/>
                  <a:pt x="2471743" y="1096566"/>
                </a:cubicBezTo>
                <a:cubicBezTo>
                  <a:pt x="2469293" y="1088517"/>
                  <a:pt x="2466144" y="1085718"/>
                  <a:pt x="2457395" y="1085718"/>
                </a:cubicBezTo>
                <a:cubicBezTo>
                  <a:pt x="2427299" y="1086417"/>
                  <a:pt x="2396853" y="1086067"/>
                  <a:pt x="2365356" y="1086067"/>
                </a:cubicBezTo>
                <a:cubicBezTo>
                  <a:pt x="2479092" y="1564108"/>
                  <a:pt x="2592828" y="2041099"/>
                  <a:pt x="2706564" y="2519140"/>
                </a:cubicBezTo>
                <a:cubicBezTo>
                  <a:pt x="2603327" y="2519140"/>
                  <a:pt x="2501140" y="2519140"/>
                  <a:pt x="2397202" y="2519140"/>
                </a:cubicBezTo>
                <a:cubicBezTo>
                  <a:pt x="2397202" y="2524389"/>
                  <a:pt x="2397202" y="2528938"/>
                  <a:pt x="2397202" y="2533138"/>
                </a:cubicBezTo>
                <a:cubicBezTo>
                  <a:pt x="2397202" y="2753261"/>
                  <a:pt x="2397202" y="2973383"/>
                  <a:pt x="2397202" y="3193856"/>
                </a:cubicBezTo>
                <a:cubicBezTo>
                  <a:pt x="2397202" y="3261398"/>
                  <a:pt x="2351708" y="3315291"/>
                  <a:pt x="2285216" y="3324390"/>
                </a:cubicBezTo>
                <a:cubicBezTo>
                  <a:pt x="2240772" y="3330339"/>
                  <a:pt x="2202977" y="3314941"/>
                  <a:pt x="2173230" y="3281345"/>
                </a:cubicBezTo>
                <a:cubicBezTo>
                  <a:pt x="2151183" y="3256148"/>
                  <a:pt x="2141734" y="3227102"/>
                  <a:pt x="2141734" y="3193506"/>
                </a:cubicBezTo>
                <a:cubicBezTo>
                  <a:pt x="2142084" y="2974083"/>
                  <a:pt x="2142084" y="2754660"/>
                  <a:pt x="2142084" y="2535238"/>
                </a:cubicBezTo>
                <a:cubicBezTo>
                  <a:pt x="2142084" y="2530688"/>
                  <a:pt x="2142084" y="2526139"/>
                  <a:pt x="2142084" y="2520889"/>
                </a:cubicBezTo>
                <a:cubicBezTo>
                  <a:pt x="2098690" y="2520889"/>
                  <a:pt x="2055645" y="2520889"/>
                  <a:pt x="2011200" y="2520889"/>
                </a:cubicBezTo>
                <a:cubicBezTo>
                  <a:pt x="2011200" y="2525439"/>
                  <a:pt x="2011200" y="2529988"/>
                  <a:pt x="2011200" y="2534188"/>
                </a:cubicBezTo>
                <a:cubicBezTo>
                  <a:pt x="2011200" y="2752911"/>
                  <a:pt x="2011200" y="2971633"/>
                  <a:pt x="2011200" y="3190356"/>
                </a:cubicBezTo>
                <a:cubicBezTo>
                  <a:pt x="2011200" y="3236551"/>
                  <a:pt x="1994052" y="3273996"/>
                  <a:pt x="1956607" y="3301993"/>
                </a:cubicBezTo>
                <a:cubicBezTo>
                  <a:pt x="1914262" y="3334189"/>
                  <a:pt x="1846371" y="3332789"/>
                  <a:pt x="1805426" y="3299193"/>
                </a:cubicBezTo>
                <a:cubicBezTo>
                  <a:pt x="1771130" y="3270846"/>
                  <a:pt x="1755032" y="3235151"/>
                  <a:pt x="1755032" y="3190706"/>
                </a:cubicBezTo>
                <a:cubicBezTo>
                  <a:pt x="1755032" y="2971984"/>
                  <a:pt x="1755032" y="2753261"/>
                  <a:pt x="1755032" y="2534538"/>
                </a:cubicBezTo>
                <a:cubicBezTo>
                  <a:pt x="1755032" y="2529988"/>
                  <a:pt x="1755032" y="2525439"/>
                  <a:pt x="1755032" y="2519840"/>
                </a:cubicBezTo>
                <a:cubicBezTo>
                  <a:pt x="1651445" y="2519840"/>
                  <a:pt x="1548908" y="2519840"/>
                  <a:pt x="1445321" y="2519840"/>
                </a:cubicBezTo>
                <a:cubicBezTo>
                  <a:pt x="1559406" y="2041449"/>
                  <a:pt x="1672792" y="1564458"/>
                  <a:pt x="1786878" y="1086417"/>
                </a:cubicBezTo>
                <a:cubicBezTo>
                  <a:pt x="1754332" y="1086417"/>
                  <a:pt x="1722486" y="1086067"/>
                  <a:pt x="1690990" y="1086767"/>
                </a:cubicBezTo>
                <a:cubicBezTo>
                  <a:pt x="1688190" y="1086767"/>
                  <a:pt x="1684691" y="1091667"/>
                  <a:pt x="1683291" y="1094816"/>
                </a:cubicBezTo>
                <a:cubicBezTo>
                  <a:pt x="1656694" y="1156409"/>
                  <a:pt x="1630448" y="1218001"/>
                  <a:pt x="1603851" y="1279594"/>
                </a:cubicBezTo>
                <a:cubicBezTo>
                  <a:pt x="1539109" y="1430075"/>
                  <a:pt x="1474717" y="1580556"/>
                  <a:pt x="1410325" y="1731387"/>
                </a:cubicBezTo>
                <a:cubicBezTo>
                  <a:pt x="1406825" y="1739436"/>
                  <a:pt x="1405426" y="1748885"/>
                  <a:pt x="1405426" y="1757634"/>
                </a:cubicBezTo>
                <a:cubicBezTo>
                  <a:pt x="1405426" y="1784231"/>
                  <a:pt x="1402276" y="1810128"/>
                  <a:pt x="1387928" y="1833575"/>
                </a:cubicBezTo>
                <a:cubicBezTo>
                  <a:pt x="1358531" y="1881519"/>
                  <a:pt x="1295189" y="1905666"/>
                  <a:pt x="1239196" y="1875919"/>
                </a:cubicBezTo>
                <a:cubicBezTo>
                  <a:pt x="1195452" y="1852822"/>
                  <a:pt x="1176204" y="1814677"/>
                  <a:pt x="1175854" y="1766383"/>
                </a:cubicBezTo>
                <a:cubicBezTo>
                  <a:pt x="1175504" y="1476269"/>
                  <a:pt x="1175854" y="1186155"/>
                  <a:pt x="1175854" y="895691"/>
                </a:cubicBezTo>
                <a:cubicBezTo>
                  <a:pt x="1175854" y="890792"/>
                  <a:pt x="1175854" y="885892"/>
                  <a:pt x="1175854" y="880643"/>
                </a:cubicBezTo>
                <a:cubicBezTo>
                  <a:pt x="1154507" y="880643"/>
                  <a:pt x="1134209" y="880643"/>
                  <a:pt x="1112512" y="880643"/>
                </a:cubicBezTo>
                <a:cubicBezTo>
                  <a:pt x="1112512" y="884842"/>
                  <a:pt x="1112512" y="888692"/>
                  <a:pt x="1112512" y="892542"/>
                </a:cubicBezTo>
                <a:cubicBezTo>
                  <a:pt x="1112512" y="1101816"/>
                  <a:pt x="1112162" y="1311090"/>
                  <a:pt x="1112512" y="1520364"/>
                </a:cubicBezTo>
                <a:cubicBezTo>
                  <a:pt x="1113212" y="2060697"/>
                  <a:pt x="1113912" y="2600679"/>
                  <a:pt x="1114612" y="3141012"/>
                </a:cubicBezTo>
                <a:cubicBezTo>
                  <a:pt x="1114612" y="3204355"/>
                  <a:pt x="1085565" y="3250549"/>
                  <a:pt x="1029572" y="3278895"/>
                </a:cubicBezTo>
                <a:cubicBezTo>
                  <a:pt x="973929" y="3307242"/>
                  <a:pt x="900438" y="3290444"/>
                  <a:pt x="859843" y="3243200"/>
                </a:cubicBezTo>
                <a:cubicBezTo>
                  <a:pt x="833946" y="3213103"/>
                  <a:pt x="822748" y="3178808"/>
                  <a:pt x="822748" y="3139613"/>
                </a:cubicBezTo>
                <a:cubicBezTo>
                  <a:pt x="822748" y="2735063"/>
                  <a:pt x="822748" y="2330513"/>
                  <a:pt x="822748" y="1926313"/>
                </a:cubicBezTo>
                <a:cubicBezTo>
                  <a:pt x="822748" y="1921414"/>
                  <a:pt x="822748" y="1916514"/>
                  <a:pt x="822748" y="1911265"/>
                </a:cubicBezTo>
                <a:cubicBezTo>
                  <a:pt x="790902" y="1911265"/>
                  <a:pt x="760106" y="1911265"/>
                  <a:pt x="727910" y="1911265"/>
                </a:cubicBezTo>
                <a:cubicBezTo>
                  <a:pt x="727910" y="1916164"/>
                  <a:pt x="727910" y="1921064"/>
                  <a:pt x="727910" y="1925613"/>
                </a:cubicBezTo>
                <a:cubicBezTo>
                  <a:pt x="727910" y="2334013"/>
                  <a:pt x="727910" y="2742412"/>
                  <a:pt x="727910" y="3150811"/>
                </a:cubicBezTo>
                <a:cubicBezTo>
                  <a:pt x="727910" y="3222552"/>
                  <a:pt x="666317" y="3286594"/>
                  <a:pt x="594926" y="3292544"/>
                </a:cubicBezTo>
                <a:cubicBezTo>
                  <a:pt x="516536" y="3298843"/>
                  <a:pt x="444795" y="3239700"/>
                  <a:pt x="437096" y="3159910"/>
                </a:cubicBezTo>
                <a:cubicBezTo>
                  <a:pt x="436746" y="3156761"/>
                  <a:pt x="437096" y="3153611"/>
                  <a:pt x="437096" y="3150461"/>
                </a:cubicBezTo>
                <a:cubicBezTo>
                  <a:pt x="437096" y="2615728"/>
                  <a:pt x="437096" y="2081344"/>
                  <a:pt x="437096" y="1546610"/>
                </a:cubicBezTo>
                <a:cubicBezTo>
                  <a:pt x="437096" y="1329637"/>
                  <a:pt x="437796" y="1112664"/>
                  <a:pt x="438496" y="895691"/>
                </a:cubicBezTo>
                <a:cubicBezTo>
                  <a:pt x="438496" y="890442"/>
                  <a:pt x="438496" y="885892"/>
                  <a:pt x="438496" y="880293"/>
                </a:cubicBezTo>
                <a:cubicBezTo>
                  <a:pt x="416798" y="880293"/>
                  <a:pt x="396851" y="880293"/>
                  <a:pt x="375153" y="880293"/>
                </a:cubicBezTo>
                <a:cubicBezTo>
                  <a:pt x="375153" y="885542"/>
                  <a:pt x="375153" y="890092"/>
                  <a:pt x="375153" y="894991"/>
                </a:cubicBezTo>
                <a:cubicBezTo>
                  <a:pt x="375153" y="1186155"/>
                  <a:pt x="375153" y="1477319"/>
                  <a:pt x="375153" y="1768833"/>
                </a:cubicBezTo>
                <a:cubicBezTo>
                  <a:pt x="375153" y="1817477"/>
                  <a:pt x="354856" y="1854922"/>
                  <a:pt x="310761" y="1877669"/>
                </a:cubicBezTo>
                <a:cubicBezTo>
                  <a:pt x="268767" y="1899367"/>
                  <a:pt x="221872" y="1892017"/>
                  <a:pt x="181977" y="1858072"/>
                </a:cubicBezTo>
                <a:cubicBezTo>
                  <a:pt x="178478" y="1854922"/>
                  <a:pt x="172879" y="1852822"/>
                  <a:pt x="168329" y="1852822"/>
                </a:cubicBezTo>
                <a:cubicBezTo>
                  <a:pt x="149431" y="1852122"/>
                  <a:pt x="130534" y="1852472"/>
                  <a:pt x="110236" y="1852472"/>
                </a:cubicBezTo>
                <a:cubicBezTo>
                  <a:pt x="110236" y="1858072"/>
                  <a:pt x="110236" y="1862971"/>
                  <a:pt x="110236" y="1867520"/>
                </a:cubicBezTo>
                <a:cubicBezTo>
                  <a:pt x="110236" y="2325264"/>
                  <a:pt x="110236" y="2782657"/>
                  <a:pt x="110236" y="3240400"/>
                </a:cubicBezTo>
                <a:cubicBezTo>
                  <a:pt x="110236" y="3265947"/>
                  <a:pt x="102187" y="3286594"/>
                  <a:pt x="78390" y="3298843"/>
                </a:cubicBezTo>
                <a:cubicBezTo>
                  <a:pt x="44095" y="3316691"/>
                  <a:pt x="700" y="3290444"/>
                  <a:pt x="0" y="3251949"/>
                </a:cubicBezTo>
                <a:cubicBezTo>
                  <a:pt x="0" y="3249849"/>
                  <a:pt x="0" y="3247749"/>
                  <a:pt x="0" y="3245650"/>
                </a:cubicBezTo>
                <a:cubicBezTo>
                  <a:pt x="0" y="2762010"/>
                  <a:pt x="0" y="2278370"/>
                  <a:pt x="0" y="1794730"/>
                </a:cubicBezTo>
                <a:cubicBezTo>
                  <a:pt x="0" y="1763583"/>
                  <a:pt x="16448" y="1742936"/>
                  <a:pt x="47244" y="1736987"/>
                </a:cubicBezTo>
                <a:cubicBezTo>
                  <a:pt x="55293" y="1735237"/>
                  <a:pt x="63692" y="1734537"/>
                  <a:pt x="72091" y="1734187"/>
                </a:cubicBezTo>
                <a:cubicBezTo>
                  <a:pt x="96238" y="1733837"/>
                  <a:pt x="120385" y="1734187"/>
                  <a:pt x="145582" y="1734187"/>
                </a:cubicBezTo>
                <a:cubicBezTo>
                  <a:pt x="145932" y="1729638"/>
                  <a:pt x="145932" y="1725788"/>
                  <a:pt x="145932" y="1721939"/>
                </a:cubicBezTo>
                <a:cubicBezTo>
                  <a:pt x="145932" y="1444773"/>
                  <a:pt x="145932" y="1167607"/>
                  <a:pt x="145932" y="890442"/>
                </a:cubicBezTo>
                <a:cubicBezTo>
                  <a:pt x="145932" y="813451"/>
                  <a:pt x="146282" y="736461"/>
                  <a:pt x="144882" y="659470"/>
                </a:cubicBezTo>
                <a:cubicBezTo>
                  <a:pt x="144182" y="618176"/>
                  <a:pt x="162030" y="587379"/>
                  <a:pt x="191426" y="561483"/>
                </a:cubicBezTo>
                <a:cubicBezTo>
                  <a:pt x="233071" y="524387"/>
                  <a:pt x="282765" y="501640"/>
                  <a:pt x="334908" y="483092"/>
                </a:cubicBezTo>
                <a:cubicBezTo>
                  <a:pt x="407699" y="457196"/>
                  <a:pt x="482590" y="441448"/>
                  <a:pt x="558881" y="430949"/>
                </a:cubicBezTo>
                <a:close/>
                <a:moveTo>
                  <a:pt x="2051794" y="125716"/>
                </a:moveTo>
                <a:cubicBezTo>
                  <a:pt x="2131235" y="119767"/>
                  <a:pt x="2201226" y="175060"/>
                  <a:pt x="2215574" y="252750"/>
                </a:cubicBezTo>
                <a:cubicBezTo>
                  <a:pt x="2216274" y="256250"/>
                  <a:pt x="2218724" y="260449"/>
                  <a:pt x="2221874" y="262899"/>
                </a:cubicBezTo>
                <a:cubicBezTo>
                  <a:pt x="2284166" y="317142"/>
                  <a:pt x="2314962" y="385384"/>
                  <a:pt x="2310762" y="467974"/>
                </a:cubicBezTo>
                <a:cubicBezTo>
                  <a:pt x="2304813" y="587309"/>
                  <a:pt x="2215224" y="681797"/>
                  <a:pt x="2102188" y="698945"/>
                </a:cubicBezTo>
                <a:cubicBezTo>
                  <a:pt x="2089240" y="700345"/>
                  <a:pt x="2076291" y="701045"/>
                  <a:pt x="2063343" y="702094"/>
                </a:cubicBezTo>
                <a:cubicBezTo>
                  <a:pt x="1938059" y="703844"/>
                  <a:pt x="1828172" y="604807"/>
                  <a:pt x="1816974" y="479172"/>
                </a:cubicBezTo>
                <a:cubicBezTo>
                  <a:pt x="1809275" y="393783"/>
                  <a:pt x="1837971" y="322742"/>
                  <a:pt x="1902013" y="266049"/>
                </a:cubicBezTo>
                <a:cubicBezTo>
                  <a:pt x="1907612" y="261149"/>
                  <a:pt x="1910762" y="256250"/>
                  <a:pt x="1912162" y="248901"/>
                </a:cubicBezTo>
                <a:cubicBezTo>
                  <a:pt x="1924060" y="182409"/>
                  <a:pt x="1984253" y="130615"/>
                  <a:pt x="2051794" y="125716"/>
                </a:cubicBezTo>
                <a:close/>
                <a:moveTo>
                  <a:pt x="782853" y="81"/>
                </a:moveTo>
                <a:cubicBezTo>
                  <a:pt x="915836" y="3581"/>
                  <a:pt x="1027122" y="113467"/>
                  <a:pt x="1023623" y="254850"/>
                </a:cubicBezTo>
                <a:cubicBezTo>
                  <a:pt x="1020123" y="388533"/>
                  <a:pt x="910237" y="495970"/>
                  <a:pt x="776203" y="495620"/>
                </a:cubicBezTo>
                <a:cubicBezTo>
                  <a:pt x="646719" y="497020"/>
                  <a:pt x="528434" y="394132"/>
                  <a:pt x="528084" y="248201"/>
                </a:cubicBezTo>
                <a:cubicBezTo>
                  <a:pt x="527384" y="106468"/>
                  <a:pt x="643570" y="-3418"/>
                  <a:pt x="782853" y="81"/>
                </a:cubicBezTo>
                <a:close/>
              </a:path>
            </a:pathLst>
          </a:custGeom>
          <a:solidFill>
            <a:schemeClr val="accent2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E08BA80-53AF-43AA-83C1-5225CB4EDB21}"/>
              </a:ext>
            </a:extLst>
          </p:cNvPr>
          <p:cNvGrpSpPr/>
          <p:nvPr/>
        </p:nvGrpSpPr>
        <p:grpSpPr>
          <a:xfrm>
            <a:off x="4165176" y="1245458"/>
            <a:ext cx="3437744" cy="3509933"/>
            <a:chOff x="4241631" y="2018644"/>
            <a:chExt cx="3708741" cy="3786621"/>
          </a:xfrm>
        </p:grpSpPr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0C907B65-71BE-403C-A436-2D899C441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66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565302F4-8135-4EAA-9254-3D264E2D3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856" y="2950293"/>
              <a:ext cx="1409093" cy="2702029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DFDF326F-A53D-4119-903C-7F65110D31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09" y="2934294"/>
              <a:ext cx="1427679" cy="2553284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A1378A27-3333-4326-A9EB-043C2D2FF6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4163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8306D4E4-7053-4A1E-8118-1E1D5C538A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922" y="2018644"/>
              <a:ext cx="337188" cy="3786621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grpSp>
        <p:nvGrpSpPr>
          <p:cNvPr id="74" name="Group 7">
            <a:extLst>
              <a:ext uri="{FF2B5EF4-FFF2-40B4-BE49-F238E27FC236}">
                <a16:creationId xmlns:a16="http://schemas.microsoft.com/office/drawing/2014/main" id="{5AC04853-268B-4D02-A83D-7F08D6B9E801}"/>
              </a:ext>
            </a:extLst>
          </p:cNvPr>
          <p:cNvGrpSpPr/>
          <p:nvPr/>
        </p:nvGrpSpPr>
        <p:grpSpPr>
          <a:xfrm>
            <a:off x="273814" y="4468182"/>
            <a:ext cx="6542459" cy="2313487"/>
            <a:chOff x="928418" y="2115051"/>
            <a:chExt cx="10310997" cy="3646085"/>
          </a:xfrm>
        </p:grpSpPr>
        <p:sp>
          <p:nvSpPr>
            <p:cNvPr id="75" name="Rectangle 22">
              <a:extLst>
                <a:ext uri="{FF2B5EF4-FFF2-40B4-BE49-F238E27FC236}">
                  <a16:creationId xmlns:a16="http://schemas.microsoft.com/office/drawing/2014/main" id="{C53E6455-83E0-4DB9-BA0F-4A50F202429B}"/>
                </a:ext>
              </a:extLst>
            </p:cNvPr>
            <p:cNvSpPr/>
            <p:nvPr/>
          </p:nvSpPr>
          <p:spPr>
            <a:xfrm rot="16200000">
              <a:off x="9356590" y="2725834"/>
              <a:ext cx="128165" cy="24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3BE9B77-BE36-4F28-9B03-5FA671DDA2DE}"/>
                </a:ext>
              </a:extLst>
            </p:cNvPr>
            <p:cNvGrpSpPr/>
            <p:nvPr/>
          </p:nvGrpSpPr>
          <p:grpSpPr>
            <a:xfrm>
              <a:off x="10593874" y="3624100"/>
              <a:ext cx="645541" cy="645541"/>
              <a:chOff x="9038650" y="3719008"/>
              <a:chExt cx="456064" cy="456064"/>
            </a:xfrm>
          </p:grpSpPr>
          <p:sp>
            <p:nvSpPr>
              <p:cNvPr id="108" name="Oval 14">
                <a:extLst>
                  <a:ext uri="{FF2B5EF4-FFF2-40B4-BE49-F238E27FC236}">
                    <a16:creationId xmlns:a16="http://schemas.microsoft.com/office/drawing/2014/main" id="{EEC7237B-02D5-4800-9914-898BEBAC6B46}"/>
                  </a:ext>
                </a:extLst>
              </p:cNvPr>
              <p:cNvSpPr/>
              <p:nvPr/>
            </p:nvSpPr>
            <p:spPr>
              <a:xfrm>
                <a:off x="9038650" y="3719008"/>
                <a:ext cx="456064" cy="45606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9" name="Oval 15">
                <a:extLst>
                  <a:ext uri="{FF2B5EF4-FFF2-40B4-BE49-F238E27FC236}">
                    <a16:creationId xmlns:a16="http://schemas.microsoft.com/office/drawing/2014/main" id="{69870357-5335-4567-8904-1D97F82C5596}"/>
                  </a:ext>
                </a:extLst>
              </p:cNvPr>
              <p:cNvSpPr/>
              <p:nvPr/>
            </p:nvSpPr>
            <p:spPr>
              <a:xfrm>
                <a:off x="9060877" y="3763145"/>
                <a:ext cx="394449" cy="3944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0" name="Oval 16">
                <a:extLst>
                  <a:ext uri="{FF2B5EF4-FFF2-40B4-BE49-F238E27FC236}">
                    <a16:creationId xmlns:a16="http://schemas.microsoft.com/office/drawing/2014/main" id="{74D18033-A1B4-41AA-9E8B-C05610D443D2}"/>
                  </a:ext>
                </a:extLst>
              </p:cNvPr>
              <p:cNvSpPr/>
              <p:nvPr/>
            </p:nvSpPr>
            <p:spPr>
              <a:xfrm>
                <a:off x="9112314" y="3840628"/>
                <a:ext cx="276892" cy="2768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5C1F7DEA-D470-4DEF-B66B-47747640B5D1}"/>
                </a:ext>
              </a:extLst>
            </p:cNvPr>
            <p:cNvGrpSpPr/>
            <p:nvPr/>
          </p:nvGrpSpPr>
          <p:grpSpPr>
            <a:xfrm rot="5400000">
              <a:off x="937905" y="3632194"/>
              <a:ext cx="281160" cy="221882"/>
              <a:chOff x="4382967" y="2733371"/>
              <a:chExt cx="210840" cy="166388"/>
            </a:xfrm>
            <a:solidFill>
              <a:schemeClr val="accent2"/>
            </a:solidFill>
          </p:grpSpPr>
          <p:sp>
            <p:nvSpPr>
              <p:cNvPr id="106" name="Oval 5">
                <a:extLst>
                  <a:ext uri="{FF2B5EF4-FFF2-40B4-BE49-F238E27FC236}">
                    <a16:creationId xmlns:a16="http://schemas.microsoft.com/office/drawing/2014/main" id="{A0773151-5027-4519-A630-A1E59CF33961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32B13775-D649-4020-8956-649BFC4877BE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45DE07E-59E7-4CE4-9DD9-A02F1304F244}"/>
                </a:ext>
              </a:extLst>
            </p:cNvPr>
            <p:cNvGrpSpPr/>
            <p:nvPr/>
          </p:nvGrpSpPr>
          <p:grpSpPr>
            <a:xfrm>
              <a:off x="928418" y="3087052"/>
              <a:ext cx="1050749" cy="1711006"/>
              <a:chOff x="490824" y="3340551"/>
              <a:chExt cx="1050748" cy="1711006"/>
            </a:xfrm>
            <a:solidFill>
              <a:schemeClr val="bg1">
                <a:lumMod val="75000"/>
              </a:schemeClr>
            </a:solidFill>
          </p:grpSpPr>
          <p:sp>
            <p:nvSpPr>
              <p:cNvPr id="102" name="Rectangle 2">
                <a:extLst>
                  <a:ext uri="{FF2B5EF4-FFF2-40B4-BE49-F238E27FC236}">
                    <a16:creationId xmlns:a16="http://schemas.microsoft.com/office/drawing/2014/main" id="{B5E598CB-16C0-40F0-A81E-D91B26082107}"/>
                  </a:ext>
                </a:extLst>
              </p:cNvPr>
              <p:cNvSpPr/>
              <p:nvPr/>
            </p:nvSpPr>
            <p:spPr>
              <a:xfrm rot="5820000">
                <a:off x="1092708" y="3026109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Freeform 3">
                <a:extLst>
                  <a:ext uri="{FF2B5EF4-FFF2-40B4-BE49-F238E27FC236}">
                    <a16:creationId xmlns:a16="http://schemas.microsoft.com/office/drawing/2014/main" id="{5B2A8C04-2132-4F6C-90B7-1D0765334125}"/>
                  </a:ext>
                </a:extLst>
              </p:cNvPr>
              <p:cNvSpPr/>
              <p:nvPr/>
            </p:nvSpPr>
            <p:spPr>
              <a:xfrm rot="5400000">
                <a:off x="361981" y="3469394"/>
                <a:ext cx="516681" cy="258996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4" name="Rectangle 8">
                <a:extLst>
                  <a:ext uri="{FF2B5EF4-FFF2-40B4-BE49-F238E27FC236}">
                    <a16:creationId xmlns:a16="http://schemas.microsoft.com/office/drawing/2014/main" id="{4E9F6B6A-9B92-4D6E-B32F-BB1196CECA06}"/>
                  </a:ext>
                </a:extLst>
              </p:cNvPr>
              <p:cNvSpPr/>
              <p:nvPr/>
            </p:nvSpPr>
            <p:spPr>
              <a:xfrm rot="15780000" flipV="1">
                <a:off x="1092709" y="4549884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5" name="Freeform 9">
                <a:extLst>
                  <a:ext uri="{FF2B5EF4-FFF2-40B4-BE49-F238E27FC236}">
                    <a16:creationId xmlns:a16="http://schemas.microsoft.com/office/drawing/2014/main" id="{2FB34AB9-36F3-44A4-9B8F-ABE4217BEAF6}"/>
                  </a:ext>
                </a:extLst>
              </p:cNvPr>
              <p:cNvSpPr/>
              <p:nvPr/>
            </p:nvSpPr>
            <p:spPr>
              <a:xfrm rot="16200000" flipV="1">
                <a:off x="346087" y="4647822"/>
                <a:ext cx="548473" cy="258997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9" name="Group 10">
              <a:extLst>
                <a:ext uri="{FF2B5EF4-FFF2-40B4-BE49-F238E27FC236}">
                  <a16:creationId xmlns:a16="http://schemas.microsoft.com/office/drawing/2014/main" id="{F4C4CDA2-8A7E-4AEB-B0FE-FA8208058C25}"/>
                </a:ext>
              </a:extLst>
            </p:cNvPr>
            <p:cNvGrpSpPr/>
            <p:nvPr/>
          </p:nvGrpSpPr>
          <p:grpSpPr>
            <a:xfrm rot="16200000" flipV="1">
              <a:off x="937906" y="4031038"/>
              <a:ext cx="281160" cy="221882"/>
              <a:chOff x="4382967" y="2733371"/>
              <a:chExt cx="210840" cy="166388"/>
            </a:xfrm>
            <a:solidFill>
              <a:schemeClr val="accent2"/>
            </a:solidFill>
          </p:grpSpPr>
          <p:sp>
            <p:nvSpPr>
              <p:cNvPr id="100" name="Oval 11">
                <a:extLst>
                  <a:ext uri="{FF2B5EF4-FFF2-40B4-BE49-F238E27FC236}">
                    <a16:creationId xmlns:a16="http://schemas.microsoft.com/office/drawing/2014/main" id="{F5E40025-60C4-4B2C-914E-DFAE387B70AE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Rectangle 12">
                <a:extLst>
                  <a:ext uri="{FF2B5EF4-FFF2-40B4-BE49-F238E27FC236}">
                    <a16:creationId xmlns:a16="http://schemas.microsoft.com/office/drawing/2014/main" id="{212DD465-C539-4295-99FE-E8068F48AF20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0" name="Block Arc 18">
              <a:extLst>
                <a:ext uri="{FF2B5EF4-FFF2-40B4-BE49-F238E27FC236}">
                  <a16:creationId xmlns:a16="http://schemas.microsoft.com/office/drawing/2014/main" id="{535F2351-9446-4E2F-9941-EF409778B952}"/>
                </a:ext>
              </a:extLst>
            </p:cNvPr>
            <p:cNvSpPr/>
            <p:nvPr/>
          </p:nvSpPr>
          <p:spPr>
            <a:xfrm rot="5400000">
              <a:off x="1710031" y="3146486"/>
              <a:ext cx="1586042" cy="1587021"/>
            </a:xfrm>
            <a:prstGeom prst="blockArc">
              <a:avLst>
                <a:gd name="adj1" fmla="val 10789375"/>
                <a:gd name="adj2" fmla="val 66328"/>
                <a:gd name="adj3" fmla="val 81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9CA13F59-2639-4ECF-8BFC-E4E9A02D0B4E}"/>
                </a:ext>
              </a:extLst>
            </p:cNvPr>
            <p:cNvSpPr/>
            <p:nvPr/>
          </p:nvSpPr>
          <p:spPr>
            <a:xfrm rot="5400000">
              <a:off x="2106016" y="2874975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773DE479-0985-4095-BAC8-81A50CE1AE58}"/>
                </a:ext>
              </a:extLst>
            </p:cNvPr>
            <p:cNvSpPr/>
            <p:nvPr/>
          </p:nvSpPr>
          <p:spPr>
            <a:xfrm rot="5400000">
              <a:off x="2106016" y="4332854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280907EC-AFF2-4C8D-B669-C50C1D1F9BD1}"/>
                </a:ext>
              </a:extLst>
            </p:cNvPr>
            <p:cNvSpPr/>
            <p:nvPr/>
          </p:nvSpPr>
          <p:spPr>
            <a:xfrm rot="5400000">
              <a:off x="3807196" y="3339914"/>
              <a:ext cx="128165" cy="1200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Rectangle 36">
              <a:extLst>
                <a:ext uri="{FF2B5EF4-FFF2-40B4-BE49-F238E27FC236}">
                  <a16:creationId xmlns:a16="http://schemas.microsoft.com/office/drawing/2014/main" id="{E6E9AC57-1EAE-4C7B-9E80-CCDEA866B770}"/>
                </a:ext>
              </a:extLst>
            </p:cNvPr>
            <p:cNvSpPr/>
            <p:nvPr/>
          </p:nvSpPr>
          <p:spPr>
            <a:xfrm rot="5400000">
              <a:off x="6246352" y="184305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5" name="Rectangle 37">
              <a:extLst>
                <a:ext uri="{FF2B5EF4-FFF2-40B4-BE49-F238E27FC236}">
                  <a16:creationId xmlns:a16="http://schemas.microsoft.com/office/drawing/2014/main" id="{EC4F26A5-941F-4A14-911D-AFB43EB55069}"/>
                </a:ext>
              </a:extLst>
            </p:cNvPr>
            <p:cNvSpPr/>
            <p:nvPr/>
          </p:nvSpPr>
          <p:spPr>
            <a:xfrm>
              <a:off x="584582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6" name="Rectangle 38">
              <a:extLst>
                <a:ext uri="{FF2B5EF4-FFF2-40B4-BE49-F238E27FC236}">
                  <a16:creationId xmlns:a16="http://schemas.microsoft.com/office/drawing/2014/main" id="{1E036D17-81BD-489D-BE5C-54DD44C4D479}"/>
                </a:ext>
              </a:extLst>
            </p:cNvPr>
            <p:cNvSpPr/>
            <p:nvPr/>
          </p:nvSpPr>
          <p:spPr>
            <a:xfrm>
              <a:off x="664651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id="{6EB2E7F0-AB6C-4FDE-B577-E4AA5190694E}"/>
                </a:ext>
              </a:extLst>
            </p:cNvPr>
            <p:cNvSpPr/>
            <p:nvPr/>
          </p:nvSpPr>
          <p:spPr>
            <a:xfrm rot="10800000">
              <a:off x="8071973" y="360409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Rectangle 34">
              <a:extLst>
                <a:ext uri="{FF2B5EF4-FFF2-40B4-BE49-F238E27FC236}">
                  <a16:creationId xmlns:a16="http://schemas.microsoft.com/office/drawing/2014/main" id="{C03F451A-0CF0-4BBF-A4BC-5EC88B3F7037}"/>
                </a:ext>
              </a:extLst>
            </p:cNvPr>
            <p:cNvSpPr/>
            <p:nvPr/>
          </p:nvSpPr>
          <p:spPr>
            <a:xfrm rot="5400000">
              <a:off x="7362056" y="276565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9" name="Rectangle 35">
              <a:extLst>
                <a:ext uri="{FF2B5EF4-FFF2-40B4-BE49-F238E27FC236}">
                  <a16:creationId xmlns:a16="http://schemas.microsoft.com/office/drawing/2014/main" id="{76537B55-91E7-4E0C-A45D-BE62F7350586}"/>
                </a:ext>
              </a:extLst>
            </p:cNvPr>
            <p:cNvSpPr/>
            <p:nvPr/>
          </p:nvSpPr>
          <p:spPr>
            <a:xfrm rot="5400000">
              <a:off x="7362056" y="3566339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0" name="Rectangle 30">
              <a:extLst>
                <a:ext uri="{FF2B5EF4-FFF2-40B4-BE49-F238E27FC236}">
                  <a16:creationId xmlns:a16="http://schemas.microsoft.com/office/drawing/2014/main" id="{1DB0ADAB-AB5D-4A0A-9968-40E2D606432B}"/>
                </a:ext>
              </a:extLst>
            </p:cNvPr>
            <p:cNvSpPr/>
            <p:nvPr/>
          </p:nvSpPr>
          <p:spPr>
            <a:xfrm rot="16200000">
              <a:off x="6250868" y="5355054"/>
              <a:ext cx="128165" cy="68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1" name="Rectangle 31">
              <a:extLst>
                <a:ext uri="{FF2B5EF4-FFF2-40B4-BE49-F238E27FC236}">
                  <a16:creationId xmlns:a16="http://schemas.microsoft.com/office/drawing/2014/main" id="{A89788C6-ECA2-48E6-A3EC-863B5B487703}"/>
                </a:ext>
              </a:extLst>
            </p:cNvPr>
            <p:cNvSpPr/>
            <p:nvPr/>
          </p:nvSpPr>
          <p:spPr>
            <a:xfrm rot="10800000">
              <a:off x="664547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2" name="Rectangle 32">
              <a:extLst>
                <a:ext uri="{FF2B5EF4-FFF2-40B4-BE49-F238E27FC236}">
                  <a16:creationId xmlns:a16="http://schemas.microsoft.com/office/drawing/2014/main" id="{2AD7C513-5A06-4964-A544-CF2807A76A49}"/>
                </a:ext>
              </a:extLst>
            </p:cNvPr>
            <p:cNvSpPr/>
            <p:nvPr/>
          </p:nvSpPr>
          <p:spPr>
            <a:xfrm rot="10800000">
              <a:off x="584478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3" name="Rectangle 27">
              <a:extLst>
                <a:ext uri="{FF2B5EF4-FFF2-40B4-BE49-F238E27FC236}">
                  <a16:creationId xmlns:a16="http://schemas.microsoft.com/office/drawing/2014/main" id="{83542261-FE7B-4339-86F6-64D318D8DDFF}"/>
                </a:ext>
              </a:extLst>
            </p:cNvPr>
            <p:cNvSpPr/>
            <p:nvPr/>
          </p:nvSpPr>
          <p:spPr>
            <a:xfrm>
              <a:off x="4429203" y="3603736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4" name="Rectangle 28">
              <a:extLst>
                <a:ext uri="{FF2B5EF4-FFF2-40B4-BE49-F238E27FC236}">
                  <a16:creationId xmlns:a16="http://schemas.microsoft.com/office/drawing/2014/main" id="{158EE3DE-132E-4725-8AAC-64AB7E59A362}"/>
                </a:ext>
              </a:extLst>
            </p:cNvPr>
            <p:cNvSpPr/>
            <p:nvPr/>
          </p:nvSpPr>
          <p:spPr>
            <a:xfrm rot="16200000">
              <a:off x="5139120" y="356634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5" name="Rectangle 29">
              <a:extLst>
                <a:ext uri="{FF2B5EF4-FFF2-40B4-BE49-F238E27FC236}">
                  <a16:creationId xmlns:a16="http://schemas.microsoft.com/office/drawing/2014/main" id="{84C5A36F-4DBE-4001-9086-7848672D2064}"/>
                </a:ext>
              </a:extLst>
            </p:cNvPr>
            <p:cNvSpPr/>
            <p:nvPr/>
          </p:nvSpPr>
          <p:spPr>
            <a:xfrm rot="16200000">
              <a:off x="5139120" y="2765650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6" name="Isosceles Triangle 39">
              <a:extLst>
                <a:ext uri="{FF2B5EF4-FFF2-40B4-BE49-F238E27FC236}">
                  <a16:creationId xmlns:a16="http://schemas.microsoft.com/office/drawing/2014/main" id="{48EE252D-E418-4694-AC0F-57A09D807B16}"/>
                </a:ext>
              </a:extLst>
            </p:cNvPr>
            <p:cNvSpPr/>
            <p:nvPr/>
          </p:nvSpPr>
          <p:spPr>
            <a:xfrm>
              <a:off x="6153631" y="2348902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7" name="Isosceles Triangle 40">
              <a:extLst>
                <a:ext uri="{FF2B5EF4-FFF2-40B4-BE49-F238E27FC236}">
                  <a16:creationId xmlns:a16="http://schemas.microsoft.com/office/drawing/2014/main" id="{C240E5BE-AC76-41E6-9287-0AE74AB4E573}"/>
                </a:ext>
              </a:extLst>
            </p:cNvPr>
            <p:cNvSpPr/>
            <p:nvPr/>
          </p:nvSpPr>
          <p:spPr>
            <a:xfrm rot="5400000">
              <a:off x="7600057" y="378458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8" name="Isosceles Triangle 41">
              <a:extLst>
                <a:ext uri="{FF2B5EF4-FFF2-40B4-BE49-F238E27FC236}">
                  <a16:creationId xmlns:a16="http://schemas.microsoft.com/office/drawing/2014/main" id="{B82C5CB5-4C05-44DA-B9D2-8FB34704B395}"/>
                </a:ext>
              </a:extLst>
            </p:cNvPr>
            <p:cNvSpPr/>
            <p:nvPr/>
          </p:nvSpPr>
          <p:spPr>
            <a:xfrm rot="10800000">
              <a:off x="6158958" y="522931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9" name="Isosceles Triangle 42">
              <a:extLst>
                <a:ext uri="{FF2B5EF4-FFF2-40B4-BE49-F238E27FC236}">
                  <a16:creationId xmlns:a16="http://schemas.microsoft.com/office/drawing/2014/main" id="{CE404B31-5CAF-46FB-85B3-7EF7ADD890BB}"/>
                </a:ext>
              </a:extLst>
            </p:cNvPr>
            <p:cNvSpPr/>
            <p:nvPr/>
          </p:nvSpPr>
          <p:spPr>
            <a:xfrm rot="16200000">
              <a:off x="4721908" y="3800409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7E51CDE-92F2-480A-916B-460A96C5D251}"/>
              </a:ext>
            </a:extLst>
          </p:cNvPr>
          <p:cNvGrpSpPr/>
          <p:nvPr/>
        </p:nvGrpSpPr>
        <p:grpSpPr>
          <a:xfrm>
            <a:off x="7054556" y="4823323"/>
            <a:ext cx="1343630" cy="1822220"/>
            <a:chOff x="10246250" y="2425207"/>
            <a:chExt cx="1205522" cy="1634919"/>
          </a:xfrm>
        </p:grpSpPr>
        <p:grpSp>
          <p:nvGrpSpPr>
            <p:cNvPr id="115" name="Group 243">
              <a:extLst>
                <a:ext uri="{FF2B5EF4-FFF2-40B4-BE49-F238E27FC236}">
                  <a16:creationId xmlns:a16="http://schemas.microsoft.com/office/drawing/2014/main" id="{B72D3474-5F35-40F5-ADAF-ECA737F16C67}"/>
                </a:ext>
              </a:extLst>
            </p:cNvPr>
            <p:cNvGrpSpPr/>
            <p:nvPr/>
          </p:nvGrpSpPr>
          <p:grpSpPr>
            <a:xfrm>
              <a:off x="10246250" y="2425207"/>
              <a:ext cx="1205522" cy="1634919"/>
              <a:chOff x="4524375" y="1300162"/>
              <a:chExt cx="3139440" cy="4257675"/>
            </a:xfrm>
          </p:grpSpPr>
          <p:sp>
            <p:nvSpPr>
              <p:cNvPr id="147" name="Freeform: Shape 275">
                <a:extLst>
                  <a:ext uri="{FF2B5EF4-FFF2-40B4-BE49-F238E27FC236}">
                    <a16:creationId xmlns:a16="http://schemas.microsoft.com/office/drawing/2014/main" id="{BA1EC3BD-E8FA-4740-8D37-E9BF2883C411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277">
                <a:extLst>
                  <a:ext uri="{FF2B5EF4-FFF2-40B4-BE49-F238E27FC236}">
                    <a16:creationId xmlns:a16="http://schemas.microsoft.com/office/drawing/2014/main" id="{1E239D6E-4133-40DA-9E3B-2A2DC95521EC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Group 244">
              <a:extLst>
                <a:ext uri="{FF2B5EF4-FFF2-40B4-BE49-F238E27FC236}">
                  <a16:creationId xmlns:a16="http://schemas.microsoft.com/office/drawing/2014/main" id="{584D0EB0-9875-40EC-BE59-62F62AF59FDD}"/>
                </a:ext>
              </a:extLst>
            </p:cNvPr>
            <p:cNvGrpSpPr/>
            <p:nvPr/>
          </p:nvGrpSpPr>
          <p:grpSpPr>
            <a:xfrm>
              <a:off x="10365546" y="2635874"/>
              <a:ext cx="966931" cy="1213586"/>
              <a:chOff x="4787778" y="1766594"/>
              <a:chExt cx="2137849" cy="2683189"/>
            </a:xfrm>
          </p:grpSpPr>
          <p:grpSp>
            <p:nvGrpSpPr>
              <p:cNvPr id="117" name="Group 245">
                <a:extLst>
                  <a:ext uri="{FF2B5EF4-FFF2-40B4-BE49-F238E27FC236}">
                    <a16:creationId xmlns:a16="http://schemas.microsoft.com/office/drawing/2014/main" id="{1A4CBE6B-971A-4227-A750-D689AAAD90D9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45" name="Freeform: Shape 273">
                  <a:extLst>
                    <a:ext uri="{FF2B5EF4-FFF2-40B4-BE49-F238E27FC236}">
                      <a16:creationId xmlns:a16="http://schemas.microsoft.com/office/drawing/2014/main" id="{013B7912-1BC0-4383-A349-DB4F064312A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274">
                  <a:extLst>
                    <a:ext uri="{FF2B5EF4-FFF2-40B4-BE49-F238E27FC236}">
                      <a16:creationId xmlns:a16="http://schemas.microsoft.com/office/drawing/2014/main" id="{27A515E5-D4CD-4302-929E-D53FCC6A6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246">
                <a:extLst>
                  <a:ext uri="{FF2B5EF4-FFF2-40B4-BE49-F238E27FC236}">
                    <a16:creationId xmlns:a16="http://schemas.microsoft.com/office/drawing/2014/main" id="{26CE168C-0A68-4859-9AF1-948064AF523F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43" name="Freeform: Shape 271">
                  <a:extLst>
                    <a:ext uri="{FF2B5EF4-FFF2-40B4-BE49-F238E27FC236}">
                      <a16:creationId xmlns:a16="http://schemas.microsoft.com/office/drawing/2014/main" id="{02851D7C-A798-4F0E-A435-1BE677EC1A08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272">
                  <a:extLst>
                    <a:ext uri="{FF2B5EF4-FFF2-40B4-BE49-F238E27FC236}">
                      <a16:creationId xmlns:a16="http://schemas.microsoft.com/office/drawing/2014/main" id="{91B1574E-51C6-43F4-8798-68404402B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247">
                <a:extLst>
                  <a:ext uri="{FF2B5EF4-FFF2-40B4-BE49-F238E27FC236}">
                    <a16:creationId xmlns:a16="http://schemas.microsoft.com/office/drawing/2014/main" id="{A0CE1A4F-5162-4AF4-A42A-B8F253AEE31A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41" name="Freeform: Shape 269">
                  <a:extLst>
                    <a:ext uri="{FF2B5EF4-FFF2-40B4-BE49-F238E27FC236}">
                      <a16:creationId xmlns:a16="http://schemas.microsoft.com/office/drawing/2014/main" id="{6A456FD1-488A-4AF1-8792-C6D6A1D73BF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270">
                  <a:extLst>
                    <a:ext uri="{FF2B5EF4-FFF2-40B4-BE49-F238E27FC236}">
                      <a16:creationId xmlns:a16="http://schemas.microsoft.com/office/drawing/2014/main" id="{04A5921A-CD33-4769-ABDF-7040A51EC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" name="Group 248">
                <a:extLst>
                  <a:ext uri="{FF2B5EF4-FFF2-40B4-BE49-F238E27FC236}">
                    <a16:creationId xmlns:a16="http://schemas.microsoft.com/office/drawing/2014/main" id="{F74CC7B4-5812-47F5-A4C6-B62E7BB9D887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39" name="Freeform: Shape 267">
                  <a:extLst>
                    <a:ext uri="{FF2B5EF4-FFF2-40B4-BE49-F238E27FC236}">
                      <a16:creationId xmlns:a16="http://schemas.microsoft.com/office/drawing/2014/main" id="{C4FDED9A-0693-49D8-82C7-BA43543ED718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268">
                  <a:extLst>
                    <a:ext uri="{FF2B5EF4-FFF2-40B4-BE49-F238E27FC236}">
                      <a16:creationId xmlns:a16="http://schemas.microsoft.com/office/drawing/2014/main" id="{1DC251E9-C0E4-49C7-9D65-1CA6D571DB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" name="Group 249">
                <a:extLst>
                  <a:ext uri="{FF2B5EF4-FFF2-40B4-BE49-F238E27FC236}">
                    <a16:creationId xmlns:a16="http://schemas.microsoft.com/office/drawing/2014/main" id="{748309FD-05BE-41CD-AA37-3EB47CC574C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37" name="Freeform: Shape 265">
                  <a:extLst>
                    <a:ext uri="{FF2B5EF4-FFF2-40B4-BE49-F238E27FC236}">
                      <a16:creationId xmlns:a16="http://schemas.microsoft.com/office/drawing/2014/main" id="{FF4D9B69-D46A-4FD6-A68F-ADE37273E0D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266">
                  <a:extLst>
                    <a:ext uri="{FF2B5EF4-FFF2-40B4-BE49-F238E27FC236}">
                      <a16:creationId xmlns:a16="http://schemas.microsoft.com/office/drawing/2014/main" id="{7080ED5D-4422-4BDB-9A35-B571944FEA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" name="Group 250">
                <a:extLst>
                  <a:ext uri="{FF2B5EF4-FFF2-40B4-BE49-F238E27FC236}">
                    <a16:creationId xmlns:a16="http://schemas.microsoft.com/office/drawing/2014/main" id="{8B6433F5-D2DC-4E19-8E0C-49D030A64AFD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35" name="Freeform: Shape 263">
                  <a:extLst>
                    <a:ext uri="{FF2B5EF4-FFF2-40B4-BE49-F238E27FC236}">
                      <a16:creationId xmlns:a16="http://schemas.microsoft.com/office/drawing/2014/main" id="{6EC7868C-05C3-4B3A-A72C-76D4915A5DDC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264">
                  <a:extLst>
                    <a:ext uri="{FF2B5EF4-FFF2-40B4-BE49-F238E27FC236}">
                      <a16:creationId xmlns:a16="http://schemas.microsoft.com/office/drawing/2014/main" id="{1F25CE14-6D75-4A1B-9DBE-976B5F67F1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251">
                <a:extLst>
                  <a:ext uri="{FF2B5EF4-FFF2-40B4-BE49-F238E27FC236}">
                    <a16:creationId xmlns:a16="http://schemas.microsoft.com/office/drawing/2014/main" id="{38861453-46B4-4A08-AFCD-208B414D3CA7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33" name="Freeform: Shape 261">
                  <a:extLst>
                    <a:ext uri="{FF2B5EF4-FFF2-40B4-BE49-F238E27FC236}">
                      <a16:creationId xmlns:a16="http://schemas.microsoft.com/office/drawing/2014/main" id="{68EA15B8-F2F7-4695-8329-B2FF08344C3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262">
                  <a:extLst>
                    <a:ext uri="{FF2B5EF4-FFF2-40B4-BE49-F238E27FC236}">
                      <a16:creationId xmlns:a16="http://schemas.microsoft.com/office/drawing/2014/main" id="{FBCBB92E-66C0-47C7-8B7D-99E8AF1CB4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" name="Group 252">
                <a:extLst>
                  <a:ext uri="{FF2B5EF4-FFF2-40B4-BE49-F238E27FC236}">
                    <a16:creationId xmlns:a16="http://schemas.microsoft.com/office/drawing/2014/main" id="{9BA4898F-17C2-49FB-BA97-9FCA5E5D20D4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31" name="Freeform: Shape 259">
                  <a:extLst>
                    <a:ext uri="{FF2B5EF4-FFF2-40B4-BE49-F238E27FC236}">
                      <a16:creationId xmlns:a16="http://schemas.microsoft.com/office/drawing/2014/main" id="{5C19D357-FEEE-461C-BCC6-9BC42A6C88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260">
                  <a:extLst>
                    <a:ext uri="{FF2B5EF4-FFF2-40B4-BE49-F238E27FC236}">
                      <a16:creationId xmlns:a16="http://schemas.microsoft.com/office/drawing/2014/main" id="{B1753CE5-46A6-456C-B583-05602636BC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" name="Group 253">
                <a:extLst>
                  <a:ext uri="{FF2B5EF4-FFF2-40B4-BE49-F238E27FC236}">
                    <a16:creationId xmlns:a16="http://schemas.microsoft.com/office/drawing/2014/main" id="{7498A37E-F69C-44CD-A78A-2B2C1981B929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29" name="Freeform: Shape 257">
                  <a:extLst>
                    <a:ext uri="{FF2B5EF4-FFF2-40B4-BE49-F238E27FC236}">
                      <a16:creationId xmlns:a16="http://schemas.microsoft.com/office/drawing/2014/main" id="{89C8D024-D62A-4F0D-B36D-C7276795FB0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258">
                  <a:extLst>
                    <a:ext uri="{FF2B5EF4-FFF2-40B4-BE49-F238E27FC236}">
                      <a16:creationId xmlns:a16="http://schemas.microsoft.com/office/drawing/2014/main" id="{16816516-A9A9-4857-B4AE-7F7649FE78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254">
                <a:extLst>
                  <a:ext uri="{FF2B5EF4-FFF2-40B4-BE49-F238E27FC236}">
                    <a16:creationId xmlns:a16="http://schemas.microsoft.com/office/drawing/2014/main" id="{DA3C9A2C-DC5C-4EE3-8BFE-6DE7F025DFEC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27" name="Freeform: Shape 255">
                  <a:extLst>
                    <a:ext uri="{FF2B5EF4-FFF2-40B4-BE49-F238E27FC236}">
                      <a16:creationId xmlns:a16="http://schemas.microsoft.com/office/drawing/2014/main" id="{88586B50-67BF-4218-A348-E10A22D782CB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256">
                  <a:extLst>
                    <a:ext uri="{FF2B5EF4-FFF2-40B4-BE49-F238E27FC236}">
                      <a16:creationId xmlns:a16="http://schemas.microsoft.com/office/drawing/2014/main" id="{45C0811E-6133-4DCA-8463-F69B730649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9" name="Group 315">
            <a:extLst>
              <a:ext uri="{FF2B5EF4-FFF2-40B4-BE49-F238E27FC236}">
                <a16:creationId xmlns:a16="http://schemas.microsoft.com/office/drawing/2014/main" id="{D69384BE-AAF5-4935-8823-BDA2463D9FFA}"/>
              </a:ext>
            </a:extLst>
          </p:cNvPr>
          <p:cNvGrpSpPr/>
          <p:nvPr/>
        </p:nvGrpSpPr>
        <p:grpSpPr>
          <a:xfrm>
            <a:off x="6753921" y="1766293"/>
            <a:ext cx="2448586" cy="2591382"/>
            <a:chOff x="-347604" y="-21735"/>
            <a:chExt cx="6642925" cy="7030325"/>
          </a:xfrm>
        </p:grpSpPr>
        <p:sp>
          <p:nvSpPr>
            <p:cNvPr id="150" name="Freeform: Shape 316">
              <a:extLst>
                <a:ext uri="{FF2B5EF4-FFF2-40B4-BE49-F238E27FC236}">
                  <a16:creationId xmlns:a16="http://schemas.microsoft.com/office/drawing/2014/main" id="{19D4BA3A-D329-4717-824D-E1121D337E83}"/>
                </a:ext>
              </a:extLst>
            </p:cNvPr>
            <p:cNvSpPr/>
            <p:nvPr/>
          </p:nvSpPr>
          <p:spPr>
            <a:xfrm>
              <a:off x="-347604" y="-21735"/>
              <a:ext cx="6642925" cy="7030325"/>
            </a:xfrm>
            <a:custGeom>
              <a:avLst/>
              <a:gdLst>
                <a:gd name="connsiteX0" fmla="*/ 1804724 w 6642925"/>
                <a:gd name="connsiteY0" fmla="*/ 5088749 h 7030325"/>
                <a:gd name="connsiteX1" fmla="*/ 1823507 w 6642925"/>
                <a:gd name="connsiteY1" fmla="*/ 5097479 h 7030325"/>
                <a:gd name="connsiteX2" fmla="*/ 1824211 w 6642925"/>
                <a:gd name="connsiteY2" fmla="*/ 5129223 h 7030325"/>
                <a:gd name="connsiteX3" fmla="*/ 1307139 w 6642925"/>
                <a:gd name="connsiteY3" fmla="*/ 5684386 h 7030325"/>
                <a:gd name="connsiteX4" fmla="*/ 303330 w 6642925"/>
                <a:gd name="connsiteY4" fmla="*/ 6762971 h 7030325"/>
                <a:gd name="connsiteX5" fmla="*/ 42326 w 6642925"/>
                <a:gd name="connsiteY5" fmla="*/ 6996465 h 7030325"/>
                <a:gd name="connsiteX6" fmla="*/ 3528 w 6642925"/>
                <a:gd name="connsiteY6" fmla="*/ 7030325 h 7030325"/>
                <a:gd name="connsiteX7" fmla="*/ 0 w 6642925"/>
                <a:gd name="connsiteY7" fmla="*/ 7026797 h 7030325"/>
                <a:gd name="connsiteX8" fmla="*/ 200339 w 6642925"/>
                <a:gd name="connsiteY8" fmla="*/ 6810941 h 7030325"/>
                <a:gd name="connsiteX9" fmla="*/ 1789645 w 6642925"/>
                <a:gd name="connsiteY9" fmla="*/ 5101711 h 7030325"/>
                <a:gd name="connsiteX10" fmla="*/ 1804724 w 6642925"/>
                <a:gd name="connsiteY10" fmla="*/ 5088749 h 7030325"/>
                <a:gd name="connsiteX11" fmla="*/ 2151526 w 6642925"/>
                <a:gd name="connsiteY11" fmla="*/ 4394178 h 7030325"/>
                <a:gd name="connsiteX12" fmla="*/ 2137417 w 6642925"/>
                <a:gd name="connsiteY12" fmla="*/ 4410403 h 7030325"/>
                <a:gd name="connsiteX13" fmla="*/ 1934255 w 6642925"/>
                <a:gd name="connsiteY13" fmla="*/ 4775812 h 7030325"/>
                <a:gd name="connsiteX14" fmla="*/ 1929317 w 6642925"/>
                <a:gd name="connsiteY14" fmla="*/ 4794152 h 7030325"/>
                <a:gd name="connsiteX15" fmla="*/ 1942721 w 6642925"/>
                <a:gd name="connsiteY15" fmla="*/ 4777928 h 7030325"/>
                <a:gd name="connsiteX16" fmla="*/ 2178333 w 6642925"/>
                <a:gd name="connsiteY16" fmla="*/ 4462603 h 7030325"/>
                <a:gd name="connsiteX17" fmla="*/ 2171983 w 6642925"/>
                <a:gd name="connsiteY17" fmla="*/ 4403349 h 7030325"/>
                <a:gd name="connsiteX18" fmla="*/ 2151526 w 6642925"/>
                <a:gd name="connsiteY18" fmla="*/ 4394178 h 7030325"/>
                <a:gd name="connsiteX19" fmla="*/ 2185561 w 6642925"/>
                <a:gd name="connsiteY19" fmla="*/ 4286336 h 7030325"/>
                <a:gd name="connsiteX20" fmla="*/ 2203726 w 6642925"/>
                <a:gd name="connsiteY20" fmla="*/ 4296125 h 7030325"/>
                <a:gd name="connsiteX21" fmla="*/ 2624861 w 6642925"/>
                <a:gd name="connsiteY21" fmla="*/ 4673522 h 7030325"/>
                <a:gd name="connsiteX22" fmla="*/ 2621333 w 6642925"/>
                <a:gd name="connsiteY22" fmla="*/ 4708087 h 7030325"/>
                <a:gd name="connsiteX23" fmla="*/ 2021021 w 6642925"/>
                <a:gd name="connsiteY23" fmla="*/ 5098890 h 7030325"/>
                <a:gd name="connsiteX24" fmla="*/ 1954711 w 6642925"/>
                <a:gd name="connsiteY24" fmla="*/ 5119348 h 7030325"/>
                <a:gd name="connsiteX25" fmla="*/ 1827736 w 6642925"/>
                <a:gd name="connsiteY25" fmla="*/ 4913365 h 7030325"/>
                <a:gd name="connsiteX26" fmla="*/ 2170570 w 6642925"/>
                <a:gd name="connsiteY26" fmla="*/ 4300357 h 7030325"/>
                <a:gd name="connsiteX27" fmla="*/ 2185561 w 6642925"/>
                <a:gd name="connsiteY27" fmla="*/ 4286336 h 7030325"/>
                <a:gd name="connsiteX28" fmla="*/ 2527601 w 6642925"/>
                <a:gd name="connsiteY28" fmla="*/ 4076740 h 7030325"/>
                <a:gd name="connsiteX29" fmla="*/ 2541621 w 6642925"/>
                <a:gd name="connsiteY29" fmla="*/ 4084498 h 7030325"/>
                <a:gd name="connsiteX30" fmla="*/ 2819557 w 6642925"/>
                <a:gd name="connsiteY30" fmla="*/ 4335628 h 7030325"/>
                <a:gd name="connsiteX31" fmla="*/ 2833664 w 6642925"/>
                <a:gd name="connsiteY31" fmla="*/ 4345504 h 7030325"/>
                <a:gd name="connsiteX32" fmla="*/ 2820966 w 6642925"/>
                <a:gd name="connsiteY32" fmla="*/ 4361024 h 7030325"/>
                <a:gd name="connsiteX33" fmla="*/ 2655194 w 6642925"/>
                <a:gd name="connsiteY33" fmla="*/ 4545136 h 7030325"/>
                <a:gd name="connsiteX34" fmla="*/ 2626976 w 6642925"/>
                <a:gd name="connsiteY34" fmla="*/ 4546548 h 7030325"/>
                <a:gd name="connsiteX35" fmla="*/ 2350453 w 6642925"/>
                <a:gd name="connsiteY35" fmla="*/ 4297536 h 7030325"/>
                <a:gd name="connsiteX36" fmla="*/ 2349747 w 6642925"/>
                <a:gd name="connsiteY36" fmla="*/ 4267909 h 7030325"/>
                <a:gd name="connsiteX37" fmla="*/ 2514109 w 6642925"/>
                <a:gd name="connsiteY37" fmla="*/ 4085910 h 7030325"/>
                <a:gd name="connsiteX38" fmla="*/ 2527601 w 6642925"/>
                <a:gd name="connsiteY38" fmla="*/ 4076740 h 7030325"/>
                <a:gd name="connsiteX39" fmla="*/ 4518292 w 6642925"/>
                <a:gd name="connsiteY39" fmla="*/ 1193344 h 7030325"/>
                <a:gd name="connsiteX40" fmla="*/ 4539367 w 6642925"/>
                <a:gd name="connsiteY40" fmla="*/ 1204983 h 7030325"/>
                <a:gd name="connsiteX41" fmla="*/ 5526247 w 6642925"/>
                <a:gd name="connsiteY41" fmla="*/ 2095927 h 7030325"/>
                <a:gd name="connsiteX42" fmla="*/ 5526953 w 6642925"/>
                <a:gd name="connsiteY42" fmla="*/ 2131903 h 7030325"/>
                <a:gd name="connsiteX43" fmla="*/ 3498169 w 6642925"/>
                <a:gd name="connsiteY43" fmla="*/ 4375131 h 7030325"/>
                <a:gd name="connsiteX44" fmla="*/ 3028361 w 6642925"/>
                <a:gd name="connsiteY44" fmla="*/ 4399821 h 7030325"/>
                <a:gd name="connsiteX45" fmla="*/ 2493653 w 6642925"/>
                <a:gd name="connsiteY45" fmla="*/ 3917315 h 7030325"/>
                <a:gd name="connsiteX46" fmla="*/ 2383608 w 6642925"/>
                <a:gd name="connsiteY46" fmla="*/ 3653490 h 7030325"/>
                <a:gd name="connsiteX47" fmla="*/ 2470375 w 6642925"/>
                <a:gd name="connsiteY47" fmla="*/ 3450329 h 7030325"/>
                <a:gd name="connsiteX48" fmla="*/ 3741539 w 6642925"/>
                <a:gd name="connsiteY48" fmla="*/ 2044432 h 7030325"/>
                <a:gd name="connsiteX49" fmla="*/ 4497747 w 6642925"/>
                <a:gd name="connsiteY49" fmla="*/ 1207099 h 7030325"/>
                <a:gd name="connsiteX50" fmla="*/ 4518292 w 6642925"/>
                <a:gd name="connsiteY50" fmla="*/ 1193344 h 7030325"/>
                <a:gd name="connsiteX51" fmla="*/ 4561939 w 6642925"/>
                <a:gd name="connsiteY51" fmla="*/ 764802 h 7030325"/>
                <a:gd name="connsiteX52" fmla="*/ 4603559 w 6642925"/>
                <a:gd name="connsiteY52" fmla="*/ 785964 h 7030325"/>
                <a:gd name="connsiteX53" fmla="*/ 5256775 w 6642925"/>
                <a:gd name="connsiteY53" fmla="*/ 1375693 h 7030325"/>
                <a:gd name="connsiteX54" fmla="*/ 5936798 w 6642925"/>
                <a:gd name="connsiteY54" fmla="*/ 1989408 h 7030325"/>
                <a:gd name="connsiteX55" fmla="*/ 5966426 w 6642925"/>
                <a:gd name="connsiteY55" fmla="*/ 2038081 h 7030325"/>
                <a:gd name="connsiteX56" fmla="*/ 5950202 w 6642925"/>
                <a:gd name="connsiteY56" fmla="*/ 2069825 h 7030325"/>
                <a:gd name="connsiteX57" fmla="*/ 5861319 w 6642925"/>
                <a:gd name="connsiteY57" fmla="*/ 2167878 h 7030325"/>
                <a:gd name="connsiteX58" fmla="*/ 5782313 w 6642925"/>
                <a:gd name="connsiteY58" fmla="*/ 2171404 h 7030325"/>
                <a:gd name="connsiteX59" fmla="*/ 5206690 w 6642925"/>
                <a:gd name="connsiteY59" fmla="*/ 1651513 h 7030325"/>
                <a:gd name="connsiteX60" fmla="*/ 4446956 w 6642925"/>
                <a:gd name="connsiteY60" fmla="*/ 965140 h 7030325"/>
                <a:gd name="connsiteX61" fmla="*/ 4442722 w 6642925"/>
                <a:gd name="connsiteY61" fmla="*/ 878373 h 7030325"/>
                <a:gd name="connsiteX62" fmla="*/ 4522436 w 6642925"/>
                <a:gd name="connsiteY62" fmla="*/ 790196 h 7030325"/>
                <a:gd name="connsiteX63" fmla="*/ 4561939 w 6642925"/>
                <a:gd name="connsiteY63" fmla="*/ 764802 h 7030325"/>
                <a:gd name="connsiteX64" fmla="*/ 5760534 w 6642925"/>
                <a:gd name="connsiteY64" fmla="*/ 357422 h 7030325"/>
                <a:gd name="connsiteX65" fmla="*/ 5780903 w 6642925"/>
                <a:gd name="connsiteY65" fmla="*/ 368357 h 7030325"/>
                <a:gd name="connsiteX66" fmla="*/ 6278224 w 6642925"/>
                <a:gd name="connsiteY66" fmla="*/ 817708 h 7030325"/>
                <a:gd name="connsiteX67" fmla="*/ 6281044 w 6642925"/>
                <a:gd name="connsiteY67" fmla="*/ 855801 h 7030325"/>
                <a:gd name="connsiteX68" fmla="*/ 5627826 w 6642925"/>
                <a:gd name="connsiteY68" fmla="*/ 1578149 h 7030325"/>
                <a:gd name="connsiteX69" fmla="*/ 5604548 w 6642925"/>
                <a:gd name="connsiteY69" fmla="*/ 1594373 h 7030325"/>
                <a:gd name="connsiteX70" fmla="*/ 5589734 w 6642925"/>
                <a:gd name="connsiteY70" fmla="*/ 1583087 h 7030325"/>
                <a:gd name="connsiteX71" fmla="*/ 5088179 w 6642925"/>
                <a:gd name="connsiteY71" fmla="*/ 1130209 h 7030325"/>
                <a:gd name="connsiteX72" fmla="*/ 5087475 w 6642925"/>
                <a:gd name="connsiteY72" fmla="*/ 1092116 h 7030325"/>
                <a:gd name="connsiteX73" fmla="*/ 5740693 w 6642925"/>
                <a:gd name="connsiteY73" fmla="*/ 369767 h 7030325"/>
                <a:gd name="connsiteX74" fmla="*/ 5760534 w 6642925"/>
                <a:gd name="connsiteY74" fmla="*/ 357422 h 7030325"/>
                <a:gd name="connsiteX75" fmla="*/ 5799949 w 6642925"/>
                <a:gd name="connsiteY75" fmla="*/ 40 h 7030325"/>
                <a:gd name="connsiteX76" fmla="*/ 5839452 w 6642925"/>
                <a:gd name="connsiteY76" fmla="*/ 19880 h 7030325"/>
                <a:gd name="connsiteX77" fmla="*/ 6474330 w 6642925"/>
                <a:gd name="connsiteY77" fmla="*/ 592680 h 7030325"/>
                <a:gd name="connsiteX78" fmla="*/ 6614003 w 6642925"/>
                <a:gd name="connsiteY78" fmla="*/ 718245 h 7030325"/>
                <a:gd name="connsiteX79" fmla="*/ 6642925 w 6642925"/>
                <a:gd name="connsiteY79" fmla="*/ 751399 h 7030325"/>
                <a:gd name="connsiteX80" fmla="*/ 6642219 w 6642925"/>
                <a:gd name="connsiteY80" fmla="*/ 779615 h 7030325"/>
                <a:gd name="connsiteX81" fmla="*/ 6533585 w 6642925"/>
                <a:gd name="connsiteY81" fmla="*/ 899538 h 7030325"/>
                <a:gd name="connsiteX82" fmla="*/ 6462338 w 6642925"/>
                <a:gd name="connsiteY82" fmla="*/ 903770 h 7030325"/>
                <a:gd name="connsiteX83" fmla="*/ 5676501 w 6642925"/>
                <a:gd name="connsiteY83" fmla="*/ 193413 h 7030325"/>
                <a:gd name="connsiteX84" fmla="*/ 5673679 w 6642925"/>
                <a:gd name="connsiteY84" fmla="*/ 122165 h 7030325"/>
                <a:gd name="connsiteX85" fmla="*/ 5762562 w 6642925"/>
                <a:gd name="connsiteY85" fmla="*/ 24112 h 7030325"/>
                <a:gd name="connsiteX86" fmla="*/ 5799949 w 6642925"/>
                <a:gd name="connsiteY86" fmla="*/ 40 h 703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642925" h="7030325">
                  <a:moveTo>
                    <a:pt x="1804724" y="5088749"/>
                  </a:moveTo>
                  <a:cubicBezTo>
                    <a:pt x="1809751" y="5087074"/>
                    <a:pt x="1815394" y="5089014"/>
                    <a:pt x="1823507" y="5097479"/>
                  </a:cubicBezTo>
                  <a:cubicBezTo>
                    <a:pt x="1835499" y="5110177"/>
                    <a:pt x="1836203" y="5116525"/>
                    <a:pt x="1824211" y="5129223"/>
                  </a:cubicBezTo>
                  <a:cubicBezTo>
                    <a:pt x="1651384" y="5314043"/>
                    <a:pt x="1479262" y="5499568"/>
                    <a:pt x="1307139" y="5684386"/>
                  </a:cubicBezTo>
                  <a:cubicBezTo>
                    <a:pt x="972772" y="6044151"/>
                    <a:pt x="639109" y="6404620"/>
                    <a:pt x="303330" y="6762971"/>
                  </a:cubicBezTo>
                  <a:cubicBezTo>
                    <a:pt x="223618" y="6848327"/>
                    <a:pt x="129091" y="6918164"/>
                    <a:pt x="42326" y="6996465"/>
                  </a:cubicBezTo>
                  <a:cubicBezTo>
                    <a:pt x="29628" y="7007751"/>
                    <a:pt x="16224" y="7019039"/>
                    <a:pt x="3528" y="7030325"/>
                  </a:cubicBezTo>
                  <a:cubicBezTo>
                    <a:pt x="2822" y="7028915"/>
                    <a:pt x="1410" y="7028209"/>
                    <a:pt x="0" y="7026797"/>
                  </a:cubicBezTo>
                  <a:cubicBezTo>
                    <a:pt x="67016" y="6954846"/>
                    <a:pt x="134029" y="6882892"/>
                    <a:pt x="200339" y="6810941"/>
                  </a:cubicBezTo>
                  <a:cubicBezTo>
                    <a:pt x="730108" y="6240962"/>
                    <a:pt x="1259878" y="5671690"/>
                    <a:pt x="1789645" y="5101711"/>
                  </a:cubicBezTo>
                  <a:cubicBezTo>
                    <a:pt x="1795289" y="5095715"/>
                    <a:pt x="1799698" y="5090425"/>
                    <a:pt x="1804724" y="5088749"/>
                  </a:cubicBezTo>
                  <a:close/>
                  <a:moveTo>
                    <a:pt x="2151526" y="4394178"/>
                  </a:moveTo>
                  <a:cubicBezTo>
                    <a:pt x="2146411" y="4395765"/>
                    <a:pt x="2142355" y="4401585"/>
                    <a:pt x="2137417" y="4410403"/>
                  </a:cubicBezTo>
                  <a:cubicBezTo>
                    <a:pt x="2069697" y="4532440"/>
                    <a:pt x="2001977" y="4653774"/>
                    <a:pt x="1934255" y="4775812"/>
                  </a:cubicBezTo>
                  <a:cubicBezTo>
                    <a:pt x="1931433" y="4780750"/>
                    <a:pt x="1925085" y="4784982"/>
                    <a:pt x="1929317" y="4794152"/>
                  </a:cubicBezTo>
                  <a:cubicBezTo>
                    <a:pt x="1934255" y="4787804"/>
                    <a:pt x="1939193" y="4782866"/>
                    <a:pt x="1942721" y="4777928"/>
                  </a:cubicBezTo>
                  <a:cubicBezTo>
                    <a:pt x="2021729" y="4672820"/>
                    <a:pt x="2100031" y="4567712"/>
                    <a:pt x="2178333" y="4462603"/>
                  </a:cubicBezTo>
                  <a:cubicBezTo>
                    <a:pt x="2203727" y="4429449"/>
                    <a:pt x="2202317" y="4430859"/>
                    <a:pt x="2171983" y="4403349"/>
                  </a:cubicBezTo>
                  <a:cubicBezTo>
                    <a:pt x="2162813" y="4395236"/>
                    <a:pt x="2156640" y="4392590"/>
                    <a:pt x="2151526" y="4394178"/>
                  </a:cubicBezTo>
                  <a:close/>
                  <a:moveTo>
                    <a:pt x="2185561" y="4286336"/>
                  </a:moveTo>
                  <a:cubicBezTo>
                    <a:pt x="2190675" y="4285895"/>
                    <a:pt x="2196319" y="4289423"/>
                    <a:pt x="2203726" y="4296125"/>
                  </a:cubicBezTo>
                  <a:cubicBezTo>
                    <a:pt x="2344103" y="4422394"/>
                    <a:pt x="2484482" y="4547959"/>
                    <a:pt x="2624861" y="4673522"/>
                  </a:cubicBezTo>
                  <a:cubicBezTo>
                    <a:pt x="2641791" y="4689042"/>
                    <a:pt x="2639675" y="4696095"/>
                    <a:pt x="2621333" y="4708087"/>
                  </a:cubicBezTo>
                  <a:cubicBezTo>
                    <a:pt x="2420994" y="4837884"/>
                    <a:pt x="2220655" y="4968387"/>
                    <a:pt x="2021021" y="5098890"/>
                  </a:cubicBezTo>
                  <a:cubicBezTo>
                    <a:pt x="2001975" y="5110882"/>
                    <a:pt x="1980107" y="5120052"/>
                    <a:pt x="1954711" y="5119348"/>
                  </a:cubicBezTo>
                  <a:cubicBezTo>
                    <a:pt x="1854542" y="5119348"/>
                    <a:pt x="1779768" y="5000131"/>
                    <a:pt x="1827736" y="4913365"/>
                  </a:cubicBezTo>
                  <a:cubicBezTo>
                    <a:pt x="1941309" y="4708793"/>
                    <a:pt x="2056998" y="4504927"/>
                    <a:pt x="2170570" y="4300357"/>
                  </a:cubicBezTo>
                  <a:cubicBezTo>
                    <a:pt x="2175861" y="4291186"/>
                    <a:pt x="2180446" y="4286777"/>
                    <a:pt x="2185561" y="4286336"/>
                  </a:cubicBezTo>
                  <a:close/>
                  <a:moveTo>
                    <a:pt x="2527601" y="4076740"/>
                  </a:moveTo>
                  <a:cubicBezTo>
                    <a:pt x="2531745" y="4076563"/>
                    <a:pt x="2535978" y="4079208"/>
                    <a:pt x="2541621" y="4084498"/>
                  </a:cubicBezTo>
                  <a:cubicBezTo>
                    <a:pt x="2634030" y="4168443"/>
                    <a:pt x="2727145" y="4252389"/>
                    <a:pt x="2819557" y="4335628"/>
                  </a:cubicBezTo>
                  <a:cubicBezTo>
                    <a:pt x="2824495" y="4339860"/>
                    <a:pt x="2829432" y="4342682"/>
                    <a:pt x="2833664" y="4345504"/>
                  </a:cubicBezTo>
                  <a:cubicBezTo>
                    <a:pt x="2828020" y="4352558"/>
                    <a:pt x="2824495" y="4356790"/>
                    <a:pt x="2820966" y="4361024"/>
                  </a:cubicBezTo>
                  <a:cubicBezTo>
                    <a:pt x="2765239" y="4422395"/>
                    <a:pt x="2709511" y="4483765"/>
                    <a:pt x="2655194" y="4545136"/>
                  </a:cubicBezTo>
                  <a:cubicBezTo>
                    <a:pt x="2644612" y="4557130"/>
                    <a:pt x="2638968" y="4557130"/>
                    <a:pt x="2626976" y="4546548"/>
                  </a:cubicBezTo>
                  <a:cubicBezTo>
                    <a:pt x="2535273" y="4462603"/>
                    <a:pt x="2443568" y="4380070"/>
                    <a:pt x="2350453" y="4297536"/>
                  </a:cubicBezTo>
                  <a:cubicBezTo>
                    <a:pt x="2337755" y="4286249"/>
                    <a:pt x="2338461" y="4279901"/>
                    <a:pt x="2349747" y="4267909"/>
                  </a:cubicBezTo>
                  <a:cubicBezTo>
                    <a:pt x="2405476" y="4207947"/>
                    <a:pt x="2459793" y="4147282"/>
                    <a:pt x="2514109" y="4085910"/>
                  </a:cubicBezTo>
                  <a:cubicBezTo>
                    <a:pt x="2519400" y="4079914"/>
                    <a:pt x="2523456" y="4076916"/>
                    <a:pt x="2527601" y="4076740"/>
                  </a:cubicBezTo>
                  <a:close/>
                  <a:moveTo>
                    <a:pt x="4518292" y="1193344"/>
                  </a:moveTo>
                  <a:cubicBezTo>
                    <a:pt x="4524553" y="1193168"/>
                    <a:pt x="4530902" y="1197224"/>
                    <a:pt x="4539367" y="1204983"/>
                  </a:cubicBezTo>
                  <a:cubicBezTo>
                    <a:pt x="4868092" y="1502670"/>
                    <a:pt x="5196817" y="1799651"/>
                    <a:pt x="5526247" y="2095927"/>
                  </a:cubicBezTo>
                  <a:cubicBezTo>
                    <a:pt x="5541767" y="2110035"/>
                    <a:pt x="5540355" y="2117089"/>
                    <a:pt x="5526953" y="2131903"/>
                  </a:cubicBezTo>
                  <a:cubicBezTo>
                    <a:pt x="4850456" y="2879646"/>
                    <a:pt x="4174665" y="3627390"/>
                    <a:pt x="3498169" y="4375131"/>
                  </a:cubicBezTo>
                  <a:cubicBezTo>
                    <a:pt x="3369078" y="4517626"/>
                    <a:pt x="3170150" y="4528208"/>
                    <a:pt x="3028361" y="4399821"/>
                  </a:cubicBezTo>
                  <a:cubicBezTo>
                    <a:pt x="2849890" y="4238987"/>
                    <a:pt x="2672124" y="4078150"/>
                    <a:pt x="2493653" y="3917315"/>
                  </a:cubicBezTo>
                  <a:cubicBezTo>
                    <a:pt x="2420290" y="3848184"/>
                    <a:pt x="2383608" y="3766357"/>
                    <a:pt x="2383608" y="3653490"/>
                  </a:cubicBezTo>
                  <a:cubicBezTo>
                    <a:pt x="2384314" y="3585768"/>
                    <a:pt x="2413942" y="3512405"/>
                    <a:pt x="2470375" y="3450329"/>
                  </a:cubicBezTo>
                  <a:cubicBezTo>
                    <a:pt x="2894330" y="2981931"/>
                    <a:pt x="3318286" y="2512827"/>
                    <a:pt x="3741539" y="2044432"/>
                  </a:cubicBezTo>
                  <a:cubicBezTo>
                    <a:pt x="3994079" y="1765086"/>
                    <a:pt x="4246617" y="1486444"/>
                    <a:pt x="4497747" y="1207099"/>
                  </a:cubicBezTo>
                  <a:cubicBezTo>
                    <a:pt x="4505859" y="1197929"/>
                    <a:pt x="4512031" y="1193520"/>
                    <a:pt x="4518292" y="1193344"/>
                  </a:cubicBezTo>
                  <a:close/>
                  <a:moveTo>
                    <a:pt x="4561939" y="764802"/>
                  </a:moveTo>
                  <a:cubicBezTo>
                    <a:pt x="4574460" y="764096"/>
                    <a:pt x="4587334" y="771150"/>
                    <a:pt x="4603559" y="785964"/>
                  </a:cubicBezTo>
                  <a:cubicBezTo>
                    <a:pt x="4821533" y="982776"/>
                    <a:pt x="5038801" y="1179587"/>
                    <a:pt x="5256775" y="1375693"/>
                  </a:cubicBezTo>
                  <a:cubicBezTo>
                    <a:pt x="5483215" y="1580265"/>
                    <a:pt x="5710360" y="1784836"/>
                    <a:pt x="5936798" y="1989408"/>
                  </a:cubicBezTo>
                  <a:cubicBezTo>
                    <a:pt x="5950908" y="2002810"/>
                    <a:pt x="5966426" y="2014097"/>
                    <a:pt x="5966426" y="2038081"/>
                  </a:cubicBezTo>
                  <a:cubicBezTo>
                    <a:pt x="5965722" y="2048663"/>
                    <a:pt x="5959372" y="2059949"/>
                    <a:pt x="5950202" y="2069825"/>
                  </a:cubicBezTo>
                  <a:cubicBezTo>
                    <a:pt x="5920574" y="2102275"/>
                    <a:pt x="5890946" y="2135428"/>
                    <a:pt x="5861319" y="2167878"/>
                  </a:cubicBezTo>
                  <a:cubicBezTo>
                    <a:pt x="5832397" y="2199622"/>
                    <a:pt x="5814761" y="2201032"/>
                    <a:pt x="5782313" y="2171404"/>
                  </a:cubicBezTo>
                  <a:cubicBezTo>
                    <a:pt x="5590438" y="1998578"/>
                    <a:pt x="5398564" y="1825045"/>
                    <a:pt x="5206690" y="1651513"/>
                  </a:cubicBezTo>
                  <a:cubicBezTo>
                    <a:pt x="4953446" y="1422957"/>
                    <a:pt x="4700200" y="1194401"/>
                    <a:pt x="4446956" y="965140"/>
                  </a:cubicBezTo>
                  <a:cubicBezTo>
                    <a:pt x="4410274" y="931985"/>
                    <a:pt x="4409569" y="915761"/>
                    <a:pt x="4442722" y="878373"/>
                  </a:cubicBezTo>
                  <a:cubicBezTo>
                    <a:pt x="4469528" y="848745"/>
                    <a:pt x="4495630" y="819824"/>
                    <a:pt x="4522436" y="790196"/>
                  </a:cubicBezTo>
                  <a:cubicBezTo>
                    <a:pt x="4537250" y="773972"/>
                    <a:pt x="4549418" y="765507"/>
                    <a:pt x="4561939" y="764802"/>
                  </a:cubicBezTo>
                  <a:close/>
                  <a:moveTo>
                    <a:pt x="5760534" y="357422"/>
                  </a:moveTo>
                  <a:cubicBezTo>
                    <a:pt x="5766794" y="357422"/>
                    <a:pt x="5773143" y="361302"/>
                    <a:pt x="5780903" y="368357"/>
                  </a:cubicBezTo>
                  <a:cubicBezTo>
                    <a:pt x="5946676" y="518610"/>
                    <a:pt x="6112449" y="668159"/>
                    <a:pt x="6278224" y="817708"/>
                  </a:cubicBezTo>
                  <a:cubicBezTo>
                    <a:pt x="6293036" y="831111"/>
                    <a:pt x="6295154" y="840282"/>
                    <a:pt x="6281044" y="855801"/>
                  </a:cubicBezTo>
                  <a:cubicBezTo>
                    <a:pt x="6063069" y="1096347"/>
                    <a:pt x="5845095" y="1336895"/>
                    <a:pt x="5627826" y="1578149"/>
                  </a:cubicBezTo>
                  <a:cubicBezTo>
                    <a:pt x="5621478" y="1585203"/>
                    <a:pt x="5616540" y="1592963"/>
                    <a:pt x="5604548" y="1594373"/>
                  </a:cubicBezTo>
                  <a:cubicBezTo>
                    <a:pt x="5600314" y="1590847"/>
                    <a:pt x="5594672" y="1587320"/>
                    <a:pt x="5589734" y="1583087"/>
                  </a:cubicBezTo>
                  <a:cubicBezTo>
                    <a:pt x="5422549" y="1432127"/>
                    <a:pt x="5255364" y="1281168"/>
                    <a:pt x="5088179" y="1130209"/>
                  </a:cubicBezTo>
                  <a:cubicBezTo>
                    <a:pt x="5072661" y="1116099"/>
                    <a:pt x="5074071" y="1106223"/>
                    <a:pt x="5087475" y="1092116"/>
                  </a:cubicBezTo>
                  <a:cubicBezTo>
                    <a:pt x="5305450" y="851567"/>
                    <a:pt x="5523424" y="611019"/>
                    <a:pt x="5740693" y="369767"/>
                  </a:cubicBezTo>
                  <a:cubicBezTo>
                    <a:pt x="5748100" y="361302"/>
                    <a:pt x="5754273" y="357422"/>
                    <a:pt x="5760534" y="357422"/>
                  </a:cubicBezTo>
                  <a:close/>
                  <a:moveTo>
                    <a:pt x="5799949" y="40"/>
                  </a:moveTo>
                  <a:cubicBezTo>
                    <a:pt x="5811764" y="-577"/>
                    <a:pt x="5823933" y="6124"/>
                    <a:pt x="5839452" y="19880"/>
                  </a:cubicBezTo>
                  <a:cubicBezTo>
                    <a:pt x="6051078" y="211049"/>
                    <a:pt x="6262703" y="401512"/>
                    <a:pt x="6474330" y="592680"/>
                  </a:cubicBezTo>
                  <a:cubicBezTo>
                    <a:pt x="6520887" y="634300"/>
                    <a:pt x="6567445" y="676626"/>
                    <a:pt x="6614003" y="718245"/>
                  </a:cubicBezTo>
                  <a:cubicBezTo>
                    <a:pt x="6625289" y="728120"/>
                    <a:pt x="6635165" y="738701"/>
                    <a:pt x="6642925" y="751399"/>
                  </a:cubicBezTo>
                  <a:cubicBezTo>
                    <a:pt x="6642219" y="760569"/>
                    <a:pt x="6642219" y="770445"/>
                    <a:pt x="6642219" y="779615"/>
                  </a:cubicBezTo>
                  <a:cubicBezTo>
                    <a:pt x="6606243" y="819825"/>
                    <a:pt x="6570267" y="860034"/>
                    <a:pt x="6533585" y="899538"/>
                  </a:cubicBezTo>
                  <a:cubicBezTo>
                    <a:pt x="6509600" y="925638"/>
                    <a:pt x="6488438" y="927048"/>
                    <a:pt x="6462338" y="903770"/>
                  </a:cubicBezTo>
                  <a:cubicBezTo>
                    <a:pt x="6199921" y="666750"/>
                    <a:pt x="5938211" y="430434"/>
                    <a:pt x="5676501" y="193413"/>
                  </a:cubicBezTo>
                  <a:cubicBezTo>
                    <a:pt x="5650399" y="169429"/>
                    <a:pt x="5649694" y="148971"/>
                    <a:pt x="5673679" y="122165"/>
                  </a:cubicBezTo>
                  <a:cubicBezTo>
                    <a:pt x="5703307" y="89010"/>
                    <a:pt x="5732934" y="56562"/>
                    <a:pt x="5762562" y="24112"/>
                  </a:cubicBezTo>
                  <a:cubicBezTo>
                    <a:pt x="5776670" y="8593"/>
                    <a:pt x="5788133" y="657"/>
                    <a:pt x="5799949" y="40"/>
                  </a:cubicBezTo>
                  <a:close/>
                </a:path>
              </a:pathLst>
            </a:custGeom>
            <a:solidFill>
              <a:schemeClr val="accent2"/>
            </a:solidFill>
            <a:ln w="3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317">
              <a:extLst>
                <a:ext uri="{FF2B5EF4-FFF2-40B4-BE49-F238E27FC236}">
                  <a16:creationId xmlns:a16="http://schemas.microsoft.com/office/drawing/2014/main" id="{5DBD8009-2452-4FCD-A13C-BB7922E9DDEF}"/>
                </a:ext>
              </a:extLst>
            </p:cNvPr>
            <p:cNvSpPr/>
            <p:nvPr/>
          </p:nvSpPr>
          <p:spPr>
            <a:xfrm>
              <a:off x="2129810" y="1302903"/>
              <a:ext cx="2928836" cy="3070751"/>
            </a:xfrm>
            <a:custGeom>
              <a:avLst/>
              <a:gdLst>
                <a:gd name="connsiteX0" fmla="*/ 1014404 w 2928836"/>
                <a:gd name="connsiteY0" fmla="*/ 2259720 h 3070751"/>
                <a:gd name="connsiteX1" fmla="*/ 966434 w 2928836"/>
                <a:gd name="connsiteY1" fmla="*/ 2282999 h 3070751"/>
                <a:gd name="connsiteX2" fmla="*/ 979838 w 2928836"/>
                <a:gd name="connsiteY2" fmla="*/ 2336611 h 3070751"/>
                <a:gd name="connsiteX3" fmla="*/ 1239434 w 2928836"/>
                <a:gd name="connsiteY3" fmla="*/ 2562345 h 3070751"/>
                <a:gd name="connsiteX4" fmla="*/ 1293750 w 2928836"/>
                <a:gd name="connsiteY4" fmla="*/ 2551763 h 3070751"/>
                <a:gd name="connsiteX5" fmla="*/ 1297983 w 2928836"/>
                <a:gd name="connsiteY5" fmla="*/ 2498151 h 3070751"/>
                <a:gd name="connsiteX6" fmla="*/ 1040504 w 2928836"/>
                <a:gd name="connsiteY6" fmla="*/ 2274534 h 3070751"/>
                <a:gd name="connsiteX7" fmla="*/ 1014404 w 2928836"/>
                <a:gd name="connsiteY7" fmla="*/ 2259720 h 3070751"/>
                <a:gd name="connsiteX8" fmla="*/ 631009 w 2928836"/>
                <a:gd name="connsiteY8" fmla="*/ 2198701 h 3070751"/>
                <a:gd name="connsiteX9" fmla="*/ 602440 w 2928836"/>
                <a:gd name="connsiteY9" fmla="*/ 2214573 h 3070751"/>
                <a:gd name="connsiteX10" fmla="*/ 608082 w 2928836"/>
                <a:gd name="connsiteY10" fmla="*/ 2276651 h 3070751"/>
                <a:gd name="connsiteX11" fmla="*/ 622190 w 2928836"/>
                <a:gd name="connsiteY11" fmla="*/ 2289347 h 3070751"/>
                <a:gd name="connsiteX12" fmla="*/ 774561 w 2928836"/>
                <a:gd name="connsiteY12" fmla="*/ 2421260 h 3070751"/>
                <a:gd name="connsiteX13" fmla="*/ 1108226 w 2928836"/>
                <a:gd name="connsiteY13" fmla="*/ 2709073 h 3070751"/>
                <a:gd name="connsiteX14" fmla="*/ 1166070 w 2928836"/>
                <a:gd name="connsiteY14" fmla="*/ 2644879 h 3070751"/>
                <a:gd name="connsiteX15" fmla="*/ 754105 w 2928836"/>
                <a:gd name="connsiteY15" fmla="*/ 2287231 h 3070751"/>
                <a:gd name="connsiteX16" fmla="*/ 663810 w 2928836"/>
                <a:gd name="connsiteY16" fmla="*/ 2210341 h 3070751"/>
                <a:gd name="connsiteX17" fmla="*/ 631009 w 2928836"/>
                <a:gd name="connsiteY17" fmla="*/ 2198701 h 3070751"/>
                <a:gd name="connsiteX18" fmla="*/ 1105403 w 2928836"/>
                <a:gd name="connsiteY18" fmla="*/ 2134773 h 3070751"/>
                <a:gd name="connsiteX19" fmla="*/ 1077186 w 2928836"/>
                <a:gd name="connsiteY19" fmla="*/ 2153201 h 3070751"/>
                <a:gd name="connsiteX20" fmla="*/ 1087766 w 2928836"/>
                <a:gd name="connsiteY20" fmla="*/ 2213868 h 3070751"/>
                <a:gd name="connsiteX21" fmla="*/ 1350183 w 2928836"/>
                <a:gd name="connsiteY21" fmla="*/ 2440306 h 3070751"/>
                <a:gd name="connsiteX22" fmla="*/ 1407323 w 2928836"/>
                <a:gd name="connsiteY22" fmla="*/ 2378230 h 3070751"/>
                <a:gd name="connsiteX23" fmla="*/ 1137852 w 2928836"/>
                <a:gd name="connsiteY23" fmla="*/ 2143325 h 3070751"/>
                <a:gd name="connsiteX24" fmla="*/ 1105403 w 2928836"/>
                <a:gd name="connsiteY24" fmla="*/ 2134773 h 3070751"/>
                <a:gd name="connsiteX25" fmla="*/ 1237317 w 2928836"/>
                <a:gd name="connsiteY25" fmla="*/ 1988839 h 3070751"/>
                <a:gd name="connsiteX26" fmla="*/ 1206278 w 2928836"/>
                <a:gd name="connsiteY26" fmla="*/ 2004358 h 3070751"/>
                <a:gd name="connsiteX27" fmla="*/ 1214037 w 2928836"/>
                <a:gd name="connsiteY27" fmla="*/ 2067139 h 3070751"/>
                <a:gd name="connsiteX28" fmla="*/ 1317735 w 2928836"/>
                <a:gd name="connsiteY28" fmla="*/ 2157434 h 3070751"/>
                <a:gd name="connsiteX29" fmla="*/ 1481393 w 2928836"/>
                <a:gd name="connsiteY29" fmla="*/ 2296401 h 3070751"/>
                <a:gd name="connsiteX30" fmla="*/ 1536416 w 2928836"/>
                <a:gd name="connsiteY30" fmla="*/ 2235736 h 3070751"/>
                <a:gd name="connsiteX31" fmla="*/ 1515958 w 2928836"/>
                <a:gd name="connsiteY31" fmla="*/ 2213868 h 3070751"/>
                <a:gd name="connsiteX32" fmla="*/ 1272587 w 2928836"/>
                <a:gd name="connsiteY32" fmla="*/ 2002948 h 3070751"/>
                <a:gd name="connsiteX33" fmla="*/ 1237317 w 2928836"/>
                <a:gd name="connsiteY33" fmla="*/ 1988839 h 3070751"/>
                <a:gd name="connsiteX34" fmla="*/ 1461551 w 2928836"/>
                <a:gd name="connsiteY34" fmla="*/ 1752966 h 3070751"/>
                <a:gd name="connsiteX35" fmla="*/ 1430601 w 2928836"/>
                <a:gd name="connsiteY35" fmla="*/ 1768749 h 3070751"/>
                <a:gd name="connsiteX36" fmla="*/ 1440477 w 2928836"/>
                <a:gd name="connsiteY36" fmla="*/ 1834352 h 3070751"/>
                <a:gd name="connsiteX37" fmla="*/ 1698661 w 2928836"/>
                <a:gd name="connsiteY37" fmla="*/ 2057264 h 3070751"/>
                <a:gd name="connsiteX38" fmla="*/ 1751568 w 2928836"/>
                <a:gd name="connsiteY38" fmla="*/ 2047388 h 3070751"/>
                <a:gd name="connsiteX39" fmla="*/ 1756506 w 2928836"/>
                <a:gd name="connsiteY39" fmla="*/ 1993072 h 3070751"/>
                <a:gd name="connsiteX40" fmla="*/ 1498321 w 2928836"/>
                <a:gd name="connsiteY40" fmla="*/ 1769455 h 3070751"/>
                <a:gd name="connsiteX41" fmla="*/ 1461551 w 2928836"/>
                <a:gd name="connsiteY41" fmla="*/ 1752966 h 3070751"/>
                <a:gd name="connsiteX42" fmla="*/ 1122775 w 2928836"/>
                <a:gd name="connsiteY42" fmla="*/ 1690094 h 3070751"/>
                <a:gd name="connsiteX43" fmla="*/ 1089884 w 2928836"/>
                <a:gd name="connsiteY43" fmla="*/ 1704555 h 3070751"/>
                <a:gd name="connsiteX44" fmla="*/ 1104698 w 2928836"/>
                <a:gd name="connsiteY44" fmla="*/ 1775098 h 3070751"/>
                <a:gd name="connsiteX45" fmla="*/ 1260595 w 2928836"/>
                <a:gd name="connsiteY45" fmla="*/ 1910538 h 3070751"/>
                <a:gd name="connsiteX46" fmla="*/ 1578739 w 2928836"/>
                <a:gd name="connsiteY46" fmla="*/ 2187769 h 3070751"/>
                <a:gd name="connsiteX47" fmla="*/ 1627415 w 2928836"/>
                <a:gd name="connsiteY47" fmla="*/ 2201173 h 3070751"/>
                <a:gd name="connsiteX48" fmla="*/ 1640111 w 2928836"/>
                <a:gd name="connsiteY48" fmla="*/ 2121459 h 3070751"/>
                <a:gd name="connsiteX49" fmla="*/ 1630941 w 2928836"/>
                <a:gd name="connsiteY49" fmla="*/ 2115817 h 3070751"/>
                <a:gd name="connsiteX50" fmla="*/ 1162541 w 2928836"/>
                <a:gd name="connsiteY50" fmla="*/ 1709493 h 3070751"/>
                <a:gd name="connsiteX51" fmla="*/ 1122775 w 2928836"/>
                <a:gd name="connsiteY51" fmla="*/ 1690094 h 3070751"/>
                <a:gd name="connsiteX52" fmla="*/ 1578297 w 2928836"/>
                <a:gd name="connsiteY52" fmla="*/ 1616466 h 3070751"/>
                <a:gd name="connsiteX53" fmla="*/ 1548404 w 2928836"/>
                <a:gd name="connsiteY53" fmla="*/ 1632603 h 3070751"/>
                <a:gd name="connsiteX54" fmla="*/ 1558986 w 2928836"/>
                <a:gd name="connsiteY54" fmla="*/ 1697501 h 3070751"/>
                <a:gd name="connsiteX55" fmla="*/ 1819287 w 2928836"/>
                <a:gd name="connsiteY55" fmla="*/ 1921824 h 3070751"/>
                <a:gd name="connsiteX56" fmla="*/ 1876425 w 2928836"/>
                <a:gd name="connsiteY56" fmla="*/ 1860453 h 3070751"/>
                <a:gd name="connsiteX57" fmla="*/ 1869371 w 2928836"/>
                <a:gd name="connsiteY57" fmla="*/ 1851987 h 3070751"/>
                <a:gd name="connsiteX58" fmla="*/ 1611892 w 2928836"/>
                <a:gd name="connsiteY58" fmla="*/ 1628371 h 3070751"/>
                <a:gd name="connsiteX59" fmla="*/ 1578297 w 2928836"/>
                <a:gd name="connsiteY59" fmla="*/ 1616466 h 3070751"/>
                <a:gd name="connsiteX60" fmla="*/ 1705448 w 2928836"/>
                <a:gd name="connsiteY60" fmla="*/ 1469651 h 3070751"/>
                <a:gd name="connsiteX61" fmla="*/ 1676085 w 2928836"/>
                <a:gd name="connsiteY61" fmla="*/ 1485875 h 3070751"/>
                <a:gd name="connsiteX62" fmla="*/ 1681729 w 2928836"/>
                <a:gd name="connsiteY62" fmla="*/ 1546542 h 3070751"/>
                <a:gd name="connsiteX63" fmla="*/ 1739573 w 2928836"/>
                <a:gd name="connsiteY63" fmla="*/ 1597331 h 3070751"/>
                <a:gd name="connsiteX64" fmla="*/ 1950494 w 2928836"/>
                <a:gd name="connsiteY64" fmla="*/ 1777918 h 3070751"/>
                <a:gd name="connsiteX65" fmla="*/ 2006222 w 2928836"/>
                <a:gd name="connsiteY65" fmla="*/ 1717253 h 3070751"/>
                <a:gd name="connsiteX66" fmla="*/ 1993526 w 2928836"/>
                <a:gd name="connsiteY66" fmla="*/ 1702439 h 3070751"/>
                <a:gd name="connsiteX67" fmla="*/ 1737457 w 2928836"/>
                <a:gd name="connsiteY67" fmla="*/ 1480937 h 3070751"/>
                <a:gd name="connsiteX68" fmla="*/ 1705448 w 2928836"/>
                <a:gd name="connsiteY68" fmla="*/ 1469651 h 3070751"/>
                <a:gd name="connsiteX69" fmla="*/ 1956621 w 2928836"/>
                <a:gd name="connsiteY69" fmla="*/ 1206299 h 3070751"/>
                <a:gd name="connsiteX70" fmla="*/ 1940617 w 2928836"/>
                <a:gd name="connsiteY70" fmla="*/ 1212879 h 3070751"/>
                <a:gd name="connsiteX71" fmla="*/ 1925097 w 2928836"/>
                <a:gd name="connsiteY71" fmla="*/ 1272840 h 3070751"/>
                <a:gd name="connsiteX72" fmla="*/ 1974477 w 2928836"/>
                <a:gd name="connsiteY72" fmla="*/ 1316576 h 3070751"/>
                <a:gd name="connsiteX73" fmla="*/ 2194568 w 2928836"/>
                <a:gd name="connsiteY73" fmla="*/ 1508450 h 3070751"/>
                <a:gd name="connsiteX74" fmla="*/ 2252414 w 2928836"/>
                <a:gd name="connsiteY74" fmla="*/ 1499278 h 3070751"/>
                <a:gd name="connsiteX75" fmla="*/ 2254530 w 2928836"/>
                <a:gd name="connsiteY75" fmla="*/ 1443551 h 3070751"/>
                <a:gd name="connsiteX76" fmla="*/ 2233368 w 2928836"/>
                <a:gd name="connsiteY76" fmla="*/ 1416041 h 3070751"/>
                <a:gd name="connsiteX77" fmla="*/ 2116972 w 2928836"/>
                <a:gd name="connsiteY77" fmla="*/ 1316576 h 3070751"/>
                <a:gd name="connsiteX78" fmla="*/ 2031616 w 2928836"/>
                <a:gd name="connsiteY78" fmla="*/ 1249561 h 3070751"/>
                <a:gd name="connsiteX79" fmla="*/ 1999873 w 2928836"/>
                <a:gd name="connsiteY79" fmla="*/ 1223461 h 3070751"/>
                <a:gd name="connsiteX80" fmla="*/ 1956621 w 2928836"/>
                <a:gd name="connsiteY80" fmla="*/ 1206299 h 3070751"/>
                <a:gd name="connsiteX81" fmla="*/ 1589494 w 2928836"/>
                <a:gd name="connsiteY81" fmla="*/ 1148245 h 3070751"/>
                <a:gd name="connsiteX82" fmla="*/ 1558280 w 2928836"/>
                <a:gd name="connsiteY82" fmla="*/ 1163499 h 3070751"/>
                <a:gd name="connsiteX83" fmla="*/ 1570272 w 2928836"/>
                <a:gd name="connsiteY83" fmla="*/ 1230515 h 3070751"/>
                <a:gd name="connsiteX84" fmla="*/ 1675379 w 2928836"/>
                <a:gd name="connsiteY84" fmla="*/ 1323630 h 3070751"/>
                <a:gd name="connsiteX85" fmla="*/ 1684549 w 2928836"/>
                <a:gd name="connsiteY85" fmla="*/ 1329274 h 3070751"/>
                <a:gd name="connsiteX86" fmla="*/ 2060539 w 2928836"/>
                <a:gd name="connsiteY86" fmla="*/ 1656589 h 3070751"/>
                <a:gd name="connsiteX87" fmla="*/ 2115561 w 2928836"/>
                <a:gd name="connsiteY87" fmla="*/ 1647419 h 3070751"/>
                <a:gd name="connsiteX88" fmla="*/ 2119795 w 2928836"/>
                <a:gd name="connsiteY88" fmla="*/ 1591691 h 3070751"/>
                <a:gd name="connsiteX89" fmla="*/ 2107097 w 2928836"/>
                <a:gd name="connsiteY89" fmla="*/ 1571233 h 3070751"/>
                <a:gd name="connsiteX90" fmla="*/ 1851734 w 2928836"/>
                <a:gd name="connsiteY90" fmla="*/ 1351142 h 3070751"/>
                <a:gd name="connsiteX91" fmla="*/ 1798828 w 2928836"/>
                <a:gd name="connsiteY91" fmla="*/ 1313754 h 3070751"/>
                <a:gd name="connsiteX92" fmla="*/ 1626000 w 2928836"/>
                <a:gd name="connsiteY92" fmla="*/ 1164205 h 3070751"/>
                <a:gd name="connsiteX93" fmla="*/ 1589494 w 2928836"/>
                <a:gd name="connsiteY93" fmla="*/ 1148245 h 3070751"/>
                <a:gd name="connsiteX94" fmla="*/ 2081172 w 2928836"/>
                <a:gd name="connsiteY94" fmla="*/ 1067564 h 3070751"/>
                <a:gd name="connsiteX95" fmla="*/ 2049958 w 2928836"/>
                <a:gd name="connsiteY95" fmla="*/ 1082378 h 3070751"/>
                <a:gd name="connsiteX96" fmla="*/ 2061950 w 2928836"/>
                <a:gd name="connsiteY96" fmla="*/ 1151509 h 3070751"/>
                <a:gd name="connsiteX97" fmla="*/ 2164942 w 2928836"/>
                <a:gd name="connsiteY97" fmla="*/ 1242506 h 3070751"/>
                <a:gd name="connsiteX98" fmla="*/ 2181872 w 2928836"/>
                <a:gd name="connsiteY98" fmla="*/ 1265080 h 3070751"/>
                <a:gd name="connsiteX99" fmla="*/ 2283451 w 2928836"/>
                <a:gd name="connsiteY99" fmla="*/ 1351847 h 3070751"/>
                <a:gd name="connsiteX100" fmla="*/ 2317313 w 2928836"/>
                <a:gd name="connsiteY100" fmla="*/ 1371599 h 3070751"/>
                <a:gd name="connsiteX101" fmla="*/ 2375863 w 2928836"/>
                <a:gd name="connsiteY101" fmla="*/ 1351847 h 3070751"/>
                <a:gd name="connsiteX102" fmla="*/ 2356111 w 2928836"/>
                <a:gd name="connsiteY102" fmla="*/ 1289064 h 3070751"/>
                <a:gd name="connsiteX103" fmla="*/ 2117678 w 2928836"/>
                <a:gd name="connsiteY103" fmla="*/ 1084494 h 3070751"/>
                <a:gd name="connsiteX104" fmla="*/ 2081172 w 2928836"/>
                <a:gd name="connsiteY104" fmla="*/ 1067564 h 3070751"/>
                <a:gd name="connsiteX105" fmla="*/ 2206295 w 2928836"/>
                <a:gd name="connsiteY105" fmla="*/ 922423 h 3070751"/>
                <a:gd name="connsiteX106" fmla="*/ 2174817 w 2928836"/>
                <a:gd name="connsiteY106" fmla="*/ 937765 h 3070751"/>
                <a:gd name="connsiteX107" fmla="*/ 2188925 w 2928836"/>
                <a:gd name="connsiteY107" fmla="*/ 1006897 h 3070751"/>
                <a:gd name="connsiteX108" fmla="*/ 2373746 w 2928836"/>
                <a:gd name="connsiteY108" fmla="*/ 1167731 h 3070751"/>
                <a:gd name="connsiteX109" fmla="*/ 2436528 w 2928836"/>
                <a:gd name="connsiteY109" fmla="*/ 1221343 h 3070751"/>
                <a:gd name="connsiteX110" fmla="*/ 2483086 w 2928836"/>
                <a:gd name="connsiteY110" fmla="*/ 1226281 h 3070751"/>
                <a:gd name="connsiteX111" fmla="*/ 2507775 w 2928836"/>
                <a:gd name="connsiteY111" fmla="*/ 1190305 h 3070751"/>
                <a:gd name="connsiteX112" fmla="*/ 2484496 w 2928836"/>
                <a:gd name="connsiteY112" fmla="*/ 1147275 h 3070751"/>
                <a:gd name="connsiteX113" fmla="*/ 2244652 w 2928836"/>
                <a:gd name="connsiteY113" fmla="*/ 939881 h 3070751"/>
                <a:gd name="connsiteX114" fmla="*/ 2206295 w 2928836"/>
                <a:gd name="connsiteY114" fmla="*/ 922423 h 3070751"/>
                <a:gd name="connsiteX115" fmla="*/ 2112299 w 2928836"/>
                <a:gd name="connsiteY115" fmla="*/ 597050 h 3070751"/>
                <a:gd name="connsiteX116" fmla="*/ 2080290 w 2928836"/>
                <a:gd name="connsiteY116" fmla="*/ 609748 h 3070751"/>
                <a:gd name="connsiteX117" fmla="*/ 2100042 w 2928836"/>
                <a:gd name="connsiteY117" fmla="*/ 681700 h 3070751"/>
                <a:gd name="connsiteX118" fmla="*/ 2535990 w 2928836"/>
                <a:gd name="connsiteY118" fmla="*/ 1075326 h 3070751"/>
                <a:gd name="connsiteX119" fmla="*/ 2565618 w 2928836"/>
                <a:gd name="connsiteY119" fmla="*/ 1100016 h 3070751"/>
                <a:gd name="connsiteX120" fmla="*/ 2607237 w 2928836"/>
                <a:gd name="connsiteY120" fmla="*/ 1101426 h 3070751"/>
                <a:gd name="connsiteX121" fmla="*/ 2627695 w 2928836"/>
                <a:gd name="connsiteY121" fmla="*/ 1072504 h 3070751"/>
                <a:gd name="connsiteX122" fmla="*/ 2602299 w 2928836"/>
                <a:gd name="connsiteY122" fmla="*/ 1025240 h 3070751"/>
                <a:gd name="connsiteX123" fmla="*/ 2154360 w 2928836"/>
                <a:gd name="connsiteY123" fmla="*/ 620330 h 3070751"/>
                <a:gd name="connsiteX124" fmla="*/ 2112299 w 2928836"/>
                <a:gd name="connsiteY124" fmla="*/ 597050 h 3070751"/>
                <a:gd name="connsiteX125" fmla="*/ 2048901 w 2928836"/>
                <a:gd name="connsiteY125" fmla="*/ 1 h 3070751"/>
                <a:gd name="connsiteX126" fmla="*/ 2069710 w 2928836"/>
                <a:gd name="connsiteY126" fmla="*/ 12259 h 3070751"/>
                <a:gd name="connsiteX127" fmla="*/ 2917624 w 2928836"/>
                <a:gd name="connsiteY127" fmla="*/ 777636 h 3070751"/>
                <a:gd name="connsiteX128" fmla="*/ 2918330 w 2928836"/>
                <a:gd name="connsiteY128" fmla="*/ 813614 h 3070751"/>
                <a:gd name="connsiteX129" fmla="*/ 1341014 w 2928836"/>
                <a:gd name="connsiteY129" fmla="*/ 2557407 h 3070751"/>
                <a:gd name="connsiteX130" fmla="*/ 955855 w 2928836"/>
                <a:gd name="connsiteY130" fmla="*/ 2983479 h 3070751"/>
                <a:gd name="connsiteX131" fmla="*/ 609494 w 2928836"/>
                <a:gd name="connsiteY131" fmla="*/ 3000409 h 3070751"/>
                <a:gd name="connsiteX132" fmla="*/ 81136 w 2928836"/>
                <a:gd name="connsiteY132" fmla="*/ 2523547 h 3070751"/>
                <a:gd name="connsiteX133" fmla="*/ 13 w 2928836"/>
                <a:gd name="connsiteY133" fmla="*/ 2348603 h 3070751"/>
                <a:gd name="connsiteX134" fmla="*/ 64912 w 2928836"/>
                <a:gd name="connsiteY134" fmla="*/ 2185652 h 3070751"/>
                <a:gd name="connsiteX135" fmla="*/ 914235 w 2928836"/>
                <a:gd name="connsiteY135" fmla="*/ 1246034 h 3070751"/>
                <a:gd name="connsiteX136" fmla="*/ 2028091 w 2928836"/>
                <a:gd name="connsiteY136" fmla="*/ 13669 h 3070751"/>
                <a:gd name="connsiteX137" fmla="*/ 2048901 w 2928836"/>
                <a:gd name="connsiteY137" fmla="*/ 1 h 307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928836" h="3070751">
                  <a:moveTo>
                    <a:pt x="1014404" y="2259720"/>
                  </a:moveTo>
                  <a:cubicBezTo>
                    <a:pt x="993240" y="2256194"/>
                    <a:pt x="975604" y="2263248"/>
                    <a:pt x="966434" y="2282999"/>
                  </a:cubicBezTo>
                  <a:cubicBezTo>
                    <a:pt x="956558" y="2303455"/>
                    <a:pt x="962202" y="2321797"/>
                    <a:pt x="979838" y="2336611"/>
                  </a:cubicBezTo>
                  <a:cubicBezTo>
                    <a:pt x="1066604" y="2412090"/>
                    <a:pt x="1152666" y="2486865"/>
                    <a:pt x="1239434" y="2562345"/>
                  </a:cubicBezTo>
                  <a:cubicBezTo>
                    <a:pt x="1259890" y="2569399"/>
                    <a:pt x="1278937" y="2568693"/>
                    <a:pt x="1293750" y="2551763"/>
                  </a:cubicBezTo>
                  <a:cubicBezTo>
                    <a:pt x="1308565" y="2534833"/>
                    <a:pt x="1305743" y="2516491"/>
                    <a:pt x="1297983" y="2498151"/>
                  </a:cubicBezTo>
                  <a:cubicBezTo>
                    <a:pt x="1212628" y="2423376"/>
                    <a:pt x="1126566" y="2349309"/>
                    <a:pt x="1040504" y="2274534"/>
                  </a:cubicBezTo>
                  <a:cubicBezTo>
                    <a:pt x="1032744" y="2267480"/>
                    <a:pt x="1024984" y="2261132"/>
                    <a:pt x="1014404" y="2259720"/>
                  </a:cubicBezTo>
                  <a:close/>
                  <a:moveTo>
                    <a:pt x="631009" y="2198701"/>
                  </a:moveTo>
                  <a:cubicBezTo>
                    <a:pt x="620428" y="2199583"/>
                    <a:pt x="610552" y="2205050"/>
                    <a:pt x="602440" y="2214573"/>
                  </a:cubicBezTo>
                  <a:cubicBezTo>
                    <a:pt x="587626" y="2232913"/>
                    <a:pt x="589742" y="2257603"/>
                    <a:pt x="608082" y="2276651"/>
                  </a:cubicBezTo>
                  <a:cubicBezTo>
                    <a:pt x="612316" y="2280883"/>
                    <a:pt x="617254" y="2285115"/>
                    <a:pt x="622190" y="2289347"/>
                  </a:cubicBezTo>
                  <a:cubicBezTo>
                    <a:pt x="672982" y="2333789"/>
                    <a:pt x="723772" y="2377524"/>
                    <a:pt x="774561" y="2421260"/>
                  </a:cubicBezTo>
                  <a:cubicBezTo>
                    <a:pt x="885313" y="2517198"/>
                    <a:pt x="996770" y="2613135"/>
                    <a:pt x="1108226" y="2709073"/>
                  </a:cubicBezTo>
                  <a:cubicBezTo>
                    <a:pt x="1156194" y="2719655"/>
                    <a:pt x="1180179" y="2692849"/>
                    <a:pt x="1166070" y="2644879"/>
                  </a:cubicBezTo>
                  <a:cubicBezTo>
                    <a:pt x="1028514" y="2525664"/>
                    <a:pt x="891663" y="2406448"/>
                    <a:pt x="754105" y="2287231"/>
                  </a:cubicBezTo>
                  <a:cubicBezTo>
                    <a:pt x="723772" y="2261131"/>
                    <a:pt x="694850" y="2235031"/>
                    <a:pt x="663810" y="2210341"/>
                  </a:cubicBezTo>
                  <a:cubicBezTo>
                    <a:pt x="652876" y="2201523"/>
                    <a:pt x="641590" y="2197820"/>
                    <a:pt x="631009" y="2198701"/>
                  </a:cubicBezTo>
                  <a:close/>
                  <a:moveTo>
                    <a:pt x="1105403" y="2134773"/>
                  </a:moveTo>
                  <a:cubicBezTo>
                    <a:pt x="1094469" y="2136801"/>
                    <a:pt x="1084240" y="2143326"/>
                    <a:pt x="1077186" y="2153201"/>
                  </a:cubicBezTo>
                  <a:cubicBezTo>
                    <a:pt x="1063076" y="2172953"/>
                    <a:pt x="1066604" y="2195526"/>
                    <a:pt x="1087766" y="2213868"/>
                  </a:cubicBezTo>
                  <a:cubicBezTo>
                    <a:pt x="1175238" y="2289347"/>
                    <a:pt x="1262711" y="2364827"/>
                    <a:pt x="1350183" y="2440306"/>
                  </a:cubicBezTo>
                  <a:cubicBezTo>
                    <a:pt x="1399563" y="2445950"/>
                    <a:pt x="1418609" y="2424788"/>
                    <a:pt x="1407323" y="2378230"/>
                  </a:cubicBezTo>
                  <a:cubicBezTo>
                    <a:pt x="1320555" y="2296401"/>
                    <a:pt x="1228852" y="2220216"/>
                    <a:pt x="1137852" y="2143325"/>
                  </a:cubicBezTo>
                  <a:cubicBezTo>
                    <a:pt x="1127976" y="2135213"/>
                    <a:pt x="1116336" y="2132744"/>
                    <a:pt x="1105403" y="2134773"/>
                  </a:cubicBezTo>
                  <a:close/>
                  <a:moveTo>
                    <a:pt x="1237317" y="1988839"/>
                  </a:moveTo>
                  <a:cubicBezTo>
                    <a:pt x="1225677" y="1989192"/>
                    <a:pt x="1214743" y="1994482"/>
                    <a:pt x="1206278" y="2004358"/>
                  </a:cubicBezTo>
                  <a:cubicBezTo>
                    <a:pt x="1189348" y="2023404"/>
                    <a:pt x="1191464" y="2046683"/>
                    <a:pt x="1214037" y="2067139"/>
                  </a:cubicBezTo>
                  <a:cubicBezTo>
                    <a:pt x="1247897" y="2097473"/>
                    <a:pt x="1282463" y="2127807"/>
                    <a:pt x="1317735" y="2157434"/>
                  </a:cubicBezTo>
                  <a:cubicBezTo>
                    <a:pt x="1372053" y="2203992"/>
                    <a:pt x="1423549" y="2254075"/>
                    <a:pt x="1481393" y="2296401"/>
                  </a:cubicBezTo>
                  <a:cubicBezTo>
                    <a:pt x="1525128" y="2297811"/>
                    <a:pt x="1541354" y="2280177"/>
                    <a:pt x="1536416" y="2235736"/>
                  </a:cubicBezTo>
                  <a:cubicBezTo>
                    <a:pt x="1529360" y="2228682"/>
                    <a:pt x="1523718" y="2220216"/>
                    <a:pt x="1515958" y="2213868"/>
                  </a:cubicBezTo>
                  <a:cubicBezTo>
                    <a:pt x="1435541" y="2143325"/>
                    <a:pt x="1353711" y="2072783"/>
                    <a:pt x="1272587" y="2002948"/>
                  </a:cubicBezTo>
                  <a:cubicBezTo>
                    <a:pt x="1261301" y="1993072"/>
                    <a:pt x="1248956" y="1988487"/>
                    <a:pt x="1237317" y="1988839"/>
                  </a:cubicBezTo>
                  <a:close/>
                  <a:moveTo>
                    <a:pt x="1461551" y="1752966"/>
                  </a:moveTo>
                  <a:cubicBezTo>
                    <a:pt x="1450176" y="1752877"/>
                    <a:pt x="1439771" y="1758168"/>
                    <a:pt x="1430601" y="1768749"/>
                  </a:cubicBezTo>
                  <a:cubicBezTo>
                    <a:pt x="1414376" y="1787794"/>
                    <a:pt x="1417903" y="1814600"/>
                    <a:pt x="1440477" y="1834352"/>
                  </a:cubicBezTo>
                  <a:cubicBezTo>
                    <a:pt x="1525833" y="1909127"/>
                    <a:pt x="1612599" y="1983196"/>
                    <a:pt x="1698661" y="2057264"/>
                  </a:cubicBezTo>
                  <a:cubicBezTo>
                    <a:pt x="1718413" y="2065024"/>
                    <a:pt x="1736754" y="2063614"/>
                    <a:pt x="1751568" y="2047388"/>
                  </a:cubicBezTo>
                  <a:cubicBezTo>
                    <a:pt x="1767086" y="2030458"/>
                    <a:pt x="1764970" y="2012118"/>
                    <a:pt x="1756506" y="1993072"/>
                  </a:cubicBezTo>
                  <a:cubicBezTo>
                    <a:pt x="1670445" y="1918297"/>
                    <a:pt x="1584383" y="1843524"/>
                    <a:pt x="1498321" y="1769455"/>
                  </a:cubicBezTo>
                  <a:cubicBezTo>
                    <a:pt x="1485271" y="1758521"/>
                    <a:pt x="1472926" y="1753054"/>
                    <a:pt x="1461551" y="1752966"/>
                  </a:cubicBezTo>
                  <a:close/>
                  <a:moveTo>
                    <a:pt x="1122775" y="1690094"/>
                  </a:moveTo>
                  <a:cubicBezTo>
                    <a:pt x="1110342" y="1689212"/>
                    <a:pt x="1099055" y="1693974"/>
                    <a:pt x="1089884" y="1704555"/>
                  </a:cubicBezTo>
                  <a:cubicBezTo>
                    <a:pt x="1070838" y="1725719"/>
                    <a:pt x="1075776" y="1749702"/>
                    <a:pt x="1104698" y="1775098"/>
                  </a:cubicBezTo>
                  <a:cubicBezTo>
                    <a:pt x="1156193" y="1820244"/>
                    <a:pt x="1208395" y="1865392"/>
                    <a:pt x="1260595" y="1910538"/>
                  </a:cubicBezTo>
                  <a:cubicBezTo>
                    <a:pt x="1366408" y="2002949"/>
                    <a:pt x="1472928" y="2095359"/>
                    <a:pt x="1578739" y="2187769"/>
                  </a:cubicBezTo>
                  <a:cubicBezTo>
                    <a:pt x="1592849" y="2198351"/>
                    <a:pt x="1607663" y="2207521"/>
                    <a:pt x="1627415" y="2201173"/>
                  </a:cubicBezTo>
                  <a:cubicBezTo>
                    <a:pt x="1661979" y="2190591"/>
                    <a:pt x="1667623" y="2156025"/>
                    <a:pt x="1640111" y="2121459"/>
                  </a:cubicBezTo>
                  <a:cubicBezTo>
                    <a:pt x="1637291" y="2119343"/>
                    <a:pt x="1633763" y="2117933"/>
                    <a:pt x="1630941" y="2115817"/>
                  </a:cubicBezTo>
                  <a:cubicBezTo>
                    <a:pt x="1475044" y="1980375"/>
                    <a:pt x="1318440" y="1844934"/>
                    <a:pt x="1162541" y="1709493"/>
                  </a:cubicBezTo>
                  <a:cubicBezTo>
                    <a:pt x="1148786" y="1697501"/>
                    <a:pt x="1135207" y="1690976"/>
                    <a:pt x="1122775" y="1690094"/>
                  </a:cubicBezTo>
                  <a:close/>
                  <a:moveTo>
                    <a:pt x="1578297" y="1616466"/>
                  </a:moveTo>
                  <a:cubicBezTo>
                    <a:pt x="1566922" y="1617436"/>
                    <a:pt x="1556164" y="1623080"/>
                    <a:pt x="1548404" y="1632603"/>
                  </a:cubicBezTo>
                  <a:cubicBezTo>
                    <a:pt x="1531475" y="1653059"/>
                    <a:pt x="1535707" y="1677044"/>
                    <a:pt x="1558986" y="1697501"/>
                  </a:cubicBezTo>
                  <a:cubicBezTo>
                    <a:pt x="1645752" y="1772276"/>
                    <a:pt x="1732520" y="1847049"/>
                    <a:pt x="1819287" y="1921824"/>
                  </a:cubicBezTo>
                  <a:cubicBezTo>
                    <a:pt x="1869371" y="1927466"/>
                    <a:pt x="1888417" y="1907010"/>
                    <a:pt x="1876425" y="1860453"/>
                  </a:cubicBezTo>
                  <a:cubicBezTo>
                    <a:pt x="1874309" y="1857631"/>
                    <a:pt x="1872193" y="1854103"/>
                    <a:pt x="1869371" y="1851987"/>
                  </a:cubicBezTo>
                  <a:cubicBezTo>
                    <a:pt x="1784016" y="1777214"/>
                    <a:pt x="1697954" y="1702438"/>
                    <a:pt x="1611892" y="1628371"/>
                  </a:cubicBezTo>
                  <a:cubicBezTo>
                    <a:pt x="1601664" y="1619200"/>
                    <a:pt x="1589672" y="1615497"/>
                    <a:pt x="1578297" y="1616466"/>
                  </a:cubicBezTo>
                  <a:close/>
                  <a:moveTo>
                    <a:pt x="1705448" y="1469651"/>
                  </a:moveTo>
                  <a:cubicBezTo>
                    <a:pt x="1694779" y="1470709"/>
                    <a:pt x="1684550" y="1476352"/>
                    <a:pt x="1676085" y="1485875"/>
                  </a:cubicBezTo>
                  <a:cubicBezTo>
                    <a:pt x="1659861" y="1504922"/>
                    <a:pt x="1661271" y="1526790"/>
                    <a:pt x="1681729" y="1546542"/>
                  </a:cubicBezTo>
                  <a:cubicBezTo>
                    <a:pt x="1700071" y="1564176"/>
                    <a:pt x="1719821" y="1580402"/>
                    <a:pt x="1739573" y="1597331"/>
                  </a:cubicBezTo>
                  <a:cubicBezTo>
                    <a:pt x="1809411" y="1657997"/>
                    <a:pt x="1879952" y="1717958"/>
                    <a:pt x="1950494" y="1777918"/>
                  </a:cubicBezTo>
                  <a:cubicBezTo>
                    <a:pt x="1995642" y="1779330"/>
                    <a:pt x="2011160" y="1762400"/>
                    <a:pt x="2006222" y="1717253"/>
                  </a:cubicBezTo>
                  <a:cubicBezTo>
                    <a:pt x="2001990" y="1712315"/>
                    <a:pt x="1998464" y="1706671"/>
                    <a:pt x="1993526" y="1702439"/>
                  </a:cubicBezTo>
                  <a:cubicBezTo>
                    <a:pt x="1908170" y="1628369"/>
                    <a:pt x="1822813" y="1554302"/>
                    <a:pt x="1737457" y="1480937"/>
                  </a:cubicBezTo>
                  <a:cubicBezTo>
                    <a:pt x="1727228" y="1472120"/>
                    <a:pt x="1716117" y="1468593"/>
                    <a:pt x="1705448" y="1469651"/>
                  </a:cubicBezTo>
                  <a:close/>
                  <a:moveTo>
                    <a:pt x="1956621" y="1206299"/>
                  </a:moveTo>
                  <a:cubicBezTo>
                    <a:pt x="1951419" y="1207236"/>
                    <a:pt x="1946084" y="1209352"/>
                    <a:pt x="1940617" y="1212879"/>
                  </a:cubicBezTo>
                  <a:cubicBezTo>
                    <a:pt x="1918043" y="1227693"/>
                    <a:pt x="1915223" y="1248856"/>
                    <a:pt x="1925097" y="1272840"/>
                  </a:cubicBezTo>
                  <a:cubicBezTo>
                    <a:pt x="1941323" y="1286948"/>
                    <a:pt x="1957547" y="1301762"/>
                    <a:pt x="1974477" y="1316576"/>
                  </a:cubicBezTo>
                  <a:cubicBezTo>
                    <a:pt x="2047840" y="1380769"/>
                    <a:pt x="2121206" y="1444256"/>
                    <a:pt x="2194568" y="1508450"/>
                  </a:cubicBezTo>
                  <a:cubicBezTo>
                    <a:pt x="2215732" y="1516914"/>
                    <a:pt x="2235484" y="1516914"/>
                    <a:pt x="2252414" y="1499278"/>
                  </a:cubicBezTo>
                  <a:cubicBezTo>
                    <a:pt x="2267228" y="1481644"/>
                    <a:pt x="2263700" y="1462598"/>
                    <a:pt x="2254530" y="1443551"/>
                  </a:cubicBezTo>
                  <a:cubicBezTo>
                    <a:pt x="2251708" y="1431559"/>
                    <a:pt x="2242538" y="1423799"/>
                    <a:pt x="2233368" y="1416041"/>
                  </a:cubicBezTo>
                  <a:cubicBezTo>
                    <a:pt x="2193864" y="1384295"/>
                    <a:pt x="2157182" y="1348319"/>
                    <a:pt x="2116972" y="1316576"/>
                  </a:cubicBezTo>
                  <a:cubicBezTo>
                    <a:pt x="2088756" y="1294002"/>
                    <a:pt x="2066888" y="1262964"/>
                    <a:pt x="2031616" y="1249561"/>
                  </a:cubicBezTo>
                  <a:cubicBezTo>
                    <a:pt x="2021035" y="1241096"/>
                    <a:pt x="2009749" y="1232631"/>
                    <a:pt x="1999873" y="1223461"/>
                  </a:cubicBezTo>
                  <a:cubicBezTo>
                    <a:pt x="1986646" y="1211293"/>
                    <a:pt x="1972228" y="1203489"/>
                    <a:pt x="1956621" y="1206299"/>
                  </a:cubicBezTo>
                  <a:close/>
                  <a:moveTo>
                    <a:pt x="1589494" y="1148245"/>
                  </a:moveTo>
                  <a:cubicBezTo>
                    <a:pt x="1577855" y="1148157"/>
                    <a:pt x="1567098" y="1153271"/>
                    <a:pt x="1558280" y="1163499"/>
                  </a:cubicBezTo>
                  <a:cubicBezTo>
                    <a:pt x="1541350" y="1183957"/>
                    <a:pt x="1545582" y="1208647"/>
                    <a:pt x="1570272" y="1230515"/>
                  </a:cubicBezTo>
                  <a:cubicBezTo>
                    <a:pt x="1605544" y="1261553"/>
                    <a:pt x="1640109" y="1292592"/>
                    <a:pt x="1675379" y="1323630"/>
                  </a:cubicBezTo>
                  <a:cubicBezTo>
                    <a:pt x="1678201" y="1325042"/>
                    <a:pt x="1681729" y="1327158"/>
                    <a:pt x="1684549" y="1329274"/>
                  </a:cubicBezTo>
                  <a:cubicBezTo>
                    <a:pt x="1809410" y="1438614"/>
                    <a:pt x="1934974" y="1547249"/>
                    <a:pt x="2060539" y="1656589"/>
                  </a:cubicBezTo>
                  <a:cubicBezTo>
                    <a:pt x="2080997" y="1664349"/>
                    <a:pt x="2100043" y="1665055"/>
                    <a:pt x="2115561" y="1647419"/>
                  </a:cubicBezTo>
                  <a:cubicBezTo>
                    <a:pt x="2131787" y="1629783"/>
                    <a:pt x="2129671" y="1610737"/>
                    <a:pt x="2119795" y="1591691"/>
                  </a:cubicBezTo>
                  <a:cubicBezTo>
                    <a:pt x="2119089" y="1582519"/>
                    <a:pt x="2113445" y="1576877"/>
                    <a:pt x="2107097" y="1571233"/>
                  </a:cubicBezTo>
                  <a:cubicBezTo>
                    <a:pt x="2021035" y="1498575"/>
                    <a:pt x="1937090" y="1424506"/>
                    <a:pt x="1851734" y="1351142"/>
                  </a:cubicBezTo>
                  <a:cubicBezTo>
                    <a:pt x="1835510" y="1337034"/>
                    <a:pt x="1822812" y="1317282"/>
                    <a:pt x="1798828" y="1313754"/>
                  </a:cubicBezTo>
                  <a:cubicBezTo>
                    <a:pt x="1741689" y="1263670"/>
                    <a:pt x="1683845" y="1213585"/>
                    <a:pt x="1626000" y="1164205"/>
                  </a:cubicBezTo>
                  <a:cubicBezTo>
                    <a:pt x="1613655" y="1153624"/>
                    <a:pt x="1601134" y="1148333"/>
                    <a:pt x="1589494" y="1148245"/>
                  </a:cubicBezTo>
                  <a:close/>
                  <a:moveTo>
                    <a:pt x="2081172" y="1067564"/>
                  </a:moveTo>
                  <a:cubicBezTo>
                    <a:pt x="2069709" y="1067211"/>
                    <a:pt x="2059128" y="1072149"/>
                    <a:pt x="2049958" y="1082378"/>
                  </a:cubicBezTo>
                  <a:cubicBezTo>
                    <a:pt x="2031616" y="1102834"/>
                    <a:pt x="2035848" y="1128229"/>
                    <a:pt x="2061950" y="1151509"/>
                  </a:cubicBezTo>
                  <a:cubicBezTo>
                    <a:pt x="2096516" y="1181841"/>
                    <a:pt x="2130376" y="1212174"/>
                    <a:pt x="2164942" y="1242506"/>
                  </a:cubicBezTo>
                  <a:cubicBezTo>
                    <a:pt x="2167058" y="1253088"/>
                    <a:pt x="2174818" y="1260142"/>
                    <a:pt x="2181872" y="1265080"/>
                  </a:cubicBezTo>
                  <a:cubicBezTo>
                    <a:pt x="2216437" y="1293298"/>
                    <a:pt x="2248181" y="1324335"/>
                    <a:pt x="2283451" y="1351847"/>
                  </a:cubicBezTo>
                  <a:cubicBezTo>
                    <a:pt x="2294033" y="1360311"/>
                    <a:pt x="2300381" y="1374421"/>
                    <a:pt x="2317313" y="1371599"/>
                  </a:cubicBezTo>
                  <a:cubicBezTo>
                    <a:pt x="2342707" y="1381475"/>
                    <a:pt x="2363165" y="1375831"/>
                    <a:pt x="2375863" y="1351847"/>
                  </a:cubicBezTo>
                  <a:cubicBezTo>
                    <a:pt x="2389971" y="1325041"/>
                    <a:pt x="2374451" y="1305289"/>
                    <a:pt x="2356111" y="1289064"/>
                  </a:cubicBezTo>
                  <a:cubicBezTo>
                    <a:pt x="2277103" y="1219934"/>
                    <a:pt x="2197392" y="1152213"/>
                    <a:pt x="2117678" y="1084494"/>
                  </a:cubicBezTo>
                  <a:cubicBezTo>
                    <a:pt x="2104980" y="1073560"/>
                    <a:pt x="2092635" y="1067916"/>
                    <a:pt x="2081172" y="1067564"/>
                  </a:cubicBezTo>
                  <a:close/>
                  <a:moveTo>
                    <a:pt x="2206295" y="922423"/>
                  </a:moveTo>
                  <a:cubicBezTo>
                    <a:pt x="2194391" y="922071"/>
                    <a:pt x="2183634" y="927185"/>
                    <a:pt x="2174817" y="937765"/>
                  </a:cubicBezTo>
                  <a:cubicBezTo>
                    <a:pt x="2157887" y="958223"/>
                    <a:pt x="2162825" y="983619"/>
                    <a:pt x="2188925" y="1006897"/>
                  </a:cubicBezTo>
                  <a:cubicBezTo>
                    <a:pt x="2250296" y="1060508"/>
                    <a:pt x="2311668" y="1114120"/>
                    <a:pt x="2373746" y="1167731"/>
                  </a:cubicBezTo>
                  <a:cubicBezTo>
                    <a:pt x="2394908" y="1185367"/>
                    <a:pt x="2415364" y="1203709"/>
                    <a:pt x="2436528" y="1221343"/>
                  </a:cubicBezTo>
                  <a:cubicBezTo>
                    <a:pt x="2450636" y="1232630"/>
                    <a:pt x="2466862" y="1234746"/>
                    <a:pt x="2483086" y="1226281"/>
                  </a:cubicBezTo>
                  <a:cubicBezTo>
                    <a:pt x="2498605" y="1218522"/>
                    <a:pt x="2506364" y="1205119"/>
                    <a:pt x="2507775" y="1190305"/>
                  </a:cubicBezTo>
                  <a:cubicBezTo>
                    <a:pt x="2507775" y="1170553"/>
                    <a:pt x="2497194" y="1158561"/>
                    <a:pt x="2484496" y="1147275"/>
                  </a:cubicBezTo>
                  <a:cubicBezTo>
                    <a:pt x="2404078" y="1078144"/>
                    <a:pt x="2324366" y="1009013"/>
                    <a:pt x="2244652" y="939881"/>
                  </a:cubicBezTo>
                  <a:cubicBezTo>
                    <a:pt x="2231249" y="928595"/>
                    <a:pt x="2218199" y="922776"/>
                    <a:pt x="2206295" y="922423"/>
                  </a:cubicBezTo>
                  <a:close/>
                  <a:moveTo>
                    <a:pt x="2112299" y="597050"/>
                  </a:moveTo>
                  <a:cubicBezTo>
                    <a:pt x="2100043" y="595286"/>
                    <a:pt x="2089461" y="599519"/>
                    <a:pt x="2080290" y="609748"/>
                  </a:cubicBezTo>
                  <a:cubicBezTo>
                    <a:pt x="2061950" y="630206"/>
                    <a:pt x="2068298" y="652778"/>
                    <a:pt x="2100042" y="681700"/>
                  </a:cubicBezTo>
                  <a:cubicBezTo>
                    <a:pt x="2245359" y="812909"/>
                    <a:pt x="2390674" y="944116"/>
                    <a:pt x="2535990" y="1075326"/>
                  </a:cubicBezTo>
                  <a:cubicBezTo>
                    <a:pt x="2545866" y="1083790"/>
                    <a:pt x="2555038" y="1092256"/>
                    <a:pt x="2565618" y="1100016"/>
                  </a:cubicBezTo>
                  <a:cubicBezTo>
                    <a:pt x="2578316" y="1109186"/>
                    <a:pt x="2593130" y="1109186"/>
                    <a:pt x="2607237" y="1101426"/>
                  </a:cubicBezTo>
                  <a:cubicBezTo>
                    <a:pt x="2621345" y="1094372"/>
                    <a:pt x="2626989" y="1080970"/>
                    <a:pt x="2627695" y="1072504"/>
                  </a:cubicBezTo>
                  <a:cubicBezTo>
                    <a:pt x="2627695" y="1046404"/>
                    <a:pt x="2614291" y="1035822"/>
                    <a:pt x="2602299" y="1025240"/>
                  </a:cubicBezTo>
                  <a:cubicBezTo>
                    <a:pt x="2453457" y="889801"/>
                    <a:pt x="2303908" y="755063"/>
                    <a:pt x="2154360" y="620330"/>
                  </a:cubicBezTo>
                  <a:cubicBezTo>
                    <a:pt x="2138488" y="606574"/>
                    <a:pt x="2124556" y="598814"/>
                    <a:pt x="2112299" y="597050"/>
                  </a:cubicBezTo>
                  <a:close/>
                  <a:moveTo>
                    <a:pt x="2048901" y="1"/>
                  </a:moveTo>
                  <a:cubicBezTo>
                    <a:pt x="2055073" y="-87"/>
                    <a:pt x="2061245" y="4146"/>
                    <a:pt x="2069710" y="12259"/>
                  </a:cubicBezTo>
                  <a:cubicBezTo>
                    <a:pt x="2351878" y="268324"/>
                    <a:pt x="2634752" y="522980"/>
                    <a:pt x="2917624" y="777636"/>
                  </a:cubicBezTo>
                  <a:cubicBezTo>
                    <a:pt x="2933848" y="792450"/>
                    <a:pt x="2931027" y="798800"/>
                    <a:pt x="2918330" y="813614"/>
                  </a:cubicBezTo>
                  <a:cubicBezTo>
                    <a:pt x="2392088" y="1394877"/>
                    <a:pt x="1866550" y="1976142"/>
                    <a:pt x="1341014" y="2557407"/>
                  </a:cubicBezTo>
                  <a:cubicBezTo>
                    <a:pt x="1212627" y="2699196"/>
                    <a:pt x="1084240" y="2840985"/>
                    <a:pt x="955855" y="2983479"/>
                  </a:cubicBezTo>
                  <a:cubicBezTo>
                    <a:pt x="856392" y="3093524"/>
                    <a:pt x="720245" y="3099872"/>
                    <a:pt x="609494" y="3000409"/>
                  </a:cubicBezTo>
                  <a:cubicBezTo>
                    <a:pt x="433139" y="2841691"/>
                    <a:pt x="257491" y="2682266"/>
                    <a:pt x="81136" y="2523547"/>
                  </a:cubicBezTo>
                  <a:cubicBezTo>
                    <a:pt x="27524" y="2474168"/>
                    <a:pt x="-693" y="2414912"/>
                    <a:pt x="13" y="2348603"/>
                  </a:cubicBezTo>
                  <a:cubicBezTo>
                    <a:pt x="719" y="2282293"/>
                    <a:pt x="23997" y="2230798"/>
                    <a:pt x="64912" y="2185652"/>
                  </a:cubicBezTo>
                  <a:cubicBezTo>
                    <a:pt x="348490" y="1872445"/>
                    <a:pt x="631362" y="1559240"/>
                    <a:pt x="914235" y="1246034"/>
                  </a:cubicBezTo>
                  <a:cubicBezTo>
                    <a:pt x="1285286" y="835482"/>
                    <a:pt x="1657042" y="424927"/>
                    <a:pt x="2028091" y="13669"/>
                  </a:cubicBezTo>
                  <a:cubicBezTo>
                    <a:pt x="2036556" y="4499"/>
                    <a:pt x="2042728" y="90"/>
                    <a:pt x="2048901" y="1"/>
                  </a:cubicBezTo>
                  <a:close/>
                </a:path>
              </a:pathLst>
            </a:custGeom>
            <a:solidFill>
              <a:srgbClr val="FEFEFE"/>
            </a:solidFill>
            <a:ln w="3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318">
              <a:extLst>
                <a:ext uri="{FF2B5EF4-FFF2-40B4-BE49-F238E27FC236}">
                  <a16:creationId xmlns:a16="http://schemas.microsoft.com/office/drawing/2014/main" id="{3B47A2F7-7CD6-4074-99C6-420170055043}"/>
                </a:ext>
              </a:extLst>
            </p:cNvPr>
            <p:cNvSpPr/>
            <p:nvPr/>
          </p:nvSpPr>
          <p:spPr>
            <a:xfrm>
              <a:off x="2185346" y="2522131"/>
              <a:ext cx="2398629" cy="1800130"/>
            </a:xfrm>
            <a:custGeom>
              <a:avLst/>
              <a:gdLst>
                <a:gd name="connsiteX0" fmla="*/ 1877060 w 2398629"/>
                <a:gd name="connsiteY0" fmla="*/ 60252 h 1800130"/>
                <a:gd name="connsiteX1" fmla="*/ 1918942 w 2398629"/>
                <a:gd name="connsiteY1" fmla="*/ 97347 h 1800130"/>
                <a:gd name="connsiteX2" fmla="*/ 2139033 w 2398629"/>
                <a:gd name="connsiteY2" fmla="*/ 289221 h 1800130"/>
                <a:gd name="connsiteX3" fmla="*/ 2139158 w 2398629"/>
                <a:gd name="connsiteY3" fmla="*/ 289242 h 1800130"/>
                <a:gd name="connsiteX4" fmla="*/ 2128206 w 2398629"/>
                <a:gd name="connsiteY4" fmla="*/ 301336 h 1800130"/>
                <a:gd name="connsiteX5" fmla="*/ 2064072 w 2398629"/>
                <a:gd name="connsiteY5" fmla="*/ 372158 h 1800130"/>
                <a:gd name="connsiteX6" fmla="*/ 2051562 w 2398629"/>
                <a:gd name="connsiteY6" fmla="*/ 352004 h 1800130"/>
                <a:gd name="connsiteX7" fmla="*/ 1796199 w 2398629"/>
                <a:gd name="connsiteY7" fmla="*/ 131913 h 1800130"/>
                <a:gd name="connsiteX8" fmla="*/ 1743293 w 2398629"/>
                <a:gd name="connsiteY8" fmla="*/ 94525 h 1800130"/>
                <a:gd name="connsiteX9" fmla="*/ 1739894 w 2398629"/>
                <a:gd name="connsiteY9" fmla="*/ 91584 h 1800130"/>
                <a:gd name="connsiteX10" fmla="*/ 1758660 w 2398629"/>
                <a:gd name="connsiteY10" fmla="*/ 88817 h 1800130"/>
                <a:gd name="connsiteX11" fmla="*/ 1861277 w 2398629"/>
                <a:gd name="connsiteY11" fmla="*/ 65251 h 1800130"/>
                <a:gd name="connsiteX12" fmla="*/ 2099884 w 2398629"/>
                <a:gd name="connsiteY12" fmla="*/ 14863 h 1800130"/>
                <a:gd name="connsiteX13" fmla="*/ 2109407 w 2398629"/>
                <a:gd name="connsiteY13" fmla="*/ 23277 h 1800130"/>
                <a:gd name="connsiteX14" fmla="*/ 2126337 w 2398629"/>
                <a:gd name="connsiteY14" fmla="*/ 45851 h 1800130"/>
                <a:gd name="connsiteX15" fmla="*/ 2227916 w 2398629"/>
                <a:gd name="connsiteY15" fmla="*/ 132618 h 1800130"/>
                <a:gd name="connsiteX16" fmla="*/ 2261778 w 2398629"/>
                <a:gd name="connsiteY16" fmla="*/ 152370 h 1800130"/>
                <a:gd name="connsiteX17" fmla="*/ 2263076 w 2398629"/>
                <a:gd name="connsiteY17" fmla="*/ 152478 h 1800130"/>
                <a:gd name="connsiteX18" fmla="*/ 2262484 w 2398629"/>
                <a:gd name="connsiteY18" fmla="*/ 153075 h 1800130"/>
                <a:gd name="connsiteX19" fmla="*/ 2223807 w 2398629"/>
                <a:gd name="connsiteY19" fmla="*/ 195769 h 1800130"/>
                <a:gd name="connsiteX20" fmla="*/ 2198607 w 2398629"/>
                <a:gd name="connsiteY20" fmla="*/ 223595 h 1800130"/>
                <a:gd name="connsiteX21" fmla="*/ 2190795 w 2398629"/>
                <a:gd name="connsiteY21" fmla="*/ 208979 h 1800130"/>
                <a:gd name="connsiteX22" fmla="*/ 2177833 w 2398629"/>
                <a:gd name="connsiteY22" fmla="*/ 196812 h 1800130"/>
                <a:gd name="connsiteX23" fmla="*/ 2061437 w 2398629"/>
                <a:gd name="connsiteY23" fmla="*/ 97347 h 1800130"/>
                <a:gd name="connsiteX24" fmla="*/ 1976081 w 2398629"/>
                <a:gd name="connsiteY24" fmla="*/ 30332 h 1800130"/>
                <a:gd name="connsiteX25" fmla="*/ 1975607 w 2398629"/>
                <a:gd name="connsiteY25" fmla="*/ 29942 h 1800130"/>
                <a:gd name="connsiteX26" fmla="*/ 1983844 w 2398629"/>
                <a:gd name="connsiteY26" fmla="*/ 27512 h 1800130"/>
                <a:gd name="connsiteX27" fmla="*/ 2230932 w 2398629"/>
                <a:gd name="connsiteY27" fmla="*/ 10082 h 1800130"/>
                <a:gd name="connsiteX28" fmla="*/ 2329553 w 2398629"/>
                <a:gd name="connsiteY28" fmla="*/ 13623 h 1800130"/>
                <a:gd name="connsiteX29" fmla="*/ 2398629 w 2398629"/>
                <a:gd name="connsiteY29" fmla="*/ 21162 h 1800130"/>
                <a:gd name="connsiteX30" fmla="*/ 2330292 w 2398629"/>
                <a:gd name="connsiteY30" fmla="*/ 84209 h 1800130"/>
                <a:gd name="connsiteX31" fmla="*/ 2320314 w 2398629"/>
                <a:gd name="connsiteY31" fmla="*/ 94390 h 1800130"/>
                <a:gd name="connsiteX32" fmla="*/ 2300576 w 2398629"/>
                <a:gd name="connsiteY32" fmla="*/ 69835 h 1800130"/>
                <a:gd name="connsiteX33" fmla="*/ 1055513 w 2398629"/>
                <a:gd name="connsiteY33" fmla="*/ 0 h 1800130"/>
                <a:gd name="connsiteX34" fmla="*/ 1454780 w 2398629"/>
                <a:gd name="connsiteY34" fmla="*/ 71954 h 1800130"/>
                <a:gd name="connsiteX35" fmla="*/ 1619141 w 2398629"/>
                <a:gd name="connsiteY35" fmla="*/ 105107 h 1800130"/>
                <a:gd name="connsiteX36" fmla="*/ 1620755 w 2398629"/>
                <a:gd name="connsiteY36" fmla="*/ 104962 h 1800130"/>
                <a:gd name="connsiteX37" fmla="*/ 1629014 w 2398629"/>
                <a:gd name="connsiteY37" fmla="*/ 110045 h 1800130"/>
                <a:gd name="connsiteX38" fmla="*/ 2005004 w 2398629"/>
                <a:gd name="connsiteY38" fmla="*/ 437360 h 1800130"/>
                <a:gd name="connsiteX39" fmla="*/ 2005024 w 2398629"/>
                <a:gd name="connsiteY39" fmla="*/ 437363 h 1800130"/>
                <a:gd name="connsiteX40" fmla="*/ 1950397 w 2398629"/>
                <a:gd name="connsiteY40" fmla="*/ 497686 h 1800130"/>
                <a:gd name="connsiteX41" fmla="*/ 1937991 w 2398629"/>
                <a:gd name="connsiteY41" fmla="*/ 483210 h 1800130"/>
                <a:gd name="connsiteX42" fmla="*/ 1681922 w 2398629"/>
                <a:gd name="connsiteY42" fmla="*/ 261708 h 1800130"/>
                <a:gd name="connsiteX43" fmla="*/ 1649913 w 2398629"/>
                <a:gd name="connsiteY43" fmla="*/ 250422 h 1800130"/>
                <a:gd name="connsiteX44" fmla="*/ 1620550 w 2398629"/>
                <a:gd name="connsiteY44" fmla="*/ 266646 h 1800130"/>
                <a:gd name="connsiteX45" fmla="*/ 1626194 w 2398629"/>
                <a:gd name="connsiteY45" fmla="*/ 327313 h 1800130"/>
                <a:gd name="connsiteX46" fmla="*/ 1684038 w 2398629"/>
                <a:gd name="connsiteY46" fmla="*/ 378102 h 1800130"/>
                <a:gd name="connsiteX47" fmla="*/ 1894959 w 2398629"/>
                <a:gd name="connsiteY47" fmla="*/ 558689 h 1800130"/>
                <a:gd name="connsiteX48" fmla="*/ 1895170 w 2398629"/>
                <a:gd name="connsiteY48" fmla="*/ 558670 h 1800130"/>
                <a:gd name="connsiteX49" fmla="*/ 1820660 w 2398629"/>
                <a:gd name="connsiteY49" fmla="*/ 640947 h 1800130"/>
                <a:gd name="connsiteX50" fmla="*/ 1813836 w 2398629"/>
                <a:gd name="connsiteY50" fmla="*/ 632758 h 1800130"/>
                <a:gd name="connsiteX51" fmla="*/ 1556357 w 2398629"/>
                <a:gd name="connsiteY51" fmla="*/ 409142 h 1800130"/>
                <a:gd name="connsiteX52" fmla="*/ 1522762 w 2398629"/>
                <a:gd name="connsiteY52" fmla="*/ 397237 h 1800130"/>
                <a:gd name="connsiteX53" fmla="*/ 1492869 w 2398629"/>
                <a:gd name="connsiteY53" fmla="*/ 413374 h 1800130"/>
                <a:gd name="connsiteX54" fmla="*/ 1503451 w 2398629"/>
                <a:gd name="connsiteY54" fmla="*/ 478272 h 1800130"/>
                <a:gd name="connsiteX55" fmla="*/ 1763752 w 2398629"/>
                <a:gd name="connsiteY55" fmla="*/ 702595 h 1800130"/>
                <a:gd name="connsiteX56" fmla="*/ 1764850 w 2398629"/>
                <a:gd name="connsiteY56" fmla="*/ 702572 h 1800130"/>
                <a:gd name="connsiteX57" fmla="*/ 1700597 w 2398629"/>
                <a:gd name="connsiteY57" fmla="*/ 773519 h 1800130"/>
                <a:gd name="connsiteX58" fmla="*/ 1442786 w 2398629"/>
                <a:gd name="connsiteY58" fmla="*/ 550226 h 1800130"/>
                <a:gd name="connsiteX59" fmla="*/ 1406016 w 2398629"/>
                <a:gd name="connsiteY59" fmla="*/ 533737 h 1800130"/>
                <a:gd name="connsiteX60" fmla="*/ 1375066 w 2398629"/>
                <a:gd name="connsiteY60" fmla="*/ 549520 h 1800130"/>
                <a:gd name="connsiteX61" fmla="*/ 1384942 w 2398629"/>
                <a:gd name="connsiteY61" fmla="*/ 615123 h 1800130"/>
                <a:gd name="connsiteX62" fmla="*/ 1642587 w 2398629"/>
                <a:gd name="connsiteY62" fmla="*/ 837570 h 1800130"/>
                <a:gd name="connsiteX63" fmla="*/ 1584222 w 2398629"/>
                <a:gd name="connsiteY63" fmla="*/ 902012 h 1800130"/>
                <a:gd name="connsiteX64" fmla="*/ 1575406 w 2398629"/>
                <a:gd name="connsiteY64" fmla="*/ 896588 h 1800130"/>
                <a:gd name="connsiteX65" fmla="*/ 1107006 w 2398629"/>
                <a:gd name="connsiteY65" fmla="*/ 490264 h 1800130"/>
                <a:gd name="connsiteX66" fmla="*/ 1067240 w 2398629"/>
                <a:gd name="connsiteY66" fmla="*/ 470865 h 1800130"/>
                <a:gd name="connsiteX67" fmla="*/ 1034349 w 2398629"/>
                <a:gd name="connsiteY67" fmla="*/ 485326 h 1800130"/>
                <a:gd name="connsiteX68" fmla="*/ 1049163 w 2398629"/>
                <a:gd name="connsiteY68" fmla="*/ 555869 h 1800130"/>
                <a:gd name="connsiteX69" fmla="*/ 1205060 w 2398629"/>
                <a:gd name="connsiteY69" fmla="*/ 691309 h 1800130"/>
                <a:gd name="connsiteX70" fmla="*/ 1523204 w 2398629"/>
                <a:gd name="connsiteY70" fmla="*/ 968540 h 1800130"/>
                <a:gd name="connsiteX71" fmla="*/ 1523700 w 2398629"/>
                <a:gd name="connsiteY71" fmla="*/ 968832 h 1800130"/>
                <a:gd name="connsiteX72" fmla="*/ 1480696 w 2398629"/>
                <a:gd name="connsiteY72" fmla="*/ 1016309 h 1800130"/>
                <a:gd name="connsiteX73" fmla="*/ 1460423 w 2398629"/>
                <a:gd name="connsiteY73" fmla="*/ 994639 h 1800130"/>
                <a:gd name="connsiteX74" fmla="*/ 1217052 w 2398629"/>
                <a:gd name="connsiteY74" fmla="*/ 783719 h 1800130"/>
                <a:gd name="connsiteX75" fmla="*/ 1181782 w 2398629"/>
                <a:gd name="connsiteY75" fmla="*/ 769610 h 1800130"/>
                <a:gd name="connsiteX76" fmla="*/ 1150743 w 2398629"/>
                <a:gd name="connsiteY76" fmla="*/ 785129 h 1800130"/>
                <a:gd name="connsiteX77" fmla="*/ 1158502 w 2398629"/>
                <a:gd name="connsiteY77" fmla="*/ 847910 h 1800130"/>
                <a:gd name="connsiteX78" fmla="*/ 1262200 w 2398629"/>
                <a:gd name="connsiteY78" fmla="*/ 938205 h 1800130"/>
                <a:gd name="connsiteX79" fmla="*/ 1342707 w 2398629"/>
                <a:gd name="connsiteY79" fmla="*/ 1009276 h 1800130"/>
                <a:gd name="connsiteX80" fmla="*/ 1425691 w 2398629"/>
                <a:gd name="connsiteY80" fmla="*/ 1077036 h 1800130"/>
                <a:gd name="connsiteX81" fmla="*/ 1351596 w 2398629"/>
                <a:gd name="connsiteY81" fmla="*/ 1158829 h 1800130"/>
                <a:gd name="connsiteX82" fmla="*/ 1218640 w 2398629"/>
                <a:gd name="connsiteY82" fmla="*/ 1039697 h 1800130"/>
                <a:gd name="connsiteX83" fmla="*/ 1082317 w 2398629"/>
                <a:gd name="connsiteY83" fmla="*/ 924096 h 1800130"/>
                <a:gd name="connsiteX84" fmla="*/ 1049868 w 2398629"/>
                <a:gd name="connsiteY84" fmla="*/ 915544 h 1800130"/>
                <a:gd name="connsiteX85" fmla="*/ 1021651 w 2398629"/>
                <a:gd name="connsiteY85" fmla="*/ 933972 h 1800130"/>
                <a:gd name="connsiteX86" fmla="*/ 1032231 w 2398629"/>
                <a:gd name="connsiteY86" fmla="*/ 994639 h 1800130"/>
                <a:gd name="connsiteX87" fmla="*/ 1294648 w 2398629"/>
                <a:gd name="connsiteY87" fmla="*/ 1221077 h 1800130"/>
                <a:gd name="connsiteX88" fmla="*/ 1295219 w 2398629"/>
                <a:gd name="connsiteY88" fmla="*/ 1221063 h 1800130"/>
                <a:gd name="connsiteX89" fmla="*/ 1242520 w 2398629"/>
                <a:gd name="connsiteY89" fmla="*/ 1279230 h 1800130"/>
                <a:gd name="connsiteX90" fmla="*/ 1242448 w 2398629"/>
                <a:gd name="connsiteY90" fmla="*/ 1278922 h 1800130"/>
                <a:gd name="connsiteX91" fmla="*/ 984969 w 2398629"/>
                <a:gd name="connsiteY91" fmla="*/ 1055305 h 1800130"/>
                <a:gd name="connsiteX92" fmla="*/ 958869 w 2398629"/>
                <a:gd name="connsiteY92" fmla="*/ 1040491 h 1800130"/>
                <a:gd name="connsiteX93" fmla="*/ 910899 w 2398629"/>
                <a:gd name="connsiteY93" fmla="*/ 1063770 h 1800130"/>
                <a:gd name="connsiteX94" fmla="*/ 924303 w 2398629"/>
                <a:gd name="connsiteY94" fmla="*/ 1117382 h 1800130"/>
                <a:gd name="connsiteX95" fmla="*/ 1183899 w 2398629"/>
                <a:gd name="connsiteY95" fmla="*/ 1343116 h 1800130"/>
                <a:gd name="connsiteX96" fmla="*/ 1184562 w 2398629"/>
                <a:gd name="connsiteY96" fmla="*/ 1343200 h 1800130"/>
                <a:gd name="connsiteX97" fmla="*/ 1110149 w 2398629"/>
                <a:gd name="connsiteY97" fmla="*/ 1425315 h 1800130"/>
                <a:gd name="connsiteX98" fmla="*/ 698570 w 2398629"/>
                <a:gd name="connsiteY98" fmla="*/ 1068002 h 1800130"/>
                <a:gd name="connsiteX99" fmla="*/ 608275 w 2398629"/>
                <a:gd name="connsiteY99" fmla="*/ 991112 h 1800130"/>
                <a:gd name="connsiteX100" fmla="*/ 575474 w 2398629"/>
                <a:gd name="connsiteY100" fmla="*/ 979472 h 1800130"/>
                <a:gd name="connsiteX101" fmla="*/ 546905 w 2398629"/>
                <a:gd name="connsiteY101" fmla="*/ 995344 h 1800130"/>
                <a:gd name="connsiteX102" fmla="*/ 552547 w 2398629"/>
                <a:gd name="connsiteY102" fmla="*/ 1057422 h 1800130"/>
                <a:gd name="connsiteX103" fmla="*/ 566655 w 2398629"/>
                <a:gd name="connsiteY103" fmla="*/ 1070118 h 1800130"/>
                <a:gd name="connsiteX104" fmla="*/ 719026 w 2398629"/>
                <a:gd name="connsiteY104" fmla="*/ 1202031 h 1800130"/>
                <a:gd name="connsiteX105" fmla="*/ 1052115 w 2398629"/>
                <a:gd name="connsiteY105" fmla="*/ 1489347 h 1800130"/>
                <a:gd name="connsiteX106" fmla="*/ 980295 w 2398629"/>
                <a:gd name="connsiteY106" fmla="*/ 1568576 h 1800130"/>
                <a:gd name="connsiteX107" fmla="*/ 819903 w 2398629"/>
                <a:gd name="connsiteY107" fmla="*/ 1745207 h 1800130"/>
                <a:gd name="connsiteX108" fmla="*/ 595579 w 2398629"/>
                <a:gd name="connsiteY108" fmla="*/ 1724044 h 1800130"/>
                <a:gd name="connsiteX109" fmla="*/ 83445 w 2398629"/>
                <a:gd name="connsiteY109" fmla="*/ 1261995 h 1800130"/>
                <a:gd name="connsiteX110" fmla="*/ 45353 w 2398629"/>
                <a:gd name="connsiteY110" fmla="*/ 1045431 h 1800130"/>
                <a:gd name="connsiteX111" fmla="*/ 946878 w 2398629"/>
                <a:gd name="connsiteY111" fmla="*/ 48674 h 1800130"/>
                <a:gd name="connsiteX112" fmla="*/ 1055513 w 2398629"/>
                <a:gd name="connsiteY112" fmla="*/ 0 h 180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398629" h="1800130">
                  <a:moveTo>
                    <a:pt x="1877060" y="60252"/>
                  </a:moveTo>
                  <a:lnTo>
                    <a:pt x="1918942" y="97347"/>
                  </a:lnTo>
                  <a:cubicBezTo>
                    <a:pt x="1992305" y="161540"/>
                    <a:pt x="2065671" y="225027"/>
                    <a:pt x="2139033" y="289221"/>
                  </a:cubicBezTo>
                  <a:lnTo>
                    <a:pt x="2139158" y="289242"/>
                  </a:lnTo>
                  <a:lnTo>
                    <a:pt x="2128206" y="301336"/>
                  </a:lnTo>
                  <a:lnTo>
                    <a:pt x="2064072" y="372158"/>
                  </a:lnTo>
                  <a:lnTo>
                    <a:pt x="2051562" y="352004"/>
                  </a:lnTo>
                  <a:cubicBezTo>
                    <a:pt x="1965500" y="279346"/>
                    <a:pt x="1881555" y="205277"/>
                    <a:pt x="1796199" y="131913"/>
                  </a:cubicBezTo>
                  <a:cubicBezTo>
                    <a:pt x="1779975" y="117805"/>
                    <a:pt x="1767277" y="98053"/>
                    <a:pt x="1743293" y="94525"/>
                  </a:cubicBezTo>
                  <a:lnTo>
                    <a:pt x="1739894" y="91584"/>
                  </a:lnTo>
                  <a:lnTo>
                    <a:pt x="1758660" y="88817"/>
                  </a:lnTo>
                  <a:cubicBezTo>
                    <a:pt x="1798627" y="81741"/>
                    <a:pt x="1832443" y="73452"/>
                    <a:pt x="1861277" y="65251"/>
                  </a:cubicBezTo>
                  <a:close/>
                  <a:moveTo>
                    <a:pt x="2099884" y="14863"/>
                  </a:moveTo>
                  <a:lnTo>
                    <a:pt x="2109407" y="23277"/>
                  </a:lnTo>
                  <a:cubicBezTo>
                    <a:pt x="2111523" y="33859"/>
                    <a:pt x="2119283" y="40913"/>
                    <a:pt x="2126337" y="45851"/>
                  </a:cubicBezTo>
                  <a:cubicBezTo>
                    <a:pt x="2160902" y="74069"/>
                    <a:pt x="2192646" y="105106"/>
                    <a:pt x="2227916" y="132618"/>
                  </a:cubicBezTo>
                  <a:cubicBezTo>
                    <a:pt x="2238498" y="141082"/>
                    <a:pt x="2244846" y="155192"/>
                    <a:pt x="2261778" y="152370"/>
                  </a:cubicBezTo>
                  <a:lnTo>
                    <a:pt x="2263076" y="152478"/>
                  </a:lnTo>
                  <a:lnTo>
                    <a:pt x="2262484" y="153075"/>
                  </a:lnTo>
                  <a:cubicBezTo>
                    <a:pt x="2260500" y="155258"/>
                    <a:pt x="2246897" y="170274"/>
                    <a:pt x="2223807" y="195769"/>
                  </a:cubicBezTo>
                  <a:lnTo>
                    <a:pt x="2198607" y="223595"/>
                  </a:lnTo>
                  <a:lnTo>
                    <a:pt x="2190795" y="208979"/>
                  </a:lnTo>
                  <a:cubicBezTo>
                    <a:pt x="2187003" y="204571"/>
                    <a:pt x="2182418" y="200691"/>
                    <a:pt x="2177833" y="196812"/>
                  </a:cubicBezTo>
                  <a:cubicBezTo>
                    <a:pt x="2138329" y="165066"/>
                    <a:pt x="2101647" y="129090"/>
                    <a:pt x="2061437" y="97347"/>
                  </a:cubicBezTo>
                  <a:cubicBezTo>
                    <a:pt x="2033221" y="74773"/>
                    <a:pt x="2011353" y="43735"/>
                    <a:pt x="1976081" y="30332"/>
                  </a:cubicBezTo>
                  <a:lnTo>
                    <a:pt x="1975607" y="29942"/>
                  </a:lnTo>
                  <a:lnTo>
                    <a:pt x="1983844" y="27512"/>
                  </a:lnTo>
                  <a:close/>
                  <a:moveTo>
                    <a:pt x="2230932" y="10082"/>
                  </a:moveTo>
                  <a:lnTo>
                    <a:pt x="2329553" y="13623"/>
                  </a:lnTo>
                  <a:cubicBezTo>
                    <a:pt x="2358244" y="15651"/>
                    <a:pt x="2381876" y="18341"/>
                    <a:pt x="2398629" y="21162"/>
                  </a:cubicBezTo>
                  <a:cubicBezTo>
                    <a:pt x="2378878" y="36329"/>
                    <a:pt x="2354541" y="59784"/>
                    <a:pt x="2330292" y="84209"/>
                  </a:cubicBezTo>
                  <a:lnTo>
                    <a:pt x="2320314" y="94390"/>
                  </a:lnTo>
                  <a:lnTo>
                    <a:pt x="2300576" y="69835"/>
                  </a:lnTo>
                  <a:close/>
                  <a:moveTo>
                    <a:pt x="1055513" y="0"/>
                  </a:moveTo>
                  <a:cubicBezTo>
                    <a:pt x="1193068" y="0"/>
                    <a:pt x="1326393" y="19752"/>
                    <a:pt x="1454780" y="71954"/>
                  </a:cubicBezTo>
                  <a:cubicBezTo>
                    <a:pt x="1507686" y="93115"/>
                    <a:pt x="1562708" y="104401"/>
                    <a:pt x="1619141" y="105107"/>
                  </a:cubicBezTo>
                  <a:lnTo>
                    <a:pt x="1620755" y="104962"/>
                  </a:lnTo>
                  <a:lnTo>
                    <a:pt x="1629014" y="110045"/>
                  </a:lnTo>
                  <a:cubicBezTo>
                    <a:pt x="1753875" y="219385"/>
                    <a:pt x="1879439" y="328020"/>
                    <a:pt x="2005004" y="437360"/>
                  </a:cubicBezTo>
                  <a:lnTo>
                    <a:pt x="2005024" y="437363"/>
                  </a:lnTo>
                  <a:lnTo>
                    <a:pt x="1950397" y="497686"/>
                  </a:lnTo>
                  <a:lnTo>
                    <a:pt x="1937991" y="483210"/>
                  </a:lnTo>
                  <a:cubicBezTo>
                    <a:pt x="1852635" y="409140"/>
                    <a:pt x="1767278" y="335073"/>
                    <a:pt x="1681922" y="261708"/>
                  </a:cubicBezTo>
                  <a:cubicBezTo>
                    <a:pt x="1671693" y="252891"/>
                    <a:pt x="1660582" y="249364"/>
                    <a:pt x="1649913" y="250422"/>
                  </a:cubicBezTo>
                  <a:cubicBezTo>
                    <a:pt x="1639244" y="251480"/>
                    <a:pt x="1629015" y="257123"/>
                    <a:pt x="1620550" y="266646"/>
                  </a:cubicBezTo>
                  <a:cubicBezTo>
                    <a:pt x="1604326" y="285693"/>
                    <a:pt x="1605736" y="307561"/>
                    <a:pt x="1626194" y="327313"/>
                  </a:cubicBezTo>
                  <a:cubicBezTo>
                    <a:pt x="1644536" y="344947"/>
                    <a:pt x="1664286" y="361173"/>
                    <a:pt x="1684038" y="378102"/>
                  </a:cubicBezTo>
                  <a:cubicBezTo>
                    <a:pt x="1753876" y="438768"/>
                    <a:pt x="1824417" y="498729"/>
                    <a:pt x="1894959" y="558689"/>
                  </a:cubicBezTo>
                  <a:lnTo>
                    <a:pt x="1895170" y="558670"/>
                  </a:lnTo>
                  <a:lnTo>
                    <a:pt x="1820660" y="640947"/>
                  </a:lnTo>
                  <a:lnTo>
                    <a:pt x="1813836" y="632758"/>
                  </a:lnTo>
                  <a:cubicBezTo>
                    <a:pt x="1728481" y="557985"/>
                    <a:pt x="1642419" y="483209"/>
                    <a:pt x="1556357" y="409142"/>
                  </a:cubicBezTo>
                  <a:cubicBezTo>
                    <a:pt x="1546129" y="399971"/>
                    <a:pt x="1534137" y="396268"/>
                    <a:pt x="1522762" y="397237"/>
                  </a:cubicBezTo>
                  <a:cubicBezTo>
                    <a:pt x="1511387" y="398207"/>
                    <a:pt x="1500629" y="403851"/>
                    <a:pt x="1492869" y="413374"/>
                  </a:cubicBezTo>
                  <a:cubicBezTo>
                    <a:pt x="1475940" y="433830"/>
                    <a:pt x="1480172" y="457815"/>
                    <a:pt x="1503451" y="478272"/>
                  </a:cubicBezTo>
                  <a:cubicBezTo>
                    <a:pt x="1590217" y="553047"/>
                    <a:pt x="1676985" y="627820"/>
                    <a:pt x="1763752" y="702595"/>
                  </a:cubicBezTo>
                  <a:lnTo>
                    <a:pt x="1764850" y="702572"/>
                  </a:lnTo>
                  <a:lnTo>
                    <a:pt x="1700597" y="773519"/>
                  </a:lnTo>
                  <a:lnTo>
                    <a:pt x="1442786" y="550226"/>
                  </a:lnTo>
                  <a:cubicBezTo>
                    <a:pt x="1429736" y="539292"/>
                    <a:pt x="1417391" y="533825"/>
                    <a:pt x="1406016" y="533737"/>
                  </a:cubicBezTo>
                  <a:cubicBezTo>
                    <a:pt x="1394641" y="533648"/>
                    <a:pt x="1384236" y="538939"/>
                    <a:pt x="1375066" y="549520"/>
                  </a:cubicBezTo>
                  <a:cubicBezTo>
                    <a:pt x="1358841" y="568565"/>
                    <a:pt x="1362368" y="595371"/>
                    <a:pt x="1384942" y="615123"/>
                  </a:cubicBezTo>
                  <a:lnTo>
                    <a:pt x="1642587" y="837570"/>
                  </a:lnTo>
                  <a:lnTo>
                    <a:pt x="1584222" y="902012"/>
                  </a:lnTo>
                  <a:lnTo>
                    <a:pt x="1575406" y="896588"/>
                  </a:lnTo>
                  <a:cubicBezTo>
                    <a:pt x="1419509" y="761146"/>
                    <a:pt x="1262905" y="625705"/>
                    <a:pt x="1107006" y="490264"/>
                  </a:cubicBezTo>
                  <a:cubicBezTo>
                    <a:pt x="1093251" y="478272"/>
                    <a:pt x="1079672" y="471747"/>
                    <a:pt x="1067240" y="470865"/>
                  </a:cubicBezTo>
                  <a:cubicBezTo>
                    <a:pt x="1054807" y="469983"/>
                    <a:pt x="1043520" y="474745"/>
                    <a:pt x="1034349" y="485326"/>
                  </a:cubicBezTo>
                  <a:cubicBezTo>
                    <a:pt x="1015303" y="506490"/>
                    <a:pt x="1020241" y="530473"/>
                    <a:pt x="1049163" y="555869"/>
                  </a:cubicBezTo>
                  <a:cubicBezTo>
                    <a:pt x="1100658" y="601015"/>
                    <a:pt x="1152860" y="646163"/>
                    <a:pt x="1205060" y="691309"/>
                  </a:cubicBezTo>
                  <a:cubicBezTo>
                    <a:pt x="1310873" y="783720"/>
                    <a:pt x="1417393" y="876130"/>
                    <a:pt x="1523204" y="968540"/>
                  </a:cubicBezTo>
                  <a:lnTo>
                    <a:pt x="1523700" y="968832"/>
                  </a:lnTo>
                  <a:lnTo>
                    <a:pt x="1480696" y="1016309"/>
                  </a:lnTo>
                  <a:lnTo>
                    <a:pt x="1460423" y="994639"/>
                  </a:lnTo>
                  <a:cubicBezTo>
                    <a:pt x="1380006" y="924096"/>
                    <a:pt x="1298176" y="853554"/>
                    <a:pt x="1217052" y="783719"/>
                  </a:cubicBezTo>
                  <a:cubicBezTo>
                    <a:pt x="1205766" y="773843"/>
                    <a:pt x="1193421" y="769258"/>
                    <a:pt x="1181782" y="769610"/>
                  </a:cubicBezTo>
                  <a:cubicBezTo>
                    <a:pt x="1170142" y="769963"/>
                    <a:pt x="1159208" y="775253"/>
                    <a:pt x="1150743" y="785129"/>
                  </a:cubicBezTo>
                  <a:cubicBezTo>
                    <a:pt x="1133813" y="804175"/>
                    <a:pt x="1135929" y="827454"/>
                    <a:pt x="1158502" y="847910"/>
                  </a:cubicBezTo>
                  <a:cubicBezTo>
                    <a:pt x="1192362" y="878244"/>
                    <a:pt x="1226928" y="908578"/>
                    <a:pt x="1262200" y="938205"/>
                  </a:cubicBezTo>
                  <a:cubicBezTo>
                    <a:pt x="1289359" y="961484"/>
                    <a:pt x="1315813" y="985644"/>
                    <a:pt x="1342707" y="1009276"/>
                  </a:cubicBezTo>
                  <a:lnTo>
                    <a:pt x="1425691" y="1077036"/>
                  </a:lnTo>
                  <a:lnTo>
                    <a:pt x="1351596" y="1158829"/>
                  </a:lnTo>
                  <a:lnTo>
                    <a:pt x="1218640" y="1039697"/>
                  </a:lnTo>
                  <a:cubicBezTo>
                    <a:pt x="1173493" y="1000811"/>
                    <a:pt x="1127817" y="962542"/>
                    <a:pt x="1082317" y="924096"/>
                  </a:cubicBezTo>
                  <a:cubicBezTo>
                    <a:pt x="1072441" y="915984"/>
                    <a:pt x="1060801" y="913515"/>
                    <a:pt x="1049868" y="915544"/>
                  </a:cubicBezTo>
                  <a:cubicBezTo>
                    <a:pt x="1038934" y="917572"/>
                    <a:pt x="1028705" y="924097"/>
                    <a:pt x="1021651" y="933972"/>
                  </a:cubicBezTo>
                  <a:cubicBezTo>
                    <a:pt x="1007541" y="953724"/>
                    <a:pt x="1011069" y="976297"/>
                    <a:pt x="1032231" y="994639"/>
                  </a:cubicBezTo>
                  <a:cubicBezTo>
                    <a:pt x="1119703" y="1070118"/>
                    <a:pt x="1207176" y="1145598"/>
                    <a:pt x="1294648" y="1221077"/>
                  </a:cubicBezTo>
                  <a:lnTo>
                    <a:pt x="1295219" y="1221063"/>
                  </a:lnTo>
                  <a:lnTo>
                    <a:pt x="1242520" y="1279230"/>
                  </a:lnTo>
                  <a:lnTo>
                    <a:pt x="1242448" y="1278922"/>
                  </a:lnTo>
                  <a:cubicBezTo>
                    <a:pt x="1157093" y="1204147"/>
                    <a:pt x="1071031" y="1130080"/>
                    <a:pt x="984969" y="1055305"/>
                  </a:cubicBezTo>
                  <a:cubicBezTo>
                    <a:pt x="977209" y="1048251"/>
                    <a:pt x="969449" y="1041903"/>
                    <a:pt x="958869" y="1040491"/>
                  </a:cubicBezTo>
                  <a:cubicBezTo>
                    <a:pt x="937705" y="1036965"/>
                    <a:pt x="920069" y="1044019"/>
                    <a:pt x="910899" y="1063770"/>
                  </a:cubicBezTo>
                  <a:cubicBezTo>
                    <a:pt x="901023" y="1084226"/>
                    <a:pt x="906667" y="1102568"/>
                    <a:pt x="924303" y="1117382"/>
                  </a:cubicBezTo>
                  <a:cubicBezTo>
                    <a:pt x="1011069" y="1192861"/>
                    <a:pt x="1097131" y="1267636"/>
                    <a:pt x="1183899" y="1343116"/>
                  </a:cubicBezTo>
                  <a:lnTo>
                    <a:pt x="1184562" y="1343200"/>
                  </a:lnTo>
                  <a:lnTo>
                    <a:pt x="1110149" y="1425315"/>
                  </a:lnTo>
                  <a:lnTo>
                    <a:pt x="698570" y="1068002"/>
                  </a:lnTo>
                  <a:cubicBezTo>
                    <a:pt x="668237" y="1041902"/>
                    <a:pt x="639315" y="1015802"/>
                    <a:pt x="608275" y="991112"/>
                  </a:cubicBezTo>
                  <a:cubicBezTo>
                    <a:pt x="597341" y="982294"/>
                    <a:pt x="586055" y="978591"/>
                    <a:pt x="575474" y="979472"/>
                  </a:cubicBezTo>
                  <a:cubicBezTo>
                    <a:pt x="564893" y="980354"/>
                    <a:pt x="555017" y="985821"/>
                    <a:pt x="546905" y="995344"/>
                  </a:cubicBezTo>
                  <a:cubicBezTo>
                    <a:pt x="532091" y="1013684"/>
                    <a:pt x="534207" y="1038374"/>
                    <a:pt x="552547" y="1057422"/>
                  </a:cubicBezTo>
                  <a:cubicBezTo>
                    <a:pt x="556781" y="1061654"/>
                    <a:pt x="561719" y="1065886"/>
                    <a:pt x="566655" y="1070118"/>
                  </a:cubicBezTo>
                  <a:cubicBezTo>
                    <a:pt x="617447" y="1114560"/>
                    <a:pt x="668237" y="1158295"/>
                    <a:pt x="719026" y="1202031"/>
                  </a:cubicBezTo>
                  <a:lnTo>
                    <a:pt x="1052115" y="1489347"/>
                  </a:lnTo>
                  <a:lnTo>
                    <a:pt x="980295" y="1568576"/>
                  </a:lnTo>
                  <a:cubicBezTo>
                    <a:pt x="893732" y="1664045"/>
                    <a:pt x="834585" y="1729203"/>
                    <a:pt x="819903" y="1745207"/>
                  </a:cubicBezTo>
                  <a:cubicBezTo>
                    <a:pt x="747950" y="1824919"/>
                    <a:pt x="678818" y="1817865"/>
                    <a:pt x="595579" y="1724044"/>
                  </a:cubicBezTo>
                  <a:cubicBezTo>
                    <a:pt x="441798" y="1552627"/>
                    <a:pt x="267559" y="1400962"/>
                    <a:pt x="83445" y="1261995"/>
                  </a:cubicBezTo>
                  <a:cubicBezTo>
                    <a:pt x="-13197" y="1189337"/>
                    <a:pt x="-25895" y="1123732"/>
                    <a:pt x="45353" y="1045431"/>
                  </a:cubicBezTo>
                  <a:cubicBezTo>
                    <a:pt x="345861" y="713179"/>
                    <a:pt x="646370" y="380927"/>
                    <a:pt x="946878" y="48674"/>
                  </a:cubicBezTo>
                  <a:cubicBezTo>
                    <a:pt x="977212" y="15520"/>
                    <a:pt x="1010366" y="0"/>
                    <a:pt x="105551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3" name="Round Same Side Corner Rectangle 8">
            <a:extLst>
              <a:ext uri="{FF2B5EF4-FFF2-40B4-BE49-F238E27FC236}">
                <a16:creationId xmlns:a16="http://schemas.microsoft.com/office/drawing/2014/main" id="{9C48C20B-7A97-4687-8E7B-3FA01AD2AD38}"/>
              </a:ext>
            </a:extLst>
          </p:cNvPr>
          <p:cNvSpPr/>
          <p:nvPr/>
        </p:nvSpPr>
        <p:spPr>
          <a:xfrm>
            <a:off x="10787090" y="5558507"/>
            <a:ext cx="459718" cy="121078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4" name="Round Same Side Corner Rectangle 20">
            <a:extLst>
              <a:ext uri="{FF2B5EF4-FFF2-40B4-BE49-F238E27FC236}">
                <a16:creationId xmlns:a16="http://schemas.microsoft.com/office/drawing/2014/main" id="{D26152E4-C844-4E6A-88C4-ADF4C21FAEA3}"/>
              </a:ext>
            </a:extLst>
          </p:cNvPr>
          <p:cNvSpPr/>
          <p:nvPr/>
        </p:nvSpPr>
        <p:spPr>
          <a:xfrm rot="10800000">
            <a:off x="11348588" y="5522401"/>
            <a:ext cx="570753" cy="12175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5" name="Freeform: Shape 196">
            <a:extLst>
              <a:ext uri="{FF2B5EF4-FFF2-40B4-BE49-F238E27FC236}">
                <a16:creationId xmlns:a16="http://schemas.microsoft.com/office/drawing/2014/main" id="{D24215B0-2CFE-411F-B03D-3248E25E5580}"/>
              </a:ext>
            </a:extLst>
          </p:cNvPr>
          <p:cNvSpPr/>
          <p:nvPr/>
        </p:nvSpPr>
        <p:spPr>
          <a:xfrm>
            <a:off x="8808136" y="5921695"/>
            <a:ext cx="625180" cy="696154"/>
          </a:xfrm>
          <a:custGeom>
            <a:avLst/>
            <a:gdLst>
              <a:gd name="connsiteX0" fmla="*/ 354210 w 853780"/>
              <a:gd name="connsiteY0" fmla="*/ 514977 h 950705"/>
              <a:gd name="connsiteX1" fmla="*/ 554751 w 853780"/>
              <a:gd name="connsiteY1" fmla="*/ 332133 h 950705"/>
              <a:gd name="connsiteX2" fmla="*/ 843829 w 853780"/>
              <a:gd name="connsiteY2" fmla="*/ 405011 h 950705"/>
              <a:gd name="connsiteX3" fmla="*/ 797525 w 853780"/>
              <a:gd name="connsiteY3" fmla="*/ 588364 h 950705"/>
              <a:gd name="connsiteX4" fmla="*/ 449364 w 853780"/>
              <a:gd name="connsiteY4" fmla="*/ 906276 h 950705"/>
              <a:gd name="connsiteX5" fmla="*/ 169840 w 853780"/>
              <a:gd name="connsiteY5" fmla="*/ 837017 h 950705"/>
              <a:gd name="connsiteX6" fmla="*/ 140553 w 853780"/>
              <a:gd name="connsiteY6" fmla="*/ 813102 h 950705"/>
              <a:gd name="connsiteX7" fmla="*/ 396 w 853780"/>
              <a:gd name="connsiteY7" fmla="*/ 638682 h 950705"/>
              <a:gd name="connsiteX8" fmla="*/ 452 w 853780"/>
              <a:gd name="connsiteY8" fmla="*/ 178633 h 950705"/>
              <a:gd name="connsiteX9" fmla="*/ 171027 w 853780"/>
              <a:gd name="connsiteY9" fmla="*/ 143 h 950705"/>
              <a:gd name="connsiteX10" fmla="*/ 351553 w 853780"/>
              <a:gd name="connsiteY10" fmla="*/ 164103 h 950705"/>
              <a:gd name="connsiteX11" fmla="*/ 354154 w 853780"/>
              <a:gd name="connsiteY11" fmla="*/ 443344 h 950705"/>
              <a:gd name="connsiteX12" fmla="*/ 354210 w 853780"/>
              <a:gd name="connsiteY12" fmla="*/ 514977 h 950705"/>
              <a:gd name="connsiteX13" fmla="*/ 440431 w 853780"/>
              <a:gd name="connsiteY13" fmla="*/ 516956 h 950705"/>
              <a:gd name="connsiteX14" fmla="*/ 275623 w 853780"/>
              <a:gd name="connsiteY14" fmla="*/ 668421 h 950705"/>
              <a:gd name="connsiteX15" fmla="*/ 303722 w 853780"/>
              <a:gd name="connsiteY15" fmla="*/ 698217 h 950705"/>
              <a:gd name="connsiteX16" fmla="*/ 469435 w 853780"/>
              <a:gd name="connsiteY16" fmla="*/ 547543 h 950705"/>
              <a:gd name="connsiteX17" fmla="*/ 628250 w 853780"/>
              <a:gd name="connsiteY17" fmla="*/ 720606 h 950705"/>
              <a:gd name="connsiteX18" fmla="*/ 788761 w 853780"/>
              <a:gd name="connsiteY18" fmla="*/ 572250 h 950705"/>
              <a:gd name="connsiteX19" fmla="*/ 794302 w 853780"/>
              <a:gd name="connsiteY19" fmla="*/ 352883 h 950705"/>
              <a:gd name="connsiteX20" fmla="*/ 577535 w 853780"/>
              <a:gd name="connsiteY20" fmla="*/ 337222 h 950705"/>
              <a:gd name="connsiteX21" fmla="*/ 413632 w 853780"/>
              <a:gd name="connsiteY21" fmla="*/ 484616 h 950705"/>
              <a:gd name="connsiteX22" fmla="*/ 440431 w 853780"/>
              <a:gd name="connsiteY22" fmla="*/ 516956 h 950705"/>
              <a:gd name="connsiteX23" fmla="*/ 17809 w 853780"/>
              <a:gd name="connsiteY23" fmla="*/ 430057 h 950705"/>
              <a:gd name="connsiteX24" fmla="*/ 18658 w 853780"/>
              <a:gd name="connsiteY24" fmla="*/ 652364 h 950705"/>
              <a:gd name="connsiteX25" fmla="*/ 159494 w 853780"/>
              <a:gd name="connsiteY25" fmla="*/ 797045 h 950705"/>
              <a:gd name="connsiteX26" fmla="*/ 246845 w 853780"/>
              <a:gd name="connsiteY26" fmla="*/ 612505 h 950705"/>
              <a:gd name="connsiteX27" fmla="*/ 321871 w 853780"/>
              <a:gd name="connsiteY27" fmla="*/ 543981 h 950705"/>
              <a:gd name="connsiteX28" fmla="*/ 334818 w 853780"/>
              <a:gd name="connsiteY28" fmla="*/ 523684 h 950705"/>
              <a:gd name="connsiteX29" fmla="*/ 335440 w 853780"/>
              <a:gd name="connsiteY29" fmla="*/ 428418 h 950705"/>
              <a:gd name="connsiteX30" fmla="*/ 101486 w 853780"/>
              <a:gd name="connsiteY30" fmla="*/ 428418 h 950705"/>
              <a:gd name="connsiteX31" fmla="*/ 101486 w 853780"/>
              <a:gd name="connsiteY31" fmla="*/ 207015 h 950705"/>
              <a:gd name="connsiteX32" fmla="*/ 61344 w 853780"/>
              <a:gd name="connsiteY32" fmla="*/ 207015 h 950705"/>
              <a:gd name="connsiteX33" fmla="*/ 61344 w 853780"/>
              <a:gd name="connsiteY33" fmla="*/ 427004 h 950705"/>
              <a:gd name="connsiteX34" fmla="*/ 17809 w 853780"/>
              <a:gd name="connsiteY34" fmla="*/ 430057 h 9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3780" h="950705">
                <a:moveTo>
                  <a:pt x="354210" y="514977"/>
                </a:moveTo>
                <a:cubicBezTo>
                  <a:pt x="424374" y="450976"/>
                  <a:pt x="489110" y="391103"/>
                  <a:pt x="554751" y="332133"/>
                </a:cubicBezTo>
                <a:cubicBezTo>
                  <a:pt x="652844" y="244104"/>
                  <a:pt x="804309" y="282154"/>
                  <a:pt x="843829" y="405011"/>
                </a:cubicBezTo>
                <a:cubicBezTo>
                  <a:pt x="866388" y="475118"/>
                  <a:pt x="850444" y="538667"/>
                  <a:pt x="797525" y="588364"/>
                </a:cubicBezTo>
                <a:cubicBezTo>
                  <a:pt x="682979" y="695955"/>
                  <a:pt x="567189" y="802303"/>
                  <a:pt x="449364" y="906276"/>
                </a:cubicBezTo>
                <a:cubicBezTo>
                  <a:pt x="356415" y="988257"/>
                  <a:pt x="215410" y="951959"/>
                  <a:pt x="169840" y="837017"/>
                </a:cubicBezTo>
                <a:cubicBezTo>
                  <a:pt x="163960" y="822205"/>
                  <a:pt x="156441" y="816607"/>
                  <a:pt x="140553" y="813102"/>
                </a:cubicBezTo>
                <a:cubicBezTo>
                  <a:pt x="57273" y="794953"/>
                  <a:pt x="622" y="724055"/>
                  <a:pt x="396" y="638682"/>
                </a:cubicBezTo>
                <a:cubicBezTo>
                  <a:pt x="-113" y="485351"/>
                  <a:pt x="-170" y="331964"/>
                  <a:pt x="452" y="178633"/>
                </a:cubicBezTo>
                <a:cubicBezTo>
                  <a:pt x="848" y="80653"/>
                  <a:pt x="74969" y="3931"/>
                  <a:pt x="171027" y="143"/>
                </a:cubicBezTo>
                <a:cubicBezTo>
                  <a:pt x="265389" y="-3589"/>
                  <a:pt x="346295" y="66348"/>
                  <a:pt x="351553" y="164103"/>
                </a:cubicBezTo>
                <a:cubicBezTo>
                  <a:pt x="356529" y="256938"/>
                  <a:pt x="353645" y="350226"/>
                  <a:pt x="354154" y="443344"/>
                </a:cubicBezTo>
                <a:cubicBezTo>
                  <a:pt x="354323" y="464941"/>
                  <a:pt x="354210" y="486539"/>
                  <a:pt x="354210" y="514977"/>
                </a:cubicBezTo>
                <a:close/>
                <a:moveTo>
                  <a:pt x="440431" y="516956"/>
                </a:moveTo>
                <a:cubicBezTo>
                  <a:pt x="385137" y="567784"/>
                  <a:pt x="330860" y="617650"/>
                  <a:pt x="275623" y="668421"/>
                </a:cubicBezTo>
                <a:cubicBezTo>
                  <a:pt x="285856" y="679277"/>
                  <a:pt x="294111" y="688040"/>
                  <a:pt x="303722" y="698217"/>
                </a:cubicBezTo>
                <a:cubicBezTo>
                  <a:pt x="359073" y="647898"/>
                  <a:pt x="413745" y="598201"/>
                  <a:pt x="469435" y="547543"/>
                </a:cubicBezTo>
                <a:cubicBezTo>
                  <a:pt x="523259" y="606173"/>
                  <a:pt x="575104" y="662711"/>
                  <a:pt x="628250" y="720606"/>
                </a:cubicBezTo>
                <a:cubicBezTo>
                  <a:pt x="682866" y="670400"/>
                  <a:pt x="737368" y="622908"/>
                  <a:pt x="788761" y="572250"/>
                </a:cubicBezTo>
                <a:cubicBezTo>
                  <a:pt x="849596" y="512263"/>
                  <a:pt x="850670" y="415470"/>
                  <a:pt x="794302" y="352883"/>
                </a:cubicBezTo>
                <a:cubicBezTo>
                  <a:pt x="739234" y="291822"/>
                  <a:pt x="643006" y="283002"/>
                  <a:pt x="577535" y="337222"/>
                </a:cubicBezTo>
                <a:cubicBezTo>
                  <a:pt x="521110" y="383866"/>
                  <a:pt x="468474" y="434976"/>
                  <a:pt x="413632" y="484616"/>
                </a:cubicBezTo>
                <a:cubicBezTo>
                  <a:pt x="422791" y="495698"/>
                  <a:pt x="431046" y="505648"/>
                  <a:pt x="440431" y="516956"/>
                </a:cubicBezTo>
                <a:close/>
                <a:moveTo>
                  <a:pt x="17809" y="430057"/>
                </a:moveTo>
                <a:cubicBezTo>
                  <a:pt x="17809" y="505931"/>
                  <a:pt x="14813" y="579317"/>
                  <a:pt x="18658" y="652364"/>
                </a:cubicBezTo>
                <a:cubicBezTo>
                  <a:pt x="22615" y="728691"/>
                  <a:pt x="82376" y="787773"/>
                  <a:pt x="159494" y="797045"/>
                </a:cubicBezTo>
                <a:cubicBezTo>
                  <a:pt x="149034" y="716874"/>
                  <a:pt x="189289" y="660732"/>
                  <a:pt x="246845" y="612505"/>
                </a:cubicBezTo>
                <a:cubicBezTo>
                  <a:pt x="272796" y="590795"/>
                  <a:pt x="297333" y="567275"/>
                  <a:pt x="321871" y="543981"/>
                </a:cubicBezTo>
                <a:cubicBezTo>
                  <a:pt x="327638" y="538554"/>
                  <a:pt x="334479" y="530695"/>
                  <a:pt x="334818" y="523684"/>
                </a:cubicBezTo>
                <a:cubicBezTo>
                  <a:pt x="336231" y="493040"/>
                  <a:pt x="335440" y="462284"/>
                  <a:pt x="335440" y="428418"/>
                </a:cubicBezTo>
                <a:cubicBezTo>
                  <a:pt x="256060" y="428418"/>
                  <a:pt x="180187" y="428418"/>
                  <a:pt x="101486" y="428418"/>
                </a:cubicBezTo>
                <a:cubicBezTo>
                  <a:pt x="101486" y="352261"/>
                  <a:pt x="101486" y="279327"/>
                  <a:pt x="101486" y="207015"/>
                </a:cubicBezTo>
                <a:cubicBezTo>
                  <a:pt x="86786" y="207015"/>
                  <a:pt x="75082" y="207015"/>
                  <a:pt x="61344" y="207015"/>
                </a:cubicBezTo>
                <a:cubicBezTo>
                  <a:pt x="61344" y="281080"/>
                  <a:pt x="61344" y="353109"/>
                  <a:pt x="61344" y="427004"/>
                </a:cubicBezTo>
                <a:cubicBezTo>
                  <a:pt x="46474" y="428078"/>
                  <a:pt x="33583" y="428983"/>
                  <a:pt x="17809" y="430057"/>
                </a:cubicBezTo>
                <a:close/>
              </a:path>
            </a:pathLst>
          </a:custGeom>
          <a:solidFill>
            <a:schemeClr val="accent2"/>
          </a:solidFill>
          <a:ln w="5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6" name="Graphic 194">
            <a:extLst>
              <a:ext uri="{FF2B5EF4-FFF2-40B4-BE49-F238E27FC236}">
                <a16:creationId xmlns:a16="http://schemas.microsoft.com/office/drawing/2014/main" id="{BD3A5192-4959-4407-985B-95AA46FA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0679">
            <a:off x="8879626" y="4930385"/>
            <a:ext cx="317433" cy="915470"/>
          </a:xfrm>
          <a:prstGeom prst="rect">
            <a:avLst/>
          </a:prstGeom>
        </p:spPr>
      </p:pic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7AD3DF3-9EFF-4067-98A1-079B1A3047B6}"/>
              </a:ext>
            </a:extLst>
          </p:cNvPr>
          <p:cNvGrpSpPr/>
          <p:nvPr/>
        </p:nvGrpSpPr>
        <p:grpSpPr>
          <a:xfrm>
            <a:off x="9727528" y="4069813"/>
            <a:ext cx="2284045" cy="1361651"/>
            <a:chOff x="8023558" y="552450"/>
            <a:chExt cx="1610884" cy="960341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1D2B1A60-2469-4C79-BF95-5602BF8B75A1}"/>
                </a:ext>
              </a:extLst>
            </p:cNvPr>
            <p:cNvGrpSpPr/>
            <p:nvPr/>
          </p:nvGrpSpPr>
          <p:grpSpPr>
            <a:xfrm>
              <a:off x="8023558" y="645207"/>
              <a:ext cx="1610884" cy="867584"/>
              <a:chOff x="4267596" y="2538419"/>
              <a:chExt cx="3848798" cy="2072872"/>
            </a:xfrm>
            <a:solidFill>
              <a:schemeClr val="accent1"/>
            </a:solidFill>
          </p:grpSpPr>
          <p:sp>
            <p:nvSpPr>
              <p:cNvPr id="180" name="자유형: 도형 179">
                <a:extLst>
                  <a:ext uri="{FF2B5EF4-FFF2-40B4-BE49-F238E27FC236}">
                    <a16:creationId xmlns:a16="http://schemas.microsoft.com/office/drawing/2014/main" id="{F302D739-698F-4392-9452-E69229D7A227}"/>
                  </a:ext>
                </a:extLst>
              </p:cNvPr>
              <p:cNvSpPr/>
              <p:nvPr/>
            </p:nvSpPr>
            <p:spPr>
              <a:xfrm>
                <a:off x="6785260" y="2568777"/>
                <a:ext cx="1331134" cy="2032989"/>
              </a:xfrm>
              <a:custGeom>
                <a:avLst/>
                <a:gdLst>
                  <a:gd name="connsiteX0" fmla="*/ 490384 w 1331134"/>
                  <a:gd name="connsiteY0" fmla="*/ 489761 h 2032989"/>
                  <a:gd name="connsiteX1" fmla="*/ 845700 w 1331134"/>
                  <a:gd name="connsiteY1" fmla="*/ 489761 h 2032989"/>
                  <a:gd name="connsiteX2" fmla="*/ 927551 w 1331134"/>
                  <a:gd name="connsiteY2" fmla="*/ 544016 h 2032989"/>
                  <a:gd name="connsiteX3" fmla="*/ 927631 w 1331134"/>
                  <a:gd name="connsiteY3" fmla="*/ 544409 h 2032989"/>
                  <a:gd name="connsiteX4" fmla="*/ 931117 w 1331134"/>
                  <a:gd name="connsiteY4" fmla="*/ 547612 h 2032989"/>
                  <a:gd name="connsiteX5" fmla="*/ 1318663 w 1331134"/>
                  <a:gd name="connsiteY5" fmla="*/ 1080822 h 2032989"/>
                  <a:gd name="connsiteX6" fmla="*/ 1304245 w 1331134"/>
                  <a:gd name="connsiteY6" fmla="*/ 1171957 h 2032989"/>
                  <a:gd name="connsiteX7" fmla="*/ 1304246 w 1331134"/>
                  <a:gd name="connsiteY7" fmla="*/ 1171958 h 2032989"/>
                  <a:gd name="connsiteX8" fmla="*/ 1213111 w 1331134"/>
                  <a:gd name="connsiteY8" fmla="*/ 1157540 h 2032989"/>
                  <a:gd name="connsiteX9" fmla="*/ 944828 w 1331134"/>
                  <a:gd name="connsiteY9" fmla="*/ 788421 h 2032989"/>
                  <a:gd name="connsiteX10" fmla="*/ 1062249 w 1331134"/>
                  <a:gd name="connsiteY10" fmla="*/ 1490170 h 2032989"/>
                  <a:gd name="connsiteX11" fmla="*/ 869307 w 1331134"/>
                  <a:gd name="connsiteY11" fmla="*/ 1490170 h 2032989"/>
                  <a:gd name="connsiteX12" fmla="*/ 869307 w 1331134"/>
                  <a:gd name="connsiteY12" fmla="*/ 1949353 h 2032989"/>
                  <a:gd name="connsiteX13" fmla="*/ 785671 w 1331134"/>
                  <a:gd name="connsiteY13" fmla="*/ 2032989 h 2032989"/>
                  <a:gd name="connsiteX14" fmla="*/ 702035 w 1331134"/>
                  <a:gd name="connsiteY14" fmla="*/ 1949353 h 2032989"/>
                  <a:gd name="connsiteX15" fmla="*/ 702035 w 1331134"/>
                  <a:gd name="connsiteY15" fmla="*/ 1490170 h 2032989"/>
                  <a:gd name="connsiteX16" fmla="*/ 615585 w 1331134"/>
                  <a:gd name="connsiteY16" fmla="*/ 1490170 h 2032989"/>
                  <a:gd name="connsiteX17" fmla="*/ 615585 w 1331134"/>
                  <a:gd name="connsiteY17" fmla="*/ 1949353 h 2032989"/>
                  <a:gd name="connsiteX18" fmla="*/ 531949 w 1331134"/>
                  <a:gd name="connsiteY18" fmla="*/ 2032989 h 2032989"/>
                  <a:gd name="connsiteX19" fmla="*/ 448313 w 1331134"/>
                  <a:gd name="connsiteY19" fmla="*/ 1949353 h 2032989"/>
                  <a:gd name="connsiteX20" fmla="*/ 448313 w 1331134"/>
                  <a:gd name="connsiteY20" fmla="*/ 1490170 h 2032989"/>
                  <a:gd name="connsiteX21" fmla="*/ 276875 w 1331134"/>
                  <a:gd name="connsiteY21" fmla="*/ 1490170 h 2032989"/>
                  <a:gd name="connsiteX22" fmla="*/ 396699 w 1331134"/>
                  <a:gd name="connsiteY22" fmla="*/ 774058 h 2032989"/>
                  <a:gd name="connsiteX23" fmla="*/ 118023 w 1331134"/>
                  <a:gd name="connsiteY23" fmla="*/ 1157477 h 2032989"/>
                  <a:gd name="connsiteX24" fmla="*/ 26888 w 1331134"/>
                  <a:gd name="connsiteY24" fmla="*/ 1171895 h 2032989"/>
                  <a:gd name="connsiteX25" fmla="*/ 26889 w 1331134"/>
                  <a:gd name="connsiteY25" fmla="*/ 1171894 h 2032989"/>
                  <a:gd name="connsiteX26" fmla="*/ 12471 w 1331134"/>
                  <a:gd name="connsiteY26" fmla="*/ 1080759 h 2032989"/>
                  <a:gd name="connsiteX27" fmla="*/ 400017 w 1331134"/>
                  <a:gd name="connsiteY27" fmla="*/ 547549 h 2032989"/>
                  <a:gd name="connsiteX28" fmla="*/ 416134 w 1331134"/>
                  <a:gd name="connsiteY28" fmla="*/ 532742 h 2032989"/>
                  <a:gd name="connsiteX29" fmla="*/ 427570 w 1331134"/>
                  <a:gd name="connsiteY29" fmla="*/ 515779 h 2032989"/>
                  <a:gd name="connsiteX30" fmla="*/ 490384 w 1331134"/>
                  <a:gd name="connsiteY30" fmla="*/ 489761 h 2032989"/>
                  <a:gd name="connsiteX31" fmla="*/ 667983 w 1331134"/>
                  <a:gd name="connsiteY31" fmla="*/ 0 h 2032989"/>
                  <a:gd name="connsiteX32" fmla="*/ 887999 w 1331134"/>
                  <a:gd name="connsiteY32" fmla="*/ 220016 h 2032989"/>
                  <a:gd name="connsiteX33" fmla="*/ 667983 w 1331134"/>
                  <a:gd name="connsiteY33" fmla="*/ 440032 h 2032989"/>
                  <a:gd name="connsiteX34" fmla="*/ 447967 w 1331134"/>
                  <a:gd name="connsiteY34" fmla="*/ 220016 h 2032989"/>
                  <a:gd name="connsiteX35" fmla="*/ 667983 w 1331134"/>
                  <a:gd name="connsiteY35" fmla="*/ 0 h 203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331134" h="2032989">
                    <a:moveTo>
                      <a:pt x="490384" y="489761"/>
                    </a:moveTo>
                    <a:lnTo>
                      <a:pt x="845700" y="489761"/>
                    </a:lnTo>
                    <a:cubicBezTo>
                      <a:pt x="882496" y="489761"/>
                      <a:pt x="914066" y="512132"/>
                      <a:pt x="927551" y="544016"/>
                    </a:cubicBezTo>
                    <a:lnTo>
                      <a:pt x="927631" y="544409"/>
                    </a:lnTo>
                    <a:lnTo>
                      <a:pt x="931117" y="547612"/>
                    </a:lnTo>
                    <a:lnTo>
                      <a:pt x="1318663" y="1080822"/>
                    </a:lnTo>
                    <a:cubicBezTo>
                      <a:pt x="1339848" y="1109969"/>
                      <a:pt x="1333392" y="1150772"/>
                      <a:pt x="1304245" y="1171957"/>
                    </a:cubicBezTo>
                    <a:lnTo>
                      <a:pt x="1304246" y="1171958"/>
                    </a:lnTo>
                    <a:cubicBezTo>
                      <a:pt x="1275099" y="1193142"/>
                      <a:pt x="1234296" y="1186687"/>
                      <a:pt x="1213111" y="1157540"/>
                    </a:cubicBezTo>
                    <a:lnTo>
                      <a:pt x="944828" y="788421"/>
                    </a:lnTo>
                    <a:lnTo>
                      <a:pt x="1062249" y="1490170"/>
                    </a:lnTo>
                    <a:lnTo>
                      <a:pt x="869307" y="1490170"/>
                    </a:lnTo>
                    <a:lnTo>
                      <a:pt x="869307" y="1949353"/>
                    </a:lnTo>
                    <a:cubicBezTo>
                      <a:pt x="869307" y="1995544"/>
                      <a:pt x="831862" y="2032989"/>
                      <a:pt x="785671" y="2032989"/>
                    </a:cubicBezTo>
                    <a:cubicBezTo>
                      <a:pt x="739480" y="2032989"/>
                      <a:pt x="702035" y="1995544"/>
                      <a:pt x="702035" y="1949353"/>
                    </a:cubicBezTo>
                    <a:lnTo>
                      <a:pt x="702035" y="1490170"/>
                    </a:lnTo>
                    <a:lnTo>
                      <a:pt x="615585" y="1490170"/>
                    </a:lnTo>
                    <a:lnTo>
                      <a:pt x="615585" y="1949353"/>
                    </a:lnTo>
                    <a:cubicBezTo>
                      <a:pt x="615585" y="1995544"/>
                      <a:pt x="578140" y="2032989"/>
                      <a:pt x="531949" y="2032989"/>
                    </a:cubicBezTo>
                    <a:cubicBezTo>
                      <a:pt x="485758" y="2032989"/>
                      <a:pt x="448313" y="1995544"/>
                      <a:pt x="448313" y="1949353"/>
                    </a:cubicBezTo>
                    <a:lnTo>
                      <a:pt x="448313" y="1490170"/>
                    </a:lnTo>
                    <a:lnTo>
                      <a:pt x="276875" y="1490170"/>
                    </a:lnTo>
                    <a:lnTo>
                      <a:pt x="396699" y="774058"/>
                    </a:lnTo>
                    <a:lnTo>
                      <a:pt x="118023" y="1157477"/>
                    </a:lnTo>
                    <a:cubicBezTo>
                      <a:pt x="96838" y="1186624"/>
                      <a:pt x="56035" y="1193079"/>
                      <a:pt x="26888" y="1171895"/>
                    </a:cubicBezTo>
                    <a:lnTo>
                      <a:pt x="26889" y="1171894"/>
                    </a:lnTo>
                    <a:cubicBezTo>
                      <a:pt x="-2258" y="1150709"/>
                      <a:pt x="-8714" y="1109906"/>
                      <a:pt x="12471" y="1080759"/>
                    </a:cubicBezTo>
                    <a:lnTo>
                      <a:pt x="400017" y="547549"/>
                    </a:lnTo>
                    <a:lnTo>
                      <a:pt x="416134" y="532742"/>
                    </a:lnTo>
                    <a:lnTo>
                      <a:pt x="427570" y="515779"/>
                    </a:lnTo>
                    <a:cubicBezTo>
                      <a:pt x="443646" y="499704"/>
                      <a:pt x="465854" y="489761"/>
                      <a:pt x="490384" y="489761"/>
                    </a:cubicBezTo>
                    <a:close/>
                    <a:moveTo>
                      <a:pt x="667983" y="0"/>
                    </a:moveTo>
                    <a:cubicBezTo>
                      <a:pt x="789494" y="0"/>
                      <a:pt x="887999" y="98505"/>
                      <a:pt x="887999" y="220016"/>
                    </a:cubicBezTo>
                    <a:cubicBezTo>
                      <a:pt x="887999" y="341527"/>
                      <a:pt x="789494" y="440032"/>
                      <a:pt x="667983" y="440032"/>
                    </a:cubicBezTo>
                    <a:cubicBezTo>
                      <a:pt x="546472" y="440032"/>
                      <a:pt x="447967" y="341527"/>
                      <a:pt x="447967" y="220016"/>
                    </a:cubicBezTo>
                    <a:cubicBezTo>
                      <a:pt x="447967" y="98505"/>
                      <a:pt x="546472" y="0"/>
                      <a:pt x="667983" y="0"/>
                    </a:cubicBezTo>
                    <a:close/>
                  </a:path>
                </a:pathLst>
              </a:custGeom>
              <a:grpFill/>
              <a:ln w="668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181" name="자유형: 도형 180">
                <a:extLst>
                  <a:ext uri="{FF2B5EF4-FFF2-40B4-BE49-F238E27FC236}">
                    <a16:creationId xmlns:a16="http://schemas.microsoft.com/office/drawing/2014/main" id="{0D477701-85B8-4356-A1F9-28784F94091F}"/>
                  </a:ext>
                </a:extLst>
              </p:cNvPr>
              <p:cNvSpPr/>
              <p:nvPr/>
            </p:nvSpPr>
            <p:spPr>
              <a:xfrm rot="18786466">
                <a:off x="5309457" y="3509128"/>
                <a:ext cx="905823" cy="1009484"/>
              </a:xfrm>
              <a:custGeom>
                <a:avLst/>
                <a:gdLst>
                  <a:gd name="connsiteX0" fmla="*/ 520250 w 905823"/>
                  <a:gd name="connsiteY0" fmla="*/ 22937 h 1009484"/>
                  <a:gd name="connsiteX1" fmla="*/ 532016 w 905823"/>
                  <a:gd name="connsiteY1" fmla="*/ 45038 h 1009484"/>
                  <a:gd name="connsiteX2" fmla="*/ 607213 w 905823"/>
                  <a:gd name="connsiteY2" fmla="*/ 297014 h 1009484"/>
                  <a:gd name="connsiteX3" fmla="*/ 612927 w 905823"/>
                  <a:gd name="connsiteY3" fmla="*/ 301087 h 1009484"/>
                  <a:gd name="connsiteX4" fmla="*/ 745042 w 905823"/>
                  <a:gd name="connsiteY4" fmla="*/ 442230 h 1009484"/>
                  <a:gd name="connsiteX5" fmla="*/ 758062 w 905823"/>
                  <a:gd name="connsiteY5" fmla="*/ 476855 h 1009484"/>
                  <a:gd name="connsiteX6" fmla="*/ 756584 w 905823"/>
                  <a:gd name="connsiteY6" fmla="*/ 480114 h 1009484"/>
                  <a:gd name="connsiteX7" fmla="*/ 756687 w 905823"/>
                  <a:gd name="connsiteY7" fmla="*/ 480267 h 1009484"/>
                  <a:gd name="connsiteX8" fmla="*/ 761643 w 905823"/>
                  <a:gd name="connsiteY8" fmla="*/ 504811 h 1009484"/>
                  <a:gd name="connsiteX9" fmla="*/ 761643 w 905823"/>
                  <a:gd name="connsiteY9" fmla="*/ 808354 h 1009484"/>
                  <a:gd name="connsiteX10" fmla="*/ 698589 w 905823"/>
                  <a:gd name="connsiteY10" fmla="*/ 871408 h 1009484"/>
                  <a:gd name="connsiteX11" fmla="*/ 635535 w 905823"/>
                  <a:gd name="connsiteY11" fmla="*/ 808354 h 1009484"/>
                  <a:gd name="connsiteX12" fmla="*/ 635535 w 905823"/>
                  <a:gd name="connsiteY12" fmla="*/ 625967 h 1009484"/>
                  <a:gd name="connsiteX13" fmla="*/ 392922 w 905823"/>
                  <a:gd name="connsiteY13" fmla="*/ 933213 h 1009484"/>
                  <a:gd name="connsiteX14" fmla="*/ 321182 w 905823"/>
                  <a:gd name="connsiteY14" fmla="*/ 856571 h 1009484"/>
                  <a:gd name="connsiteX15" fmla="*/ 170943 w 905823"/>
                  <a:gd name="connsiteY15" fmla="*/ 997201 h 1009484"/>
                  <a:gd name="connsiteX16" fmla="*/ 106623 w 905823"/>
                  <a:gd name="connsiteY16" fmla="*/ 995076 h 1009484"/>
                  <a:gd name="connsiteX17" fmla="*/ 108748 w 905823"/>
                  <a:gd name="connsiteY17" fmla="*/ 930756 h 1009484"/>
                  <a:gd name="connsiteX18" fmla="*/ 258987 w 905823"/>
                  <a:gd name="connsiteY18" fmla="*/ 790126 h 1009484"/>
                  <a:gd name="connsiteX19" fmla="*/ 226842 w 905823"/>
                  <a:gd name="connsiteY19" fmla="*/ 755785 h 1009484"/>
                  <a:gd name="connsiteX20" fmla="*/ 76603 w 905823"/>
                  <a:gd name="connsiteY20" fmla="*/ 896414 h 1009484"/>
                  <a:gd name="connsiteX21" fmla="*/ 12283 w 905823"/>
                  <a:gd name="connsiteY21" fmla="*/ 894289 h 1009484"/>
                  <a:gd name="connsiteX22" fmla="*/ 14408 w 905823"/>
                  <a:gd name="connsiteY22" fmla="*/ 829969 h 1009484"/>
                  <a:gd name="connsiteX23" fmla="*/ 164647 w 905823"/>
                  <a:gd name="connsiteY23" fmla="*/ 689340 h 1009484"/>
                  <a:gd name="connsiteX24" fmla="*/ 100902 w 905823"/>
                  <a:gd name="connsiteY24" fmla="*/ 621239 h 1009484"/>
                  <a:gd name="connsiteX25" fmla="*/ 474879 w 905823"/>
                  <a:gd name="connsiteY25" fmla="*/ 364102 h 1009484"/>
                  <a:gd name="connsiteX26" fmla="*/ 491099 w 905823"/>
                  <a:gd name="connsiteY26" fmla="*/ 348919 h 1009484"/>
                  <a:gd name="connsiteX27" fmla="*/ 411175 w 905823"/>
                  <a:gd name="connsiteY27" fmla="*/ 81101 h 1009484"/>
                  <a:gd name="connsiteX28" fmla="*/ 453564 w 905823"/>
                  <a:gd name="connsiteY28" fmla="*/ 2649 h 1009484"/>
                  <a:gd name="connsiteX29" fmla="*/ 520250 w 905823"/>
                  <a:gd name="connsiteY29" fmla="*/ 22937 h 1009484"/>
                  <a:gd name="connsiteX30" fmla="*/ 873510 w 905823"/>
                  <a:gd name="connsiteY30" fmla="*/ 189531 h 1009484"/>
                  <a:gd name="connsiteX31" fmla="*/ 867920 w 905823"/>
                  <a:gd name="connsiteY31" fmla="*/ 358734 h 1009484"/>
                  <a:gd name="connsiteX32" fmla="*/ 698716 w 905823"/>
                  <a:gd name="connsiteY32" fmla="*/ 353144 h 1009484"/>
                  <a:gd name="connsiteX33" fmla="*/ 704307 w 905823"/>
                  <a:gd name="connsiteY33" fmla="*/ 183941 h 1009484"/>
                  <a:gd name="connsiteX34" fmla="*/ 873510 w 905823"/>
                  <a:gd name="connsiteY34" fmla="*/ 189531 h 100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5823" h="1009484">
                    <a:moveTo>
                      <a:pt x="520250" y="22937"/>
                    </a:moveTo>
                    <a:cubicBezTo>
                      <a:pt x="525464" y="29253"/>
                      <a:pt x="529527" y="36696"/>
                      <a:pt x="532016" y="45038"/>
                    </a:cubicBezTo>
                    <a:lnTo>
                      <a:pt x="607213" y="297014"/>
                    </a:lnTo>
                    <a:lnTo>
                      <a:pt x="612927" y="301087"/>
                    </a:lnTo>
                    <a:lnTo>
                      <a:pt x="745042" y="442230"/>
                    </a:lnTo>
                    <a:cubicBezTo>
                      <a:pt x="754163" y="451974"/>
                      <a:pt x="758471" y="464493"/>
                      <a:pt x="758062" y="476855"/>
                    </a:cubicBezTo>
                    <a:lnTo>
                      <a:pt x="756584" y="480114"/>
                    </a:lnTo>
                    <a:lnTo>
                      <a:pt x="756687" y="480267"/>
                    </a:lnTo>
                    <a:cubicBezTo>
                      <a:pt x="759878" y="487811"/>
                      <a:pt x="761643" y="496105"/>
                      <a:pt x="761643" y="504811"/>
                    </a:cubicBezTo>
                    <a:lnTo>
                      <a:pt x="761643" y="808354"/>
                    </a:lnTo>
                    <a:cubicBezTo>
                      <a:pt x="761643" y="843178"/>
                      <a:pt x="733413" y="871408"/>
                      <a:pt x="698589" y="871408"/>
                    </a:cubicBezTo>
                    <a:cubicBezTo>
                      <a:pt x="663765" y="871408"/>
                      <a:pt x="635535" y="843178"/>
                      <a:pt x="635535" y="808354"/>
                    </a:cubicBezTo>
                    <a:lnTo>
                      <a:pt x="635535" y="625967"/>
                    </a:lnTo>
                    <a:lnTo>
                      <a:pt x="392922" y="933213"/>
                    </a:lnTo>
                    <a:lnTo>
                      <a:pt x="321182" y="856571"/>
                    </a:lnTo>
                    <a:lnTo>
                      <a:pt x="170943" y="997201"/>
                    </a:lnTo>
                    <a:cubicBezTo>
                      <a:pt x="152595" y="1014375"/>
                      <a:pt x="123797" y="1013424"/>
                      <a:pt x="106623" y="995076"/>
                    </a:cubicBezTo>
                    <a:cubicBezTo>
                      <a:pt x="89448" y="976727"/>
                      <a:pt x="90400" y="947930"/>
                      <a:pt x="108748" y="930756"/>
                    </a:cubicBezTo>
                    <a:lnTo>
                      <a:pt x="258987" y="790126"/>
                    </a:lnTo>
                    <a:lnTo>
                      <a:pt x="226842" y="755785"/>
                    </a:lnTo>
                    <a:lnTo>
                      <a:pt x="76603" y="896414"/>
                    </a:lnTo>
                    <a:cubicBezTo>
                      <a:pt x="58255" y="913589"/>
                      <a:pt x="29458" y="912638"/>
                      <a:pt x="12283" y="894289"/>
                    </a:cubicBezTo>
                    <a:cubicBezTo>
                      <a:pt x="-4891" y="875941"/>
                      <a:pt x="-3940" y="847144"/>
                      <a:pt x="14408" y="829969"/>
                    </a:cubicBezTo>
                    <a:lnTo>
                      <a:pt x="164647" y="689340"/>
                    </a:lnTo>
                    <a:lnTo>
                      <a:pt x="100902" y="621239"/>
                    </a:lnTo>
                    <a:lnTo>
                      <a:pt x="474879" y="364102"/>
                    </a:lnTo>
                    <a:lnTo>
                      <a:pt x="491099" y="348919"/>
                    </a:lnTo>
                    <a:lnTo>
                      <a:pt x="411175" y="81101"/>
                    </a:lnTo>
                    <a:cubicBezTo>
                      <a:pt x="401216" y="47731"/>
                      <a:pt x="420195" y="12607"/>
                      <a:pt x="453564" y="2649"/>
                    </a:cubicBezTo>
                    <a:cubicBezTo>
                      <a:pt x="478592" y="-4820"/>
                      <a:pt x="504606" y="3988"/>
                      <a:pt x="520250" y="22937"/>
                    </a:cubicBezTo>
                    <a:close/>
                    <a:moveTo>
                      <a:pt x="873510" y="189531"/>
                    </a:moveTo>
                    <a:cubicBezTo>
                      <a:pt x="918690" y="237799"/>
                      <a:pt x="916187" y="313554"/>
                      <a:pt x="867920" y="358734"/>
                    </a:cubicBezTo>
                    <a:cubicBezTo>
                      <a:pt x="819652" y="403915"/>
                      <a:pt x="743897" y="401412"/>
                      <a:pt x="698716" y="353144"/>
                    </a:cubicBezTo>
                    <a:cubicBezTo>
                      <a:pt x="653536" y="304876"/>
                      <a:pt x="656039" y="229122"/>
                      <a:pt x="704307" y="183941"/>
                    </a:cubicBezTo>
                    <a:cubicBezTo>
                      <a:pt x="752574" y="138761"/>
                      <a:pt x="828329" y="141263"/>
                      <a:pt x="873510" y="189531"/>
                    </a:cubicBezTo>
                    <a:close/>
                  </a:path>
                </a:pathLst>
              </a:custGeom>
              <a:grpFill/>
              <a:ln w="668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182" name="자유형: 도형 181">
                <a:extLst>
                  <a:ext uri="{FF2B5EF4-FFF2-40B4-BE49-F238E27FC236}">
                    <a16:creationId xmlns:a16="http://schemas.microsoft.com/office/drawing/2014/main" id="{B513095C-3AAA-461C-8CF4-192E29FC4E82}"/>
                  </a:ext>
                </a:extLst>
              </p:cNvPr>
              <p:cNvSpPr/>
              <p:nvPr/>
            </p:nvSpPr>
            <p:spPr>
              <a:xfrm>
                <a:off x="6121718" y="3442688"/>
                <a:ext cx="756138" cy="1150128"/>
              </a:xfrm>
              <a:custGeom>
                <a:avLst/>
                <a:gdLst>
                  <a:gd name="connsiteX0" fmla="*/ 703646 w 756138"/>
                  <a:gd name="connsiteY0" fmla="*/ 231767 h 1150128"/>
                  <a:gd name="connsiteX1" fmla="*/ 740100 w 756138"/>
                  <a:gd name="connsiteY1" fmla="*/ 245573 h 1150128"/>
                  <a:gd name="connsiteX2" fmla="*/ 742308 w 756138"/>
                  <a:gd name="connsiteY2" fmla="*/ 317565 h 1150128"/>
                  <a:gd name="connsiteX3" fmla="*/ 631935 w 756138"/>
                  <a:gd name="connsiteY3" fmla="*/ 434922 h 1150128"/>
                  <a:gd name="connsiteX4" fmla="*/ 596397 w 756138"/>
                  <a:gd name="connsiteY4" fmla="*/ 450936 h 1150128"/>
                  <a:gd name="connsiteX5" fmla="*/ 579375 w 756138"/>
                  <a:gd name="connsiteY5" fmla="*/ 444490 h 1150128"/>
                  <a:gd name="connsiteX6" fmla="*/ 555940 w 756138"/>
                  <a:gd name="connsiteY6" fmla="*/ 442342 h 1150128"/>
                  <a:gd name="connsiteX7" fmla="*/ 475242 w 756138"/>
                  <a:gd name="connsiteY7" fmla="*/ 399911 h 1150128"/>
                  <a:gd name="connsiteX8" fmla="*/ 475242 w 756138"/>
                  <a:gd name="connsiteY8" fmla="*/ 640649 h 1150128"/>
                  <a:gd name="connsiteX9" fmla="*/ 476465 w 756138"/>
                  <a:gd name="connsiteY9" fmla="*/ 643939 h 1150128"/>
                  <a:gd name="connsiteX10" fmla="*/ 545057 w 756138"/>
                  <a:gd name="connsiteY10" fmla="*/ 1078096 h 1150128"/>
                  <a:gd name="connsiteX11" fmla="*/ 493241 w 756138"/>
                  <a:gd name="connsiteY11" fmla="*/ 1149356 h 1150128"/>
                  <a:gd name="connsiteX12" fmla="*/ 421981 w 756138"/>
                  <a:gd name="connsiteY12" fmla="*/ 1097540 h 1150128"/>
                  <a:gd name="connsiteX13" fmla="*/ 363824 w 756138"/>
                  <a:gd name="connsiteY13" fmla="*/ 729427 h 1150128"/>
                  <a:gd name="connsiteX14" fmla="*/ 302844 w 756138"/>
                  <a:gd name="connsiteY14" fmla="*/ 729427 h 1150128"/>
                  <a:gd name="connsiteX15" fmla="*/ 244686 w 756138"/>
                  <a:gd name="connsiteY15" fmla="*/ 1097540 h 1150128"/>
                  <a:gd name="connsiteX16" fmla="*/ 173426 w 756138"/>
                  <a:gd name="connsiteY16" fmla="*/ 1149356 h 1150128"/>
                  <a:gd name="connsiteX17" fmla="*/ 121610 w 756138"/>
                  <a:gd name="connsiteY17" fmla="*/ 1078096 h 1150128"/>
                  <a:gd name="connsiteX18" fmla="*/ 182740 w 756138"/>
                  <a:gd name="connsiteY18" fmla="*/ 691167 h 1150128"/>
                  <a:gd name="connsiteX19" fmla="*/ 180549 w 756138"/>
                  <a:gd name="connsiteY19" fmla="*/ 680311 h 1150128"/>
                  <a:gd name="connsiteX20" fmla="*/ 180549 w 756138"/>
                  <a:gd name="connsiteY20" fmla="*/ 503991 h 1150128"/>
                  <a:gd name="connsiteX21" fmla="*/ 94681 w 756138"/>
                  <a:gd name="connsiteY21" fmla="*/ 648008 h 1150128"/>
                  <a:gd name="connsiteX22" fmla="*/ 24855 w 756138"/>
                  <a:gd name="connsiteY22" fmla="*/ 665671 h 1150128"/>
                  <a:gd name="connsiteX23" fmla="*/ 24856 w 756138"/>
                  <a:gd name="connsiteY23" fmla="*/ 665670 h 1150128"/>
                  <a:gd name="connsiteX24" fmla="*/ 7193 w 756138"/>
                  <a:gd name="connsiteY24" fmla="*/ 595844 h 1150128"/>
                  <a:gd name="connsiteX25" fmla="*/ 178625 w 756138"/>
                  <a:gd name="connsiteY25" fmla="*/ 308316 h 1150128"/>
                  <a:gd name="connsiteX26" fmla="*/ 183645 w 756138"/>
                  <a:gd name="connsiteY26" fmla="*/ 304575 h 1150128"/>
                  <a:gd name="connsiteX27" fmla="*/ 184409 w 756138"/>
                  <a:gd name="connsiteY27" fmla="*/ 300795 h 1150128"/>
                  <a:gd name="connsiteX28" fmla="*/ 229665 w 756138"/>
                  <a:gd name="connsiteY28" fmla="*/ 270797 h 1150128"/>
                  <a:gd name="connsiteX29" fmla="*/ 426126 w 756138"/>
                  <a:gd name="connsiteY29" fmla="*/ 270797 h 1150128"/>
                  <a:gd name="connsiteX30" fmla="*/ 436168 w 756138"/>
                  <a:gd name="connsiteY30" fmla="*/ 274957 h 1150128"/>
                  <a:gd name="connsiteX31" fmla="*/ 460750 w 756138"/>
                  <a:gd name="connsiteY31" fmla="*/ 277209 h 1150128"/>
                  <a:gd name="connsiteX32" fmla="*/ 580977 w 756138"/>
                  <a:gd name="connsiteY32" fmla="*/ 340426 h 1150128"/>
                  <a:gd name="connsiteX33" fmla="*/ 668108 w 756138"/>
                  <a:gd name="connsiteY33" fmla="*/ 247781 h 1150128"/>
                  <a:gd name="connsiteX34" fmla="*/ 703646 w 756138"/>
                  <a:gd name="connsiteY34" fmla="*/ 231767 h 1150128"/>
                  <a:gd name="connsiteX35" fmla="*/ 327862 w 756138"/>
                  <a:gd name="connsiteY35" fmla="*/ 0 h 1150128"/>
                  <a:gd name="connsiteX36" fmla="*/ 449512 w 756138"/>
                  <a:gd name="connsiteY36" fmla="*/ 121651 h 1150128"/>
                  <a:gd name="connsiteX37" fmla="*/ 327862 w 756138"/>
                  <a:gd name="connsiteY37" fmla="*/ 243302 h 1150128"/>
                  <a:gd name="connsiteX38" fmla="*/ 206212 w 756138"/>
                  <a:gd name="connsiteY38" fmla="*/ 121651 h 1150128"/>
                  <a:gd name="connsiteX39" fmla="*/ 327862 w 756138"/>
                  <a:gd name="connsiteY39" fmla="*/ 0 h 115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56138" h="1150128">
                    <a:moveTo>
                      <a:pt x="703646" y="231767"/>
                    </a:moveTo>
                    <a:cubicBezTo>
                      <a:pt x="716674" y="231367"/>
                      <a:pt x="729855" y="235938"/>
                      <a:pt x="740100" y="245573"/>
                    </a:cubicBezTo>
                    <a:cubicBezTo>
                      <a:pt x="760590" y="264843"/>
                      <a:pt x="761578" y="297075"/>
                      <a:pt x="742308" y="317565"/>
                    </a:cubicBezTo>
                    <a:cubicBezTo>
                      <a:pt x="705517" y="356684"/>
                      <a:pt x="668726" y="395802"/>
                      <a:pt x="631935" y="434922"/>
                    </a:cubicBezTo>
                    <a:cubicBezTo>
                      <a:pt x="622300" y="445167"/>
                      <a:pt x="609424" y="450537"/>
                      <a:pt x="596397" y="450936"/>
                    </a:cubicBezTo>
                    <a:lnTo>
                      <a:pt x="579375" y="444490"/>
                    </a:lnTo>
                    <a:lnTo>
                      <a:pt x="555940" y="442342"/>
                    </a:lnTo>
                    <a:lnTo>
                      <a:pt x="475242" y="399911"/>
                    </a:lnTo>
                    <a:lnTo>
                      <a:pt x="475242" y="640649"/>
                    </a:lnTo>
                    <a:lnTo>
                      <a:pt x="476465" y="643939"/>
                    </a:lnTo>
                    <a:lnTo>
                      <a:pt x="545057" y="1078096"/>
                    </a:lnTo>
                    <a:cubicBezTo>
                      <a:pt x="550426" y="1112082"/>
                      <a:pt x="527228" y="1143986"/>
                      <a:pt x="493241" y="1149356"/>
                    </a:cubicBezTo>
                    <a:cubicBezTo>
                      <a:pt x="459255" y="1154725"/>
                      <a:pt x="427351" y="1131526"/>
                      <a:pt x="421981" y="1097540"/>
                    </a:cubicBezTo>
                    <a:lnTo>
                      <a:pt x="363824" y="729427"/>
                    </a:lnTo>
                    <a:lnTo>
                      <a:pt x="302844" y="729427"/>
                    </a:lnTo>
                    <a:lnTo>
                      <a:pt x="244686" y="1097540"/>
                    </a:lnTo>
                    <a:cubicBezTo>
                      <a:pt x="239317" y="1131526"/>
                      <a:pt x="207413" y="1154725"/>
                      <a:pt x="173426" y="1149356"/>
                    </a:cubicBezTo>
                    <a:cubicBezTo>
                      <a:pt x="139439" y="1143986"/>
                      <a:pt x="116241" y="1112082"/>
                      <a:pt x="121610" y="1078096"/>
                    </a:cubicBezTo>
                    <a:lnTo>
                      <a:pt x="182740" y="691167"/>
                    </a:lnTo>
                    <a:lnTo>
                      <a:pt x="180549" y="680311"/>
                    </a:lnTo>
                    <a:lnTo>
                      <a:pt x="180549" y="503991"/>
                    </a:lnTo>
                    <a:lnTo>
                      <a:pt x="94681" y="648008"/>
                    </a:lnTo>
                    <a:cubicBezTo>
                      <a:pt x="80276" y="672167"/>
                      <a:pt x="49014" y="680075"/>
                      <a:pt x="24855" y="665671"/>
                    </a:cubicBezTo>
                    <a:lnTo>
                      <a:pt x="24856" y="665670"/>
                    </a:lnTo>
                    <a:cubicBezTo>
                      <a:pt x="696" y="651266"/>
                      <a:pt x="-7212" y="620003"/>
                      <a:pt x="7193" y="595844"/>
                    </a:cubicBezTo>
                    <a:lnTo>
                      <a:pt x="178625" y="308316"/>
                    </a:lnTo>
                    <a:lnTo>
                      <a:pt x="183645" y="304575"/>
                    </a:lnTo>
                    <a:lnTo>
                      <a:pt x="184409" y="300795"/>
                    </a:lnTo>
                    <a:cubicBezTo>
                      <a:pt x="191865" y="283167"/>
                      <a:pt x="209321" y="270797"/>
                      <a:pt x="229665" y="270797"/>
                    </a:cubicBezTo>
                    <a:lnTo>
                      <a:pt x="426126" y="270797"/>
                    </a:lnTo>
                    <a:lnTo>
                      <a:pt x="436168" y="274957"/>
                    </a:lnTo>
                    <a:lnTo>
                      <a:pt x="460750" y="277209"/>
                    </a:lnTo>
                    <a:lnTo>
                      <a:pt x="580977" y="340426"/>
                    </a:lnTo>
                    <a:lnTo>
                      <a:pt x="668108" y="247781"/>
                    </a:lnTo>
                    <a:cubicBezTo>
                      <a:pt x="677743" y="237536"/>
                      <a:pt x="690618" y="232166"/>
                      <a:pt x="703646" y="231767"/>
                    </a:cubicBezTo>
                    <a:close/>
                    <a:moveTo>
                      <a:pt x="327862" y="0"/>
                    </a:moveTo>
                    <a:cubicBezTo>
                      <a:pt x="395047" y="0"/>
                      <a:pt x="449512" y="54465"/>
                      <a:pt x="449512" y="121651"/>
                    </a:cubicBezTo>
                    <a:cubicBezTo>
                      <a:pt x="449512" y="188837"/>
                      <a:pt x="395047" y="243302"/>
                      <a:pt x="327862" y="243302"/>
                    </a:cubicBezTo>
                    <a:cubicBezTo>
                      <a:pt x="260677" y="243302"/>
                      <a:pt x="206212" y="188837"/>
                      <a:pt x="206212" y="121651"/>
                    </a:cubicBezTo>
                    <a:cubicBezTo>
                      <a:pt x="206212" y="54465"/>
                      <a:pt x="260677" y="0"/>
                      <a:pt x="327862" y="0"/>
                    </a:cubicBezTo>
                    <a:close/>
                  </a:path>
                </a:pathLst>
              </a:custGeom>
              <a:grpFill/>
              <a:ln w="668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183" name="자유형: 도형 182">
                <a:extLst>
                  <a:ext uri="{FF2B5EF4-FFF2-40B4-BE49-F238E27FC236}">
                    <a16:creationId xmlns:a16="http://schemas.microsoft.com/office/drawing/2014/main" id="{C8B80F61-8674-450A-A6BB-6B6B61A8462C}"/>
                  </a:ext>
                </a:extLst>
              </p:cNvPr>
              <p:cNvSpPr/>
              <p:nvPr/>
            </p:nvSpPr>
            <p:spPr>
              <a:xfrm rot="21207485">
                <a:off x="4267596" y="2538419"/>
                <a:ext cx="1179231" cy="2072872"/>
              </a:xfrm>
              <a:custGeom>
                <a:avLst/>
                <a:gdLst>
                  <a:gd name="connsiteX0" fmla="*/ 489510 w 1179231"/>
                  <a:gd name="connsiteY0" fmla="*/ 467977 h 2072872"/>
                  <a:gd name="connsiteX1" fmla="*/ 831997 w 1179231"/>
                  <a:gd name="connsiteY1" fmla="*/ 507252 h 2072872"/>
                  <a:gd name="connsiteX2" fmla="*/ 889667 w 1179231"/>
                  <a:gd name="connsiteY2" fmla="*/ 539274 h 2072872"/>
                  <a:gd name="connsiteX3" fmla="*/ 891784 w 1179231"/>
                  <a:gd name="connsiteY3" fmla="*/ 543351 h 2072872"/>
                  <a:gd name="connsiteX4" fmla="*/ 896055 w 1179231"/>
                  <a:gd name="connsiteY4" fmla="*/ 545994 h 2072872"/>
                  <a:gd name="connsiteX5" fmla="*/ 916077 w 1179231"/>
                  <a:gd name="connsiteY5" fmla="*/ 573881 h 2072872"/>
                  <a:gd name="connsiteX6" fmla="*/ 1171574 w 1179231"/>
                  <a:gd name="connsiteY6" fmla="*/ 1140728 h 2072872"/>
                  <a:gd name="connsiteX7" fmla="*/ 1128281 w 1179231"/>
                  <a:gd name="connsiteY7" fmla="*/ 1255072 h 2072872"/>
                  <a:gd name="connsiteX8" fmla="*/ 1128283 w 1179231"/>
                  <a:gd name="connsiteY8" fmla="*/ 1255072 h 2072872"/>
                  <a:gd name="connsiteX9" fmla="*/ 1013940 w 1179231"/>
                  <a:gd name="connsiteY9" fmla="*/ 1211780 h 2072872"/>
                  <a:gd name="connsiteX10" fmla="*/ 873648 w 1179231"/>
                  <a:gd name="connsiteY10" fmla="*/ 900528 h 2072872"/>
                  <a:gd name="connsiteX11" fmla="*/ 839326 w 1179231"/>
                  <a:gd name="connsiteY11" fmla="*/ 1199820 h 2072872"/>
                  <a:gd name="connsiteX12" fmla="*/ 839325 w 1179231"/>
                  <a:gd name="connsiteY12" fmla="*/ 1960194 h 2072872"/>
                  <a:gd name="connsiteX13" fmla="*/ 726647 w 1179231"/>
                  <a:gd name="connsiteY13" fmla="*/ 2072872 h 2072872"/>
                  <a:gd name="connsiteX14" fmla="*/ 726648 w 1179231"/>
                  <a:gd name="connsiteY14" fmla="*/ 2072871 h 2072872"/>
                  <a:gd name="connsiteX15" fmla="*/ 613970 w 1179231"/>
                  <a:gd name="connsiteY15" fmla="*/ 1960193 h 2072872"/>
                  <a:gd name="connsiteX16" fmla="*/ 613970 w 1179231"/>
                  <a:gd name="connsiteY16" fmla="*/ 1281464 h 2072872"/>
                  <a:gd name="connsiteX17" fmla="*/ 532651 w 1179231"/>
                  <a:gd name="connsiteY17" fmla="*/ 1272139 h 2072872"/>
                  <a:gd name="connsiteX18" fmla="*/ 379003 w 1179231"/>
                  <a:gd name="connsiteY18" fmla="*/ 1933246 h 2072872"/>
                  <a:gd name="connsiteX19" fmla="*/ 243743 w 1179231"/>
                  <a:gd name="connsiteY19" fmla="*/ 2017491 h 2072872"/>
                  <a:gd name="connsiteX20" fmla="*/ 243744 w 1179231"/>
                  <a:gd name="connsiteY20" fmla="*/ 2017492 h 2072872"/>
                  <a:gd name="connsiteX21" fmla="*/ 159499 w 1179231"/>
                  <a:gd name="connsiteY21" fmla="*/ 1882232 h 2072872"/>
                  <a:gd name="connsiteX22" fmla="*/ 324260 w 1179231"/>
                  <a:gd name="connsiteY22" fmla="*/ 1173301 h 2072872"/>
                  <a:gd name="connsiteX23" fmla="*/ 323244 w 1179231"/>
                  <a:gd name="connsiteY23" fmla="*/ 1161375 h 2072872"/>
                  <a:gd name="connsiteX24" fmla="*/ 359173 w 1179231"/>
                  <a:gd name="connsiteY24" fmla="*/ 848067 h 2072872"/>
                  <a:gd name="connsiteX25" fmla="*/ 155186 w 1179231"/>
                  <a:gd name="connsiteY25" fmla="*/ 1115387 h 2072872"/>
                  <a:gd name="connsiteX26" fmla="*/ 34011 w 1179231"/>
                  <a:gd name="connsiteY26" fmla="*/ 1131670 h 2072872"/>
                  <a:gd name="connsiteX27" fmla="*/ 34013 w 1179231"/>
                  <a:gd name="connsiteY27" fmla="*/ 1131670 h 2072872"/>
                  <a:gd name="connsiteX28" fmla="*/ 17729 w 1179231"/>
                  <a:gd name="connsiteY28" fmla="*/ 1010495 h 2072872"/>
                  <a:gd name="connsiteX29" fmla="*/ 391870 w 1179231"/>
                  <a:gd name="connsiteY29" fmla="*/ 520191 h 2072872"/>
                  <a:gd name="connsiteX30" fmla="*/ 412160 w 1179231"/>
                  <a:gd name="connsiteY30" fmla="*/ 502403 h 2072872"/>
                  <a:gd name="connsiteX31" fmla="*/ 426089 w 1179231"/>
                  <a:gd name="connsiteY31" fmla="*/ 486112 h 2072872"/>
                  <a:gd name="connsiteX32" fmla="*/ 489510 w 1179231"/>
                  <a:gd name="connsiteY32" fmla="*/ 467977 h 2072872"/>
                  <a:gd name="connsiteX33" fmla="*/ 720120 w 1179231"/>
                  <a:gd name="connsiteY33" fmla="*/ 1452 h 2072872"/>
                  <a:gd name="connsiteX34" fmla="*/ 913637 w 1179231"/>
                  <a:gd name="connsiteY34" fmla="*/ 245101 h 2072872"/>
                  <a:gd name="connsiteX35" fmla="*/ 669987 w 1179231"/>
                  <a:gd name="connsiteY35" fmla="*/ 438618 h 2072872"/>
                  <a:gd name="connsiteX36" fmla="*/ 476470 w 1179231"/>
                  <a:gd name="connsiteY36" fmla="*/ 194969 h 2072872"/>
                  <a:gd name="connsiteX37" fmla="*/ 720120 w 1179231"/>
                  <a:gd name="connsiteY37" fmla="*/ 1452 h 207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79231" h="2072872">
                    <a:moveTo>
                      <a:pt x="489510" y="467977"/>
                    </a:moveTo>
                    <a:lnTo>
                      <a:pt x="831997" y="507252"/>
                    </a:lnTo>
                    <a:cubicBezTo>
                      <a:pt x="855642" y="509964"/>
                      <a:pt x="875949" y="522002"/>
                      <a:pt x="889667" y="539274"/>
                    </a:cubicBezTo>
                    <a:lnTo>
                      <a:pt x="891784" y="543351"/>
                    </a:lnTo>
                    <a:lnTo>
                      <a:pt x="896055" y="545994"/>
                    </a:lnTo>
                    <a:cubicBezTo>
                      <a:pt x="904293" y="553626"/>
                      <a:pt x="911172" y="562999"/>
                      <a:pt x="916077" y="573881"/>
                    </a:cubicBezTo>
                    <a:lnTo>
                      <a:pt x="1171574" y="1140728"/>
                    </a:lnTo>
                    <a:cubicBezTo>
                      <a:pt x="1191194" y="1184258"/>
                      <a:pt x="1171811" y="1235451"/>
                      <a:pt x="1128281" y="1255072"/>
                    </a:cubicBezTo>
                    <a:lnTo>
                      <a:pt x="1128283" y="1255072"/>
                    </a:lnTo>
                    <a:cubicBezTo>
                      <a:pt x="1084753" y="1274692"/>
                      <a:pt x="1033560" y="1255310"/>
                      <a:pt x="1013940" y="1211780"/>
                    </a:cubicBezTo>
                    <a:lnTo>
                      <a:pt x="873648" y="900528"/>
                    </a:lnTo>
                    <a:lnTo>
                      <a:pt x="839326" y="1199820"/>
                    </a:lnTo>
                    <a:lnTo>
                      <a:pt x="839325" y="1960194"/>
                    </a:lnTo>
                    <a:cubicBezTo>
                      <a:pt x="839325" y="2022424"/>
                      <a:pt x="788877" y="2072872"/>
                      <a:pt x="726647" y="2072872"/>
                    </a:cubicBezTo>
                    <a:lnTo>
                      <a:pt x="726648" y="2072871"/>
                    </a:lnTo>
                    <a:cubicBezTo>
                      <a:pt x="664418" y="2072871"/>
                      <a:pt x="613970" y="2022423"/>
                      <a:pt x="613970" y="1960193"/>
                    </a:cubicBezTo>
                    <a:lnTo>
                      <a:pt x="613970" y="1281464"/>
                    </a:lnTo>
                    <a:lnTo>
                      <a:pt x="532651" y="1272139"/>
                    </a:lnTo>
                    <a:lnTo>
                      <a:pt x="379003" y="1933246"/>
                    </a:lnTo>
                    <a:cubicBezTo>
                      <a:pt x="364916" y="1993860"/>
                      <a:pt x="304357" y="2031578"/>
                      <a:pt x="243743" y="2017491"/>
                    </a:cubicBezTo>
                    <a:lnTo>
                      <a:pt x="243744" y="2017492"/>
                    </a:lnTo>
                    <a:cubicBezTo>
                      <a:pt x="183129" y="2003405"/>
                      <a:pt x="145411" y="1942846"/>
                      <a:pt x="159499" y="1882232"/>
                    </a:cubicBezTo>
                    <a:lnTo>
                      <a:pt x="324260" y="1173301"/>
                    </a:lnTo>
                    <a:lnTo>
                      <a:pt x="323244" y="1161375"/>
                    </a:lnTo>
                    <a:lnTo>
                      <a:pt x="359173" y="848067"/>
                    </a:lnTo>
                    <a:lnTo>
                      <a:pt x="155186" y="1115387"/>
                    </a:lnTo>
                    <a:cubicBezTo>
                      <a:pt x="126221" y="1153345"/>
                      <a:pt x="71969" y="1160635"/>
                      <a:pt x="34011" y="1131670"/>
                    </a:cubicBezTo>
                    <a:lnTo>
                      <a:pt x="34013" y="1131670"/>
                    </a:lnTo>
                    <a:cubicBezTo>
                      <a:pt x="-3946" y="1102705"/>
                      <a:pt x="-11236" y="1048453"/>
                      <a:pt x="17729" y="1010495"/>
                    </a:cubicBezTo>
                    <a:lnTo>
                      <a:pt x="391870" y="520191"/>
                    </a:lnTo>
                    <a:lnTo>
                      <a:pt x="412160" y="502403"/>
                    </a:lnTo>
                    <a:lnTo>
                      <a:pt x="426089" y="486112"/>
                    </a:lnTo>
                    <a:cubicBezTo>
                      <a:pt x="443361" y="472394"/>
                      <a:pt x="465866" y="465265"/>
                      <a:pt x="489510" y="467977"/>
                    </a:cubicBezTo>
                    <a:close/>
                    <a:moveTo>
                      <a:pt x="720120" y="1452"/>
                    </a:moveTo>
                    <a:cubicBezTo>
                      <a:pt x="840840" y="15295"/>
                      <a:pt x="927481" y="124382"/>
                      <a:pt x="913637" y="245101"/>
                    </a:cubicBezTo>
                    <a:cubicBezTo>
                      <a:pt x="899793" y="365821"/>
                      <a:pt x="790707" y="452462"/>
                      <a:pt x="669987" y="438618"/>
                    </a:cubicBezTo>
                    <a:cubicBezTo>
                      <a:pt x="549267" y="424775"/>
                      <a:pt x="462626" y="315688"/>
                      <a:pt x="476470" y="194969"/>
                    </a:cubicBezTo>
                    <a:cubicBezTo>
                      <a:pt x="490314" y="74249"/>
                      <a:pt x="599400" y="-12392"/>
                      <a:pt x="720120" y="1452"/>
                    </a:cubicBezTo>
                    <a:close/>
                  </a:path>
                </a:pathLst>
              </a:custGeom>
              <a:grpFill/>
              <a:ln w="668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dirty="0"/>
              </a:p>
            </p:txBody>
          </p:sp>
        </p:grpSp>
        <p:sp>
          <p:nvSpPr>
            <p:cNvPr id="184" name="하트 183">
              <a:extLst>
                <a:ext uri="{FF2B5EF4-FFF2-40B4-BE49-F238E27FC236}">
                  <a16:creationId xmlns:a16="http://schemas.microsoft.com/office/drawing/2014/main" id="{AF37D598-46B0-4827-8659-AD421D51A33E}"/>
                </a:ext>
              </a:extLst>
            </p:cNvPr>
            <p:cNvSpPr/>
            <p:nvPr/>
          </p:nvSpPr>
          <p:spPr>
            <a:xfrm>
              <a:off x="8649183" y="552450"/>
              <a:ext cx="316476" cy="316476"/>
            </a:xfrm>
            <a:prstGeom prst="hear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AC2ECA-E0BB-4E50-8007-7C4F1E469BAD}"/>
              </a:ext>
            </a:extLst>
          </p:cNvPr>
          <p:cNvGrpSpPr/>
          <p:nvPr/>
        </p:nvGrpSpPr>
        <p:grpSpPr>
          <a:xfrm>
            <a:off x="7162083" y="1410288"/>
            <a:ext cx="4098099" cy="5012869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B2D3D11-40EF-431E-937F-9998363D7E5C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9BF6A3F-C39C-43E0-AED5-8ECB28800947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E12C10-C4FC-476E-ABBF-663659FF99E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C9C2F85-8AE3-469C-9D69-99FCEF8E5505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613BD5E-9B40-4ABB-926A-54D7FE2BA89D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BA886E-3068-47EB-B063-6808A3A8FFC0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A8BD158-E6FC-4FEE-B361-CD49EDAADA72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EA6AF6ED-C0FD-4D2B-894D-DC217FEAB4D3}"/>
              </a:ext>
            </a:extLst>
          </p:cNvPr>
          <p:cNvGrpSpPr/>
          <p:nvPr/>
        </p:nvGrpSpPr>
        <p:grpSpPr>
          <a:xfrm>
            <a:off x="4611888" y="1283321"/>
            <a:ext cx="1471494" cy="5242197"/>
            <a:chOff x="5318238" y="587987"/>
            <a:chExt cx="1554585" cy="5538210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FBAEA5C-95EC-4459-BA7C-83A4D0FDC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238" y="587987"/>
              <a:ext cx="777766" cy="5538210"/>
            </a:xfrm>
            <a:custGeom>
              <a:avLst/>
              <a:gdLst/>
              <a:ahLst/>
              <a:cxnLst/>
              <a:rect l="l" t="t" r="r" b="b"/>
              <a:pathLst>
                <a:path w="777766" h="5538209">
                  <a:moveTo>
                    <a:pt x="686205" y="0"/>
                  </a:moveTo>
                  <a:lnTo>
                    <a:pt x="759076" y="6073"/>
                  </a:lnTo>
                  <a:lnTo>
                    <a:pt x="777766" y="11499"/>
                  </a:lnTo>
                  <a:lnTo>
                    <a:pt x="777766" y="2896629"/>
                  </a:lnTo>
                  <a:lnTo>
                    <a:pt x="773245" y="2896629"/>
                  </a:lnTo>
                  <a:lnTo>
                    <a:pt x="773245" y="2906750"/>
                  </a:lnTo>
                  <a:lnTo>
                    <a:pt x="710495" y="3400655"/>
                  </a:lnTo>
                  <a:lnTo>
                    <a:pt x="645721" y="3657728"/>
                  </a:lnTo>
                  <a:lnTo>
                    <a:pt x="633575" y="3767035"/>
                  </a:lnTo>
                  <a:lnTo>
                    <a:pt x="641672" y="3874317"/>
                  </a:lnTo>
                  <a:lnTo>
                    <a:pt x="651793" y="3977552"/>
                  </a:lnTo>
                  <a:lnTo>
                    <a:pt x="667987" y="4084834"/>
                  </a:lnTo>
                  <a:lnTo>
                    <a:pt x="670011" y="4194141"/>
                  </a:lnTo>
                  <a:lnTo>
                    <a:pt x="663938" y="4305472"/>
                  </a:lnTo>
                  <a:lnTo>
                    <a:pt x="651793" y="4356077"/>
                  </a:lnTo>
                  <a:lnTo>
                    <a:pt x="641672" y="4422876"/>
                  </a:lnTo>
                  <a:lnTo>
                    <a:pt x="627503" y="4499795"/>
                  </a:lnTo>
                  <a:lnTo>
                    <a:pt x="615358" y="4580763"/>
                  </a:lnTo>
                  <a:lnTo>
                    <a:pt x="607261" y="4661731"/>
                  </a:lnTo>
                  <a:lnTo>
                    <a:pt x="605237" y="4742699"/>
                  </a:lnTo>
                  <a:lnTo>
                    <a:pt x="607261" y="4817594"/>
                  </a:lnTo>
                  <a:lnTo>
                    <a:pt x="623454" y="4880345"/>
                  </a:lnTo>
                  <a:lnTo>
                    <a:pt x="686205" y="5007869"/>
                  </a:lnTo>
                  <a:lnTo>
                    <a:pt x="663938" y="5082764"/>
                  </a:lnTo>
                  <a:lnTo>
                    <a:pt x="647745" y="5173853"/>
                  </a:lnTo>
                  <a:lnTo>
                    <a:pt x="647745" y="5268991"/>
                  </a:lnTo>
                  <a:lnTo>
                    <a:pt x="655842" y="5358056"/>
                  </a:lnTo>
                  <a:lnTo>
                    <a:pt x="655842" y="5443072"/>
                  </a:lnTo>
                  <a:lnTo>
                    <a:pt x="645721" y="5519992"/>
                  </a:lnTo>
                  <a:lnTo>
                    <a:pt x="605237" y="5534161"/>
                  </a:lnTo>
                  <a:lnTo>
                    <a:pt x="556656" y="5538209"/>
                  </a:lnTo>
                  <a:lnTo>
                    <a:pt x="512123" y="5524040"/>
                  </a:lnTo>
                  <a:lnTo>
                    <a:pt x="467591" y="5501774"/>
                  </a:lnTo>
                  <a:lnTo>
                    <a:pt x="431155" y="5465338"/>
                  </a:lnTo>
                  <a:lnTo>
                    <a:pt x="408889" y="5420806"/>
                  </a:lnTo>
                  <a:lnTo>
                    <a:pt x="402816" y="5366152"/>
                  </a:lnTo>
                  <a:lnTo>
                    <a:pt x="439252" y="5295305"/>
                  </a:lnTo>
                  <a:lnTo>
                    <a:pt x="465567" y="5210289"/>
                  </a:lnTo>
                  <a:lnTo>
                    <a:pt x="475688" y="5119200"/>
                  </a:lnTo>
                  <a:lnTo>
                    <a:pt x="483784" y="5020014"/>
                  </a:lnTo>
                  <a:lnTo>
                    <a:pt x="479736" y="4916780"/>
                  </a:lnTo>
                  <a:lnTo>
                    <a:pt x="467591" y="4809498"/>
                  </a:lnTo>
                  <a:lnTo>
                    <a:pt x="449373" y="4698167"/>
                  </a:lnTo>
                  <a:lnTo>
                    <a:pt x="431155" y="4588860"/>
                  </a:lnTo>
                  <a:lnTo>
                    <a:pt x="408889" y="4485626"/>
                  </a:lnTo>
                  <a:lnTo>
                    <a:pt x="386623" y="4382392"/>
                  </a:lnTo>
                  <a:lnTo>
                    <a:pt x="364356" y="4287254"/>
                  </a:lnTo>
                  <a:lnTo>
                    <a:pt x="346139" y="4198189"/>
                  </a:lnTo>
                  <a:lnTo>
                    <a:pt x="327921" y="4117221"/>
                  </a:lnTo>
                  <a:lnTo>
                    <a:pt x="317800" y="4007915"/>
                  </a:lnTo>
                  <a:lnTo>
                    <a:pt x="323872" y="3892535"/>
                  </a:lnTo>
                  <a:lnTo>
                    <a:pt x="340066" y="3779180"/>
                  </a:lnTo>
                  <a:lnTo>
                    <a:pt x="362332" y="3667849"/>
                  </a:lnTo>
                  <a:lnTo>
                    <a:pt x="376502" y="3554494"/>
                  </a:lnTo>
                  <a:lnTo>
                    <a:pt x="384598" y="3441139"/>
                  </a:lnTo>
                  <a:lnTo>
                    <a:pt x="368405" y="3325759"/>
                  </a:lnTo>
                  <a:lnTo>
                    <a:pt x="354235" y="3252888"/>
                  </a:lnTo>
                  <a:lnTo>
                    <a:pt x="336018" y="3167872"/>
                  </a:lnTo>
                  <a:lnTo>
                    <a:pt x="313751" y="3072735"/>
                  </a:lnTo>
                  <a:lnTo>
                    <a:pt x="291485" y="2969500"/>
                  </a:lnTo>
                  <a:lnTo>
                    <a:pt x="269219" y="2862218"/>
                  </a:lnTo>
                  <a:lnTo>
                    <a:pt x="255050" y="2758984"/>
                  </a:lnTo>
                  <a:lnTo>
                    <a:pt x="246953" y="2655750"/>
                  </a:lnTo>
                  <a:lnTo>
                    <a:pt x="246953" y="2560612"/>
                  </a:lnTo>
                  <a:lnTo>
                    <a:pt x="259098" y="2475596"/>
                  </a:lnTo>
                  <a:lnTo>
                    <a:pt x="291485" y="2354144"/>
                  </a:lnTo>
                  <a:lnTo>
                    <a:pt x="336018" y="2240789"/>
                  </a:lnTo>
                  <a:lnTo>
                    <a:pt x="384598" y="2127434"/>
                  </a:lnTo>
                  <a:lnTo>
                    <a:pt x="431155" y="2020151"/>
                  </a:lnTo>
                  <a:lnTo>
                    <a:pt x="467591" y="1908820"/>
                  </a:lnTo>
                  <a:lnTo>
                    <a:pt x="479736" y="1831900"/>
                  </a:lnTo>
                  <a:lnTo>
                    <a:pt x="475688" y="1759029"/>
                  </a:lnTo>
                  <a:lnTo>
                    <a:pt x="461518" y="1684134"/>
                  </a:lnTo>
                  <a:lnTo>
                    <a:pt x="435204" y="1619360"/>
                  </a:lnTo>
                  <a:lnTo>
                    <a:pt x="408889" y="1556609"/>
                  </a:lnTo>
                  <a:lnTo>
                    <a:pt x="386623" y="1497908"/>
                  </a:lnTo>
                  <a:lnTo>
                    <a:pt x="368405" y="1439206"/>
                  </a:lnTo>
                  <a:lnTo>
                    <a:pt x="362332" y="1439206"/>
                  </a:lnTo>
                  <a:lnTo>
                    <a:pt x="344114" y="1556609"/>
                  </a:lnTo>
                  <a:lnTo>
                    <a:pt x="317800" y="1669965"/>
                  </a:lnTo>
                  <a:lnTo>
                    <a:pt x="283388" y="1777247"/>
                  </a:lnTo>
                  <a:lnTo>
                    <a:pt x="259098" y="1884530"/>
                  </a:lnTo>
                  <a:lnTo>
                    <a:pt x="246953" y="1961449"/>
                  </a:lnTo>
                  <a:lnTo>
                    <a:pt x="246953" y="2034320"/>
                  </a:lnTo>
                  <a:lnTo>
                    <a:pt x="251001" y="2107192"/>
                  </a:lnTo>
                  <a:lnTo>
                    <a:pt x="251001" y="2182087"/>
                  </a:lnTo>
                  <a:lnTo>
                    <a:pt x="240880" y="2248885"/>
                  </a:lnTo>
                  <a:lnTo>
                    <a:pt x="222662" y="2317708"/>
                  </a:lnTo>
                  <a:lnTo>
                    <a:pt x="192299" y="2390579"/>
                  </a:lnTo>
                  <a:lnTo>
                    <a:pt x="165985" y="2475596"/>
                  </a:lnTo>
                  <a:lnTo>
                    <a:pt x="143718" y="2564661"/>
                  </a:lnTo>
                  <a:lnTo>
                    <a:pt x="129549" y="2653725"/>
                  </a:lnTo>
                  <a:lnTo>
                    <a:pt x="125501" y="2748863"/>
                  </a:lnTo>
                  <a:lnTo>
                    <a:pt x="143718" y="2839952"/>
                  </a:lnTo>
                  <a:lnTo>
                    <a:pt x="218614" y="2937113"/>
                  </a:lnTo>
                  <a:lnTo>
                    <a:pt x="210517" y="2947234"/>
                  </a:lnTo>
                  <a:lnTo>
                    <a:pt x="202420" y="2955331"/>
                  </a:lnTo>
                  <a:lnTo>
                    <a:pt x="202420" y="2961404"/>
                  </a:lnTo>
                  <a:lnTo>
                    <a:pt x="202420" y="2973549"/>
                  </a:lnTo>
                  <a:lnTo>
                    <a:pt x="200396" y="2979621"/>
                  </a:lnTo>
                  <a:lnTo>
                    <a:pt x="200396" y="2995815"/>
                  </a:lnTo>
                  <a:lnTo>
                    <a:pt x="159912" y="2997839"/>
                  </a:lnTo>
                  <a:lnTo>
                    <a:pt x="125501" y="2997839"/>
                  </a:lnTo>
                  <a:lnTo>
                    <a:pt x="97162" y="2997839"/>
                  </a:lnTo>
                  <a:lnTo>
                    <a:pt x="62750" y="3001888"/>
                  </a:lnTo>
                  <a:lnTo>
                    <a:pt x="26315" y="2939137"/>
                  </a:lnTo>
                  <a:lnTo>
                    <a:pt x="8097" y="2880436"/>
                  </a:lnTo>
                  <a:lnTo>
                    <a:pt x="0" y="2817685"/>
                  </a:lnTo>
                  <a:lnTo>
                    <a:pt x="4049" y="2754935"/>
                  </a:lnTo>
                  <a:lnTo>
                    <a:pt x="16194" y="2686112"/>
                  </a:lnTo>
                  <a:lnTo>
                    <a:pt x="30363" y="2613241"/>
                  </a:lnTo>
                  <a:lnTo>
                    <a:pt x="44533" y="2532273"/>
                  </a:lnTo>
                  <a:lnTo>
                    <a:pt x="44533" y="2097071"/>
                  </a:lnTo>
                  <a:lnTo>
                    <a:pt x="125501" y="1520174"/>
                  </a:lnTo>
                  <a:lnTo>
                    <a:pt x="137646" y="1435157"/>
                  </a:lnTo>
                  <a:lnTo>
                    <a:pt x="141694" y="1346093"/>
                  </a:lnTo>
                  <a:lnTo>
                    <a:pt x="141694" y="1261076"/>
                  </a:lnTo>
                  <a:lnTo>
                    <a:pt x="143718" y="1176060"/>
                  </a:lnTo>
                  <a:lnTo>
                    <a:pt x="151815" y="1095092"/>
                  </a:lnTo>
                  <a:lnTo>
                    <a:pt x="170033" y="1026269"/>
                  </a:lnTo>
                  <a:lnTo>
                    <a:pt x="200396" y="963519"/>
                  </a:lnTo>
                  <a:lnTo>
                    <a:pt x="236832" y="927083"/>
                  </a:lnTo>
                  <a:lnTo>
                    <a:pt x="281364" y="900769"/>
                  </a:lnTo>
                  <a:lnTo>
                    <a:pt x="331969" y="882551"/>
                  </a:lnTo>
                  <a:lnTo>
                    <a:pt x="390671" y="868382"/>
                  </a:lnTo>
                  <a:lnTo>
                    <a:pt x="449373" y="852188"/>
                  </a:lnTo>
                  <a:lnTo>
                    <a:pt x="508075" y="833970"/>
                  </a:lnTo>
                  <a:lnTo>
                    <a:pt x="556656" y="815752"/>
                  </a:lnTo>
                  <a:lnTo>
                    <a:pt x="601188" y="787414"/>
                  </a:lnTo>
                  <a:lnTo>
                    <a:pt x="629527" y="750978"/>
                  </a:lnTo>
                  <a:lnTo>
                    <a:pt x="651793" y="702397"/>
                  </a:lnTo>
                  <a:lnTo>
                    <a:pt x="647745" y="657865"/>
                  </a:lnTo>
                  <a:lnTo>
                    <a:pt x="633575" y="613332"/>
                  </a:lnTo>
                  <a:lnTo>
                    <a:pt x="605237" y="568800"/>
                  </a:lnTo>
                  <a:lnTo>
                    <a:pt x="570825" y="528316"/>
                  </a:lnTo>
                  <a:lnTo>
                    <a:pt x="538438" y="487832"/>
                  </a:lnTo>
                  <a:lnTo>
                    <a:pt x="512123" y="447348"/>
                  </a:lnTo>
                  <a:lnTo>
                    <a:pt x="502002" y="410913"/>
                  </a:lnTo>
                  <a:lnTo>
                    <a:pt x="512123" y="386622"/>
                  </a:lnTo>
                  <a:lnTo>
                    <a:pt x="512123" y="352211"/>
                  </a:lnTo>
                  <a:lnTo>
                    <a:pt x="506051" y="311727"/>
                  </a:lnTo>
                  <a:lnTo>
                    <a:pt x="506051" y="275291"/>
                  </a:lnTo>
                  <a:lnTo>
                    <a:pt x="508075" y="234807"/>
                  </a:lnTo>
                  <a:lnTo>
                    <a:pt x="530341" y="168009"/>
                  </a:lnTo>
                  <a:lnTo>
                    <a:pt x="566777" y="109307"/>
                  </a:lnTo>
                  <a:lnTo>
                    <a:pt x="611309" y="54653"/>
                  </a:lnTo>
                  <a:lnTo>
                    <a:pt x="651793" y="60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1744ACF-6926-42E4-BD8D-8BC36074E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2" y="591390"/>
              <a:ext cx="776821" cy="5534807"/>
            </a:xfrm>
            <a:custGeom>
              <a:avLst/>
              <a:gdLst/>
              <a:ahLst/>
              <a:cxnLst/>
              <a:rect l="l" t="t" r="r" b="b"/>
              <a:pathLst>
                <a:path w="776821" h="5534807">
                  <a:moveTo>
                    <a:pt x="0" y="0"/>
                  </a:moveTo>
                  <a:lnTo>
                    <a:pt x="44060" y="12791"/>
                  </a:lnTo>
                  <a:lnTo>
                    <a:pt x="94665" y="43154"/>
                  </a:lnTo>
                  <a:lnTo>
                    <a:pt x="139197" y="79590"/>
                  </a:lnTo>
                  <a:lnTo>
                    <a:pt x="175633" y="128171"/>
                  </a:lnTo>
                  <a:lnTo>
                    <a:pt x="205996" y="178776"/>
                  </a:lnTo>
                  <a:lnTo>
                    <a:pt x="224214" y="237478"/>
                  </a:lnTo>
                  <a:lnTo>
                    <a:pt x="224214" y="358930"/>
                  </a:lnTo>
                  <a:lnTo>
                    <a:pt x="250528" y="393341"/>
                  </a:lnTo>
                  <a:lnTo>
                    <a:pt x="238383" y="435849"/>
                  </a:lnTo>
                  <a:lnTo>
                    <a:pt x="224214" y="474309"/>
                  </a:lnTo>
                  <a:lnTo>
                    <a:pt x="201948" y="506696"/>
                  </a:lnTo>
                  <a:lnTo>
                    <a:pt x="183730" y="537059"/>
                  </a:lnTo>
                  <a:lnTo>
                    <a:pt x="161464" y="569446"/>
                  </a:lnTo>
                  <a:lnTo>
                    <a:pt x="143246" y="601833"/>
                  </a:lnTo>
                  <a:lnTo>
                    <a:pt x="135149" y="642317"/>
                  </a:lnTo>
                  <a:lnTo>
                    <a:pt x="133125" y="694947"/>
                  </a:lnTo>
                  <a:lnTo>
                    <a:pt x="143246" y="757697"/>
                  </a:lnTo>
                  <a:lnTo>
                    <a:pt x="191827" y="775915"/>
                  </a:lnTo>
                  <a:lnTo>
                    <a:pt x="250528" y="798181"/>
                  </a:lnTo>
                  <a:lnTo>
                    <a:pt x="313279" y="816399"/>
                  </a:lnTo>
                  <a:lnTo>
                    <a:pt x="376029" y="838665"/>
                  </a:lnTo>
                  <a:lnTo>
                    <a:pt x="436755" y="860931"/>
                  </a:lnTo>
                  <a:lnTo>
                    <a:pt x="493433" y="889270"/>
                  </a:lnTo>
                  <a:lnTo>
                    <a:pt x="537965" y="919633"/>
                  </a:lnTo>
                  <a:lnTo>
                    <a:pt x="574401" y="960117"/>
                  </a:lnTo>
                  <a:lnTo>
                    <a:pt x="602740" y="1022867"/>
                  </a:lnTo>
                  <a:lnTo>
                    <a:pt x="618933" y="1091690"/>
                  </a:lnTo>
                  <a:lnTo>
                    <a:pt x="620957" y="1168609"/>
                  </a:lnTo>
                  <a:lnTo>
                    <a:pt x="625006" y="1249577"/>
                  </a:lnTo>
                  <a:lnTo>
                    <a:pt x="625006" y="1334594"/>
                  </a:lnTo>
                  <a:lnTo>
                    <a:pt x="637151" y="1419610"/>
                  </a:lnTo>
                  <a:lnTo>
                    <a:pt x="659417" y="1569401"/>
                  </a:lnTo>
                  <a:lnTo>
                    <a:pt x="677635" y="1725264"/>
                  </a:lnTo>
                  <a:lnTo>
                    <a:pt x="695853" y="1873031"/>
                  </a:lnTo>
                  <a:lnTo>
                    <a:pt x="718119" y="2012700"/>
                  </a:lnTo>
                  <a:lnTo>
                    <a:pt x="724192" y="2383129"/>
                  </a:lnTo>
                  <a:lnTo>
                    <a:pt x="724192" y="2553162"/>
                  </a:lnTo>
                  <a:lnTo>
                    <a:pt x="736337" y="2593646"/>
                  </a:lnTo>
                  <a:lnTo>
                    <a:pt x="746458" y="2642226"/>
                  </a:lnTo>
                  <a:lnTo>
                    <a:pt x="758603" y="2692831"/>
                  </a:lnTo>
                  <a:lnTo>
                    <a:pt x="764676" y="2747485"/>
                  </a:lnTo>
                  <a:lnTo>
                    <a:pt x="772773" y="2804162"/>
                  </a:lnTo>
                  <a:lnTo>
                    <a:pt x="776821" y="2854767"/>
                  </a:lnTo>
                  <a:lnTo>
                    <a:pt x="768724" y="2903348"/>
                  </a:lnTo>
                  <a:lnTo>
                    <a:pt x="754555" y="2939784"/>
                  </a:lnTo>
                  <a:lnTo>
                    <a:pt x="724192" y="2972171"/>
                  </a:lnTo>
                  <a:lnTo>
                    <a:pt x="683708" y="2990389"/>
                  </a:lnTo>
                  <a:lnTo>
                    <a:pt x="665490" y="2980268"/>
                  </a:lnTo>
                  <a:lnTo>
                    <a:pt x="637151" y="2980268"/>
                  </a:lnTo>
                  <a:lnTo>
                    <a:pt x="602740" y="2984316"/>
                  </a:lnTo>
                  <a:lnTo>
                    <a:pt x="574401" y="2984316"/>
                  </a:lnTo>
                  <a:lnTo>
                    <a:pt x="556183" y="2909421"/>
                  </a:lnTo>
                  <a:lnTo>
                    <a:pt x="592619" y="2877033"/>
                  </a:lnTo>
                  <a:lnTo>
                    <a:pt x="610836" y="2844646"/>
                  </a:lnTo>
                  <a:lnTo>
                    <a:pt x="614885" y="2810235"/>
                  </a:lnTo>
                  <a:lnTo>
                    <a:pt x="614885" y="2765702"/>
                  </a:lnTo>
                  <a:lnTo>
                    <a:pt x="614885" y="2719146"/>
                  </a:lnTo>
                  <a:lnTo>
                    <a:pt x="620957" y="2660444"/>
                  </a:lnTo>
                  <a:lnTo>
                    <a:pt x="629054" y="2630081"/>
                  </a:lnTo>
                  <a:lnTo>
                    <a:pt x="639175" y="2593646"/>
                  </a:lnTo>
                  <a:lnTo>
                    <a:pt x="637151" y="2553162"/>
                  </a:lnTo>
                  <a:lnTo>
                    <a:pt x="521772" y="2207023"/>
                  </a:lnTo>
                  <a:lnTo>
                    <a:pt x="515699" y="1879103"/>
                  </a:lnTo>
                  <a:lnTo>
                    <a:pt x="452949" y="1662514"/>
                  </a:lnTo>
                  <a:lnTo>
                    <a:pt x="444852" y="1626078"/>
                  </a:lnTo>
                  <a:lnTo>
                    <a:pt x="436755" y="1585594"/>
                  </a:lnTo>
                  <a:lnTo>
                    <a:pt x="434731" y="1541062"/>
                  </a:lnTo>
                  <a:lnTo>
                    <a:pt x="426634" y="1496529"/>
                  </a:lnTo>
                  <a:lnTo>
                    <a:pt x="412465" y="1460094"/>
                  </a:lnTo>
                  <a:lnTo>
                    <a:pt x="394247" y="1433779"/>
                  </a:lnTo>
                  <a:lnTo>
                    <a:pt x="382102" y="1488433"/>
                  </a:lnTo>
                  <a:lnTo>
                    <a:pt x="367932" y="1541062"/>
                  </a:lnTo>
                  <a:lnTo>
                    <a:pt x="345666" y="1591667"/>
                  </a:lnTo>
                  <a:lnTo>
                    <a:pt x="323400" y="1648344"/>
                  </a:lnTo>
                  <a:lnTo>
                    <a:pt x="305182" y="1707046"/>
                  </a:lnTo>
                  <a:lnTo>
                    <a:pt x="295061" y="1769796"/>
                  </a:lnTo>
                  <a:lnTo>
                    <a:pt x="295061" y="1834571"/>
                  </a:lnTo>
                  <a:lnTo>
                    <a:pt x="305182" y="1905418"/>
                  </a:lnTo>
                  <a:lnTo>
                    <a:pt x="327448" y="1978289"/>
                  </a:lnTo>
                  <a:lnTo>
                    <a:pt x="355787" y="2049136"/>
                  </a:lnTo>
                  <a:lnTo>
                    <a:pt x="390198" y="2117959"/>
                  </a:lnTo>
                  <a:lnTo>
                    <a:pt x="426634" y="2192854"/>
                  </a:lnTo>
                  <a:lnTo>
                    <a:pt x="459021" y="2265725"/>
                  </a:lnTo>
                  <a:lnTo>
                    <a:pt x="489384" y="2346693"/>
                  </a:lnTo>
                  <a:lnTo>
                    <a:pt x="511650" y="2431710"/>
                  </a:lnTo>
                  <a:lnTo>
                    <a:pt x="525820" y="2520774"/>
                  </a:lnTo>
                  <a:lnTo>
                    <a:pt x="529868" y="2619960"/>
                  </a:lnTo>
                  <a:lnTo>
                    <a:pt x="515699" y="2723194"/>
                  </a:lnTo>
                  <a:lnTo>
                    <a:pt x="400319" y="3389156"/>
                  </a:lnTo>
                  <a:lnTo>
                    <a:pt x="416513" y="3498463"/>
                  </a:lnTo>
                  <a:lnTo>
                    <a:pt x="434731" y="3615866"/>
                  </a:lnTo>
                  <a:lnTo>
                    <a:pt x="452949" y="3735294"/>
                  </a:lnTo>
                  <a:lnTo>
                    <a:pt x="471166" y="3858770"/>
                  </a:lnTo>
                  <a:lnTo>
                    <a:pt x="471166" y="3980222"/>
                  </a:lnTo>
                  <a:lnTo>
                    <a:pt x="459021" y="4105722"/>
                  </a:lnTo>
                  <a:lnTo>
                    <a:pt x="353763" y="4684643"/>
                  </a:lnTo>
                  <a:lnTo>
                    <a:pt x="337569" y="4747394"/>
                  </a:lnTo>
                  <a:lnTo>
                    <a:pt x="323400" y="4820265"/>
                  </a:lnTo>
                  <a:lnTo>
                    <a:pt x="309230" y="4897184"/>
                  </a:lnTo>
                  <a:lnTo>
                    <a:pt x="305182" y="4974104"/>
                  </a:lnTo>
                  <a:lnTo>
                    <a:pt x="313279" y="5055072"/>
                  </a:lnTo>
                  <a:lnTo>
                    <a:pt x="400319" y="5445742"/>
                  </a:lnTo>
                  <a:lnTo>
                    <a:pt x="353763" y="5476105"/>
                  </a:lnTo>
                  <a:lnTo>
                    <a:pt x="301134" y="5500396"/>
                  </a:lnTo>
                  <a:lnTo>
                    <a:pt x="242432" y="5522662"/>
                  </a:lnTo>
                  <a:lnTo>
                    <a:pt x="175633" y="5534807"/>
                  </a:lnTo>
                  <a:lnTo>
                    <a:pt x="153367" y="5482178"/>
                  </a:lnTo>
                  <a:lnTo>
                    <a:pt x="143246" y="5427525"/>
                  </a:lnTo>
                  <a:lnTo>
                    <a:pt x="139197" y="5364774"/>
                  </a:lnTo>
                  <a:lnTo>
                    <a:pt x="143246" y="5302024"/>
                  </a:lnTo>
                  <a:lnTo>
                    <a:pt x="147294" y="5233201"/>
                  </a:lnTo>
                  <a:lnTo>
                    <a:pt x="143246" y="5162354"/>
                  </a:lnTo>
                  <a:lnTo>
                    <a:pt x="135149" y="5095556"/>
                  </a:lnTo>
                  <a:lnTo>
                    <a:pt x="129076" y="5032806"/>
                  </a:lnTo>
                  <a:lnTo>
                    <a:pt x="133125" y="4970056"/>
                  </a:lnTo>
                  <a:lnTo>
                    <a:pt x="143246" y="4909330"/>
                  </a:lnTo>
                  <a:lnTo>
                    <a:pt x="153367" y="4842531"/>
                  </a:lnTo>
                  <a:lnTo>
                    <a:pt x="169560" y="4771684"/>
                  </a:lnTo>
                  <a:lnTo>
                    <a:pt x="175633" y="4698813"/>
                  </a:lnTo>
                  <a:lnTo>
                    <a:pt x="175633" y="4617845"/>
                  </a:lnTo>
                  <a:lnTo>
                    <a:pt x="169560" y="4528780"/>
                  </a:lnTo>
                  <a:lnTo>
                    <a:pt x="147294" y="4425546"/>
                  </a:lnTo>
                  <a:lnTo>
                    <a:pt x="129076" y="4312191"/>
                  </a:lnTo>
                  <a:lnTo>
                    <a:pt x="110859" y="4186690"/>
                  </a:lnTo>
                  <a:lnTo>
                    <a:pt x="106810" y="4061190"/>
                  </a:lnTo>
                  <a:lnTo>
                    <a:pt x="116931" y="3937714"/>
                  </a:lnTo>
                  <a:lnTo>
                    <a:pt x="129076" y="3885085"/>
                  </a:lnTo>
                  <a:lnTo>
                    <a:pt x="143246" y="3822334"/>
                  </a:lnTo>
                  <a:lnTo>
                    <a:pt x="147294" y="3759584"/>
                  </a:lnTo>
                  <a:lnTo>
                    <a:pt x="143246" y="3694810"/>
                  </a:lnTo>
                  <a:lnTo>
                    <a:pt x="110859" y="3538947"/>
                  </a:lnTo>
                  <a:lnTo>
                    <a:pt x="76447" y="3385107"/>
                  </a:lnTo>
                  <a:lnTo>
                    <a:pt x="44060" y="3223171"/>
                  </a:lnTo>
                  <a:lnTo>
                    <a:pt x="21794" y="3057187"/>
                  </a:lnTo>
                  <a:lnTo>
                    <a:pt x="7624" y="2885130"/>
                  </a:lnTo>
                  <a:lnTo>
                    <a:pt x="0" y="2885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30A1BB15-6BC3-4440-B90B-E7D189A5633F}"/>
              </a:ext>
            </a:extLst>
          </p:cNvPr>
          <p:cNvGrpSpPr>
            <a:grpSpLocks noChangeAspect="1"/>
          </p:cNvGrpSpPr>
          <p:nvPr/>
        </p:nvGrpSpPr>
        <p:grpSpPr>
          <a:xfrm>
            <a:off x="2793510" y="1284860"/>
            <a:ext cx="1468913" cy="5240658"/>
            <a:chOff x="3303186" y="2057490"/>
            <a:chExt cx="1009050" cy="3600000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367F267-9CDB-4D37-A244-E6544F6916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014913C-B9BB-4BB2-BC81-70C770D819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97DC3A8-4166-48D8-88DF-E1408A2B25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EB52F17-CD88-4FE7-8D14-18F2D9FD7E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E495197-BCCC-45FE-BD89-E7CC7B8573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A410EF6-FFB7-4F9D-9ACC-5125EFD0DB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ACB6A7F-49AE-4B09-B2F5-A0C7B97B7A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F73A5AB-AA6B-4F3A-AF95-2491EE0C77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629741E4-FF68-4EEC-B67B-E0F2395FD5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8B00CC-A5AD-4B62-A34B-BF0D07F215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25" name="Group 10">
            <a:extLst>
              <a:ext uri="{FF2B5EF4-FFF2-40B4-BE49-F238E27FC236}">
                <a16:creationId xmlns:a16="http://schemas.microsoft.com/office/drawing/2014/main" id="{61D4F82E-34C2-406A-B943-089297257B7E}"/>
              </a:ext>
            </a:extLst>
          </p:cNvPr>
          <p:cNvGrpSpPr>
            <a:grpSpLocks noChangeAspect="1"/>
          </p:cNvGrpSpPr>
          <p:nvPr/>
        </p:nvGrpSpPr>
        <p:grpSpPr>
          <a:xfrm>
            <a:off x="963615" y="1313911"/>
            <a:ext cx="1498466" cy="5211607"/>
            <a:chOff x="1755471" y="2057490"/>
            <a:chExt cx="1035089" cy="360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70AAB672-0B72-451F-96D2-67DC9BD6F3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80AC28-B258-4234-B1D1-B8FFA421A9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185DABE-8FA3-40D3-BAF0-79E28F1DBA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EF7B58E-573E-44DD-BFCB-662A44EB5F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92944A36-626E-4DC6-8A5C-A52E299E2A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31D5C950-ED7B-4B08-936C-A48AF1BA99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F730FDE5-918A-4D61-8B4B-FD8F29F644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0D19D43E-2BA2-499D-9E97-910BBB0799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D79D8B8-5DB4-416F-9F80-88CF5DB90F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3311D2BE-501F-44DB-A19D-F66767D96B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5FF83E-E202-407A-B1F7-889B5A7F8084}"/>
              </a:ext>
            </a:extLst>
          </p:cNvPr>
          <p:cNvSpPr txBox="1">
            <a:spLocks/>
          </p:cNvSpPr>
          <p:nvPr/>
        </p:nvSpPr>
        <p:spPr>
          <a:xfrm>
            <a:off x="2395185" y="1924048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7566F2-BF38-4EE2-9B99-3D72DBE94084}"/>
              </a:ext>
            </a:extLst>
          </p:cNvPr>
          <p:cNvSpPr txBox="1">
            <a:spLocks/>
          </p:cNvSpPr>
          <p:nvPr/>
        </p:nvSpPr>
        <p:spPr>
          <a:xfrm>
            <a:off x="2395185" y="2240351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Doctor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744E4BB-1B7B-47A0-8EBF-827D9B666827}"/>
              </a:ext>
            </a:extLst>
          </p:cNvPr>
          <p:cNvSpPr txBox="1">
            <a:spLocks/>
          </p:cNvSpPr>
          <p:nvPr/>
        </p:nvSpPr>
        <p:spPr>
          <a:xfrm>
            <a:off x="2395185" y="2506859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F4E1930E-9725-440A-ABCA-AEFD0DA610B0}"/>
              </a:ext>
            </a:extLst>
          </p:cNvPr>
          <p:cNvGrpSpPr/>
          <p:nvPr/>
        </p:nvGrpSpPr>
        <p:grpSpPr>
          <a:xfrm>
            <a:off x="2746417" y="3352942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" name="Rounded Rectangle 3">
              <a:extLst>
                <a:ext uri="{FF2B5EF4-FFF2-40B4-BE49-F238E27FC236}">
                  <a16:creationId xmlns:a16="http://schemas.microsoft.com/office/drawing/2014/main" id="{71F7A660-AD76-48F7-90C8-2EBB2C8177D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39">
              <a:extLst>
                <a:ext uri="{FF2B5EF4-FFF2-40B4-BE49-F238E27FC236}">
                  <a16:creationId xmlns:a16="http://schemas.microsoft.com/office/drawing/2014/main" id="{1344EB47-B464-40D9-AD6C-2EED612692F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ed Rectangle 2">
              <a:extLst>
                <a:ext uri="{FF2B5EF4-FFF2-40B4-BE49-F238E27FC236}">
                  <a16:creationId xmlns:a16="http://schemas.microsoft.com/office/drawing/2014/main" id="{DD9582DC-3E77-404E-A320-91A8434DAF5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CD1DE4-EBC9-4124-8FC0-7AC820B2702E}"/>
              </a:ext>
            </a:extLst>
          </p:cNvPr>
          <p:cNvSpPr txBox="1">
            <a:spLocks/>
          </p:cNvSpPr>
          <p:nvPr/>
        </p:nvSpPr>
        <p:spPr>
          <a:xfrm>
            <a:off x="6048375" y="1924048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DA03525-774D-47E0-9205-821E8AF13CB5}"/>
              </a:ext>
            </a:extLst>
          </p:cNvPr>
          <p:cNvSpPr txBox="1">
            <a:spLocks/>
          </p:cNvSpPr>
          <p:nvPr/>
        </p:nvSpPr>
        <p:spPr>
          <a:xfrm>
            <a:off x="6048375" y="2240351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Doctor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D1EE4A3-0B53-4BF5-ACF3-8422AC8FD2AD}"/>
              </a:ext>
            </a:extLst>
          </p:cNvPr>
          <p:cNvSpPr txBox="1">
            <a:spLocks/>
          </p:cNvSpPr>
          <p:nvPr/>
        </p:nvSpPr>
        <p:spPr>
          <a:xfrm>
            <a:off x="6048375" y="2506859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8DDFF775-D550-40E4-B3BB-BE584AE0CCD0}"/>
              </a:ext>
            </a:extLst>
          </p:cNvPr>
          <p:cNvGrpSpPr/>
          <p:nvPr/>
        </p:nvGrpSpPr>
        <p:grpSpPr>
          <a:xfrm>
            <a:off x="6399607" y="3352942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E65CDAA3-CA6A-4283-B3B4-39E96AB8C97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124DC3FF-A022-440C-B900-5FB6913C52E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C6921016-3EDA-4DBB-BA3E-454326FA4716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92489B1-0F1C-4015-BC06-FAF2876B5D80}"/>
              </a:ext>
            </a:extLst>
          </p:cNvPr>
          <p:cNvSpPr txBox="1">
            <a:spLocks/>
          </p:cNvSpPr>
          <p:nvPr/>
        </p:nvSpPr>
        <p:spPr>
          <a:xfrm>
            <a:off x="9701565" y="1924048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71556E57-D713-48BF-9401-07623EA0E7C9}"/>
              </a:ext>
            </a:extLst>
          </p:cNvPr>
          <p:cNvSpPr txBox="1">
            <a:spLocks/>
          </p:cNvSpPr>
          <p:nvPr/>
        </p:nvSpPr>
        <p:spPr>
          <a:xfrm>
            <a:off x="9701565" y="2240351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Doctor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E6FA6E7-2A62-4E60-B8AF-80066526ECC8}"/>
              </a:ext>
            </a:extLst>
          </p:cNvPr>
          <p:cNvSpPr txBox="1">
            <a:spLocks/>
          </p:cNvSpPr>
          <p:nvPr/>
        </p:nvSpPr>
        <p:spPr>
          <a:xfrm>
            <a:off x="9701565" y="2506859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6ABE446B-DC18-42BE-B822-CBE38296EF48}"/>
              </a:ext>
            </a:extLst>
          </p:cNvPr>
          <p:cNvGrpSpPr/>
          <p:nvPr/>
        </p:nvGrpSpPr>
        <p:grpSpPr>
          <a:xfrm>
            <a:off x="10052797" y="3352942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AC873B4C-BDAF-4250-B130-38185A1342C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39">
              <a:extLst>
                <a:ext uri="{FF2B5EF4-FFF2-40B4-BE49-F238E27FC236}">
                  <a16:creationId xmlns:a16="http://schemas.microsoft.com/office/drawing/2014/main" id="{2B49CB89-3038-4DD0-99F9-BDA0D65D360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D9936AB2-8325-42ED-BA1A-3D1D1580B9DD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8E1545C-4030-4A45-8D49-2D5044D2690F}"/>
              </a:ext>
            </a:extLst>
          </p:cNvPr>
          <p:cNvSpPr txBox="1">
            <a:spLocks/>
          </p:cNvSpPr>
          <p:nvPr/>
        </p:nvSpPr>
        <p:spPr>
          <a:xfrm>
            <a:off x="2395185" y="4267006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AFB8938-4414-4856-94AD-3868D97738B5}"/>
              </a:ext>
            </a:extLst>
          </p:cNvPr>
          <p:cNvSpPr txBox="1">
            <a:spLocks/>
          </p:cNvSpPr>
          <p:nvPr/>
        </p:nvSpPr>
        <p:spPr>
          <a:xfrm>
            <a:off x="2395185" y="4583309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Doctor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A5E19728-05F9-40D5-B470-8F0AE62C7448}"/>
              </a:ext>
            </a:extLst>
          </p:cNvPr>
          <p:cNvSpPr txBox="1">
            <a:spLocks/>
          </p:cNvSpPr>
          <p:nvPr/>
        </p:nvSpPr>
        <p:spPr>
          <a:xfrm>
            <a:off x="2395185" y="4849817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33" name="Group 23">
            <a:extLst>
              <a:ext uri="{FF2B5EF4-FFF2-40B4-BE49-F238E27FC236}">
                <a16:creationId xmlns:a16="http://schemas.microsoft.com/office/drawing/2014/main" id="{9D43F90E-D14C-4D0F-BBDA-0BE85ACEB68C}"/>
              </a:ext>
            </a:extLst>
          </p:cNvPr>
          <p:cNvGrpSpPr/>
          <p:nvPr/>
        </p:nvGrpSpPr>
        <p:grpSpPr>
          <a:xfrm>
            <a:off x="2746417" y="5695900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50FD9189-A1EE-41D1-9604-0435FF5DB298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9">
              <a:extLst>
                <a:ext uri="{FF2B5EF4-FFF2-40B4-BE49-F238E27FC236}">
                  <a16:creationId xmlns:a16="http://schemas.microsoft.com/office/drawing/2014/main" id="{04422091-EA81-4393-9061-720A3330D56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A9FFEEEE-6204-4EFC-8322-CCE68B283D0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CCE9D2A-FF4C-4080-A9F1-E2466AC8D5E9}"/>
              </a:ext>
            </a:extLst>
          </p:cNvPr>
          <p:cNvSpPr txBox="1">
            <a:spLocks/>
          </p:cNvSpPr>
          <p:nvPr/>
        </p:nvSpPr>
        <p:spPr>
          <a:xfrm>
            <a:off x="6048375" y="4267006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0587A9-67B1-427A-A8B2-3A8AA54BC87F}"/>
              </a:ext>
            </a:extLst>
          </p:cNvPr>
          <p:cNvSpPr txBox="1">
            <a:spLocks/>
          </p:cNvSpPr>
          <p:nvPr/>
        </p:nvSpPr>
        <p:spPr>
          <a:xfrm>
            <a:off x="6048375" y="4583309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Doctor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2DD99C2-D236-4D28-B2E0-7140A15F997F}"/>
              </a:ext>
            </a:extLst>
          </p:cNvPr>
          <p:cNvSpPr txBox="1">
            <a:spLocks/>
          </p:cNvSpPr>
          <p:nvPr/>
        </p:nvSpPr>
        <p:spPr>
          <a:xfrm>
            <a:off x="6048375" y="4849817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40" name="Group 23">
            <a:extLst>
              <a:ext uri="{FF2B5EF4-FFF2-40B4-BE49-F238E27FC236}">
                <a16:creationId xmlns:a16="http://schemas.microsoft.com/office/drawing/2014/main" id="{A6AE6757-57BC-47AB-BCE3-A06C2A208480}"/>
              </a:ext>
            </a:extLst>
          </p:cNvPr>
          <p:cNvGrpSpPr/>
          <p:nvPr/>
        </p:nvGrpSpPr>
        <p:grpSpPr>
          <a:xfrm>
            <a:off x="6399607" y="5695900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37580E3-718A-42C4-9520-39D4D6FA3A5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39">
              <a:extLst>
                <a:ext uri="{FF2B5EF4-FFF2-40B4-BE49-F238E27FC236}">
                  <a16:creationId xmlns:a16="http://schemas.microsoft.com/office/drawing/2014/main" id="{05568975-372D-4AF7-8A16-BFD3F817668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id="{9BB446A3-08D6-444F-8CCC-A3C88FFFEAF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2133514-97DE-4AFF-9B48-DEBC6E5108EF}"/>
              </a:ext>
            </a:extLst>
          </p:cNvPr>
          <p:cNvSpPr txBox="1">
            <a:spLocks/>
          </p:cNvSpPr>
          <p:nvPr/>
        </p:nvSpPr>
        <p:spPr>
          <a:xfrm>
            <a:off x="9701565" y="4267006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AE5AD569-D85D-424D-BB48-36DB548E0D09}"/>
              </a:ext>
            </a:extLst>
          </p:cNvPr>
          <p:cNvSpPr txBox="1">
            <a:spLocks/>
          </p:cNvSpPr>
          <p:nvPr/>
        </p:nvSpPr>
        <p:spPr>
          <a:xfrm>
            <a:off x="9701565" y="4583309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Doctor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508AED1B-2662-49A2-95D3-D4AFABE2DB02}"/>
              </a:ext>
            </a:extLst>
          </p:cNvPr>
          <p:cNvSpPr txBox="1">
            <a:spLocks/>
          </p:cNvSpPr>
          <p:nvPr/>
        </p:nvSpPr>
        <p:spPr>
          <a:xfrm>
            <a:off x="9701565" y="4849817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47" name="Group 23">
            <a:extLst>
              <a:ext uri="{FF2B5EF4-FFF2-40B4-BE49-F238E27FC236}">
                <a16:creationId xmlns:a16="http://schemas.microsoft.com/office/drawing/2014/main" id="{74658579-ABB9-4C9B-AB88-4FA08A2F5957}"/>
              </a:ext>
            </a:extLst>
          </p:cNvPr>
          <p:cNvGrpSpPr/>
          <p:nvPr/>
        </p:nvGrpSpPr>
        <p:grpSpPr>
          <a:xfrm>
            <a:off x="10052797" y="5695900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A34869E1-DC74-4EF9-9D5C-281B1D69B9B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39">
              <a:extLst>
                <a:ext uri="{FF2B5EF4-FFF2-40B4-BE49-F238E27FC236}">
                  <a16:creationId xmlns:a16="http://schemas.microsoft.com/office/drawing/2014/main" id="{9D572E5E-9A1B-46C7-9113-1E8827CD843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EB506999-87F3-45CC-83C4-77122792BF62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C9636F5-5C02-4C63-8F41-2D0D2A61C1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0454436-7323-4AC9-A670-693502E7B1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76983F32-164C-49DF-BBB5-5A79B83C31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3" name="그림 개체 틀 52">
            <a:extLst>
              <a:ext uri="{FF2B5EF4-FFF2-40B4-BE49-F238E27FC236}">
                <a16:creationId xmlns:a16="http://schemas.microsoft.com/office/drawing/2014/main" id="{4FBB7D00-318A-434F-A6D3-E297978414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7" name="그림 개체 틀 56">
            <a:extLst>
              <a:ext uri="{FF2B5EF4-FFF2-40B4-BE49-F238E27FC236}">
                <a16:creationId xmlns:a16="http://schemas.microsoft.com/office/drawing/2014/main" id="{1DFB363F-0FE1-4F6F-8225-BE6F242B9F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9" name="그림 개체 틀 58">
            <a:extLst>
              <a:ext uri="{FF2B5EF4-FFF2-40B4-BE49-F238E27FC236}">
                <a16:creationId xmlns:a16="http://schemas.microsoft.com/office/drawing/2014/main" id="{E4052BD2-C15F-4BDE-AAF4-A7EFBA5AC7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E9961-BC74-4B3C-B16A-DFBE1DF59F66}"/>
              </a:ext>
            </a:extLst>
          </p:cNvPr>
          <p:cNvGrpSpPr/>
          <p:nvPr/>
        </p:nvGrpSpPr>
        <p:grpSpPr>
          <a:xfrm>
            <a:off x="323529" y="1351852"/>
            <a:ext cx="5528631" cy="5314559"/>
            <a:chOff x="2527793" y="130"/>
            <a:chExt cx="7133908" cy="685768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6A4E18E-83DD-49DA-AAB7-75361BD1A645}"/>
                </a:ext>
              </a:extLst>
            </p:cNvPr>
            <p:cNvGrpSpPr/>
            <p:nvPr/>
          </p:nvGrpSpPr>
          <p:grpSpPr>
            <a:xfrm>
              <a:off x="2527793" y="2292744"/>
              <a:ext cx="7133908" cy="4565066"/>
              <a:chOff x="2527793" y="2292744"/>
              <a:chExt cx="7133908" cy="4565066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D87AAA-154D-448E-AC07-915EB61457DD}"/>
                  </a:ext>
                </a:extLst>
              </p:cNvPr>
              <p:cNvSpPr/>
              <p:nvPr/>
            </p:nvSpPr>
            <p:spPr>
              <a:xfrm>
                <a:off x="3878869" y="3934726"/>
                <a:ext cx="5782832" cy="2923084"/>
              </a:xfrm>
              <a:custGeom>
                <a:avLst/>
                <a:gdLst>
                  <a:gd name="connsiteX0" fmla="*/ 5782273 w 5782832"/>
                  <a:gd name="connsiteY0" fmla="*/ 1402767 h 2923084"/>
                  <a:gd name="connsiteX1" fmla="*/ 4961825 w 5782832"/>
                  <a:gd name="connsiteY1" fmla="*/ 1436174 h 2923084"/>
                  <a:gd name="connsiteX2" fmla="*/ 4499419 w 5782832"/>
                  <a:gd name="connsiteY2" fmla="*/ 1447174 h 2923084"/>
                  <a:gd name="connsiteX3" fmla="*/ 2893628 w 5782832"/>
                  <a:gd name="connsiteY3" fmla="*/ 641325 h 2923084"/>
                  <a:gd name="connsiteX4" fmla="*/ 2542377 w 5782832"/>
                  <a:gd name="connsiteY4" fmla="*/ 429949 h 2923084"/>
                  <a:gd name="connsiteX5" fmla="*/ 1897521 w 5782832"/>
                  <a:gd name="connsiteY5" fmla="*/ 236160 h 2923084"/>
                  <a:gd name="connsiteX6" fmla="*/ 1627818 w 5782832"/>
                  <a:gd name="connsiteY6" fmla="*/ 120864 h 2923084"/>
                  <a:gd name="connsiteX7" fmla="*/ 1359609 w 5782832"/>
                  <a:gd name="connsiteY7" fmla="*/ 32253 h 2923084"/>
                  <a:gd name="connsiteX8" fmla="*/ 1212807 w 5782832"/>
                  <a:gd name="connsiteY8" fmla="*/ 17451 h 2923084"/>
                  <a:gd name="connsiteX9" fmla="*/ 1037894 w 5782832"/>
                  <a:gd name="connsiteY9" fmla="*/ 10729 h 2923084"/>
                  <a:gd name="connsiteX10" fmla="*/ 878123 w 5782832"/>
                  <a:gd name="connsiteY10" fmla="*/ 18809 h 2923084"/>
                  <a:gd name="connsiteX11" fmla="*/ 609439 w 5782832"/>
                  <a:gd name="connsiteY11" fmla="*/ 23426 h 2923084"/>
                  <a:gd name="connsiteX12" fmla="*/ 527890 w 5782832"/>
                  <a:gd name="connsiteY12" fmla="*/ 16365 h 2923084"/>
                  <a:gd name="connsiteX13" fmla="*/ 351347 w 5782832"/>
                  <a:gd name="connsiteY13" fmla="*/ 0 h 2923084"/>
                  <a:gd name="connsiteX14" fmla="*/ 116138 w 5782832"/>
                  <a:gd name="connsiteY14" fmla="*/ 31982 h 2923084"/>
                  <a:gd name="connsiteX15" fmla="*/ 118447 w 5782832"/>
                  <a:gd name="connsiteY15" fmla="*/ 65457 h 2923084"/>
                  <a:gd name="connsiteX16" fmla="*/ 181934 w 5782832"/>
                  <a:gd name="connsiteY16" fmla="*/ 186796 h 2923084"/>
                  <a:gd name="connsiteX17" fmla="*/ 251465 w 5782832"/>
                  <a:gd name="connsiteY17" fmla="*/ 484338 h 2923084"/>
                  <a:gd name="connsiteX18" fmla="*/ 141398 w 5782832"/>
                  <a:gd name="connsiteY18" fmla="*/ 875448 h 2923084"/>
                  <a:gd name="connsiteX19" fmla="*/ 11503 w 5782832"/>
                  <a:gd name="connsiteY19" fmla="*/ 1032367 h 2923084"/>
                  <a:gd name="connsiteX20" fmla="*/ 163 w 5782832"/>
                  <a:gd name="connsiteY20" fmla="*/ 1050633 h 2923084"/>
                  <a:gd name="connsiteX21" fmla="*/ 11842 w 5782832"/>
                  <a:gd name="connsiteY21" fmla="*/ 1070120 h 2923084"/>
                  <a:gd name="connsiteX22" fmla="*/ 168558 w 5782832"/>
                  <a:gd name="connsiteY22" fmla="*/ 1355236 h 2923084"/>
                  <a:gd name="connsiteX23" fmla="*/ 345033 w 5782832"/>
                  <a:gd name="connsiteY23" fmla="*/ 1586439 h 2923084"/>
                  <a:gd name="connsiteX24" fmla="*/ 532847 w 5782832"/>
                  <a:gd name="connsiteY24" fmla="*/ 1771198 h 2923084"/>
                  <a:gd name="connsiteX25" fmla="*/ 803093 w 5782832"/>
                  <a:gd name="connsiteY25" fmla="*/ 1956024 h 2923084"/>
                  <a:gd name="connsiteX26" fmla="*/ 1805379 w 5782832"/>
                  <a:gd name="connsiteY26" fmla="*/ 2645084 h 2923084"/>
                  <a:gd name="connsiteX27" fmla="*/ 1806058 w 5782832"/>
                  <a:gd name="connsiteY27" fmla="*/ 2645627 h 2923084"/>
                  <a:gd name="connsiteX28" fmla="*/ 1806466 w 5782832"/>
                  <a:gd name="connsiteY28" fmla="*/ 2645831 h 2923084"/>
                  <a:gd name="connsiteX29" fmla="*/ 1914428 w 5782832"/>
                  <a:gd name="connsiteY29" fmla="*/ 2708707 h 2923084"/>
                  <a:gd name="connsiteX30" fmla="*/ 2365766 w 5782832"/>
                  <a:gd name="connsiteY30" fmla="*/ 2877033 h 2923084"/>
                  <a:gd name="connsiteX31" fmla="*/ 2755586 w 5782832"/>
                  <a:gd name="connsiteY31" fmla="*/ 2923003 h 2923084"/>
                  <a:gd name="connsiteX32" fmla="*/ 5667452 w 5782832"/>
                  <a:gd name="connsiteY32" fmla="*/ 2905009 h 2923084"/>
                  <a:gd name="connsiteX33" fmla="*/ 5782273 w 5782832"/>
                  <a:gd name="connsiteY33" fmla="*/ 1402767 h 292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82832" h="2923084">
                    <a:moveTo>
                      <a:pt x="5782273" y="1402767"/>
                    </a:moveTo>
                    <a:cubicBezTo>
                      <a:pt x="5733587" y="1405891"/>
                      <a:pt x="5142849" y="1422255"/>
                      <a:pt x="4961825" y="1436174"/>
                    </a:cubicBezTo>
                    <a:cubicBezTo>
                      <a:pt x="4807825" y="1447989"/>
                      <a:pt x="4653283" y="1464082"/>
                      <a:pt x="4499419" y="1447174"/>
                    </a:cubicBezTo>
                    <a:cubicBezTo>
                      <a:pt x="3869909" y="1378119"/>
                      <a:pt x="3048850" y="758930"/>
                      <a:pt x="2893628" y="641325"/>
                    </a:cubicBezTo>
                    <a:cubicBezTo>
                      <a:pt x="2784036" y="558283"/>
                      <a:pt x="2667111" y="487597"/>
                      <a:pt x="2542377" y="429949"/>
                    </a:cubicBezTo>
                    <a:cubicBezTo>
                      <a:pt x="2471896" y="397425"/>
                      <a:pt x="2015057" y="269635"/>
                      <a:pt x="1897521" y="236160"/>
                    </a:cubicBezTo>
                    <a:cubicBezTo>
                      <a:pt x="1803003" y="209203"/>
                      <a:pt x="1713373" y="169549"/>
                      <a:pt x="1627818" y="120864"/>
                    </a:cubicBezTo>
                    <a:cubicBezTo>
                      <a:pt x="1544368" y="73401"/>
                      <a:pt x="1455689" y="42438"/>
                      <a:pt x="1359609" y="32253"/>
                    </a:cubicBezTo>
                    <a:cubicBezTo>
                      <a:pt x="1310721" y="27093"/>
                      <a:pt x="1261900" y="21185"/>
                      <a:pt x="1212807" y="17451"/>
                    </a:cubicBezTo>
                    <a:cubicBezTo>
                      <a:pt x="1154548" y="13038"/>
                      <a:pt x="1096289" y="7198"/>
                      <a:pt x="1037894" y="10729"/>
                    </a:cubicBezTo>
                    <a:cubicBezTo>
                      <a:pt x="1011617" y="12290"/>
                      <a:pt x="896253" y="17383"/>
                      <a:pt x="878123" y="18809"/>
                    </a:cubicBezTo>
                    <a:cubicBezTo>
                      <a:pt x="788630" y="25939"/>
                      <a:pt x="699001" y="22815"/>
                      <a:pt x="609439" y="23426"/>
                    </a:cubicBezTo>
                    <a:cubicBezTo>
                      <a:pt x="582075" y="23630"/>
                      <a:pt x="555050" y="19148"/>
                      <a:pt x="527890" y="16365"/>
                    </a:cubicBezTo>
                    <a:cubicBezTo>
                      <a:pt x="469088" y="10389"/>
                      <a:pt x="410896" y="-68"/>
                      <a:pt x="351347" y="0"/>
                    </a:cubicBezTo>
                    <a:cubicBezTo>
                      <a:pt x="301033" y="68"/>
                      <a:pt x="142552" y="16433"/>
                      <a:pt x="116138" y="31982"/>
                    </a:cubicBezTo>
                    <a:cubicBezTo>
                      <a:pt x="105478" y="44000"/>
                      <a:pt x="112675" y="54932"/>
                      <a:pt x="118447" y="65457"/>
                    </a:cubicBezTo>
                    <a:cubicBezTo>
                      <a:pt x="140447" y="105451"/>
                      <a:pt x="162175" y="145580"/>
                      <a:pt x="181934" y="186796"/>
                    </a:cubicBezTo>
                    <a:cubicBezTo>
                      <a:pt x="227089" y="280839"/>
                      <a:pt x="251533" y="380246"/>
                      <a:pt x="251465" y="484338"/>
                    </a:cubicBezTo>
                    <a:cubicBezTo>
                      <a:pt x="251397" y="624486"/>
                      <a:pt x="209570" y="754109"/>
                      <a:pt x="141398" y="875448"/>
                    </a:cubicBezTo>
                    <a:cubicBezTo>
                      <a:pt x="107787" y="935336"/>
                      <a:pt x="69558" y="992238"/>
                      <a:pt x="11503" y="1032367"/>
                    </a:cubicBezTo>
                    <a:cubicBezTo>
                      <a:pt x="5460" y="1036577"/>
                      <a:pt x="-1127" y="1041466"/>
                      <a:pt x="163" y="1050633"/>
                    </a:cubicBezTo>
                    <a:cubicBezTo>
                      <a:pt x="4102" y="1057083"/>
                      <a:pt x="8787" y="1063262"/>
                      <a:pt x="11842" y="1070120"/>
                    </a:cubicBezTo>
                    <a:cubicBezTo>
                      <a:pt x="55503" y="1169867"/>
                      <a:pt x="108398" y="1264588"/>
                      <a:pt x="168558" y="1355236"/>
                    </a:cubicBezTo>
                    <a:cubicBezTo>
                      <a:pt x="222200" y="1436174"/>
                      <a:pt x="280934" y="1513174"/>
                      <a:pt x="345033" y="1586439"/>
                    </a:cubicBezTo>
                    <a:cubicBezTo>
                      <a:pt x="403156" y="1652847"/>
                      <a:pt x="464199" y="1715926"/>
                      <a:pt x="532847" y="1771198"/>
                    </a:cubicBezTo>
                    <a:cubicBezTo>
                      <a:pt x="618062" y="1839778"/>
                      <a:pt x="708303" y="1901364"/>
                      <a:pt x="803093" y="1956024"/>
                    </a:cubicBezTo>
                    <a:cubicBezTo>
                      <a:pt x="844309" y="1979790"/>
                      <a:pt x="1753435" y="2611608"/>
                      <a:pt x="1805379" y="2645084"/>
                    </a:cubicBezTo>
                    <a:lnTo>
                      <a:pt x="1806058" y="2645627"/>
                    </a:lnTo>
                    <a:lnTo>
                      <a:pt x="1806466" y="2645831"/>
                    </a:lnTo>
                    <a:cubicBezTo>
                      <a:pt x="1841435" y="2668374"/>
                      <a:pt x="1877490" y="2689287"/>
                      <a:pt x="1914428" y="2708707"/>
                    </a:cubicBezTo>
                    <a:cubicBezTo>
                      <a:pt x="2057496" y="2784077"/>
                      <a:pt x="2207353" y="2842200"/>
                      <a:pt x="2365766" y="2877033"/>
                    </a:cubicBezTo>
                    <a:cubicBezTo>
                      <a:pt x="2494235" y="2905280"/>
                      <a:pt x="2624129" y="2922867"/>
                      <a:pt x="2755586" y="2923003"/>
                    </a:cubicBezTo>
                    <a:cubicBezTo>
                      <a:pt x="3711360" y="2923749"/>
                      <a:pt x="5663649" y="2919540"/>
                      <a:pt x="5667452" y="2905009"/>
                    </a:cubicBezTo>
                    <a:cubicBezTo>
                      <a:pt x="5674038" y="2880021"/>
                      <a:pt x="5791914" y="1402156"/>
                      <a:pt x="5782273" y="1402767"/>
                    </a:cubicBezTo>
                    <a:close/>
                  </a:path>
                </a:pathLst>
              </a:custGeom>
              <a:solidFill>
                <a:srgbClr val="D5E9F1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D2DE1F0-D5CC-48CE-B243-144315420D55}"/>
                  </a:ext>
                </a:extLst>
              </p:cNvPr>
              <p:cNvSpPr/>
              <p:nvPr/>
            </p:nvSpPr>
            <p:spPr>
              <a:xfrm>
                <a:off x="3180263" y="2293152"/>
                <a:ext cx="1813781" cy="1680006"/>
              </a:xfrm>
              <a:custGeom>
                <a:avLst/>
                <a:gdLst>
                  <a:gd name="connsiteX0" fmla="*/ 1615500 w 1813781"/>
                  <a:gd name="connsiteY0" fmla="*/ 580078 h 1680006"/>
                  <a:gd name="connsiteX1" fmla="*/ 1525599 w 1813781"/>
                  <a:gd name="connsiteY1" fmla="*/ 518967 h 1680006"/>
                  <a:gd name="connsiteX2" fmla="*/ 1454439 w 1813781"/>
                  <a:gd name="connsiteY2" fmla="*/ 533973 h 1680006"/>
                  <a:gd name="connsiteX3" fmla="*/ 1347427 w 1813781"/>
                  <a:gd name="connsiteY3" fmla="*/ 504437 h 1680006"/>
                  <a:gd name="connsiteX4" fmla="*/ 1293650 w 1813781"/>
                  <a:gd name="connsiteY4" fmla="*/ 438572 h 1680006"/>
                  <a:gd name="connsiteX5" fmla="*/ 1129872 w 1813781"/>
                  <a:gd name="connsiteY5" fmla="*/ 217283 h 1680006"/>
                  <a:gd name="connsiteX6" fmla="*/ 1154792 w 1813781"/>
                  <a:gd name="connsiteY6" fmla="*/ 0 h 1680006"/>
                  <a:gd name="connsiteX7" fmla="*/ 1074941 w 1813781"/>
                  <a:gd name="connsiteY7" fmla="*/ 35241 h 1680006"/>
                  <a:gd name="connsiteX8" fmla="*/ 752886 w 1813781"/>
                  <a:gd name="connsiteY8" fmla="*/ 41691 h 1680006"/>
                  <a:gd name="connsiteX9" fmla="*/ 270586 w 1813781"/>
                  <a:gd name="connsiteY9" fmla="*/ 194061 h 1680006"/>
                  <a:gd name="connsiteX10" fmla="*/ 155561 w 1813781"/>
                  <a:gd name="connsiteY10" fmla="*/ 307931 h 1680006"/>
                  <a:gd name="connsiteX11" fmla="*/ 79716 w 1813781"/>
                  <a:gd name="connsiteY11" fmla="*/ 401295 h 1680006"/>
                  <a:gd name="connsiteX12" fmla="*/ 0 w 1813781"/>
                  <a:gd name="connsiteY12" fmla="*/ 702504 h 1680006"/>
                  <a:gd name="connsiteX13" fmla="*/ 16975 w 1813781"/>
                  <a:gd name="connsiteY13" fmla="*/ 799127 h 1680006"/>
                  <a:gd name="connsiteX14" fmla="*/ 87117 w 1813781"/>
                  <a:gd name="connsiteY14" fmla="*/ 818275 h 1680006"/>
                  <a:gd name="connsiteX15" fmla="*/ 446653 w 1813781"/>
                  <a:gd name="connsiteY15" fmla="*/ 1105835 h 1680006"/>
                  <a:gd name="connsiteX16" fmla="*/ 677109 w 1813781"/>
                  <a:gd name="connsiteY16" fmla="*/ 1456069 h 1680006"/>
                  <a:gd name="connsiteX17" fmla="*/ 677109 w 1813781"/>
                  <a:gd name="connsiteY17" fmla="*/ 1456069 h 1680006"/>
                  <a:gd name="connsiteX18" fmla="*/ 812979 w 1813781"/>
                  <a:gd name="connsiteY18" fmla="*/ 1680006 h 1680006"/>
                  <a:gd name="connsiteX19" fmla="*/ 1117922 w 1813781"/>
                  <a:gd name="connsiteY19" fmla="*/ 1655562 h 1680006"/>
                  <a:gd name="connsiteX20" fmla="*/ 1417501 w 1813781"/>
                  <a:gd name="connsiteY20" fmla="*/ 1676543 h 1680006"/>
                  <a:gd name="connsiteX21" fmla="*/ 1658142 w 1813781"/>
                  <a:gd name="connsiteY21" fmla="*/ 1661062 h 1680006"/>
                  <a:gd name="connsiteX22" fmla="*/ 1568785 w 1813781"/>
                  <a:gd name="connsiteY22" fmla="*/ 1464692 h 1680006"/>
                  <a:gd name="connsiteX23" fmla="*/ 1584809 w 1813781"/>
                  <a:gd name="connsiteY23" fmla="*/ 1345255 h 1680006"/>
                  <a:gd name="connsiteX24" fmla="*/ 1584809 w 1813781"/>
                  <a:gd name="connsiteY24" fmla="*/ 1345255 h 1680006"/>
                  <a:gd name="connsiteX25" fmla="*/ 1584809 w 1813781"/>
                  <a:gd name="connsiteY25" fmla="*/ 1345255 h 1680006"/>
                  <a:gd name="connsiteX26" fmla="*/ 1666562 w 1813781"/>
                  <a:gd name="connsiteY26" fmla="*/ 1310829 h 1680006"/>
                  <a:gd name="connsiteX27" fmla="*/ 1813024 w 1813781"/>
                  <a:gd name="connsiteY27" fmla="*/ 1051515 h 1680006"/>
                  <a:gd name="connsiteX28" fmla="*/ 1615500 w 1813781"/>
                  <a:gd name="connsiteY28" fmla="*/ 580078 h 168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13781" h="1680006">
                    <a:moveTo>
                      <a:pt x="1615500" y="580078"/>
                    </a:moveTo>
                    <a:cubicBezTo>
                      <a:pt x="1589155" y="554955"/>
                      <a:pt x="1560229" y="532344"/>
                      <a:pt x="1525599" y="518967"/>
                    </a:cubicBezTo>
                    <a:cubicBezTo>
                      <a:pt x="1491989" y="505998"/>
                      <a:pt x="1477729" y="509325"/>
                      <a:pt x="1454439" y="533973"/>
                    </a:cubicBezTo>
                    <a:cubicBezTo>
                      <a:pt x="1418180" y="526368"/>
                      <a:pt x="1381514" y="520325"/>
                      <a:pt x="1347427" y="504437"/>
                    </a:cubicBezTo>
                    <a:cubicBezTo>
                      <a:pt x="1318569" y="490992"/>
                      <a:pt x="1299965" y="470011"/>
                      <a:pt x="1293650" y="438572"/>
                    </a:cubicBezTo>
                    <a:cubicBezTo>
                      <a:pt x="1273551" y="339233"/>
                      <a:pt x="1215767" y="267870"/>
                      <a:pt x="1129872" y="217283"/>
                    </a:cubicBezTo>
                    <a:cubicBezTo>
                      <a:pt x="1168169" y="148907"/>
                      <a:pt x="1173669" y="76864"/>
                      <a:pt x="1154792" y="0"/>
                    </a:cubicBezTo>
                    <a:cubicBezTo>
                      <a:pt x="1129669" y="17790"/>
                      <a:pt x="1103255" y="28722"/>
                      <a:pt x="1074941" y="35241"/>
                    </a:cubicBezTo>
                    <a:cubicBezTo>
                      <a:pt x="968064" y="59821"/>
                      <a:pt x="860170" y="55339"/>
                      <a:pt x="752886" y="41691"/>
                    </a:cubicBezTo>
                    <a:cubicBezTo>
                      <a:pt x="567924" y="18062"/>
                      <a:pt x="406659" y="65728"/>
                      <a:pt x="270586" y="194061"/>
                    </a:cubicBezTo>
                    <a:cubicBezTo>
                      <a:pt x="231339" y="231067"/>
                      <a:pt x="195080" y="271265"/>
                      <a:pt x="155561" y="307931"/>
                    </a:cubicBezTo>
                    <a:cubicBezTo>
                      <a:pt x="125685" y="335703"/>
                      <a:pt x="99814" y="365918"/>
                      <a:pt x="79716" y="401295"/>
                    </a:cubicBezTo>
                    <a:cubicBezTo>
                      <a:pt x="26753" y="494727"/>
                      <a:pt x="5500" y="596510"/>
                      <a:pt x="0" y="702504"/>
                    </a:cubicBezTo>
                    <a:cubicBezTo>
                      <a:pt x="272" y="728306"/>
                      <a:pt x="4481" y="796682"/>
                      <a:pt x="16975" y="799127"/>
                    </a:cubicBezTo>
                    <a:cubicBezTo>
                      <a:pt x="40741" y="803812"/>
                      <a:pt x="64506" y="809787"/>
                      <a:pt x="87117" y="818275"/>
                    </a:cubicBezTo>
                    <a:cubicBezTo>
                      <a:pt x="238333" y="874701"/>
                      <a:pt x="354647" y="977163"/>
                      <a:pt x="446653" y="1105835"/>
                    </a:cubicBezTo>
                    <a:cubicBezTo>
                      <a:pt x="527862" y="1219434"/>
                      <a:pt x="600584" y="1339075"/>
                      <a:pt x="677109" y="1456069"/>
                    </a:cubicBezTo>
                    <a:cubicBezTo>
                      <a:pt x="677109" y="1456069"/>
                      <a:pt x="677109" y="1456069"/>
                      <a:pt x="677109" y="1456069"/>
                    </a:cubicBezTo>
                    <a:cubicBezTo>
                      <a:pt x="722399" y="1530692"/>
                      <a:pt x="767689" y="1605383"/>
                      <a:pt x="812979" y="1680006"/>
                    </a:cubicBezTo>
                    <a:cubicBezTo>
                      <a:pt x="913336" y="1655766"/>
                      <a:pt x="1015052" y="1644562"/>
                      <a:pt x="1117922" y="1655562"/>
                    </a:cubicBezTo>
                    <a:cubicBezTo>
                      <a:pt x="1217601" y="1666222"/>
                      <a:pt x="1316940" y="1678988"/>
                      <a:pt x="1417501" y="1676543"/>
                    </a:cubicBezTo>
                    <a:cubicBezTo>
                      <a:pt x="1497964" y="1674574"/>
                      <a:pt x="1578359" y="1672809"/>
                      <a:pt x="1658142" y="1661062"/>
                    </a:cubicBezTo>
                    <a:cubicBezTo>
                      <a:pt x="1626976" y="1596216"/>
                      <a:pt x="1596963" y="1530964"/>
                      <a:pt x="1568785" y="1464692"/>
                    </a:cubicBezTo>
                    <a:cubicBezTo>
                      <a:pt x="1549976" y="1420353"/>
                      <a:pt x="1551062" y="1381310"/>
                      <a:pt x="1584809" y="1345255"/>
                    </a:cubicBezTo>
                    <a:cubicBezTo>
                      <a:pt x="1584809" y="1345255"/>
                      <a:pt x="1584809" y="1345255"/>
                      <a:pt x="1584809" y="1345255"/>
                    </a:cubicBezTo>
                    <a:cubicBezTo>
                      <a:pt x="1584809" y="1345255"/>
                      <a:pt x="1584809" y="1345255"/>
                      <a:pt x="1584809" y="1345255"/>
                    </a:cubicBezTo>
                    <a:cubicBezTo>
                      <a:pt x="1630710" y="1325971"/>
                      <a:pt x="1640963" y="1327736"/>
                      <a:pt x="1666562" y="1310829"/>
                    </a:cubicBezTo>
                    <a:cubicBezTo>
                      <a:pt x="1759858" y="1249039"/>
                      <a:pt x="1807796" y="1160835"/>
                      <a:pt x="1813024" y="1051515"/>
                    </a:cubicBezTo>
                    <a:cubicBezTo>
                      <a:pt x="1822055" y="863904"/>
                      <a:pt x="1749944" y="708275"/>
                      <a:pt x="1615500" y="580078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0A4DFDC0-6315-4148-B765-7EB70A0DCAC6}"/>
                  </a:ext>
                </a:extLst>
              </p:cNvPr>
              <p:cNvSpPr/>
              <p:nvPr/>
            </p:nvSpPr>
            <p:spPr>
              <a:xfrm>
                <a:off x="4802427" y="4806995"/>
                <a:ext cx="3280382" cy="1919265"/>
              </a:xfrm>
              <a:custGeom>
                <a:avLst/>
                <a:gdLst>
                  <a:gd name="connsiteX0" fmla="*/ 3274516 w 3280382"/>
                  <a:gd name="connsiteY0" fmla="*/ 518548 h 1919265"/>
                  <a:gd name="connsiteX1" fmla="*/ 3179522 w 3280382"/>
                  <a:gd name="connsiteY1" fmla="*/ 669220 h 1919265"/>
                  <a:gd name="connsiteX2" fmla="*/ 3008208 w 3280382"/>
                  <a:gd name="connsiteY2" fmla="*/ 736306 h 1919265"/>
                  <a:gd name="connsiteX3" fmla="*/ 2756363 w 3280382"/>
                  <a:gd name="connsiteY3" fmla="*/ 899879 h 1919265"/>
                  <a:gd name="connsiteX4" fmla="*/ 2310797 w 3280382"/>
                  <a:gd name="connsiteY4" fmla="*/ 1349927 h 1919265"/>
                  <a:gd name="connsiteX5" fmla="*/ 1871138 w 3280382"/>
                  <a:gd name="connsiteY5" fmla="*/ 1732346 h 1919265"/>
                  <a:gd name="connsiteX6" fmla="*/ 1218542 w 3280382"/>
                  <a:gd name="connsiteY6" fmla="*/ 1904543 h 1919265"/>
                  <a:gd name="connsiteX7" fmla="*/ 712951 w 3280382"/>
                  <a:gd name="connsiteY7" fmla="*/ 1632871 h 1919265"/>
                  <a:gd name="connsiteX8" fmla="*/ 17169 w 3280382"/>
                  <a:gd name="connsiteY8" fmla="*/ 1157700 h 1919265"/>
                  <a:gd name="connsiteX9" fmla="*/ 5423 w 3280382"/>
                  <a:gd name="connsiteY9" fmla="*/ 1150977 h 1919265"/>
                  <a:gd name="connsiteX10" fmla="*/ 3250 w 3280382"/>
                  <a:gd name="connsiteY10" fmla="*/ 1131354 h 1919265"/>
                  <a:gd name="connsiteX11" fmla="*/ 741130 w 3280382"/>
                  <a:gd name="connsiteY11" fmla="*/ 586720 h 1919265"/>
                  <a:gd name="connsiteX12" fmla="*/ 812969 w 3280382"/>
                  <a:gd name="connsiteY12" fmla="*/ 608245 h 1919265"/>
                  <a:gd name="connsiteX13" fmla="*/ 1273541 w 3280382"/>
                  <a:gd name="connsiteY13" fmla="*/ 1010354 h 1919265"/>
                  <a:gd name="connsiteX14" fmla="*/ 1336350 w 3280382"/>
                  <a:gd name="connsiteY14" fmla="*/ 1021151 h 1919265"/>
                  <a:gd name="connsiteX15" fmla="*/ 2120063 w 3280382"/>
                  <a:gd name="connsiteY15" fmla="*/ 628751 h 1919265"/>
                  <a:gd name="connsiteX16" fmla="*/ 2514568 w 3280382"/>
                  <a:gd name="connsiteY16" fmla="*/ 358029 h 1919265"/>
                  <a:gd name="connsiteX17" fmla="*/ 2525568 w 3280382"/>
                  <a:gd name="connsiteY17" fmla="*/ 325641 h 1919265"/>
                  <a:gd name="connsiteX18" fmla="*/ 2436957 w 3280382"/>
                  <a:gd name="connsiteY18" fmla="*/ 93555 h 1919265"/>
                  <a:gd name="connsiteX19" fmla="*/ 2462827 w 3280382"/>
                  <a:gd name="connsiteY19" fmla="*/ 12210 h 1919265"/>
                  <a:gd name="connsiteX20" fmla="*/ 2569432 w 3280382"/>
                  <a:gd name="connsiteY20" fmla="*/ 25586 h 1919265"/>
                  <a:gd name="connsiteX21" fmla="*/ 2780604 w 3280382"/>
                  <a:gd name="connsiteY21" fmla="*/ 97154 h 1919265"/>
                  <a:gd name="connsiteX22" fmla="*/ 2964344 w 3280382"/>
                  <a:gd name="connsiteY22" fmla="*/ 79364 h 1919265"/>
                  <a:gd name="connsiteX23" fmla="*/ 3101436 w 3280382"/>
                  <a:gd name="connsiteY23" fmla="*/ 166209 h 1919265"/>
                  <a:gd name="connsiteX24" fmla="*/ 3278861 w 3280382"/>
                  <a:gd name="connsiteY24" fmla="*/ 487313 h 1919265"/>
                  <a:gd name="connsiteX25" fmla="*/ 3274516 w 3280382"/>
                  <a:gd name="connsiteY25" fmla="*/ 518548 h 1919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280382" h="1919265">
                    <a:moveTo>
                      <a:pt x="3274516" y="518548"/>
                    </a:moveTo>
                    <a:cubicBezTo>
                      <a:pt x="3263855" y="581763"/>
                      <a:pt x="3240565" y="630652"/>
                      <a:pt x="3179522" y="669220"/>
                    </a:cubicBezTo>
                    <a:cubicBezTo>
                      <a:pt x="3127510" y="702084"/>
                      <a:pt x="3066942" y="717837"/>
                      <a:pt x="3008208" y="736306"/>
                    </a:cubicBezTo>
                    <a:cubicBezTo>
                      <a:pt x="2909005" y="767540"/>
                      <a:pt x="2824876" y="821522"/>
                      <a:pt x="2756363" y="899879"/>
                    </a:cubicBezTo>
                    <a:cubicBezTo>
                      <a:pt x="2616555" y="1059719"/>
                      <a:pt x="2463914" y="1203125"/>
                      <a:pt x="2310797" y="1349927"/>
                    </a:cubicBezTo>
                    <a:cubicBezTo>
                      <a:pt x="2170717" y="1484236"/>
                      <a:pt x="2031045" y="1621260"/>
                      <a:pt x="1871138" y="1732346"/>
                    </a:cubicBezTo>
                    <a:cubicBezTo>
                      <a:pt x="1680744" y="1864617"/>
                      <a:pt x="1452936" y="1956419"/>
                      <a:pt x="1218542" y="1904543"/>
                    </a:cubicBezTo>
                    <a:cubicBezTo>
                      <a:pt x="1041048" y="1865296"/>
                      <a:pt x="865457" y="1728611"/>
                      <a:pt x="712951" y="1632871"/>
                    </a:cubicBezTo>
                    <a:cubicBezTo>
                      <a:pt x="474890" y="1483420"/>
                      <a:pt x="248780" y="1316452"/>
                      <a:pt x="17169" y="1157700"/>
                    </a:cubicBezTo>
                    <a:cubicBezTo>
                      <a:pt x="13435" y="1155119"/>
                      <a:pt x="9361" y="1153218"/>
                      <a:pt x="5423" y="1150977"/>
                    </a:cubicBezTo>
                    <a:cubicBezTo>
                      <a:pt x="-2047" y="1145138"/>
                      <a:pt x="-824" y="1139163"/>
                      <a:pt x="3250" y="1131354"/>
                    </a:cubicBezTo>
                    <a:cubicBezTo>
                      <a:pt x="159558" y="828244"/>
                      <a:pt x="395446" y="633164"/>
                      <a:pt x="741130" y="586720"/>
                    </a:cubicBezTo>
                    <a:cubicBezTo>
                      <a:pt x="768901" y="582985"/>
                      <a:pt x="790494" y="588417"/>
                      <a:pt x="812969" y="608245"/>
                    </a:cubicBezTo>
                    <a:cubicBezTo>
                      <a:pt x="965746" y="743096"/>
                      <a:pt x="1120560" y="875707"/>
                      <a:pt x="1273541" y="1010354"/>
                    </a:cubicBezTo>
                    <a:cubicBezTo>
                      <a:pt x="1294387" y="1028688"/>
                      <a:pt x="1309529" y="1032490"/>
                      <a:pt x="1336350" y="1021151"/>
                    </a:cubicBezTo>
                    <a:cubicBezTo>
                      <a:pt x="1606256" y="907620"/>
                      <a:pt x="1868694" y="779355"/>
                      <a:pt x="2120063" y="628751"/>
                    </a:cubicBezTo>
                    <a:cubicBezTo>
                      <a:pt x="2257087" y="546591"/>
                      <a:pt x="2389087" y="457029"/>
                      <a:pt x="2514568" y="358029"/>
                    </a:cubicBezTo>
                    <a:cubicBezTo>
                      <a:pt x="2526519" y="348592"/>
                      <a:pt x="2529506" y="340647"/>
                      <a:pt x="2525568" y="325641"/>
                    </a:cubicBezTo>
                    <a:cubicBezTo>
                      <a:pt x="2504790" y="246944"/>
                      <a:pt x="2451963" y="171370"/>
                      <a:pt x="2436957" y="93555"/>
                    </a:cubicBezTo>
                    <a:cubicBezTo>
                      <a:pt x="2431253" y="64086"/>
                      <a:pt x="2438723" y="30068"/>
                      <a:pt x="2462827" y="12210"/>
                    </a:cubicBezTo>
                    <a:cubicBezTo>
                      <a:pt x="2493858" y="-10741"/>
                      <a:pt x="2539352" y="1481"/>
                      <a:pt x="2569432" y="25586"/>
                    </a:cubicBezTo>
                    <a:cubicBezTo>
                      <a:pt x="2627487" y="72234"/>
                      <a:pt x="2709104" y="207832"/>
                      <a:pt x="2780604" y="97154"/>
                    </a:cubicBezTo>
                    <a:cubicBezTo>
                      <a:pt x="2818968" y="37741"/>
                      <a:pt x="2908054" y="57500"/>
                      <a:pt x="2964344" y="79364"/>
                    </a:cubicBezTo>
                    <a:cubicBezTo>
                      <a:pt x="3014998" y="99055"/>
                      <a:pt x="3060152" y="130833"/>
                      <a:pt x="3101436" y="166209"/>
                    </a:cubicBezTo>
                    <a:cubicBezTo>
                      <a:pt x="3198806" y="249795"/>
                      <a:pt x="3293596" y="350221"/>
                      <a:pt x="3278861" y="487313"/>
                    </a:cubicBezTo>
                    <a:cubicBezTo>
                      <a:pt x="3277639" y="498041"/>
                      <a:pt x="3276213" y="508498"/>
                      <a:pt x="3274516" y="518548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78A0437-AE1D-407D-8A80-8653B7791BDB}"/>
                  </a:ext>
                </a:extLst>
              </p:cNvPr>
              <p:cNvSpPr/>
              <p:nvPr/>
            </p:nvSpPr>
            <p:spPr>
              <a:xfrm>
                <a:off x="2527793" y="3072346"/>
                <a:ext cx="1610988" cy="1945585"/>
              </a:xfrm>
              <a:custGeom>
                <a:avLst/>
                <a:gdLst>
                  <a:gd name="connsiteX0" fmla="*/ 1529004 w 1610988"/>
                  <a:gd name="connsiteY0" fmla="*/ 1020861 h 1945585"/>
                  <a:gd name="connsiteX1" fmla="*/ 1541091 w 1610988"/>
                  <a:gd name="connsiteY1" fmla="*/ 1660081 h 1945585"/>
                  <a:gd name="connsiteX2" fmla="*/ 1465924 w 1610988"/>
                  <a:gd name="connsiteY2" fmla="*/ 1797852 h 1945585"/>
                  <a:gd name="connsiteX3" fmla="*/ 1351307 w 1610988"/>
                  <a:gd name="connsiteY3" fmla="*/ 1913012 h 1945585"/>
                  <a:gd name="connsiteX4" fmla="*/ 1056753 w 1610988"/>
                  <a:gd name="connsiteY4" fmla="*/ 1880487 h 1945585"/>
                  <a:gd name="connsiteX5" fmla="*/ 838451 w 1610988"/>
                  <a:gd name="connsiteY5" fmla="*/ 1683778 h 1945585"/>
                  <a:gd name="connsiteX6" fmla="*/ 47405 w 1610988"/>
                  <a:gd name="connsiteY6" fmla="*/ 583036 h 1945585"/>
                  <a:gd name="connsiteX7" fmla="*/ 10 w 1610988"/>
                  <a:gd name="connsiteY7" fmla="*/ 413147 h 1945585"/>
                  <a:gd name="connsiteX8" fmla="*/ 235762 w 1610988"/>
                  <a:gd name="connsiteY8" fmla="*/ 49945 h 1945585"/>
                  <a:gd name="connsiteX9" fmla="*/ 510286 w 1610988"/>
                  <a:gd name="connsiteY9" fmla="*/ 1871 h 1945585"/>
                  <a:gd name="connsiteX10" fmla="*/ 630471 w 1610988"/>
                  <a:gd name="connsiteY10" fmla="*/ 13550 h 1945585"/>
                  <a:gd name="connsiteX11" fmla="*/ 984506 w 1610988"/>
                  <a:gd name="connsiteY11" fmla="*/ 184864 h 1945585"/>
                  <a:gd name="connsiteX12" fmla="*/ 1529004 w 1610988"/>
                  <a:gd name="connsiteY12" fmla="*/ 1020861 h 194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0988" h="1945585">
                    <a:moveTo>
                      <a:pt x="1529004" y="1020861"/>
                    </a:moveTo>
                    <a:cubicBezTo>
                      <a:pt x="1636492" y="1231897"/>
                      <a:pt x="1635948" y="1445174"/>
                      <a:pt x="1541091" y="1660081"/>
                    </a:cubicBezTo>
                    <a:cubicBezTo>
                      <a:pt x="1519906" y="1708087"/>
                      <a:pt x="1495393" y="1754260"/>
                      <a:pt x="1465924" y="1797852"/>
                    </a:cubicBezTo>
                    <a:cubicBezTo>
                      <a:pt x="1434962" y="1843549"/>
                      <a:pt x="1398363" y="1883407"/>
                      <a:pt x="1351307" y="1913012"/>
                    </a:cubicBezTo>
                    <a:cubicBezTo>
                      <a:pt x="1245314" y="1973104"/>
                      <a:pt x="1148487" y="1942888"/>
                      <a:pt x="1056753" y="1880487"/>
                    </a:cubicBezTo>
                    <a:cubicBezTo>
                      <a:pt x="975204" y="1825012"/>
                      <a:pt x="905877" y="1755142"/>
                      <a:pt x="838451" y="1683778"/>
                    </a:cubicBezTo>
                    <a:cubicBezTo>
                      <a:pt x="618995" y="1451489"/>
                      <a:pt x="106343" y="704307"/>
                      <a:pt x="47405" y="583036"/>
                    </a:cubicBezTo>
                    <a:cubicBezTo>
                      <a:pt x="21399" y="529462"/>
                      <a:pt x="-533" y="474054"/>
                      <a:pt x="10" y="413147"/>
                    </a:cubicBezTo>
                    <a:cubicBezTo>
                      <a:pt x="1775" y="207136"/>
                      <a:pt x="155435" y="95031"/>
                      <a:pt x="235762" y="49945"/>
                    </a:cubicBezTo>
                    <a:cubicBezTo>
                      <a:pt x="321589" y="1735"/>
                      <a:pt x="415089" y="-3969"/>
                      <a:pt x="510286" y="1871"/>
                    </a:cubicBezTo>
                    <a:cubicBezTo>
                      <a:pt x="550415" y="4383"/>
                      <a:pt x="590477" y="8865"/>
                      <a:pt x="630471" y="13550"/>
                    </a:cubicBezTo>
                    <a:cubicBezTo>
                      <a:pt x="782637" y="37383"/>
                      <a:pt x="902686" y="111327"/>
                      <a:pt x="984506" y="184864"/>
                    </a:cubicBezTo>
                    <a:cubicBezTo>
                      <a:pt x="1162882" y="363308"/>
                      <a:pt x="1468437" y="892935"/>
                      <a:pt x="1529004" y="1020861"/>
                    </a:cubicBezTo>
                    <a:close/>
                  </a:path>
                </a:pathLst>
              </a:custGeom>
              <a:solidFill>
                <a:srgbClr val="4A64B7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9C77836-1A3C-4B68-9AAF-2D1597CF1289}"/>
                  </a:ext>
                </a:extLst>
              </p:cNvPr>
              <p:cNvSpPr/>
              <p:nvPr/>
            </p:nvSpPr>
            <p:spPr>
              <a:xfrm>
                <a:off x="3179652" y="2292744"/>
                <a:ext cx="1288785" cy="1457498"/>
              </a:xfrm>
              <a:custGeom>
                <a:avLst/>
                <a:gdLst>
                  <a:gd name="connsiteX0" fmla="*/ 677109 w 1288785"/>
                  <a:gd name="connsiteY0" fmla="*/ 1456069 h 1457498"/>
                  <a:gd name="connsiteX1" fmla="*/ 446653 w 1288785"/>
                  <a:gd name="connsiteY1" fmla="*/ 1105835 h 1457498"/>
                  <a:gd name="connsiteX2" fmla="*/ 87117 w 1288785"/>
                  <a:gd name="connsiteY2" fmla="*/ 818275 h 1457498"/>
                  <a:gd name="connsiteX3" fmla="*/ 16975 w 1288785"/>
                  <a:gd name="connsiteY3" fmla="*/ 799127 h 1457498"/>
                  <a:gd name="connsiteX4" fmla="*/ 0 w 1288785"/>
                  <a:gd name="connsiteY4" fmla="*/ 702504 h 1457498"/>
                  <a:gd name="connsiteX5" fmla="*/ 79716 w 1288785"/>
                  <a:gd name="connsiteY5" fmla="*/ 401295 h 1457498"/>
                  <a:gd name="connsiteX6" fmla="*/ 155561 w 1288785"/>
                  <a:gd name="connsiteY6" fmla="*/ 307931 h 1457498"/>
                  <a:gd name="connsiteX7" fmla="*/ 270586 w 1288785"/>
                  <a:gd name="connsiteY7" fmla="*/ 194061 h 1457498"/>
                  <a:gd name="connsiteX8" fmla="*/ 752886 w 1288785"/>
                  <a:gd name="connsiteY8" fmla="*/ 41691 h 1457498"/>
                  <a:gd name="connsiteX9" fmla="*/ 1074941 w 1288785"/>
                  <a:gd name="connsiteY9" fmla="*/ 35241 h 1457498"/>
                  <a:gd name="connsiteX10" fmla="*/ 1154792 w 1288785"/>
                  <a:gd name="connsiteY10" fmla="*/ 0 h 1457498"/>
                  <a:gd name="connsiteX11" fmla="*/ 1115817 w 1288785"/>
                  <a:gd name="connsiteY11" fmla="*/ 249332 h 1457498"/>
                  <a:gd name="connsiteX12" fmla="*/ 991287 w 1288785"/>
                  <a:gd name="connsiteY12" fmla="*/ 330270 h 1457498"/>
                  <a:gd name="connsiteX13" fmla="*/ 920805 w 1288785"/>
                  <a:gd name="connsiteY13" fmla="*/ 356344 h 1457498"/>
                  <a:gd name="connsiteX14" fmla="*/ 818886 w 1288785"/>
                  <a:gd name="connsiteY14" fmla="*/ 520257 h 1457498"/>
                  <a:gd name="connsiteX15" fmla="*/ 854195 w 1288785"/>
                  <a:gd name="connsiteY15" fmla="*/ 766602 h 1457498"/>
                  <a:gd name="connsiteX16" fmla="*/ 889096 w 1288785"/>
                  <a:gd name="connsiteY16" fmla="*/ 794781 h 1457498"/>
                  <a:gd name="connsiteX17" fmla="*/ 1016138 w 1288785"/>
                  <a:gd name="connsiteY17" fmla="*/ 803472 h 1457498"/>
                  <a:gd name="connsiteX18" fmla="*/ 1058780 w 1288785"/>
                  <a:gd name="connsiteY18" fmla="*/ 816170 h 1457498"/>
                  <a:gd name="connsiteX19" fmla="*/ 1059120 w 1288785"/>
                  <a:gd name="connsiteY19" fmla="*/ 838645 h 1457498"/>
                  <a:gd name="connsiteX20" fmla="*/ 1007040 w 1288785"/>
                  <a:gd name="connsiteY20" fmla="*/ 846046 h 1457498"/>
                  <a:gd name="connsiteX21" fmla="*/ 857182 w 1288785"/>
                  <a:gd name="connsiteY21" fmla="*/ 834707 h 1457498"/>
                  <a:gd name="connsiteX22" fmla="*/ 823028 w 1288785"/>
                  <a:gd name="connsiteY22" fmla="*/ 835114 h 1457498"/>
                  <a:gd name="connsiteX23" fmla="*/ 710176 w 1288785"/>
                  <a:gd name="connsiteY23" fmla="*/ 785818 h 1457498"/>
                  <a:gd name="connsiteX24" fmla="*/ 701689 w 1288785"/>
                  <a:gd name="connsiteY24" fmla="*/ 775090 h 1457498"/>
                  <a:gd name="connsiteX25" fmla="*/ 603640 w 1288785"/>
                  <a:gd name="connsiteY25" fmla="*/ 740664 h 1457498"/>
                  <a:gd name="connsiteX26" fmla="*/ 530986 w 1288785"/>
                  <a:gd name="connsiteY26" fmla="*/ 837627 h 1457498"/>
                  <a:gd name="connsiteX27" fmla="*/ 779164 w 1288785"/>
                  <a:gd name="connsiteY27" fmla="*/ 1143317 h 1457498"/>
                  <a:gd name="connsiteX28" fmla="*/ 1079015 w 1288785"/>
                  <a:gd name="connsiteY28" fmla="*/ 1202051 h 1457498"/>
                  <a:gd name="connsiteX29" fmla="*/ 1247273 w 1288785"/>
                  <a:gd name="connsiteY29" fmla="*/ 1232675 h 1457498"/>
                  <a:gd name="connsiteX30" fmla="*/ 1281563 w 1288785"/>
                  <a:gd name="connsiteY30" fmla="*/ 1243811 h 1457498"/>
                  <a:gd name="connsiteX31" fmla="*/ 1285909 w 1288785"/>
                  <a:gd name="connsiteY31" fmla="*/ 1273483 h 1457498"/>
                  <a:gd name="connsiteX32" fmla="*/ 1255761 w 1288785"/>
                  <a:gd name="connsiteY32" fmla="*/ 1277557 h 1457498"/>
                  <a:gd name="connsiteX33" fmla="*/ 856707 w 1288785"/>
                  <a:gd name="connsiteY33" fmla="*/ 1207212 h 1457498"/>
                  <a:gd name="connsiteX34" fmla="*/ 843330 w 1288785"/>
                  <a:gd name="connsiteY34" fmla="*/ 1204428 h 1457498"/>
                  <a:gd name="connsiteX35" fmla="*/ 826083 w 1288785"/>
                  <a:gd name="connsiteY35" fmla="*/ 1221335 h 1457498"/>
                  <a:gd name="connsiteX36" fmla="*/ 807682 w 1288785"/>
                  <a:gd name="connsiteY36" fmla="*/ 1343693 h 1457498"/>
                  <a:gd name="connsiteX37" fmla="*/ 698905 w 1288785"/>
                  <a:gd name="connsiteY37" fmla="*/ 1453421 h 1457498"/>
                  <a:gd name="connsiteX38" fmla="*/ 677109 w 1288785"/>
                  <a:gd name="connsiteY38" fmla="*/ 1456069 h 145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288785" h="1457498">
                    <a:moveTo>
                      <a:pt x="677109" y="1456069"/>
                    </a:moveTo>
                    <a:cubicBezTo>
                      <a:pt x="600652" y="1339075"/>
                      <a:pt x="527930" y="1219434"/>
                      <a:pt x="446653" y="1105835"/>
                    </a:cubicBezTo>
                    <a:cubicBezTo>
                      <a:pt x="354647" y="977163"/>
                      <a:pt x="238265" y="874768"/>
                      <a:pt x="87117" y="818275"/>
                    </a:cubicBezTo>
                    <a:cubicBezTo>
                      <a:pt x="64506" y="809855"/>
                      <a:pt x="40673" y="803812"/>
                      <a:pt x="16975" y="799127"/>
                    </a:cubicBezTo>
                    <a:cubicBezTo>
                      <a:pt x="4481" y="796682"/>
                      <a:pt x="272" y="728306"/>
                      <a:pt x="0" y="702504"/>
                    </a:cubicBezTo>
                    <a:cubicBezTo>
                      <a:pt x="5500" y="596510"/>
                      <a:pt x="26753" y="494727"/>
                      <a:pt x="79716" y="401295"/>
                    </a:cubicBezTo>
                    <a:cubicBezTo>
                      <a:pt x="99747" y="365986"/>
                      <a:pt x="125685" y="335703"/>
                      <a:pt x="155561" y="307931"/>
                    </a:cubicBezTo>
                    <a:cubicBezTo>
                      <a:pt x="195080" y="271264"/>
                      <a:pt x="231339" y="231067"/>
                      <a:pt x="270586" y="194061"/>
                    </a:cubicBezTo>
                    <a:cubicBezTo>
                      <a:pt x="406659" y="65796"/>
                      <a:pt x="567924" y="18062"/>
                      <a:pt x="752886" y="41691"/>
                    </a:cubicBezTo>
                    <a:cubicBezTo>
                      <a:pt x="860170" y="55407"/>
                      <a:pt x="968064" y="59821"/>
                      <a:pt x="1074941" y="35241"/>
                    </a:cubicBezTo>
                    <a:cubicBezTo>
                      <a:pt x="1103255" y="28722"/>
                      <a:pt x="1129669" y="17790"/>
                      <a:pt x="1154792" y="0"/>
                    </a:cubicBezTo>
                    <a:cubicBezTo>
                      <a:pt x="1173601" y="76864"/>
                      <a:pt x="1183243" y="151487"/>
                      <a:pt x="1115817" y="249332"/>
                    </a:cubicBezTo>
                    <a:cubicBezTo>
                      <a:pt x="1082613" y="289055"/>
                      <a:pt x="1039021" y="312956"/>
                      <a:pt x="991287" y="330270"/>
                    </a:cubicBezTo>
                    <a:cubicBezTo>
                      <a:pt x="967725" y="338826"/>
                      <a:pt x="943348" y="345141"/>
                      <a:pt x="920805" y="356344"/>
                    </a:cubicBezTo>
                    <a:cubicBezTo>
                      <a:pt x="853108" y="389887"/>
                      <a:pt x="824454" y="448893"/>
                      <a:pt x="818886" y="520257"/>
                    </a:cubicBezTo>
                    <a:cubicBezTo>
                      <a:pt x="812300" y="604658"/>
                      <a:pt x="827170" y="686547"/>
                      <a:pt x="854195" y="766602"/>
                    </a:cubicBezTo>
                    <a:cubicBezTo>
                      <a:pt x="860238" y="784528"/>
                      <a:pt x="868318" y="793695"/>
                      <a:pt x="889096" y="794781"/>
                    </a:cubicBezTo>
                    <a:cubicBezTo>
                      <a:pt x="931466" y="797022"/>
                      <a:pt x="973768" y="801164"/>
                      <a:pt x="1016138" y="803472"/>
                    </a:cubicBezTo>
                    <a:cubicBezTo>
                      <a:pt x="1031077" y="804287"/>
                      <a:pt x="1046762" y="804627"/>
                      <a:pt x="1058780" y="816170"/>
                    </a:cubicBezTo>
                    <a:cubicBezTo>
                      <a:pt x="1063194" y="823639"/>
                      <a:pt x="1063330" y="831108"/>
                      <a:pt x="1059120" y="838645"/>
                    </a:cubicBezTo>
                    <a:cubicBezTo>
                      <a:pt x="1043502" y="853108"/>
                      <a:pt x="1024830" y="847472"/>
                      <a:pt x="1007040" y="846046"/>
                    </a:cubicBezTo>
                    <a:cubicBezTo>
                      <a:pt x="957064" y="842040"/>
                      <a:pt x="907089" y="839053"/>
                      <a:pt x="857182" y="834707"/>
                    </a:cubicBezTo>
                    <a:cubicBezTo>
                      <a:pt x="845843" y="833688"/>
                      <a:pt x="834096" y="832874"/>
                      <a:pt x="823028" y="835114"/>
                    </a:cubicBezTo>
                    <a:cubicBezTo>
                      <a:pt x="773664" y="845028"/>
                      <a:pt x="736862" y="827374"/>
                      <a:pt x="710176" y="785818"/>
                    </a:cubicBezTo>
                    <a:cubicBezTo>
                      <a:pt x="707732" y="782016"/>
                      <a:pt x="704676" y="778553"/>
                      <a:pt x="701689" y="775090"/>
                    </a:cubicBezTo>
                    <a:cubicBezTo>
                      <a:pt x="670047" y="738627"/>
                      <a:pt x="639356" y="727899"/>
                      <a:pt x="603640" y="740664"/>
                    </a:cubicBezTo>
                    <a:cubicBezTo>
                      <a:pt x="557264" y="757300"/>
                      <a:pt x="530782" y="790503"/>
                      <a:pt x="530986" y="837627"/>
                    </a:cubicBezTo>
                    <a:cubicBezTo>
                      <a:pt x="531801" y="1009688"/>
                      <a:pt x="616745" y="1110589"/>
                      <a:pt x="779164" y="1143317"/>
                    </a:cubicBezTo>
                    <a:cubicBezTo>
                      <a:pt x="878978" y="1163416"/>
                      <a:pt x="978861" y="1183311"/>
                      <a:pt x="1079015" y="1202051"/>
                    </a:cubicBezTo>
                    <a:cubicBezTo>
                      <a:pt x="1135033" y="1212508"/>
                      <a:pt x="1190983" y="1223644"/>
                      <a:pt x="1247273" y="1232675"/>
                    </a:cubicBezTo>
                    <a:cubicBezTo>
                      <a:pt x="1259156" y="1234576"/>
                      <a:pt x="1271582" y="1235662"/>
                      <a:pt x="1281563" y="1243811"/>
                    </a:cubicBezTo>
                    <a:cubicBezTo>
                      <a:pt x="1288625" y="1252909"/>
                      <a:pt x="1291341" y="1262551"/>
                      <a:pt x="1285909" y="1273483"/>
                    </a:cubicBezTo>
                    <a:cubicBezTo>
                      <a:pt x="1276878" y="1282106"/>
                      <a:pt x="1266150" y="1279323"/>
                      <a:pt x="1255761" y="1277557"/>
                    </a:cubicBezTo>
                    <a:cubicBezTo>
                      <a:pt x="1122607" y="1254743"/>
                      <a:pt x="989589" y="1231317"/>
                      <a:pt x="856707" y="1207212"/>
                    </a:cubicBezTo>
                    <a:cubicBezTo>
                      <a:pt x="852225" y="1206397"/>
                      <a:pt x="847812" y="1205378"/>
                      <a:pt x="843330" y="1204428"/>
                    </a:cubicBezTo>
                    <a:cubicBezTo>
                      <a:pt x="828867" y="1201372"/>
                      <a:pt x="824658" y="1206736"/>
                      <a:pt x="826083" y="1221335"/>
                    </a:cubicBezTo>
                    <a:cubicBezTo>
                      <a:pt x="830361" y="1263570"/>
                      <a:pt x="825948" y="1304650"/>
                      <a:pt x="807682" y="1343693"/>
                    </a:cubicBezTo>
                    <a:cubicBezTo>
                      <a:pt x="784460" y="1393328"/>
                      <a:pt x="745485" y="1427143"/>
                      <a:pt x="698905" y="1453421"/>
                    </a:cubicBezTo>
                    <a:cubicBezTo>
                      <a:pt x="692183" y="1457359"/>
                      <a:pt x="684782" y="1458853"/>
                      <a:pt x="677109" y="1456069"/>
                    </a:cubicBezTo>
                    <a:close/>
                  </a:path>
                </a:pathLst>
              </a:custGeom>
              <a:solidFill>
                <a:srgbClr val="16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408158F-7DCA-4B9E-AFB6-D3E1B238B5DE}"/>
                  </a:ext>
                </a:extLst>
              </p:cNvPr>
              <p:cNvSpPr/>
              <p:nvPr/>
            </p:nvSpPr>
            <p:spPr>
              <a:xfrm>
                <a:off x="4234158" y="2804397"/>
                <a:ext cx="759332" cy="847632"/>
              </a:xfrm>
              <a:custGeom>
                <a:avLst/>
                <a:gdLst>
                  <a:gd name="connsiteX0" fmla="*/ 228347 w 759332"/>
                  <a:gd name="connsiteY0" fmla="*/ 761151 h 847632"/>
                  <a:gd name="connsiteX1" fmla="*/ 232082 w 759332"/>
                  <a:gd name="connsiteY1" fmla="*/ 614417 h 847632"/>
                  <a:gd name="connsiteX2" fmla="*/ 144761 w 759332"/>
                  <a:gd name="connsiteY2" fmla="*/ 439301 h 847632"/>
                  <a:gd name="connsiteX3" fmla="*/ 2644 w 759332"/>
                  <a:gd name="connsiteY3" fmla="*/ 327671 h 847632"/>
                  <a:gd name="connsiteX4" fmla="*/ 1218 w 759332"/>
                  <a:gd name="connsiteY4" fmla="*/ 304585 h 847632"/>
                  <a:gd name="connsiteX5" fmla="*/ 18193 w 759332"/>
                  <a:gd name="connsiteY5" fmla="*/ 273486 h 847632"/>
                  <a:gd name="connsiteX6" fmla="*/ 226717 w 759332"/>
                  <a:gd name="connsiteY6" fmla="*/ 195129 h 847632"/>
                  <a:gd name="connsiteX7" fmla="*/ 354100 w 759332"/>
                  <a:gd name="connsiteY7" fmla="*/ 102036 h 847632"/>
                  <a:gd name="connsiteX8" fmla="*/ 400001 w 759332"/>
                  <a:gd name="connsiteY8" fmla="*/ 22456 h 847632"/>
                  <a:gd name="connsiteX9" fmla="*/ 471161 w 759332"/>
                  <a:gd name="connsiteY9" fmla="*/ 7450 h 847632"/>
                  <a:gd name="connsiteX10" fmla="*/ 561062 w 759332"/>
                  <a:gd name="connsiteY10" fmla="*/ 68561 h 847632"/>
                  <a:gd name="connsiteX11" fmla="*/ 758586 w 759332"/>
                  <a:gd name="connsiteY11" fmla="*/ 539930 h 847632"/>
                  <a:gd name="connsiteX12" fmla="*/ 612124 w 759332"/>
                  <a:gd name="connsiteY12" fmla="*/ 799244 h 847632"/>
                  <a:gd name="connsiteX13" fmla="*/ 507760 w 759332"/>
                  <a:gd name="connsiteY13" fmla="*/ 843447 h 847632"/>
                  <a:gd name="connsiteX14" fmla="*/ 308334 w 759332"/>
                  <a:gd name="connsiteY14" fmla="*/ 837947 h 847632"/>
                  <a:gd name="connsiteX15" fmla="*/ 247427 w 759332"/>
                  <a:gd name="connsiteY15" fmla="*/ 813503 h 847632"/>
                  <a:gd name="connsiteX16" fmla="*/ 228347 w 759332"/>
                  <a:gd name="connsiteY16" fmla="*/ 761151 h 84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59332" h="847632">
                    <a:moveTo>
                      <a:pt x="228347" y="761151"/>
                    </a:moveTo>
                    <a:cubicBezTo>
                      <a:pt x="227464" y="752732"/>
                      <a:pt x="227464" y="637368"/>
                      <a:pt x="232082" y="614417"/>
                    </a:cubicBezTo>
                    <a:cubicBezTo>
                      <a:pt x="248242" y="534430"/>
                      <a:pt x="200644" y="473115"/>
                      <a:pt x="144761" y="439301"/>
                    </a:cubicBezTo>
                    <a:cubicBezTo>
                      <a:pt x="122693" y="425992"/>
                      <a:pt x="-1158" y="341727"/>
                      <a:pt x="2644" y="327671"/>
                    </a:cubicBezTo>
                    <a:cubicBezTo>
                      <a:pt x="2169" y="319999"/>
                      <a:pt x="1694" y="312258"/>
                      <a:pt x="1218" y="304585"/>
                    </a:cubicBezTo>
                    <a:cubicBezTo>
                      <a:pt x="-3874" y="288357"/>
                      <a:pt x="8008" y="280956"/>
                      <a:pt x="18193" y="273486"/>
                    </a:cubicBezTo>
                    <a:cubicBezTo>
                      <a:pt x="40058" y="257462"/>
                      <a:pt x="183261" y="215363"/>
                      <a:pt x="226717" y="195129"/>
                    </a:cubicBezTo>
                    <a:cubicBezTo>
                      <a:pt x="275063" y="172585"/>
                      <a:pt x="321507" y="146647"/>
                      <a:pt x="354100" y="102036"/>
                    </a:cubicBezTo>
                    <a:cubicBezTo>
                      <a:pt x="366729" y="84722"/>
                      <a:pt x="389612" y="26802"/>
                      <a:pt x="400001" y="22456"/>
                    </a:cubicBezTo>
                    <a:cubicBezTo>
                      <a:pt x="423291" y="-2192"/>
                      <a:pt x="437482" y="-5519"/>
                      <a:pt x="471161" y="7450"/>
                    </a:cubicBezTo>
                    <a:cubicBezTo>
                      <a:pt x="505791" y="20759"/>
                      <a:pt x="534716" y="43438"/>
                      <a:pt x="561062" y="68561"/>
                    </a:cubicBezTo>
                    <a:cubicBezTo>
                      <a:pt x="695506" y="196690"/>
                      <a:pt x="767549" y="352387"/>
                      <a:pt x="758586" y="539930"/>
                    </a:cubicBezTo>
                    <a:cubicBezTo>
                      <a:pt x="753358" y="649183"/>
                      <a:pt x="705419" y="737454"/>
                      <a:pt x="612124" y="799244"/>
                    </a:cubicBezTo>
                    <a:cubicBezTo>
                      <a:pt x="586593" y="816151"/>
                      <a:pt x="516179" y="842564"/>
                      <a:pt x="507760" y="843447"/>
                    </a:cubicBezTo>
                    <a:cubicBezTo>
                      <a:pt x="441081" y="850509"/>
                      <a:pt x="374538" y="848608"/>
                      <a:pt x="308334" y="837947"/>
                    </a:cubicBezTo>
                    <a:cubicBezTo>
                      <a:pt x="286538" y="834417"/>
                      <a:pt x="265761" y="826404"/>
                      <a:pt x="247427" y="813503"/>
                    </a:cubicBezTo>
                    <a:cubicBezTo>
                      <a:pt x="226582" y="798769"/>
                      <a:pt x="220946" y="782336"/>
                      <a:pt x="228347" y="761151"/>
                    </a:cubicBezTo>
                    <a:close/>
                  </a:path>
                </a:pathLst>
              </a:custGeom>
              <a:solidFill>
                <a:srgbClr val="4A64B7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E34CB7F-30C3-4D81-B71E-C11508A4ED6A}"/>
                  </a:ext>
                </a:extLst>
              </p:cNvPr>
              <p:cNvSpPr/>
              <p:nvPr/>
            </p:nvSpPr>
            <p:spPr>
              <a:xfrm>
                <a:off x="4078648" y="2635843"/>
                <a:ext cx="295940" cy="212382"/>
              </a:xfrm>
              <a:custGeom>
                <a:avLst/>
                <a:gdLst>
                  <a:gd name="connsiteX0" fmla="*/ 240247 w 295940"/>
                  <a:gd name="connsiteY0" fmla="*/ 73 h 212382"/>
                  <a:gd name="connsiteX1" fmla="*/ 265234 w 295940"/>
                  <a:gd name="connsiteY1" fmla="*/ 141 h 212382"/>
                  <a:gd name="connsiteX2" fmla="*/ 295926 w 295940"/>
                  <a:gd name="connsiteY2" fmla="*/ 29746 h 212382"/>
                  <a:gd name="connsiteX3" fmla="*/ 265846 w 295940"/>
                  <a:gd name="connsiteY3" fmla="*/ 58740 h 212382"/>
                  <a:gd name="connsiteX4" fmla="*/ 142470 w 295940"/>
                  <a:gd name="connsiteY4" fmla="*/ 85153 h 212382"/>
                  <a:gd name="connsiteX5" fmla="*/ 58951 w 295940"/>
                  <a:gd name="connsiteY5" fmla="*/ 182591 h 212382"/>
                  <a:gd name="connsiteX6" fmla="*/ 20112 w 295940"/>
                  <a:gd name="connsiteY6" fmla="*/ 211110 h 212382"/>
                  <a:gd name="connsiteX7" fmla="*/ 2865 w 295940"/>
                  <a:gd name="connsiteY7" fmla="*/ 163715 h 212382"/>
                  <a:gd name="connsiteX8" fmla="*/ 215191 w 295940"/>
                  <a:gd name="connsiteY8" fmla="*/ 2857 h 212382"/>
                  <a:gd name="connsiteX9" fmla="*/ 240247 w 295940"/>
                  <a:gd name="connsiteY9" fmla="*/ 73 h 21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940" h="212382">
                    <a:moveTo>
                      <a:pt x="240247" y="73"/>
                    </a:moveTo>
                    <a:cubicBezTo>
                      <a:pt x="248599" y="73"/>
                      <a:pt x="256951" y="-130"/>
                      <a:pt x="265234" y="141"/>
                    </a:cubicBezTo>
                    <a:cubicBezTo>
                      <a:pt x="284383" y="684"/>
                      <a:pt x="295451" y="11209"/>
                      <a:pt x="295926" y="29746"/>
                    </a:cubicBezTo>
                    <a:cubicBezTo>
                      <a:pt x="296401" y="48758"/>
                      <a:pt x="285469" y="58536"/>
                      <a:pt x="265846" y="58740"/>
                    </a:cubicBezTo>
                    <a:cubicBezTo>
                      <a:pt x="223000" y="59283"/>
                      <a:pt x="181173" y="64715"/>
                      <a:pt x="142470" y="85153"/>
                    </a:cubicBezTo>
                    <a:cubicBezTo>
                      <a:pt x="101729" y="106610"/>
                      <a:pt x="72871" y="138048"/>
                      <a:pt x="58951" y="182591"/>
                    </a:cubicBezTo>
                    <a:cubicBezTo>
                      <a:pt x="51686" y="205881"/>
                      <a:pt x="37019" y="216202"/>
                      <a:pt x="20112" y="211110"/>
                    </a:cubicBezTo>
                    <a:cubicBezTo>
                      <a:pt x="2254" y="205745"/>
                      <a:pt x="-4332" y="187684"/>
                      <a:pt x="2865" y="163715"/>
                    </a:cubicBezTo>
                    <a:cubicBezTo>
                      <a:pt x="28735" y="77548"/>
                      <a:pt x="115784" y="11549"/>
                      <a:pt x="215191" y="2857"/>
                    </a:cubicBezTo>
                    <a:cubicBezTo>
                      <a:pt x="223543" y="2178"/>
                      <a:pt x="240247" y="481"/>
                      <a:pt x="240247" y="73"/>
                    </a:cubicBezTo>
                    <a:close/>
                  </a:path>
                </a:pathLst>
              </a:custGeom>
              <a:solidFill>
                <a:srgbClr val="16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30915333-7315-4325-A89E-15CF45D71E62}"/>
                  </a:ext>
                </a:extLst>
              </p:cNvPr>
              <p:cNvSpPr/>
              <p:nvPr/>
            </p:nvSpPr>
            <p:spPr>
              <a:xfrm>
                <a:off x="4215211" y="2780862"/>
                <a:ext cx="170355" cy="68743"/>
              </a:xfrm>
              <a:custGeom>
                <a:avLst/>
                <a:gdLst>
                  <a:gd name="connsiteX0" fmla="*/ 70005 w 170355"/>
                  <a:gd name="connsiteY0" fmla="*/ 68603 h 68743"/>
                  <a:gd name="connsiteX1" fmla="*/ 13511 w 170355"/>
                  <a:gd name="connsiteY1" fmla="*/ 62967 h 68743"/>
                  <a:gd name="connsiteX2" fmla="*/ 135 w 170355"/>
                  <a:gd name="connsiteY2" fmla="*/ 48164 h 68743"/>
                  <a:gd name="connsiteX3" fmla="*/ 15752 w 170355"/>
                  <a:gd name="connsiteY3" fmla="*/ 39066 h 68743"/>
                  <a:gd name="connsiteX4" fmla="*/ 65659 w 170355"/>
                  <a:gd name="connsiteY4" fmla="*/ 42800 h 68743"/>
                  <a:gd name="connsiteX5" fmla="*/ 146190 w 170355"/>
                  <a:gd name="connsiteY5" fmla="*/ 8850 h 68743"/>
                  <a:gd name="connsiteX6" fmla="*/ 164727 w 170355"/>
                  <a:gd name="connsiteY6" fmla="*/ 2399 h 68743"/>
                  <a:gd name="connsiteX7" fmla="*/ 166764 w 170355"/>
                  <a:gd name="connsiteY7" fmla="*/ 22362 h 68743"/>
                  <a:gd name="connsiteX8" fmla="*/ 70005 w 170355"/>
                  <a:gd name="connsiteY8" fmla="*/ 68603 h 6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355" h="68743">
                    <a:moveTo>
                      <a:pt x="70005" y="68603"/>
                    </a:moveTo>
                    <a:cubicBezTo>
                      <a:pt x="51196" y="66701"/>
                      <a:pt x="32320" y="64868"/>
                      <a:pt x="13511" y="62967"/>
                    </a:cubicBezTo>
                    <a:cubicBezTo>
                      <a:pt x="4616" y="62084"/>
                      <a:pt x="-952" y="57263"/>
                      <a:pt x="135" y="48164"/>
                    </a:cubicBezTo>
                    <a:cubicBezTo>
                      <a:pt x="1153" y="39337"/>
                      <a:pt x="8623" y="38590"/>
                      <a:pt x="15752" y="39066"/>
                    </a:cubicBezTo>
                    <a:cubicBezTo>
                      <a:pt x="32388" y="40220"/>
                      <a:pt x="49024" y="41238"/>
                      <a:pt x="65659" y="42800"/>
                    </a:cubicBezTo>
                    <a:cubicBezTo>
                      <a:pt x="98659" y="45856"/>
                      <a:pt x="127857" y="40220"/>
                      <a:pt x="146190" y="8850"/>
                    </a:cubicBezTo>
                    <a:cubicBezTo>
                      <a:pt x="150604" y="1313"/>
                      <a:pt x="156443" y="-2965"/>
                      <a:pt x="164727" y="2399"/>
                    </a:cubicBezTo>
                    <a:cubicBezTo>
                      <a:pt x="173147" y="7831"/>
                      <a:pt x="170634" y="15232"/>
                      <a:pt x="166764" y="22362"/>
                    </a:cubicBezTo>
                    <a:cubicBezTo>
                      <a:pt x="145579" y="61066"/>
                      <a:pt x="110406" y="70028"/>
                      <a:pt x="70005" y="68603"/>
                    </a:cubicBezTo>
                    <a:close/>
                  </a:path>
                </a:pathLst>
              </a:custGeom>
              <a:solidFill>
                <a:srgbClr val="1428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85FCBD5-09E6-4A57-A754-1205FDDB35B5}"/>
                </a:ext>
              </a:extLst>
            </p:cNvPr>
            <p:cNvGrpSpPr/>
            <p:nvPr/>
          </p:nvGrpSpPr>
          <p:grpSpPr>
            <a:xfrm>
              <a:off x="5768713" y="130"/>
              <a:ext cx="3821895" cy="5396347"/>
              <a:chOff x="5768713" y="130"/>
              <a:chExt cx="3821895" cy="5396347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A5A528A3-8628-488B-A222-6C08859495E3}"/>
                  </a:ext>
                </a:extLst>
              </p:cNvPr>
              <p:cNvSpPr/>
              <p:nvPr/>
            </p:nvSpPr>
            <p:spPr>
              <a:xfrm>
                <a:off x="7822274" y="921515"/>
                <a:ext cx="1122647" cy="1393976"/>
              </a:xfrm>
              <a:custGeom>
                <a:avLst/>
                <a:gdLst>
                  <a:gd name="connsiteX0" fmla="*/ 952283 w 1122647"/>
                  <a:gd name="connsiteY0" fmla="*/ 784090 h 1393976"/>
                  <a:gd name="connsiteX1" fmla="*/ 924308 w 1122647"/>
                  <a:gd name="connsiteY1" fmla="*/ 757948 h 1393976"/>
                  <a:gd name="connsiteX2" fmla="*/ 798963 w 1122647"/>
                  <a:gd name="connsiteY2" fmla="*/ 607887 h 1393976"/>
                  <a:gd name="connsiteX3" fmla="*/ 781173 w 1122647"/>
                  <a:gd name="connsiteY3" fmla="*/ 574955 h 1393976"/>
                  <a:gd name="connsiteX4" fmla="*/ 757068 w 1122647"/>
                  <a:gd name="connsiteY4" fmla="*/ 516084 h 1393976"/>
                  <a:gd name="connsiteX5" fmla="*/ 663161 w 1122647"/>
                  <a:gd name="connsiteY5" fmla="*/ 230561 h 1393976"/>
                  <a:gd name="connsiteX6" fmla="*/ 577810 w 1122647"/>
                  <a:gd name="connsiteY6" fmla="*/ 109222 h 1393976"/>
                  <a:gd name="connsiteX7" fmla="*/ 458576 w 1122647"/>
                  <a:gd name="connsiteY7" fmla="*/ 39555 h 1393976"/>
                  <a:gd name="connsiteX8" fmla="*/ 325557 w 1122647"/>
                  <a:gd name="connsiteY8" fmla="*/ 2413 h 1393976"/>
                  <a:gd name="connsiteX9" fmla="*/ 289909 w 1122647"/>
                  <a:gd name="connsiteY9" fmla="*/ 134073 h 1393976"/>
                  <a:gd name="connsiteX10" fmla="*/ 268996 w 1122647"/>
                  <a:gd name="connsiteY10" fmla="*/ 277548 h 1393976"/>
                  <a:gd name="connsiteX11" fmla="*/ 153497 w 1122647"/>
                  <a:gd name="connsiteY11" fmla="*/ 466245 h 1393976"/>
                  <a:gd name="connsiteX12" fmla="*/ 6559 w 1122647"/>
                  <a:gd name="connsiteY12" fmla="*/ 744639 h 1393976"/>
                  <a:gd name="connsiteX13" fmla="*/ 117713 w 1122647"/>
                  <a:gd name="connsiteY13" fmla="*/ 1110286 h 1393976"/>
                  <a:gd name="connsiteX14" fmla="*/ 410909 w 1122647"/>
                  <a:gd name="connsiteY14" fmla="*/ 1187693 h 1393976"/>
                  <a:gd name="connsiteX15" fmla="*/ 429989 w 1122647"/>
                  <a:gd name="connsiteY15" fmla="*/ 1393976 h 1393976"/>
                  <a:gd name="connsiteX16" fmla="*/ 454298 w 1122647"/>
                  <a:gd name="connsiteY16" fmla="*/ 1388341 h 1393976"/>
                  <a:gd name="connsiteX17" fmla="*/ 829519 w 1122647"/>
                  <a:gd name="connsiteY17" fmla="*/ 1277390 h 1393976"/>
                  <a:gd name="connsiteX18" fmla="*/ 1092839 w 1122647"/>
                  <a:gd name="connsiteY18" fmla="*/ 1197810 h 1393976"/>
                  <a:gd name="connsiteX19" fmla="*/ 1122647 w 1122647"/>
                  <a:gd name="connsiteY19" fmla="*/ 979237 h 1393976"/>
                  <a:gd name="connsiteX20" fmla="*/ 952283 w 1122647"/>
                  <a:gd name="connsiteY20" fmla="*/ 784090 h 1393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22647" h="1393976">
                    <a:moveTo>
                      <a:pt x="952283" y="784090"/>
                    </a:moveTo>
                    <a:cubicBezTo>
                      <a:pt x="943932" y="774380"/>
                      <a:pt x="935648" y="764466"/>
                      <a:pt x="924308" y="757948"/>
                    </a:cubicBezTo>
                    <a:cubicBezTo>
                      <a:pt x="873654" y="715374"/>
                      <a:pt x="831556" y="665602"/>
                      <a:pt x="798963" y="607887"/>
                    </a:cubicBezTo>
                    <a:cubicBezTo>
                      <a:pt x="793056" y="596887"/>
                      <a:pt x="787081" y="585887"/>
                      <a:pt x="781173" y="574955"/>
                    </a:cubicBezTo>
                    <a:cubicBezTo>
                      <a:pt x="773093" y="555331"/>
                      <a:pt x="764877" y="535776"/>
                      <a:pt x="757068" y="516084"/>
                    </a:cubicBezTo>
                    <a:cubicBezTo>
                      <a:pt x="719927" y="422856"/>
                      <a:pt x="696093" y="325215"/>
                      <a:pt x="663161" y="230561"/>
                    </a:cubicBezTo>
                    <a:cubicBezTo>
                      <a:pt x="646186" y="181808"/>
                      <a:pt x="617871" y="141475"/>
                      <a:pt x="577810" y="109222"/>
                    </a:cubicBezTo>
                    <a:cubicBezTo>
                      <a:pt x="541822" y="80160"/>
                      <a:pt x="501353" y="57074"/>
                      <a:pt x="458576" y="39555"/>
                    </a:cubicBezTo>
                    <a:cubicBezTo>
                      <a:pt x="434063" y="29506"/>
                      <a:pt x="350545" y="-10080"/>
                      <a:pt x="325557" y="2413"/>
                    </a:cubicBezTo>
                    <a:cubicBezTo>
                      <a:pt x="297175" y="16605"/>
                      <a:pt x="292829" y="107049"/>
                      <a:pt x="289909" y="134073"/>
                    </a:cubicBezTo>
                    <a:cubicBezTo>
                      <a:pt x="284681" y="182079"/>
                      <a:pt x="282644" y="230900"/>
                      <a:pt x="268996" y="277548"/>
                    </a:cubicBezTo>
                    <a:cubicBezTo>
                      <a:pt x="248015" y="349523"/>
                      <a:pt x="201299" y="409887"/>
                      <a:pt x="153497" y="466245"/>
                    </a:cubicBezTo>
                    <a:cubicBezTo>
                      <a:pt x="87021" y="544671"/>
                      <a:pt x="26725" y="642516"/>
                      <a:pt x="6559" y="744639"/>
                    </a:cubicBezTo>
                    <a:cubicBezTo>
                      <a:pt x="-19447" y="876571"/>
                      <a:pt x="34805" y="1009113"/>
                      <a:pt x="117713" y="1110286"/>
                    </a:cubicBezTo>
                    <a:cubicBezTo>
                      <a:pt x="195663" y="1205347"/>
                      <a:pt x="300163" y="1197335"/>
                      <a:pt x="410909" y="1187693"/>
                    </a:cubicBezTo>
                    <a:cubicBezTo>
                      <a:pt x="417292" y="1256477"/>
                      <a:pt x="423606" y="1325193"/>
                      <a:pt x="429989" y="1393976"/>
                    </a:cubicBezTo>
                    <a:cubicBezTo>
                      <a:pt x="438137" y="1392143"/>
                      <a:pt x="446353" y="1390717"/>
                      <a:pt x="454298" y="1388341"/>
                    </a:cubicBezTo>
                    <a:cubicBezTo>
                      <a:pt x="579439" y="1351470"/>
                      <a:pt x="704581" y="1314668"/>
                      <a:pt x="829519" y="1277390"/>
                    </a:cubicBezTo>
                    <a:cubicBezTo>
                      <a:pt x="917383" y="1251181"/>
                      <a:pt x="1005111" y="1224360"/>
                      <a:pt x="1092839" y="1197810"/>
                    </a:cubicBezTo>
                    <a:cubicBezTo>
                      <a:pt x="1092295" y="1123527"/>
                      <a:pt x="1100987" y="1050465"/>
                      <a:pt x="1122647" y="979237"/>
                    </a:cubicBezTo>
                    <a:cubicBezTo>
                      <a:pt x="1067240" y="912898"/>
                      <a:pt x="1014074" y="844657"/>
                      <a:pt x="952283" y="784090"/>
                    </a:cubicBezTo>
                    <a:close/>
                  </a:path>
                </a:pathLst>
              </a:custGeom>
              <a:solidFill>
                <a:srgbClr val="F9D6BA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25F8560B-FD73-4EAB-B343-225FE0E12A56}"/>
                  </a:ext>
                </a:extLst>
              </p:cNvPr>
              <p:cNvSpPr/>
              <p:nvPr/>
            </p:nvSpPr>
            <p:spPr>
              <a:xfrm>
                <a:off x="5974522" y="130"/>
                <a:ext cx="3616086" cy="5396347"/>
              </a:xfrm>
              <a:custGeom>
                <a:avLst/>
                <a:gdLst>
                  <a:gd name="connsiteX0" fmla="*/ 2937943 w 3616086"/>
                  <a:gd name="connsiteY0" fmla="*/ 2123541 h 5396347"/>
                  <a:gd name="connsiteX1" fmla="*/ 3079109 w 3616086"/>
                  <a:gd name="connsiteY1" fmla="*/ 2189948 h 5396347"/>
                  <a:gd name="connsiteX2" fmla="*/ 3539410 w 3616086"/>
                  <a:gd name="connsiteY2" fmla="*/ 3047945 h 5396347"/>
                  <a:gd name="connsiteX3" fmla="*/ 3615867 w 3616086"/>
                  <a:gd name="connsiteY3" fmla="*/ 3345419 h 5396347"/>
                  <a:gd name="connsiteX4" fmla="*/ 3593663 w 3616086"/>
                  <a:gd name="connsiteY4" fmla="*/ 4254613 h 5396347"/>
                  <a:gd name="connsiteX5" fmla="*/ 3554552 w 3616086"/>
                  <a:gd name="connsiteY5" fmla="*/ 4523026 h 5396347"/>
                  <a:gd name="connsiteX6" fmla="*/ 3543960 w 3616086"/>
                  <a:gd name="connsiteY6" fmla="*/ 4652513 h 5396347"/>
                  <a:gd name="connsiteX7" fmla="*/ 3502336 w 3616086"/>
                  <a:gd name="connsiteY7" fmla="*/ 5334646 h 5396347"/>
                  <a:gd name="connsiteX8" fmla="*/ 2514377 w 3616086"/>
                  <a:gd name="connsiteY8" fmla="*/ 5396301 h 5396347"/>
                  <a:gd name="connsiteX9" fmla="*/ 2157964 w 3616086"/>
                  <a:gd name="connsiteY9" fmla="*/ 5355696 h 5396347"/>
                  <a:gd name="connsiteX10" fmla="*/ 2107786 w 3616086"/>
                  <a:gd name="connsiteY10" fmla="*/ 5334782 h 5396347"/>
                  <a:gd name="connsiteX11" fmla="*/ 2097533 w 3616086"/>
                  <a:gd name="connsiteY11" fmla="*/ 5296961 h 5396347"/>
                  <a:gd name="connsiteX12" fmla="*/ 2017138 w 3616086"/>
                  <a:gd name="connsiteY12" fmla="*/ 5072073 h 5396347"/>
                  <a:gd name="connsiteX13" fmla="*/ 1903539 w 3616086"/>
                  <a:gd name="connsiteY13" fmla="*/ 4963636 h 5396347"/>
                  <a:gd name="connsiteX14" fmla="*/ 1672948 w 3616086"/>
                  <a:gd name="connsiteY14" fmla="*/ 4875229 h 5396347"/>
                  <a:gd name="connsiteX15" fmla="*/ 1623991 w 3616086"/>
                  <a:gd name="connsiteY15" fmla="*/ 4899130 h 5396347"/>
                  <a:gd name="connsiteX16" fmla="*/ 1604368 w 3616086"/>
                  <a:gd name="connsiteY16" fmla="*/ 4924253 h 5396347"/>
                  <a:gd name="connsiteX17" fmla="*/ 1519016 w 3616086"/>
                  <a:gd name="connsiteY17" fmla="*/ 4948290 h 5396347"/>
                  <a:gd name="connsiteX18" fmla="*/ 1455868 w 3616086"/>
                  <a:gd name="connsiteY18" fmla="*/ 4903340 h 5396347"/>
                  <a:gd name="connsiteX19" fmla="*/ 1458177 w 3616086"/>
                  <a:gd name="connsiteY19" fmla="*/ 4876315 h 5396347"/>
                  <a:gd name="connsiteX20" fmla="*/ 1525942 w 3616086"/>
                  <a:gd name="connsiteY20" fmla="*/ 4316403 h 5396347"/>
                  <a:gd name="connsiteX21" fmla="*/ 1550658 w 3616086"/>
                  <a:gd name="connsiteY21" fmla="*/ 4025855 h 5396347"/>
                  <a:gd name="connsiteX22" fmla="*/ 1690195 w 3616086"/>
                  <a:gd name="connsiteY22" fmla="*/ 3131870 h 5396347"/>
                  <a:gd name="connsiteX23" fmla="*/ 1673219 w 3616086"/>
                  <a:gd name="connsiteY23" fmla="*/ 3098599 h 5396347"/>
                  <a:gd name="connsiteX24" fmla="*/ 1024968 w 3616086"/>
                  <a:gd name="connsiteY24" fmla="*/ 2655273 h 5396347"/>
                  <a:gd name="connsiteX25" fmla="*/ 836340 w 3616086"/>
                  <a:gd name="connsiteY25" fmla="*/ 2515805 h 5396347"/>
                  <a:gd name="connsiteX26" fmla="*/ 605272 w 3616086"/>
                  <a:gd name="connsiteY26" fmla="*/ 2265114 h 5396347"/>
                  <a:gd name="connsiteX27" fmla="*/ 356348 w 3616086"/>
                  <a:gd name="connsiteY27" fmla="*/ 756015 h 5396347"/>
                  <a:gd name="connsiteX28" fmla="*/ 321378 w 3616086"/>
                  <a:gd name="connsiteY28" fmla="*/ 691033 h 5396347"/>
                  <a:gd name="connsiteX29" fmla="*/ 242274 w 3616086"/>
                  <a:gd name="connsiteY29" fmla="*/ 638342 h 5396347"/>
                  <a:gd name="connsiteX30" fmla="*/ 237996 w 3616086"/>
                  <a:gd name="connsiteY30" fmla="*/ 664756 h 5396347"/>
                  <a:gd name="connsiteX31" fmla="*/ 231681 w 3616086"/>
                  <a:gd name="connsiteY31" fmla="*/ 1021508 h 5396347"/>
                  <a:gd name="connsiteX32" fmla="*/ 177836 w 3616086"/>
                  <a:gd name="connsiteY32" fmla="*/ 1013427 h 5396347"/>
                  <a:gd name="connsiteX33" fmla="*/ 179058 w 3616086"/>
                  <a:gd name="connsiteY33" fmla="*/ 600318 h 5396347"/>
                  <a:gd name="connsiteX34" fmla="*/ 165953 w 3616086"/>
                  <a:gd name="connsiteY34" fmla="*/ 581238 h 5396347"/>
                  <a:gd name="connsiteX35" fmla="*/ 86034 w 3616086"/>
                  <a:gd name="connsiteY35" fmla="*/ 528411 h 5396347"/>
                  <a:gd name="connsiteX36" fmla="*/ 43460 w 3616086"/>
                  <a:gd name="connsiteY36" fmla="*/ 416917 h 5396347"/>
                  <a:gd name="connsiteX37" fmla="*/ 50386 w 3616086"/>
                  <a:gd name="connsiteY37" fmla="*/ 371967 h 5396347"/>
                  <a:gd name="connsiteX38" fmla="*/ 39861 w 3616086"/>
                  <a:gd name="connsiteY38" fmla="*/ 340596 h 5396347"/>
                  <a:gd name="connsiteX39" fmla="*/ 1497 w 3616086"/>
                  <a:gd name="connsiteY39" fmla="*/ 211109 h 5396347"/>
                  <a:gd name="connsiteX40" fmla="*/ 18608 w 3616086"/>
                  <a:gd name="connsiteY40" fmla="*/ 87054 h 5396347"/>
                  <a:gd name="connsiteX41" fmla="*/ 74626 w 3616086"/>
                  <a:gd name="connsiteY41" fmla="*/ 5233 h 5396347"/>
                  <a:gd name="connsiteX42" fmla="*/ 107083 w 3616086"/>
                  <a:gd name="connsiteY42" fmla="*/ 2857 h 5396347"/>
                  <a:gd name="connsiteX43" fmla="*/ 582526 w 3616086"/>
                  <a:gd name="connsiteY43" fmla="*/ 182998 h 5396347"/>
                  <a:gd name="connsiteX44" fmla="*/ 601538 w 3616086"/>
                  <a:gd name="connsiteY44" fmla="*/ 208393 h 5396347"/>
                  <a:gd name="connsiteX45" fmla="*/ 1022320 w 3616086"/>
                  <a:gd name="connsiteY45" fmla="*/ 1597376 h 5396347"/>
                  <a:gd name="connsiteX46" fmla="*/ 1249313 w 3616086"/>
                  <a:gd name="connsiteY46" fmla="*/ 1855128 h 5396347"/>
                  <a:gd name="connsiteX47" fmla="*/ 2169372 w 3616086"/>
                  <a:gd name="connsiteY47" fmla="*/ 2309521 h 5396347"/>
                  <a:gd name="connsiteX48" fmla="*/ 2274958 w 3616086"/>
                  <a:gd name="connsiteY48" fmla="*/ 2319843 h 5396347"/>
                  <a:gd name="connsiteX49" fmla="*/ 2299606 w 3616086"/>
                  <a:gd name="connsiteY49" fmla="*/ 2304836 h 5396347"/>
                  <a:gd name="connsiteX50" fmla="*/ 2906777 w 3616086"/>
                  <a:gd name="connsiteY50" fmla="*/ 2125306 h 5396347"/>
                  <a:gd name="connsiteX51" fmla="*/ 2937943 w 3616086"/>
                  <a:gd name="connsiteY51" fmla="*/ 2123541 h 53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616086" h="5396347">
                    <a:moveTo>
                      <a:pt x="2937943" y="2123541"/>
                    </a:moveTo>
                    <a:cubicBezTo>
                      <a:pt x="3001566" y="2110368"/>
                      <a:pt x="3045702" y="2141399"/>
                      <a:pt x="3079109" y="2189948"/>
                    </a:cubicBezTo>
                    <a:cubicBezTo>
                      <a:pt x="3124399" y="2255812"/>
                      <a:pt x="3418750" y="2834804"/>
                      <a:pt x="3539410" y="3047945"/>
                    </a:cubicBezTo>
                    <a:cubicBezTo>
                      <a:pt x="3591490" y="3139951"/>
                      <a:pt x="3612675" y="3240987"/>
                      <a:pt x="3615867" y="3345419"/>
                    </a:cubicBezTo>
                    <a:cubicBezTo>
                      <a:pt x="3617360" y="3392882"/>
                      <a:pt x="3611385" y="4118879"/>
                      <a:pt x="3593663" y="4254613"/>
                    </a:cubicBezTo>
                    <a:cubicBezTo>
                      <a:pt x="3581984" y="4344243"/>
                      <a:pt x="3570101" y="4433872"/>
                      <a:pt x="3554552" y="4523026"/>
                    </a:cubicBezTo>
                    <a:cubicBezTo>
                      <a:pt x="3547151" y="4565532"/>
                      <a:pt x="3547015" y="4609328"/>
                      <a:pt x="3543960" y="4652513"/>
                    </a:cubicBezTo>
                    <a:cubicBezTo>
                      <a:pt x="3534860" y="4781457"/>
                      <a:pt x="3506071" y="5325141"/>
                      <a:pt x="3502336" y="5334646"/>
                    </a:cubicBezTo>
                    <a:cubicBezTo>
                      <a:pt x="3493848" y="5341640"/>
                      <a:pt x="2614463" y="5398202"/>
                      <a:pt x="2514377" y="5396301"/>
                    </a:cubicBezTo>
                    <a:cubicBezTo>
                      <a:pt x="2394532" y="5394060"/>
                      <a:pt x="2275026" y="5384622"/>
                      <a:pt x="2157964" y="5355696"/>
                    </a:cubicBezTo>
                    <a:cubicBezTo>
                      <a:pt x="2140174" y="5351282"/>
                      <a:pt x="2123199" y="5344900"/>
                      <a:pt x="2107786" y="5334782"/>
                    </a:cubicBezTo>
                    <a:cubicBezTo>
                      <a:pt x="2095563" y="5324597"/>
                      <a:pt x="2095767" y="5310406"/>
                      <a:pt x="2097533" y="5296961"/>
                    </a:cubicBezTo>
                    <a:cubicBezTo>
                      <a:pt x="2109211" y="5208079"/>
                      <a:pt x="2078928" y="5134474"/>
                      <a:pt x="2017138" y="5072073"/>
                    </a:cubicBezTo>
                    <a:cubicBezTo>
                      <a:pt x="1980267" y="5034864"/>
                      <a:pt x="1944755" y="4996228"/>
                      <a:pt x="1903539" y="4963636"/>
                    </a:cubicBezTo>
                    <a:cubicBezTo>
                      <a:pt x="1835978" y="4910197"/>
                      <a:pt x="1762916" y="4871154"/>
                      <a:pt x="1672948" y="4875229"/>
                    </a:cubicBezTo>
                    <a:cubicBezTo>
                      <a:pt x="1652238" y="4876179"/>
                      <a:pt x="1636417" y="4882969"/>
                      <a:pt x="1623991" y="4899130"/>
                    </a:cubicBezTo>
                    <a:cubicBezTo>
                      <a:pt x="1617540" y="4907549"/>
                      <a:pt x="1611226" y="4916173"/>
                      <a:pt x="1604368" y="4924253"/>
                    </a:cubicBezTo>
                    <a:cubicBezTo>
                      <a:pt x="1579856" y="4952907"/>
                      <a:pt x="1554393" y="4961055"/>
                      <a:pt x="1519016" y="4948290"/>
                    </a:cubicBezTo>
                    <a:cubicBezTo>
                      <a:pt x="1494232" y="4939327"/>
                      <a:pt x="1468973" y="4929549"/>
                      <a:pt x="1455868" y="4903340"/>
                    </a:cubicBezTo>
                    <a:cubicBezTo>
                      <a:pt x="1454103" y="4894105"/>
                      <a:pt x="1455936" y="4885210"/>
                      <a:pt x="1458177" y="4876315"/>
                    </a:cubicBezTo>
                    <a:cubicBezTo>
                      <a:pt x="1485202" y="4771544"/>
                      <a:pt x="1522140" y="4396798"/>
                      <a:pt x="1525942" y="4316403"/>
                    </a:cubicBezTo>
                    <a:cubicBezTo>
                      <a:pt x="1530559" y="4219305"/>
                      <a:pt x="1539658" y="4122478"/>
                      <a:pt x="1550658" y="4025855"/>
                    </a:cubicBezTo>
                    <a:cubicBezTo>
                      <a:pt x="1573337" y="3827176"/>
                      <a:pt x="1662423" y="3230259"/>
                      <a:pt x="1690195" y="3131870"/>
                    </a:cubicBezTo>
                    <a:cubicBezTo>
                      <a:pt x="1695151" y="3114216"/>
                      <a:pt x="1683947" y="3107019"/>
                      <a:pt x="1673219" y="3098599"/>
                    </a:cubicBezTo>
                    <a:cubicBezTo>
                      <a:pt x="1590652" y="3033821"/>
                      <a:pt x="1054709" y="2672384"/>
                      <a:pt x="1024968" y="2655273"/>
                    </a:cubicBezTo>
                    <a:cubicBezTo>
                      <a:pt x="956660" y="2616094"/>
                      <a:pt x="895685" y="2567070"/>
                      <a:pt x="836340" y="2515805"/>
                    </a:cubicBezTo>
                    <a:cubicBezTo>
                      <a:pt x="761920" y="2451570"/>
                      <a:pt x="613760" y="2278559"/>
                      <a:pt x="605272" y="2265114"/>
                    </a:cubicBezTo>
                    <a:cubicBezTo>
                      <a:pt x="601199" y="2250923"/>
                      <a:pt x="362934" y="826971"/>
                      <a:pt x="356348" y="756015"/>
                    </a:cubicBezTo>
                    <a:cubicBezTo>
                      <a:pt x="353835" y="729058"/>
                      <a:pt x="345823" y="706854"/>
                      <a:pt x="321378" y="691033"/>
                    </a:cubicBezTo>
                    <a:cubicBezTo>
                      <a:pt x="294829" y="673787"/>
                      <a:pt x="268823" y="655725"/>
                      <a:pt x="242274" y="638342"/>
                    </a:cubicBezTo>
                    <a:cubicBezTo>
                      <a:pt x="235551" y="648052"/>
                      <a:pt x="237996" y="656676"/>
                      <a:pt x="237996" y="664756"/>
                    </a:cubicBezTo>
                    <a:cubicBezTo>
                      <a:pt x="237792" y="771089"/>
                      <a:pt x="238946" y="1009761"/>
                      <a:pt x="231681" y="1021508"/>
                    </a:cubicBezTo>
                    <a:cubicBezTo>
                      <a:pt x="219866" y="1033933"/>
                      <a:pt x="174237" y="1024903"/>
                      <a:pt x="177836" y="1013427"/>
                    </a:cubicBezTo>
                    <a:cubicBezTo>
                      <a:pt x="178175" y="875724"/>
                      <a:pt x="178447" y="738021"/>
                      <a:pt x="179058" y="600318"/>
                    </a:cubicBezTo>
                    <a:cubicBezTo>
                      <a:pt x="179126" y="589997"/>
                      <a:pt x="173286" y="585923"/>
                      <a:pt x="165953" y="581238"/>
                    </a:cubicBezTo>
                    <a:cubicBezTo>
                      <a:pt x="139132" y="563923"/>
                      <a:pt x="112515" y="546269"/>
                      <a:pt x="86034" y="528411"/>
                    </a:cubicBezTo>
                    <a:cubicBezTo>
                      <a:pt x="45768" y="501318"/>
                      <a:pt x="33885" y="463293"/>
                      <a:pt x="43460" y="416917"/>
                    </a:cubicBezTo>
                    <a:cubicBezTo>
                      <a:pt x="46515" y="402047"/>
                      <a:pt x="48416" y="386973"/>
                      <a:pt x="50386" y="371967"/>
                    </a:cubicBezTo>
                    <a:cubicBezTo>
                      <a:pt x="51947" y="359948"/>
                      <a:pt x="47941" y="349559"/>
                      <a:pt x="39861" y="340596"/>
                    </a:cubicBezTo>
                    <a:cubicBezTo>
                      <a:pt x="6589" y="303522"/>
                      <a:pt x="-4343" y="258029"/>
                      <a:pt x="1497" y="211109"/>
                    </a:cubicBezTo>
                    <a:cubicBezTo>
                      <a:pt x="6657" y="169825"/>
                      <a:pt x="9917" y="127998"/>
                      <a:pt x="18608" y="87054"/>
                    </a:cubicBezTo>
                    <a:cubicBezTo>
                      <a:pt x="26077" y="51813"/>
                      <a:pt x="42373" y="23295"/>
                      <a:pt x="74626" y="5233"/>
                    </a:cubicBezTo>
                    <a:cubicBezTo>
                      <a:pt x="85286" y="-742"/>
                      <a:pt x="95132" y="-1693"/>
                      <a:pt x="107083" y="2857"/>
                    </a:cubicBezTo>
                    <a:cubicBezTo>
                      <a:pt x="265428" y="63289"/>
                      <a:pt x="423841" y="123449"/>
                      <a:pt x="582526" y="182998"/>
                    </a:cubicBezTo>
                    <a:cubicBezTo>
                      <a:pt x="595902" y="188023"/>
                      <a:pt x="598686" y="197325"/>
                      <a:pt x="601538" y="208393"/>
                    </a:cubicBezTo>
                    <a:cubicBezTo>
                      <a:pt x="645470" y="379096"/>
                      <a:pt x="981172" y="1474882"/>
                      <a:pt x="1022320" y="1597376"/>
                    </a:cubicBezTo>
                    <a:cubicBezTo>
                      <a:pt x="1061975" y="1715456"/>
                      <a:pt x="1137344" y="1800604"/>
                      <a:pt x="1249313" y="1855128"/>
                    </a:cubicBezTo>
                    <a:cubicBezTo>
                      <a:pt x="1431084" y="1943671"/>
                      <a:pt x="2045181" y="2245219"/>
                      <a:pt x="2169372" y="2309521"/>
                    </a:cubicBezTo>
                    <a:cubicBezTo>
                      <a:pt x="2205292" y="2328126"/>
                      <a:pt x="2238223" y="2332336"/>
                      <a:pt x="2274958" y="2319843"/>
                    </a:cubicBezTo>
                    <a:cubicBezTo>
                      <a:pt x="2280797" y="2310947"/>
                      <a:pt x="2289828" y="2307620"/>
                      <a:pt x="2299606" y="2304836"/>
                    </a:cubicBezTo>
                    <a:cubicBezTo>
                      <a:pt x="2502154" y="2245491"/>
                      <a:pt x="2704364" y="2185059"/>
                      <a:pt x="2906777" y="2125306"/>
                    </a:cubicBezTo>
                    <a:cubicBezTo>
                      <a:pt x="2917097" y="2122115"/>
                      <a:pt x="2927350" y="2119263"/>
                      <a:pt x="2937943" y="2123541"/>
                    </a:cubicBezTo>
                    <a:close/>
                  </a:path>
                </a:pathLst>
              </a:custGeom>
              <a:solidFill>
                <a:srgbClr val="4963B7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BF11C759-2050-4A3D-A33D-CDB36BCF8F65}"/>
                  </a:ext>
                </a:extLst>
              </p:cNvPr>
              <p:cNvSpPr/>
              <p:nvPr/>
            </p:nvSpPr>
            <p:spPr>
              <a:xfrm>
                <a:off x="8144412" y="632673"/>
                <a:ext cx="1229628" cy="1406087"/>
              </a:xfrm>
              <a:custGeom>
                <a:avLst/>
                <a:gdLst>
                  <a:gd name="connsiteX0" fmla="*/ 24 w 1229628"/>
                  <a:gd name="connsiteY0" fmla="*/ 294447 h 1406087"/>
                  <a:gd name="connsiteX1" fmla="*/ 89925 w 1229628"/>
                  <a:gd name="connsiteY1" fmla="*/ 119262 h 1406087"/>
                  <a:gd name="connsiteX2" fmla="*/ 336134 w 1229628"/>
                  <a:gd name="connsiteY2" fmla="*/ 2540 h 1406087"/>
                  <a:gd name="connsiteX3" fmla="*/ 707553 w 1229628"/>
                  <a:gd name="connsiteY3" fmla="*/ 13744 h 1406087"/>
                  <a:gd name="connsiteX4" fmla="*/ 1133360 w 1229628"/>
                  <a:gd name="connsiteY4" fmla="*/ 310403 h 1406087"/>
                  <a:gd name="connsiteX5" fmla="*/ 1229508 w 1229628"/>
                  <a:gd name="connsiteY5" fmla="*/ 651674 h 1406087"/>
                  <a:gd name="connsiteX6" fmla="*/ 1197459 w 1229628"/>
                  <a:gd name="connsiteY6" fmla="*/ 890414 h 1406087"/>
                  <a:gd name="connsiteX7" fmla="*/ 1198884 w 1229628"/>
                  <a:gd name="connsiteY7" fmla="*/ 1162086 h 1406087"/>
                  <a:gd name="connsiteX8" fmla="*/ 1142459 w 1229628"/>
                  <a:gd name="connsiteY8" fmla="*/ 1331227 h 1406087"/>
                  <a:gd name="connsiteX9" fmla="*/ 1071909 w 1229628"/>
                  <a:gd name="connsiteY9" fmla="*/ 1393832 h 1406087"/>
                  <a:gd name="connsiteX10" fmla="*/ 923953 w 1229628"/>
                  <a:gd name="connsiteY10" fmla="*/ 1381474 h 1406087"/>
                  <a:gd name="connsiteX11" fmla="*/ 663078 w 1229628"/>
                  <a:gd name="connsiteY11" fmla="*/ 1123246 h 1406087"/>
                  <a:gd name="connsiteX12" fmla="*/ 522862 w 1229628"/>
                  <a:gd name="connsiteY12" fmla="*/ 983913 h 1406087"/>
                  <a:gd name="connsiteX13" fmla="*/ 370085 w 1229628"/>
                  <a:gd name="connsiteY13" fmla="*/ 646921 h 1406087"/>
                  <a:gd name="connsiteX14" fmla="*/ 285344 w 1229628"/>
                  <a:gd name="connsiteY14" fmla="*/ 448514 h 1406087"/>
                  <a:gd name="connsiteX15" fmla="*/ 146283 w 1229628"/>
                  <a:gd name="connsiteY15" fmla="*/ 347545 h 1406087"/>
                  <a:gd name="connsiteX16" fmla="*/ 24 w 1229628"/>
                  <a:gd name="connsiteY16" fmla="*/ 294447 h 14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29628" h="1406087">
                    <a:moveTo>
                      <a:pt x="24" y="294447"/>
                    </a:moveTo>
                    <a:cubicBezTo>
                      <a:pt x="18494" y="230144"/>
                      <a:pt x="47012" y="170935"/>
                      <a:pt x="89925" y="119262"/>
                    </a:cubicBezTo>
                    <a:cubicBezTo>
                      <a:pt x="153888" y="42330"/>
                      <a:pt x="239307" y="7837"/>
                      <a:pt x="336134" y="2540"/>
                    </a:cubicBezTo>
                    <a:cubicBezTo>
                      <a:pt x="460054" y="-4250"/>
                      <a:pt x="584448" y="3627"/>
                      <a:pt x="707553" y="13744"/>
                    </a:cubicBezTo>
                    <a:cubicBezTo>
                      <a:pt x="903379" y="29836"/>
                      <a:pt x="1042441" y="138614"/>
                      <a:pt x="1133360" y="310403"/>
                    </a:cubicBezTo>
                    <a:cubicBezTo>
                      <a:pt x="1189853" y="417076"/>
                      <a:pt x="1227131" y="529520"/>
                      <a:pt x="1229508" y="651674"/>
                    </a:cubicBezTo>
                    <a:cubicBezTo>
                      <a:pt x="1231069" y="732951"/>
                      <a:pt x="1217354" y="812327"/>
                      <a:pt x="1197459" y="890414"/>
                    </a:cubicBezTo>
                    <a:cubicBezTo>
                      <a:pt x="1174236" y="981469"/>
                      <a:pt x="1168193" y="1071302"/>
                      <a:pt x="1198884" y="1162086"/>
                    </a:cubicBezTo>
                    <a:cubicBezTo>
                      <a:pt x="1220137" y="1225030"/>
                      <a:pt x="1180144" y="1282881"/>
                      <a:pt x="1142459" y="1331227"/>
                    </a:cubicBezTo>
                    <a:cubicBezTo>
                      <a:pt x="1122971" y="1356282"/>
                      <a:pt x="1100632" y="1380319"/>
                      <a:pt x="1071909" y="1393832"/>
                    </a:cubicBezTo>
                    <a:cubicBezTo>
                      <a:pt x="1025465" y="1415764"/>
                      <a:pt x="969040" y="1406190"/>
                      <a:pt x="923953" y="1381474"/>
                    </a:cubicBezTo>
                    <a:cubicBezTo>
                      <a:pt x="819589" y="1324369"/>
                      <a:pt x="741911" y="1209345"/>
                      <a:pt x="663078" y="1123246"/>
                    </a:cubicBezTo>
                    <a:cubicBezTo>
                      <a:pt x="618535" y="1074629"/>
                      <a:pt x="565572" y="1034160"/>
                      <a:pt x="522862" y="983913"/>
                    </a:cubicBezTo>
                    <a:cubicBezTo>
                      <a:pt x="442399" y="889123"/>
                      <a:pt x="404035" y="766494"/>
                      <a:pt x="370085" y="646921"/>
                    </a:cubicBezTo>
                    <a:cubicBezTo>
                      <a:pt x="350258" y="577254"/>
                      <a:pt x="330295" y="505279"/>
                      <a:pt x="285344" y="448514"/>
                    </a:cubicBezTo>
                    <a:cubicBezTo>
                      <a:pt x="249153" y="402749"/>
                      <a:pt x="199246" y="370699"/>
                      <a:pt x="146283" y="347545"/>
                    </a:cubicBezTo>
                    <a:cubicBezTo>
                      <a:pt x="132975" y="341774"/>
                      <a:pt x="-2081" y="301848"/>
                      <a:pt x="24" y="294447"/>
                    </a:cubicBezTo>
                    <a:close/>
                  </a:path>
                </a:pathLst>
              </a:custGeom>
              <a:solidFill>
                <a:srgbClr val="4A64B7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9BF7E4E2-4CAE-4D90-8798-B1FC253C8006}"/>
                  </a:ext>
                </a:extLst>
              </p:cNvPr>
              <p:cNvSpPr/>
              <p:nvPr/>
            </p:nvSpPr>
            <p:spPr>
              <a:xfrm>
                <a:off x="5768713" y="982638"/>
                <a:ext cx="823013" cy="1427588"/>
              </a:xfrm>
              <a:custGeom>
                <a:avLst/>
                <a:gdLst>
                  <a:gd name="connsiteX0" fmla="*/ 675891 w 823013"/>
                  <a:gd name="connsiteY0" fmla="*/ 2469 h 1427588"/>
                  <a:gd name="connsiteX1" fmla="*/ 817532 w 823013"/>
                  <a:gd name="connsiteY1" fmla="*/ 125913 h 1427588"/>
                  <a:gd name="connsiteX2" fmla="*/ 821063 w 823013"/>
                  <a:gd name="connsiteY2" fmla="*/ 1338286 h 1427588"/>
                  <a:gd name="connsiteX3" fmla="*/ 699249 w 823013"/>
                  <a:gd name="connsiteY3" fmla="*/ 1427575 h 1427588"/>
                  <a:gd name="connsiteX4" fmla="*/ 385003 w 823013"/>
                  <a:gd name="connsiteY4" fmla="*/ 1382557 h 1427588"/>
                  <a:gd name="connsiteX5" fmla="*/ 126572 w 823013"/>
                  <a:gd name="connsiteY5" fmla="*/ 1418884 h 1427588"/>
                  <a:gd name="connsiteX6" fmla="*/ 72 w 823013"/>
                  <a:gd name="connsiteY6" fmla="*/ 1294082 h 1427588"/>
                  <a:gd name="connsiteX7" fmla="*/ 4 w 823013"/>
                  <a:gd name="connsiteY7" fmla="*/ 125642 h 1427588"/>
                  <a:gd name="connsiteX8" fmla="*/ 141714 w 823013"/>
                  <a:gd name="connsiteY8" fmla="*/ 2266 h 1427588"/>
                  <a:gd name="connsiteX9" fmla="*/ 352614 w 823013"/>
                  <a:gd name="connsiteY9" fmla="*/ 34179 h 1427588"/>
                  <a:gd name="connsiteX10" fmla="*/ 675891 w 823013"/>
                  <a:gd name="connsiteY10" fmla="*/ 2469 h 142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3013" h="1427588">
                    <a:moveTo>
                      <a:pt x="675891" y="2469"/>
                    </a:moveTo>
                    <a:cubicBezTo>
                      <a:pt x="757507" y="-8395"/>
                      <a:pt x="817260" y="43006"/>
                      <a:pt x="817532" y="125913"/>
                    </a:cubicBezTo>
                    <a:cubicBezTo>
                      <a:pt x="818007" y="269728"/>
                      <a:pt x="826834" y="1320156"/>
                      <a:pt x="821063" y="1338286"/>
                    </a:cubicBezTo>
                    <a:cubicBezTo>
                      <a:pt x="804087" y="1391113"/>
                      <a:pt x="755131" y="1428390"/>
                      <a:pt x="699249" y="1427575"/>
                    </a:cubicBezTo>
                    <a:cubicBezTo>
                      <a:pt x="646761" y="1426829"/>
                      <a:pt x="502268" y="1366668"/>
                      <a:pt x="385003" y="1382557"/>
                    </a:cubicBezTo>
                    <a:cubicBezTo>
                      <a:pt x="317645" y="1392403"/>
                      <a:pt x="145312" y="1416168"/>
                      <a:pt x="126572" y="1418884"/>
                    </a:cubicBezTo>
                    <a:cubicBezTo>
                      <a:pt x="54868" y="1429273"/>
                      <a:pt x="-879" y="1355057"/>
                      <a:pt x="72" y="1294082"/>
                    </a:cubicBezTo>
                    <a:cubicBezTo>
                      <a:pt x="2381" y="1138181"/>
                      <a:pt x="2041" y="359153"/>
                      <a:pt x="4" y="125642"/>
                    </a:cubicBezTo>
                    <a:cubicBezTo>
                      <a:pt x="-539" y="62697"/>
                      <a:pt x="54528" y="-14234"/>
                      <a:pt x="141714" y="2266"/>
                    </a:cubicBezTo>
                    <a:cubicBezTo>
                      <a:pt x="211516" y="15506"/>
                      <a:pt x="282268" y="23790"/>
                      <a:pt x="352614" y="34179"/>
                    </a:cubicBezTo>
                    <a:cubicBezTo>
                      <a:pt x="468249" y="49321"/>
                      <a:pt x="650292" y="5932"/>
                      <a:pt x="675891" y="2469"/>
                    </a:cubicBezTo>
                    <a:close/>
                  </a:path>
                </a:pathLst>
              </a:custGeom>
              <a:solidFill>
                <a:srgbClr val="D5E9F1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4BA29348-4E34-4D5C-A84D-6C9A6677150E}"/>
                  </a:ext>
                </a:extLst>
              </p:cNvPr>
              <p:cNvSpPr/>
              <p:nvPr/>
            </p:nvSpPr>
            <p:spPr>
              <a:xfrm>
                <a:off x="7815158" y="1335101"/>
                <a:ext cx="644165" cy="788592"/>
              </a:xfrm>
              <a:custGeom>
                <a:avLst/>
                <a:gdLst>
                  <a:gd name="connsiteX0" fmla="*/ 415377 w 644165"/>
                  <a:gd name="connsiteY0" fmla="*/ 778452 h 788592"/>
                  <a:gd name="connsiteX1" fmla="*/ 313865 w 644165"/>
                  <a:gd name="connsiteY1" fmla="*/ 788570 h 788592"/>
                  <a:gd name="connsiteX2" fmla="*/ 122112 w 644165"/>
                  <a:gd name="connsiteY2" fmla="*/ 701113 h 788592"/>
                  <a:gd name="connsiteX3" fmla="*/ 9329 w 644165"/>
                  <a:gd name="connsiteY3" fmla="*/ 472626 h 788592"/>
                  <a:gd name="connsiteX4" fmla="*/ 32755 w 644165"/>
                  <a:gd name="connsiteY4" fmla="*/ 243121 h 788592"/>
                  <a:gd name="connsiteX5" fmla="*/ 190760 w 644165"/>
                  <a:gd name="connsiteY5" fmla="*/ 7844 h 788592"/>
                  <a:gd name="connsiteX6" fmla="*/ 204680 w 644165"/>
                  <a:gd name="connsiteY6" fmla="*/ 2276 h 788592"/>
                  <a:gd name="connsiteX7" fmla="*/ 228309 w 644165"/>
                  <a:gd name="connsiteY7" fmla="*/ 5264 h 788592"/>
                  <a:gd name="connsiteX8" fmla="*/ 609777 w 644165"/>
                  <a:gd name="connsiteY8" fmla="*/ 243732 h 788592"/>
                  <a:gd name="connsiteX9" fmla="*/ 631506 w 644165"/>
                  <a:gd name="connsiteY9" fmla="*/ 267022 h 788592"/>
                  <a:gd name="connsiteX10" fmla="*/ 643388 w 644165"/>
                  <a:gd name="connsiteY10" fmla="*/ 307287 h 788592"/>
                  <a:gd name="connsiteX11" fmla="*/ 633746 w 644165"/>
                  <a:gd name="connsiteY11" fmla="*/ 440577 h 788592"/>
                  <a:gd name="connsiteX12" fmla="*/ 633407 w 644165"/>
                  <a:gd name="connsiteY12" fmla="*/ 603607 h 788592"/>
                  <a:gd name="connsiteX13" fmla="*/ 641215 w 644165"/>
                  <a:gd name="connsiteY13" fmla="*/ 648897 h 788592"/>
                  <a:gd name="connsiteX14" fmla="*/ 614259 w 644165"/>
                  <a:gd name="connsiteY14" fmla="*/ 701589 h 788592"/>
                  <a:gd name="connsiteX15" fmla="*/ 426512 w 644165"/>
                  <a:gd name="connsiteY15" fmla="*/ 780150 h 788592"/>
                  <a:gd name="connsiteX16" fmla="*/ 415377 w 644165"/>
                  <a:gd name="connsiteY16" fmla="*/ 778452 h 78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4165" h="788592">
                    <a:moveTo>
                      <a:pt x="415377" y="778452"/>
                    </a:moveTo>
                    <a:cubicBezTo>
                      <a:pt x="381562" y="781372"/>
                      <a:pt x="348290" y="788094"/>
                      <a:pt x="313865" y="788570"/>
                    </a:cubicBezTo>
                    <a:cubicBezTo>
                      <a:pt x="235371" y="789520"/>
                      <a:pt x="170662" y="760255"/>
                      <a:pt x="122112" y="701113"/>
                    </a:cubicBezTo>
                    <a:cubicBezTo>
                      <a:pt x="67316" y="634231"/>
                      <a:pt x="27662" y="558046"/>
                      <a:pt x="9329" y="472626"/>
                    </a:cubicBezTo>
                    <a:cubicBezTo>
                      <a:pt x="-7850" y="392911"/>
                      <a:pt x="-2011" y="316047"/>
                      <a:pt x="32755" y="243121"/>
                    </a:cubicBezTo>
                    <a:cubicBezTo>
                      <a:pt x="73767" y="157023"/>
                      <a:pt x="129242" y="80362"/>
                      <a:pt x="190760" y="7844"/>
                    </a:cubicBezTo>
                    <a:cubicBezTo>
                      <a:pt x="192661" y="5603"/>
                      <a:pt x="202303" y="4109"/>
                      <a:pt x="204680" y="2276"/>
                    </a:cubicBezTo>
                    <a:cubicBezTo>
                      <a:pt x="213303" y="-2816"/>
                      <a:pt x="220908" y="1733"/>
                      <a:pt x="228309" y="5264"/>
                    </a:cubicBezTo>
                    <a:cubicBezTo>
                      <a:pt x="364111" y="70856"/>
                      <a:pt x="492580" y="148263"/>
                      <a:pt x="609777" y="243732"/>
                    </a:cubicBezTo>
                    <a:cubicBezTo>
                      <a:pt x="618061" y="250454"/>
                      <a:pt x="625259" y="258263"/>
                      <a:pt x="631506" y="267022"/>
                    </a:cubicBezTo>
                    <a:cubicBezTo>
                      <a:pt x="639450" y="279312"/>
                      <a:pt x="640536" y="293504"/>
                      <a:pt x="643388" y="307287"/>
                    </a:cubicBezTo>
                    <a:cubicBezTo>
                      <a:pt x="646783" y="352170"/>
                      <a:pt x="638228" y="396306"/>
                      <a:pt x="633746" y="440577"/>
                    </a:cubicBezTo>
                    <a:cubicBezTo>
                      <a:pt x="628246" y="495034"/>
                      <a:pt x="628925" y="549287"/>
                      <a:pt x="633407" y="603607"/>
                    </a:cubicBezTo>
                    <a:cubicBezTo>
                      <a:pt x="639042" y="618206"/>
                      <a:pt x="643524" y="632941"/>
                      <a:pt x="641215" y="648897"/>
                    </a:cubicBezTo>
                    <a:cubicBezTo>
                      <a:pt x="642030" y="671441"/>
                      <a:pt x="631030" y="689027"/>
                      <a:pt x="614259" y="701589"/>
                    </a:cubicBezTo>
                    <a:cubicBezTo>
                      <a:pt x="558376" y="743348"/>
                      <a:pt x="492920" y="763107"/>
                      <a:pt x="426512" y="780150"/>
                    </a:cubicBezTo>
                    <a:cubicBezTo>
                      <a:pt x="422778" y="781101"/>
                      <a:pt x="418976" y="779471"/>
                      <a:pt x="415377" y="778452"/>
                    </a:cubicBezTo>
                    <a:close/>
                  </a:path>
                </a:pathLst>
              </a:custGeom>
              <a:solidFill>
                <a:srgbClr val="D5E9F1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6FF0138-407D-48B5-861D-095A92E357BE}"/>
                  </a:ext>
                </a:extLst>
              </p:cNvPr>
              <p:cNvSpPr/>
              <p:nvPr/>
            </p:nvSpPr>
            <p:spPr>
              <a:xfrm>
                <a:off x="6152901" y="2360445"/>
                <a:ext cx="60637" cy="1926211"/>
              </a:xfrm>
              <a:custGeom>
                <a:avLst/>
                <a:gdLst>
                  <a:gd name="connsiteX0" fmla="*/ 747 w 60637"/>
                  <a:gd name="connsiteY0" fmla="*/ 4682 h 1926211"/>
                  <a:gd name="connsiteX1" fmla="*/ 56901 w 60637"/>
                  <a:gd name="connsiteY1" fmla="*/ 2373 h 1926211"/>
                  <a:gd name="connsiteX2" fmla="*/ 59753 w 60637"/>
                  <a:gd name="connsiteY2" fmla="*/ 1879292 h 1926211"/>
                  <a:gd name="connsiteX3" fmla="*/ 49432 w 60637"/>
                  <a:gd name="connsiteY3" fmla="*/ 1926212 h 1926211"/>
                  <a:gd name="connsiteX4" fmla="*/ 0 w 60637"/>
                  <a:gd name="connsiteY4" fmla="*/ 1908625 h 1926211"/>
                  <a:gd name="connsiteX5" fmla="*/ 951 w 60637"/>
                  <a:gd name="connsiteY5" fmla="*/ 1894977 h 1926211"/>
                  <a:gd name="connsiteX6" fmla="*/ 747 w 60637"/>
                  <a:gd name="connsiteY6" fmla="*/ 4682 h 192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37" h="1926211">
                    <a:moveTo>
                      <a:pt x="747" y="4682"/>
                    </a:moveTo>
                    <a:cubicBezTo>
                      <a:pt x="17043" y="268"/>
                      <a:pt x="40605" y="-2041"/>
                      <a:pt x="56901" y="2373"/>
                    </a:cubicBezTo>
                    <a:cubicBezTo>
                      <a:pt x="56901" y="15953"/>
                      <a:pt x="60024" y="1270152"/>
                      <a:pt x="59753" y="1879292"/>
                    </a:cubicBezTo>
                    <a:cubicBezTo>
                      <a:pt x="59753" y="1895317"/>
                      <a:pt x="65117" y="1913310"/>
                      <a:pt x="49432" y="1926212"/>
                    </a:cubicBezTo>
                    <a:cubicBezTo>
                      <a:pt x="32117" y="1922681"/>
                      <a:pt x="14463" y="1920168"/>
                      <a:pt x="0" y="1908625"/>
                    </a:cubicBezTo>
                    <a:cubicBezTo>
                      <a:pt x="339" y="1904076"/>
                      <a:pt x="951" y="1899527"/>
                      <a:pt x="951" y="1894977"/>
                    </a:cubicBezTo>
                    <a:cubicBezTo>
                      <a:pt x="883" y="1264924"/>
                      <a:pt x="815" y="634803"/>
                      <a:pt x="747" y="4682"/>
                    </a:cubicBezTo>
                    <a:close/>
                  </a:path>
                </a:pathLst>
              </a:custGeom>
              <a:solidFill>
                <a:srgbClr val="3C53AC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8792FD3-3B84-4010-A9A4-241B4BCAFAC2}"/>
                  </a:ext>
                </a:extLst>
              </p:cNvPr>
              <p:cNvSpPr/>
              <p:nvPr/>
            </p:nvSpPr>
            <p:spPr>
              <a:xfrm>
                <a:off x="8442183" y="1683944"/>
                <a:ext cx="329727" cy="303042"/>
              </a:xfrm>
              <a:custGeom>
                <a:avLst/>
                <a:gdLst>
                  <a:gd name="connsiteX0" fmla="*/ 0 w 329727"/>
                  <a:gd name="connsiteY0" fmla="*/ 261215 h 303042"/>
                  <a:gd name="connsiteX1" fmla="*/ 301684 w 329727"/>
                  <a:gd name="connsiteY1" fmla="*/ 0 h 303042"/>
                  <a:gd name="connsiteX2" fmla="*/ 329727 w 329727"/>
                  <a:gd name="connsiteY2" fmla="*/ 26142 h 303042"/>
                  <a:gd name="connsiteX3" fmla="*/ 37753 w 329727"/>
                  <a:gd name="connsiteY3" fmla="*/ 277851 h 303042"/>
                  <a:gd name="connsiteX4" fmla="*/ 8420 w 329727"/>
                  <a:gd name="connsiteY4" fmla="*/ 303042 h 303042"/>
                  <a:gd name="connsiteX5" fmla="*/ 0 w 329727"/>
                  <a:gd name="connsiteY5" fmla="*/ 261215 h 30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27" h="303042">
                    <a:moveTo>
                      <a:pt x="0" y="261215"/>
                    </a:moveTo>
                    <a:cubicBezTo>
                      <a:pt x="98321" y="171586"/>
                      <a:pt x="199833" y="85623"/>
                      <a:pt x="301684" y="0"/>
                    </a:cubicBezTo>
                    <a:cubicBezTo>
                      <a:pt x="313023" y="6586"/>
                      <a:pt x="321307" y="16432"/>
                      <a:pt x="329727" y="26142"/>
                    </a:cubicBezTo>
                    <a:cubicBezTo>
                      <a:pt x="230048" y="107351"/>
                      <a:pt x="132474" y="191006"/>
                      <a:pt x="37753" y="277851"/>
                    </a:cubicBezTo>
                    <a:cubicBezTo>
                      <a:pt x="28247" y="286542"/>
                      <a:pt x="18197" y="294623"/>
                      <a:pt x="8420" y="303042"/>
                    </a:cubicBezTo>
                    <a:cubicBezTo>
                      <a:pt x="5568" y="289122"/>
                      <a:pt x="2784" y="275135"/>
                      <a:pt x="0" y="261215"/>
                    </a:cubicBezTo>
                    <a:close/>
                  </a:path>
                </a:pathLst>
              </a:custGeom>
              <a:solidFill>
                <a:srgbClr val="1528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1884AF5-F4B6-4B0D-8841-96D5AC1ED823}"/>
                  </a:ext>
                </a:extLst>
              </p:cNvPr>
              <p:cNvSpPr/>
              <p:nvPr/>
            </p:nvSpPr>
            <p:spPr>
              <a:xfrm>
                <a:off x="8437905" y="1501019"/>
                <a:ext cx="180616" cy="136413"/>
              </a:xfrm>
              <a:custGeom>
                <a:avLst/>
                <a:gdLst>
                  <a:gd name="connsiteX0" fmla="*/ 180616 w 180616"/>
                  <a:gd name="connsiteY0" fmla="*/ 32932 h 136413"/>
                  <a:gd name="connsiteX1" fmla="*/ 12765 w 180616"/>
                  <a:gd name="connsiteY1" fmla="*/ 136413 h 136413"/>
                  <a:gd name="connsiteX2" fmla="*/ 0 w 180616"/>
                  <a:gd name="connsiteY2" fmla="*/ 101444 h 136413"/>
                  <a:gd name="connsiteX3" fmla="*/ 162826 w 180616"/>
                  <a:gd name="connsiteY3" fmla="*/ 0 h 136413"/>
                  <a:gd name="connsiteX4" fmla="*/ 180616 w 180616"/>
                  <a:gd name="connsiteY4" fmla="*/ 32932 h 13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616" h="136413">
                    <a:moveTo>
                      <a:pt x="180616" y="32932"/>
                    </a:moveTo>
                    <a:cubicBezTo>
                      <a:pt x="122765" y="64302"/>
                      <a:pt x="67426" y="99747"/>
                      <a:pt x="12765" y="136413"/>
                    </a:cubicBezTo>
                    <a:cubicBezTo>
                      <a:pt x="10796" y="123919"/>
                      <a:pt x="6179" y="112376"/>
                      <a:pt x="0" y="101444"/>
                    </a:cubicBezTo>
                    <a:cubicBezTo>
                      <a:pt x="51605" y="63420"/>
                      <a:pt x="106672" y="30895"/>
                      <a:pt x="162826" y="0"/>
                    </a:cubicBezTo>
                    <a:cubicBezTo>
                      <a:pt x="168734" y="10932"/>
                      <a:pt x="174709" y="21932"/>
                      <a:pt x="180616" y="32932"/>
                    </a:cubicBezTo>
                    <a:close/>
                  </a:path>
                </a:pathLst>
              </a:custGeom>
              <a:solidFill>
                <a:srgbClr val="15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B092643-46F4-4E2F-88E0-37595CEADD7C}"/>
                  </a:ext>
                </a:extLst>
              </p:cNvPr>
              <p:cNvSpPr/>
              <p:nvPr/>
            </p:nvSpPr>
            <p:spPr>
              <a:xfrm>
                <a:off x="8155875" y="1109219"/>
                <a:ext cx="238358" cy="151292"/>
              </a:xfrm>
              <a:custGeom>
                <a:avLst/>
                <a:gdLst>
                  <a:gd name="connsiteX0" fmla="*/ 48654 w 238358"/>
                  <a:gd name="connsiteY0" fmla="*/ 147 h 151292"/>
                  <a:gd name="connsiteX1" fmla="*/ 233209 w 238358"/>
                  <a:gd name="connsiteY1" fmla="*/ 113066 h 151292"/>
                  <a:gd name="connsiteX2" fmla="*/ 225671 w 238358"/>
                  <a:gd name="connsiteY2" fmla="*/ 147967 h 151292"/>
                  <a:gd name="connsiteX3" fmla="*/ 194641 w 238358"/>
                  <a:gd name="connsiteY3" fmla="*/ 135134 h 151292"/>
                  <a:gd name="connsiteX4" fmla="*/ 25432 w 238358"/>
                  <a:gd name="connsiteY4" fmla="*/ 43671 h 151292"/>
                  <a:gd name="connsiteX5" fmla="*/ 105 w 238358"/>
                  <a:gd name="connsiteY5" fmla="*/ 24251 h 151292"/>
                  <a:gd name="connsiteX6" fmla="*/ 21358 w 238358"/>
                  <a:gd name="connsiteY6" fmla="*/ 282 h 151292"/>
                  <a:gd name="connsiteX7" fmla="*/ 48654 w 238358"/>
                  <a:gd name="connsiteY7" fmla="*/ 147 h 15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8" h="151292">
                    <a:moveTo>
                      <a:pt x="48654" y="147"/>
                    </a:moveTo>
                    <a:cubicBezTo>
                      <a:pt x="132376" y="1301"/>
                      <a:pt x="191789" y="42381"/>
                      <a:pt x="233209" y="113066"/>
                    </a:cubicBezTo>
                    <a:cubicBezTo>
                      <a:pt x="241628" y="127529"/>
                      <a:pt x="240134" y="139751"/>
                      <a:pt x="225671" y="147967"/>
                    </a:cubicBezTo>
                    <a:cubicBezTo>
                      <a:pt x="211005" y="156251"/>
                      <a:pt x="201839" y="147967"/>
                      <a:pt x="194641" y="135134"/>
                    </a:cubicBezTo>
                    <a:cubicBezTo>
                      <a:pt x="157635" y="68862"/>
                      <a:pt x="101549" y="37764"/>
                      <a:pt x="25432" y="43671"/>
                    </a:cubicBezTo>
                    <a:cubicBezTo>
                      <a:pt x="11105" y="44826"/>
                      <a:pt x="1191" y="39122"/>
                      <a:pt x="105" y="24251"/>
                    </a:cubicBezTo>
                    <a:cubicBezTo>
                      <a:pt x="-982" y="9992"/>
                      <a:pt x="6419" y="1097"/>
                      <a:pt x="21358" y="282"/>
                    </a:cubicBezTo>
                    <a:cubicBezTo>
                      <a:pt x="30389" y="-261"/>
                      <a:pt x="39555" y="147"/>
                      <a:pt x="48654" y="147"/>
                    </a:cubicBezTo>
                    <a:close/>
                  </a:path>
                </a:pathLst>
              </a:custGeom>
              <a:solidFill>
                <a:srgbClr val="15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783D1B8-6639-444F-9CB3-9AF2A9363AA0}"/>
                  </a:ext>
                </a:extLst>
              </p:cNvPr>
              <p:cNvSpPr/>
              <p:nvPr/>
            </p:nvSpPr>
            <p:spPr>
              <a:xfrm>
                <a:off x="8189859" y="1227578"/>
                <a:ext cx="76059" cy="74493"/>
              </a:xfrm>
              <a:custGeom>
                <a:avLst/>
                <a:gdLst>
                  <a:gd name="connsiteX0" fmla="*/ 76052 w 76059"/>
                  <a:gd name="connsiteY0" fmla="*/ 36806 h 74493"/>
                  <a:gd name="connsiteX1" fmla="*/ 38435 w 76059"/>
                  <a:gd name="connsiteY1" fmla="*/ 74491 h 74493"/>
                  <a:gd name="connsiteX2" fmla="*/ 3 w 76059"/>
                  <a:gd name="connsiteY2" fmla="*/ 37824 h 74493"/>
                  <a:gd name="connsiteX3" fmla="*/ 37417 w 76059"/>
                  <a:gd name="connsiteY3" fmla="*/ 3 h 74493"/>
                  <a:gd name="connsiteX4" fmla="*/ 76052 w 76059"/>
                  <a:gd name="connsiteY4" fmla="*/ 36806 h 7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59" h="74493">
                    <a:moveTo>
                      <a:pt x="76052" y="36806"/>
                    </a:moveTo>
                    <a:cubicBezTo>
                      <a:pt x="76460" y="57108"/>
                      <a:pt x="59349" y="74219"/>
                      <a:pt x="38435" y="74491"/>
                    </a:cubicBezTo>
                    <a:cubicBezTo>
                      <a:pt x="17318" y="74762"/>
                      <a:pt x="275" y="58466"/>
                      <a:pt x="3" y="37824"/>
                    </a:cubicBezTo>
                    <a:cubicBezTo>
                      <a:pt x="-268" y="17522"/>
                      <a:pt x="16775" y="275"/>
                      <a:pt x="37417" y="3"/>
                    </a:cubicBezTo>
                    <a:cubicBezTo>
                      <a:pt x="57787" y="-268"/>
                      <a:pt x="75713" y="16843"/>
                      <a:pt x="76052" y="36806"/>
                    </a:cubicBezTo>
                    <a:close/>
                  </a:path>
                </a:pathLst>
              </a:custGeom>
              <a:solidFill>
                <a:srgbClr val="162942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6986FF9A-7CE0-401B-97BE-ED1C9BE9AB1E}"/>
                  </a:ext>
                </a:extLst>
              </p:cNvPr>
              <p:cNvSpPr/>
              <p:nvPr/>
            </p:nvSpPr>
            <p:spPr>
              <a:xfrm>
                <a:off x="5958568" y="1201710"/>
                <a:ext cx="434567" cy="977774"/>
              </a:xfrm>
              <a:custGeom>
                <a:avLst/>
                <a:gdLst>
                  <a:gd name="connsiteX0" fmla="*/ 8284 w 434567"/>
                  <a:gd name="connsiteY0" fmla="*/ 882713 h 977774"/>
                  <a:gd name="connsiteX1" fmla="*/ 426282 w 434567"/>
                  <a:gd name="connsiteY1" fmla="*/ 882713 h 977774"/>
                  <a:gd name="connsiteX2" fmla="*/ 434566 w 434567"/>
                  <a:gd name="connsiteY2" fmla="*/ 890997 h 977774"/>
                  <a:gd name="connsiteX3" fmla="*/ 434566 w 434567"/>
                  <a:gd name="connsiteY3" fmla="*/ 969490 h 977774"/>
                  <a:gd name="connsiteX4" fmla="*/ 426282 w 434567"/>
                  <a:gd name="connsiteY4" fmla="*/ 977774 h 977774"/>
                  <a:gd name="connsiteX5" fmla="*/ 8284 w 434567"/>
                  <a:gd name="connsiteY5" fmla="*/ 977774 h 977774"/>
                  <a:gd name="connsiteX6" fmla="*/ 0 w 434567"/>
                  <a:gd name="connsiteY6" fmla="*/ 969490 h 977774"/>
                  <a:gd name="connsiteX7" fmla="*/ 0 w 434567"/>
                  <a:gd name="connsiteY7" fmla="*/ 890997 h 977774"/>
                  <a:gd name="connsiteX8" fmla="*/ 8284 w 434567"/>
                  <a:gd name="connsiteY8" fmla="*/ 882713 h 977774"/>
                  <a:gd name="connsiteX9" fmla="*/ 116926 w 434567"/>
                  <a:gd name="connsiteY9" fmla="*/ 373456 h 977774"/>
                  <a:gd name="connsiteX10" fmla="*/ 426283 w 434567"/>
                  <a:gd name="connsiteY10" fmla="*/ 373456 h 977774"/>
                  <a:gd name="connsiteX11" fmla="*/ 434567 w 434567"/>
                  <a:gd name="connsiteY11" fmla="*/ 381740 h 977774"/>
                  <a:gd name="connsiteX12" fmla="*/ 434567 w 434567"/>
                  <a:gd name="connsiteY12" fmla="*/ 399123 h 977774"/>
                  <a:gd name="connsiteX13" fmla="*/ 426283 w 434567"/>
                  <a:gd name="connsiteY13" fmla="*/ 407406 h 977774"/>
                  <a:gd name="connsiteX14" fmla="*/ 116926 w 434567"/>
                  <a:gd name="connsiteY14" fmla="*/ 407406 h 977774"/>
                  <a:gd name="connsiteX15" fmla="*/ 108642 w 434567"/>
                  <a:gd name="connsiteY15" fmla="*/ 399123 h 977774"/>
                  <a:gd name="connsiteX16" fmla="*/ 108642 w 434567"/>
                  <a:gd name="connsiteY16" fmla="*/ 381740 h 977774"/>
                  <a:gd name="connsiteX17" fmla="*/ 116926 w 434567"/>
                  <a:gd name="connsiteY17" fmla="*/ 373456 h 977774"/>
                  <a:gd name="connsiteX18" fmla="*/ 8284 w 434567"/>
                  <a:gd name="connsiteY18" fmla="*/ 373456 h 977774"/>
                  <a:gd name="connsiteX19" fmla="*/ 52827 w 434567"/>
                  <a:gd name="connsiteY19" fmla="*/ 373456 h 977774"/>
                  <a:gd name="connsiteX20" fmla="*/ 61111 w 434567"/>
                  <a:gd name="connsiteY20" fmla="*/ 381740 h 977774"/>
                  <a:gd name="connsiteX21" fmla="*/ 61111 w 434567"/>
                  <a:gd name="connsiteY21" fmla="*/ 399123 h 977774"/>
                  <a:gd name="connsiteX22" fmla="*/ 52827 w 434567"/>
                  <a:gd name="connsiteY22" fmla="*/ 407406 h 977774"/>
                  <a:gd name="connsiteX23" fmla="*/ 8284 w 434567"/>
                  <a:gd name="connsiteY23" fmla="*/ 407406 h 977774"/>
                  <a:gd name="connsiteX24" fmla="*/ 0 w 434567"/>
                  <a:gd name="connsiteY24" fmla="*/ 399123 h 977774"/>
                  <a:gd name="connsiteX25" fmla="*/ 0 w 434567"/>
                  <a:gd name="connsiteY25" fmla="*/ 381740 h 977774"/>
                  <a:gd name="connsiteX26" fmla="*/ 8284 w 434567"/>
                  <a:gd name="connsiteY26" fmla="*/ 373456 h 977774"/>
                  <a:gd name="connsiteX27" fmla="*/ 116926 w 434567"/>
                  <a:gd name="connsiteY27" fmla="*/ 278394 h 977774"/>
                  <a:gd name="connsiteX28" fmla="*/ 426283 w 434567"/>
                  <a:gd name="connsiteY28" fmla="*/ 278394 h 977774"/>
                  <a:gd name="connsiteX29" fmla="*/ 434567 w 434567"/>
                  <a:gd name="connsiteY29" fmla="*/ 286678 h 977774"/>
                  <a:gd name="connsiteX30" fmla="*/ 434567 w 434567"/>
                  <a:gd name="connsiteY30" fmla="*/ 304061 h 977774"/>
                  <a:gd name="connsiteX31" fmla="*/ 426283 w 434567"/>
                  <a:gd name="connsiteY31" fmla="*/ 312344 h 977774"/>
                  <a:gd name="connsiteX32" fmla="*/ 116926 w 434567"/>
                  <a:gd name="connsiteY32" fmla="*/ 312344 h 977774"/>
                  <a:gd name="connsiteX33" fmla="*/ 108642 w 434567"/>
                  <a:gd name="connsiteY33" fmla="*/ 304061 h 977774"/>
                  <a:gd name="connsiteX34" fmla="*/ 108642 w 434567"/>
                  <a:gd name="connsiteY34" fmla="*/ 286678 h 977774"/>
                  <a:gd name="connsiteX35" fmla="*/ 116926 w 434567"/>
                  <a:gd name="connsiteY35" fmla="*/ 278394 h 977774"/>
                  <a:gd name="connsiteX36" fmla="*/ 8284 w 434567"/>
                  <a:gd name="connsiteY36" fmla="*/ 278394 h 977774"/>
                  <a:gd name="connsiteX37" fmla="*/ 52827 w 434567"/>
                  <a:gd name="connsiteY37" fmla="*/ 278394 h 977774"/>
                  <a:gd name="connsiteX38" fmla="*/ 61111 w 434567"/>
                  <a:gd name="connsiteY38" fmla="*/ 286678 h 977774"/>
                  <a:gd name="connsiteX39" fmla="*/ 61111 w 434567"/>
                  <a:gd name="connsiteY39" fmla="*/ 304061 h 977774"/>
                  <a:gd name="connsiteX40" fmla="*/ 52827 w 434567"/>
                  <a:gd name="connsiteY40" fmla="*/ 312344 h 977774"/>
                  <a:gd name="connsiteX41" fmla="*/ 8284 w 434567"/>
                  <a:gd name="connsiteY41" fmla="*/ 312344 h 977774"/>
                  <a:gd name="connsiteX42" fmla="*/ 0 w 434567"/>
                  <a:gd name="connsiteY42" fmla="*/ 304061 h 977774"/>
                  <a:gd name="connsiteX43" fmla="*/ 0 w 434567"/>
                  <a:gd name="connsiteY43" fmla="*/ 286678 h 977774"/>
                  <a:gd name="connsiteX44" fmla="*/ 8284 w 434567"/>
                  <a:gd name="connsiteY44" fmla="*/ 278394 h 977774"/>
                  <a:gd name="connsiteX45" fmla="*/ 116926 w 434567"/>
                  <a:gd name="connsiteY45" fmla="*/ 183333 h 977774"/>
                  <a:gd name="connsiteX46" fmla="*/ 426283 w 434567"/>
                  <a:gd name="connsiteY46" fmla="*/ 183333 h 977774"/>
                  <a:gd name="connsiteX47" fmla="*/ 434567 w 434567"/>
                  <a:gd name="connsiteY47" fmla="*/ 191617 h 977774"/>
                  <a:gd name="connsiteX48" fmla="*/ 434567 w 434567"/>
                  <a:gd name="connsiteY48" fmla="*/ 209000 h 977774"/>
                  <a:gd name="connsiteX49" fmla="*/ 426283 w 434567"/>
                  <a:gd name="connsiteY49" fmla="*/ 217283 h 977774"/>
                  <a:gd name="connsiteX50" fmla="*/ 116926 w 434567"/>
                  <a:gd name="connsiteY50" fmla="*/ 217283 h 977774"/>
                  <a:gd name="connsiteX51" fmla="*/ 108642 w 434567"/>
                  <a:gd name="connsiteY51" fmla="*/ 209000 h 977774"/>
                  <a:gd name="connsiteX52" fmla="*/ 108642 w 434567"/>
                  <a:gd name="connsiteY52" fmla="*/ 191617 h 977774"/>
                  <a:gd name="connsiteX53" fmla="*/ 116926 w 434567"/>
                  <a:gd name="connsiteY53" fmla="*/ 183333 h 977774"/>
                  <a:gd name="connsiteX54" fmla="*/ 8284 w 434567"/>
                  <a:gd name="connsiteY54" fmla="*/ 183333 h 977774"/>
                  <a:gd name="connsiteX55" fmla="*/ 52827 w 434567"/>
                  <a:gd name="connsiteY55" fmla="*/ 183333 h 977774"/>
                  <a:gd name="connsiteX56" fmla="*/ 61111 w 434567"/>
                  <a:gd name="connsiteY56" fmla="*/ 191617 h 977774"/>
                  <a:gd name="connsiteX57" fmla="*/ 61111 w 434567"/>
                  <a:gd name="connsiteY57" fmla="*/ 209000 h 977774"/>
                  <a:gd name="connsiteX58" fmla="*/ 52827 w 434567"/>
                  <a:gd name="connsiteY58" fmla="*/ 217283 h 977774"/>
                  <a:gd name="connsiteX59" fmla="*/ 8284 w 434567"/>
                  <a:gd name="connsiteY59" fmla="*/ 217283 h 977774"/>
                  <a:gd name="connsiteX60" fmla="*/ 0 w 434567"/>
                  <a:gd name="connsiteY60" fmla="*/ 209000 h 977774"/>
                  <a:gd name="connsiteX61" fmla="*/ 0 w 434567"/>
                  <a:gd name="connsiteY61" fmla="*/ 191617 h 977774"/>
                  <a:gd name="connsiteX62" fmla="*/ 8284 w 434567"/>
                  <a:gd name="connsiteY62" fmla="*/ 183333 h 977774"/>
                  <a:gd name="connsiteX63" fmla="*/ 8284 w 434567"/>
                  <a:gd name="connsiteY63" fmla="*/ 0 h 977774"/>
                  <a:gd name="connsiteX64" fmla="*/ 154678 w 434567"/>
                  <a:gd name="connsiteY64" fmla="*/ 0 h 977774"/>
                  <a:gd name="connsiteX65" fmla="*/ 162962 w 434567"/>
                  <a:gd name="connsiteY65" fmla="*/ 8284 h 977774"/>
                  <a:gd name="connsiteX66" fmla="*/ 162962 w 434567"/>
                  <a:gd name="connsiteY66" fmla="*/ 107148 h 977774"/>
                  <a:gd name="connsiteX67" fmla="*/ 154678 w 434567"/>
                  <a:gd name="connsiteY67" fmla="*/ 115432 h 977774"/>
                  <a:gd name="connsiteX68" fmla="*/ 8284 w 434567"/>
                  <a:gd name="connsiteY68" fmla="*/ 115432 h 977774"/>
                  <a:gd name="connsiteX69" fmla="*/ 0 w 434567"/>
                  <a:gd name="connsiteY69" fmla="*/ 107148 h 977774"/>
                  <a:gd name="connsiteX70" fmla="*/ 0 w 434567"/>
                  <a:gd name="connsiteY70" fmla="*/ 8284 h 977774"/>
                  <a:gd name="connsiteX71" fmla="*/ 8284 w 434567"/>
                  <a:gd name="connsiteY71" fmla="*/ 0 h 97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34567" h="977774">
                    <a:moveTo>
                      <a:pt x="8284" y="882713"/>
                    </a:moveTo>
                    <a:lnTo>
                      <a:pt x="426282" y="882713"/>
                    </a:lnTo>
                    <a:cubicBezTo>
                      <a:pt x="430832" y="882713"/>
                      <a:pt x="434566" y="886447"/>
                      <a:pt x="434566" y="890997"/>
                    </a:cubicBezTo>
                    <a:lnTo>
                      <a:pt x="434566" y="969490"/>
                    </a:lnTo>
                    <a:cubicBezTo>
                      <a:pt x="434566" y="974108"/>
                      <a:pt x="430832" y="977774"/>
                      <a:pt x="426282" y="977774"/>
                    </a:cubicBezTo>
                    <a:lnTo>
                      <a:pt x="8284" y="977774"/>
                    </a:lnTo>
                    <a:cubicBezTo>
                      <a:pt x="3734" y="977774"/>
                      <a:pt x="0" y="974040"/>
                      <a:pt x="0" y="969490"/>
                    </a:cubicBezTo>
                    <a:lnTo>
                      <a:pt x="0" y="890997"/>
                    </a:lnTo>
                    <a:cubicBezTo>
                      <a:pt x="0" y="886447"/>
                      <a:pt x="3734" y="882713"/>
                      <a:pt x="8284" y="882713"/>
                    </a:cubicBezTo>
                    <a:close/>
                    <a:moveTo>
                      <a:pt x="116926" y="373456"/>
                    </a:moveTo>
                    <a:lnTo>
                      <a:pt x="426283" y="373456"/>
                    </a:lnTo>
                    <a:cubicBezTo>
                      <a:pt x="430832" y="373456"/>
                      <a:pt x="434567" y="377191"/>
                      <a:pt x="434567" y="381740"/>
                    </a:cubicBezTo>
                    <a:lnTo>
                      <a:pt x="434567" y="399123"/>
                    </a:lnTo>
                    <a:cubicBezTo>
                      <a:pt x="434567" y="403740"/>
                      <a:pt x="430832" y="407406"/>
                      <a:pt x="426283" y="407406"/>
                    </a:cubicBezTo>
                    <a:lnTo>
                      <a:pt x="116926" y="407406"/>
                    </a:lnTo>
                    <a:cubicBezTo>
                      <a:pt x="112376" y="407406"/>
                      <a:pt x="108642" y="403672"/>
                      <a:pt x="108642" y="399123"/>
                    </a:cubicBezTo>
                    <a:lnTo>
                      <a:pt x="108642" y="381740"/>
                    </a:lnTo>
                    <a:cubicBezTo>
                      <a:pt x="108642" y="377191"/>
                      <a:pt x="112376" y="373456"/>
                      <a:pt x="116926" y="373456"/>
                    </a:cubicBezTo>
                    <a:close/>
                    <a:moveTo>
                      <a:pt x="8284" y="373456"/>
                    </a:moveTo>
                    <a:lnTo>
                      <a:pt x="52827" y="373456"/>
                    </a:lnTo>
                    <a:cubicBezTo>
                      <a:pt x="57376" y="373456"/>
                      <a:pt x="61111" y="377191"/>
                      <a:pt x="61111" y="381740"/>
                    </a:cubicBezTo>
                    <a:lnTo>
                      <a:pt x="61111" y="399123"/>
                    </a:lnTo>
                    <a:cubicBezTo>
                      <a:pt x="61111" y="403740"/>
                      <a:pt x="57376" y="407406"/>
                      <a:pt x="52827" y="407406"/>
                    </a:cubicBezTo>
                    <a:lnTo>
                      <a:pt x="8284" y="407406"/>
                    </a:lnTo>
                    <a:cubicBezTo>
                      <a:pt x="3734" y="407406"/>
                      <a:pt x="0" y="403672"/>
                      <a:pt x="0" y="399123"/>
                    </a:cubicBezTo>
                    <a:lnTo>
                      <a:pt x="0" y="381740"/>
                    </a:lnTo>
                    <a:cubicBezTo>
                      <a:pt x="0" y="377191"/>
                      <a:pt x="3734" y="373456"/>
                      <a:pt x="8284" y="373456"/>
                    </a:cubicBezTo>
                    <a:close/>
                    <a:moveTo>
                      <a:pt x="116926" y="278394"/>
                    </a:moveTo>
                    <a:lnTo>
                      <a:pt x="426283" y="278394"/>
                    </a:lnTo>
                    <a:cubicBezTo>
                      <a:pt x="430832" y="278394"/>
                      <a:pt x="434567" y="282129"/>
                      <a:pt x="434567" y="286678"/>
                    </a:cubicBezTo>
                    <a:lnTo>
                      <a:pt x="434567" y="304061"/>
                    </a:lnTo>
                    <a:cubicBezTo>
                      <a:pt x="434567" y="308678"/>
                      <a:pt x="430832" y="312344"/>
                      <a:pt x="426283" y="312344"/>
                    </a:cubicBezTo>
                    <a:lnTo>
                      <a:pt x="116926" y="312344"/>
                    </a:lnTo>
                    <a:cubicBezTo>
                      <a:pt x="112376" y="312344"/>
                      <a:pt x="108642" y="308610"/>
                      <a:pt x="108642" y="304061"/>
                    </a:cubicBezTo>
                    <a:lnTo>
                      <a:pt x="108642" y="286678"/>
                    </a:lnTo>
                    <a:cubicBezTo>
                      <a:pt x="108642" y="282129"/>
                      <a:pt x="112376" y="278394"/>
                      <a:pt x="116926" y="278394"/>
                    </a:cubicBezTo>
                    <a:close/>
                    <a:moveTo>
                      <a:pt x="8284" y="278394"/>
                    </a:moveTo>
                    <a:lnTo>
                      <a:pt x="52827" y="278394"/>
                    </a:lnTo>
                    <a:cubicBezTo>
                      <a:pt x="57376" y="278394"/>
                      <a:pt x="61111" y="282129"/>
                      <a:pt x="61111" y="286678"/>
                    </a:cubicBezTo>
                    <a:lnTo>
                      <a:pt x="61111" y="304061"/>
                    </a:lnTo>
                    <a:cubicBezTo>
                      <a:pt x="61111" y="308678"/>
                      <a:pt x="57376" y="312344"/>
                      <a:pt x="52827" y="312344"/>
                    </a:cubicBezTo>
                    <a:lnTo>
                      <a:pt x="8284" y="312344"/>
                    </a:lnTo>
                    <a:cubicBezTo>
                      <a:pt x="3734" y="312344"/>
                      <a:pt x="0" y="308610"/>
                      <a:pt x="0" y="304061"/>
                    </a:cubicBezTo>
                    <a:lnTo>
                      <a:pt x="0" y="286678"/>
                    </a:lnTo>
                    <a:cubicBezTo>
                      <a:pt x="0" y="282129"/>
                      <a:pt x="3734" y="278394"/>
                      <a:pt x="8284" y="278394"/>
                    </a:cubicBezTo>
                    <a:close/>
                    <a:moveTo>
                      <a:pt x="116926" y="183333"/>
                    </a:moveTo>
                    <a:lnTo>
                      <a:pt x="426283" y="183333"/>
                    </a:lnTo>
                    <a:cubicBezTo>
                      <a:pt x="430832" y="183333"/>
                      <a:pt x="434567" y="187068"/>
                      <a:pt x="434567" y="191617"/>
                    </a:cubicBezTo>
                    <a:lnTo>
                      <a:pt x="434567" y="209000"/>
                    </a:lnTo>
                    <a:cubicBezTo>
                      <a:pt x="434567" y="213617"/>
                      <a:pt x="430832" y="217283"/>
                      <a:pt x="426283" y="217283"/>
                    </a:cubicBezTo>
                    <a:lnTo>
                      <a:pt x="116926" y="217283"/>
                    </a:lnTo>
                    <a:cubicBezTo>
                      <a:pt x="112376" y="217283"/>
                      <a:pt x="108642" y="213549"/>
                      <a:pt x="108642" y="209000"/>
                    </a:cubicBezTo>
                    <a:lnTo>
                      <a:pt x="108642" y="191617"/>
                    </a:lnTo>
                    <a:cubicBezTo>
                      <a:pt x="108642" y="187068"/>
                      <a:pt x="112376" y="183333"/>
                      <a:pt x="116926" y="183333"/>
                    </a:cubicBezTo>
                    <a:close/>
                    <a:moveTo>
                      <a:pt x="8284" y="183333"/>
                    </a:moveTo>
                    <a:lnTo>
                      <a:pt x="52827" y="183333"/>
                    </a:lnTo>
                    <a:cubicBezTo>
                      <a:pt x="57376" y="183333"/>
                      <a:pt x="61111" y="187068"/>
                      <a:pt x="61111" y="191617"/>
                    </a:cubicBezTo>
                    <a:lnTo>
                      <a:pt x="61111" y="209000"/>
                    </a:lnTo>
                    <a:cubicBezTo>
                      <a:pt x="61111" y="213617"/>
                      <a:pt x="57376" y="217283"/>
                      <a:pt x="52827" y="217283"/>
                    </a:cubicBezTo>
                    <a:lnTo>
                      <a:pt x="8284" y="217283"/>
                    </a:lnTo>
                    <a:cubicBezTo>
                      <a:pt x="3734" y="217283"/>
                      <a:pt x="0" y="213549"/>
                      <a:pt x="0" y="209000"/>
                    </a:cubicBezTo>
                    <a:lnTo>
                      <a:pt x="0" y="191617"/>
                    </a:lnTo>
                    <a:cubicBezTo>
                      <a:pt x="0" y="187068"/>
                      <a:pt x="3734" y="183333"/>
                      <a:pt x="8284" y="183333"/>
                    </a:cubicBezTo>
                    <a:close/>
                    <a:moveTo>
                      <a:pt x="8284" y="0"/>
                    </a:moveTo>
                    <a:lnTo>
                      <a:pt x="154678" y="0"/>
                    </a:lnTo>
                    <a:cubicBezTo>
                      <a:pt x="159228" y="0"/>
                      <a:pt x="162962" y="3735"/>
                      <a:pt x="162962" y="8284"/>
                    </a:cubicBezTo>
                    <a:lnTo>
                      <a:pt x="162962" y="107148"/>
                    </a:lnTo>
                    <a:cubicBezTo>
                      <a:pt x="162962" y="111765"/>
                      <a:pt x="159228" y="115432"/>
                      <a:pt x="154678" y="115432"/>
                    </a:cubicBezTo>
                    <a:lnTo>
                      <a:pt x="8284" y="115432"/>
                    </a:lnTo>
                    <a:cubicBezTo>
                      <a:pt x="3734" y="115432"/>
                      <a:pt x="0" y="111697"/>
                      <a:pt x="0" y="107148"/>
                    </a:cubicBezTo>
                    <a:lnTo>
                      <a:pt x="0" y="8284"/>
                    </a:lnTo>
                    <a:cubicBezTo>
                      <a:pt x="0" y="3735"/>
                      <a:pt x="3734" y="0"/>
                      <a:pt x="8284" y="0"/>
                    </a:cubicBezTo>
                    <a:close/>
                  </a:path>
                </a:pathLst>
              </a:custGeom>
              <a:solidFill>
                <a:srgbClr val="455BAF"/>
              </a:solidFill>
              <a:ln w="6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36D00B2-4EED-479C-8041-0BF74A3C8E8B}"/>
              </a:ext>
            </a:extLst>
          </p:cNvPr>
          <p:cNvSpPr txBox="1"/>
          <p:nvPr/>
        </p:nvSpPr>
        <p:spPr>
          <a:xfrm>
            <a:off x="6548390" y="1958899"/>
            <a:ext cx="493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0B4974-8DFF-477A-9AAD-46DE21A3C9DC}"/>
              </a:ext>
            </a:extLst>
          </p:cNvPr>
          <p:cNvSpPr txBox="1"/>
          <p:nvPr/>
        </p:nvSpPr>
        <p:spPr>
          <a:xfrm>
            <a:off x="6548390" y="1620215"/>
            <a:ext cx="493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1FFD23-DF69-4146-9331-D52D08399E0B}"/>
              </a:ext>
            </a:extLst>
          </p:cNvPr>
          <p:cNvSpPr txBox="1"/>
          <p:nvPr/>
        </p:nvSpPr>
        <p:spPr>
          <a:xfrm>
            <a:off x="6548390" y="2482249"/>
            <a:ext cx="493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6E2AEA-6686-40DA-B07E-617ABAC0634E}"/>
              </a:ext>
            </a:extLst>
          </p:cNvPr>
          <p:cNvSpPr txBox="1"/>
          <p:nvPr/>
        </p:nvSpPr>
        <p:spPr>
          <a:xfrm>
            <a:off x="6548389" y="4878010"/>
            <a:ext cx="493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54" name="AutoShape 92">
            <a:extLst>
              <a:ext uri="{FF2B5EF4-FFF2-40B4-BE49-F238E27FC236}">
                <a16:creationId xmlns:a16="http://schemas.microsoft.com/office/drawing/2014/main" id="{BD08C815-D0E9-4B71-B5FB-540B08ECD32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94237" y="3227508"/>
            <a:ext cx="792802" cy="792802"/>
          </a:xfrm>
          <a:prstGeom prst="ellipse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Rounded Rectangle 12">
            <a:extLst>
              <a:ext uri="{FF2B5EF4-FFF2-40B4-BE49-F238E27FC236}">
                <a16:creationId xmlns:a16="http://schemas.microsoft.com/office/drawing/2014/main" id="{D82FE7CB-660F-40A5-A15A-F613B7C227FA}"/>
              </a:ext>
            </a:extLst>
          </p:cNvPr>
          <p:cNvSpPr>
            <a:spLocks noChangeAspect="1"/>
          </p:cNvSpPr>
          <p:nvPr/>
        </p:nvSpPr>
        <p:spPr>
          <a:xfrm>
            <a:off x="7035354" y="341833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4FE521-9EED-4CA8-8084-233A5A0BDAB3}"/>
              </a:ext>
            </a:extLst>
          </p:cNvPr>
          <p:cNvSpPr txBox="1"/>
          <p:nvPr/>
        </p:nvSpPr>
        <p:spPr>
          <a:xfrm>
            <a:off x="6548391" y="4143577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AutoShape 92">
            <a:extLst>
              <a:ext uri="{FF2B5EF4-FFF2-40B4-BE49-F238E27FC236}">
                <a16:creationId xmlns:a16="http://schemas.microsoft.com/office/drawing/2014/main" id="{EE31CB9A-CDFD-4670-A193-2FC35677EE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39814" y="3227495"/>
            <a:ext cx="792802" cy="792890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9" name="Trapezoid 10">
            <a:extLst>
              <a:ext uri="{FF2B5EF4-FFF2-40B4-BE49-F238E27FC236}">
                <a16:creationId xmlns:a16="http://schemas.microsoft.com/office/drawing/2014/main" id="{C7D96108-806E-4248-881B-042F76717A73}"/>
              </a:ext>
            </a:extLst>
          </p:cNvPr>
          <p:cNvSpPr/>
          <p:nvPr/>
        </p:nvSpPr>
        <p:spPr>
          <a:xfrm>
            <a:off x="8856311" y="3438058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1DA3F3-94AF-444D-B1C9-39C610C3B9C0}"/>
              </a:ext>
            </a:extLst>
          </p:cNvPr>
          <p:cNvSpPr txBox="1"/>
          <p:nvPr/>
        </p:nvSpPr>
        <p:spPr>
          <a:xfrm>
            <a:off x="8399593" y="4143639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AutoShape 92">
            <a:extLst>
              <a:ext uri="{FF2B5EF4-FFF2-40B4-BE49-F238E27FC236}">
                <a16:creationId xmlns:a16="http://schemas.microsoft.com/office/drawing/2014/main" id="{B53F4518-6A2C-40FB-8FF7-B848E7554B3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485388" y="3227508"/>
            <a:ext cx="792802" cy="792802"/>
          </a:xfrm>
          <a:prstGeom prst="ellipse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Rounded Rectangle 1">
            <a:extLst>
              <a:ext uri="{FF2B5EF4-FFF2-40B4-BE49-F238E27FC236}">
                <a16:creationId xmlns:a16="http://schemas.microsoft.com/office/drawing/2014/main" id="{E3120787-B7B2-4038-AB6B-85B9C8DB646B}"/>
              </a:ext>
            </a:extLst>
          </p:cNvPr>
          <p:cNvSpPr>
            <a:spLocks/>
          </p:cNvSpPr>
          <p:nvPr/>
        </p:nvSpPr>
        <p:spPr>
          <a:xfrm>
            <a:off x="10717524" y="3459987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37E665-5AD8-493A-8FB1-5627F5E81D1B}"/>
              </a:ext>
            </a:extLst>
          </p:cNvPr>
          <p:cNvSpPr txBox="1"/>
          <p:nvPr/>
        </p:nvSpPr>
        <p:spPr>
          <a:xfrm>
            <a:off x="10250794" y="4143577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F9671DF-ED5F-436E-8D15-3CB5C76A9459}"/>
              </a:ext>
            </a:extLst>
          </p:cNvPr>
          <p:cNvGrpSpPr/>
          <p:nvPr/>
        </p:nvGrpSpPr>
        <p:grpSpPr>
          <a:xfrm rot="16200000">
            <a:off x="923103" y="2887564"/>
            <a:ext cx="1803274" cy="1254034"/>
            <a:chOff x="1367246" y="2899119"/>
            <a:chExt cx="1803274" cy="1254034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EE7706ED-2C95-4740-8186-FC33F6B05730}"/>
                </a:ext>
              </a:extLst>
            </p:cNvPr>
            <p:cNvSpPr/>
            <p:nvPr/>
          </p:nvSpPr>
          <p:spPr>
            <a:xfrm rot="5400000">
              <a:off x="2002971" y="2985604"/>
              <a:ext cx="1254034" cy="1081064"/>
            </a:xfrm>
            <a:prstGeom prst="triangl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C83651D-DF30-40E8-B39F-5B2575D7F00D}"/>
                </a:ext>
              </a:extLst>
            </p:cNvPr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3F084F-ABBB-4005-823B-C4AFC3FCE5DB}"/>
              </a:ext>
            </a:extLst>
          </p:cNvPr>
          <p:cNvGrpSpPr/>
          <p:nvPr/>
        </p:nvGrpSpPr>
        <p:grpSpPr>
          <a:xfrm rot="5400000">
            <a:off x="3060908" y="3703620"/>
            <a:ext cx="1803274" cy="1254034"/>
            <a:chOff x="1367246" y="2899119"/>
            <a:chExt cx="1803274" cy="125403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B6E70C8-0B4F-4FA9-907A-15C244FC5074}"/>
                </a:ext>
              </a:extLst>
            </p:cNvPr>
            <p:cNvSpPr/>
            <p:nvPr/>
          </p:nvSpPr>
          <p:spPr>
            <a:xfrm rot="5400000">
              <a:off x="2002971" y="2985604"/>
              <a:ext cx="1254034" cy="1081064"/>
            </a:xfrm>
            <a:prstGeom prst="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DCB3EEF-C7D6-426D-A046-93955B90D118}"/>
                </a:ext>
              </a:extLst>
            </p:cNvPr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329052-8BB6-4DA8-A543-F3E7B01760F6}"/>
              </a:ext>
            </a:extLst>
          </p:cNvPr>
          <p:cNvGrpSpPr/>
          <p:nvPr/>
        </p:nvGrpSpPr>
        <p:grpSpPr>
          <a:xfrm rot="16200000">
            <a:off x="5198713" y="2887565"/>
            <a:ext cx="1803274" cy="1254034"/>
            <a:chOff x="1367246" y="2899119"/>
            <a:chExt cx="1803274" cy="1254034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7606A09D-4631-40FF-92D3-A9F9D5D8A0EA}"/>
                </a:ext>
              </a:extLst>
            </p:cNvPr>
            <p:cNvSpPr/>
            <p:nvPr/>
          </p:nvSpPr>
          <p:spPr>
            <a:xfrm rot="5400000">
              <a:off x="2002971" y="2985604"/>
              <a:ext cx="1254034" cy="1081064"/>
            </a:xfrm>
            <a:prstGeom prst="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B51732-1E94-4532-95A7-172A0D683E3B}"/>
                </a:ext>
              </a:extLst>
            </p:cNvPr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415E78-8637-4CF6-B3D7-AB74FA20FC0D}"/>
              </a:ext>
            </a:extLst>
          </p:cNvPr>
          <p:cNvGrpSpPr/>
          <p:nvPr/>
        </p:nvGrpSpPr>
        <p:grpSpPr>
          <a:xfrm rot="5400000">
            <a:off x="7336518" y="3703619"/>
            <a:ext cx="1803274" cy="1254034"/>
            <a:chOff x="1367246" y="2899119"/>
            <a:chExt cx="1803274" cy="1254034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80124E0F-01A3-4D92-8348-82CA47502F4E}"/>
                </a:ext>
              </a:extLst>
            </p:cNvPr>
            <p:cNvSpPr/>
            <p:nvPr/>
          </p:nvSpPr>
          <p:spPr>
            <a:xfrm rot="5400000">
              <a:off x="2002971" y="2985604"/>
              <a:ext cx="1254034" cy="1081064"/>
            </a:xfrm>
            <a:prstGeom prst="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7857D32-3974-4566-ADAF-CB205EB3308A}"/>
                </a:ext>
              </a:extLst>
            </p:cNvPr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04C113-F10D-42FC-A681-E16A4C1B5A11}"/>
              </a:ext>
            </a:extLst>
          </p:cNvPr>
          <p:cNvGrpSpPr/>
          <p:nvPr/>
        </p:nvGrpSpPr>
        <p:grpSpPr>
          <a:xfrm rot="16200000">
            <a:off x="9474324" y="2887564"/>
            <a:ext cx="1803274" cy="1254034"/>
            <a:chOff x="1367246" y="2899119"/>
            <a:chExt cx="1803274" cy="1254034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672C694D-6B56-46BB-9DA9-50C9FAC146DA}"/>
                </a:ext>
              </a:extLst>
            </p:cNvPr>
            <p:cNvSpPr/>
            <p:nvPr/>
          </p:nvSpPr>
          <p:spPr>
            <a:xfrm rot="5400000">
              <a:off x="2002971" y="2985604"/>
              <a:ext cx="1254034" cy="1081064"/>
            </a:xfrm>
            <a:prstGeom prst="triangle">
              <a:avLst/>
            </a:prstGeom>
            <a:solidFill>
              <a:schemeClr val="accent5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9186C2A-9AD7-4912-926B-F3D66B2390CA}"/>
                </a:ext>
              </a:extLst>
            </p:cNvPr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E56FECB2-3A51-4D20-B55B-5D8F9255F0BF}"/>
              </a:ext>
            </a:extLst>
          </p:cNvPr>
          <p:cNvSpPr>
            <a:spLocks noChangeAspect="1"/>
          </p:cNvSpPr>
          <p:nvPr/>
        </p:nvSpPr>
        <p:spPr>
          <a:xfrm>
            <a:off x="1647188" y="3632407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EB3B63BD-A9CC-4DAD-BCF3-2489BC67EA1C}"/>
              </a:ext>
            </a:extLst>
          </p:cNvPr>
          <p:cNvSpPr/>
          <p:nvPr/>
        </p:nvSpPr>
        <p:spPr>
          <a:xfrm>
            <a:off x="5850724" y="3665703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Chord 32">
            <a:extLst>
              <a:ext uri="{FF2B5EF4-FFF2-40B4-BE49-F238E27FC236}">
                <a16:creationId xmlns:a16="http://schemas.microsoft.com/office/drawing/2014/main" id="{9CF09F78-0006-4C97-84BD-3EF1C30285BD}"/>
              </a:ext>
            </a:extLst>
          </p:cNvPr>
          <p:cNvSpPr/>
          <p:nvPr/>
        </p:nvSpPr>
        <p:spPr>
          <a:xfrm>
            <a:off x="3713710" y="3683171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40">
            <a:extLst>
              <a:ext uri="{FF2B5EF4-FFF2-40B4-BE49-F238E27FC236}">
                <a16:creationId xmlns:a16="http://schemas.microsoft.com/office/drawing/2014/main" id="{DAD348FB-284A-4297-9301-38314BDD1C4F}"/>
              </a:ext>
            </a:extLst>
          </p:cNvPr>
          <p:cNvSpPr/>
          <p:nvPr/>
        </p:nvSpPr>
        <p:spPr>
          <a:xfrm rot="2942052">
            <a:off x="8066151" y="3755615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00B2CF89-02C4-42D4-9ED8-AD04C0449753}"/>
              </a:ext>
            </a:extLst>
          </p:cNvPr>
          <p:cNvSpPr>
            <a:spLocks noChangeAspect="1"/>
          </p:cNvSpPr>
          <p:nvPr/>
        </p:nvSpPr>
        <p:spPr>
          <a:xfrm>
            <a:off x="10209465" y="3646664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B5674436-65F0-4AA8-9669-5CFEA3D28C84}"/>
              </a:ext>
            </a:extLst>
          </p:cNvPr>
          <p:cNvGrpSpPr/>
          <p:nvPr/>
        </p:nvGrpSpPr>
        <p:grpSpPr>
          <a:xfrm>
            <a:off x="1019550" y="4790121"/>
            <a:ext cx="1610492" cy="1420888"/>
            <a:chOff x="1113220" y="4149080"/>
            <a:chExt cx="1516195" cy="14208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640987-4FEB-40DE-BCF2-AA634E854A20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A5B98D-B90E-4C23-B5F0-1F060734A708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9">
            <a:extLst>
              <a:ext uri="{FF2B5EF4-FFF2-40B4-BE49-F238E27FC236}">
                <a16:creationId xmlns:a16="http://schemas.microsoft.com/office/drawing/2014/main" id="{C5DB694A-5AFF-456E-ADB1-E0CF1DC9C203}"/>
              </a:ext>
            </a:extLst>
          </p:cNvPr>
          <p:cNvGrpSpPr/>
          <p:nvPr/>
        </p:nvGrpSpPr>
        <p:grpSpPr>
          <a:xfrm>
            <a:off x="3157299" y="1785967"/>
            <a:ext cx="1610492" cy="1420888"/>
            <a:chOff x="1113220" y="4149080"/>
            <a:chExt cx="1516195" cy="14208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C7A365-4286-43E6-A290-CC8223826FC2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EEE160-869E-4310-A25C-E1F2BA4F9EA0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9">
            <a:extLst>
              <a:ext uri="{FF2B5EF4-FFF2-40B4-BE49-F238E27FC236}">
                <a16:creationId xmlns:a16="http://schemas.microsoft.com/office/drawing/2014/main" id="{9E9EF66A-C850-496B-9DA7-08D58CB8E6C7}"/>
              </a:ext>
            </a:extLst>
          </p:cNvPr>
          <p:cNvGrpSpPr/>
          <p:nvPr/>
        </p:nvGrpSpPr>
        <p:grpSpPr>
          <a:xfrm>
            <a:off x="5295047" y="4790121"/>
            <a:ext cx="1610492" cy="1420888"/>
            <a:chOff x="1113220" y="4149080"/>
            <a:chExt cx="1516195" cy="14208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663B2A-AF08-420A-AA3B-BBAA9CE3B2C1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FA1EB0-5AC4-4887-916C-61E12BB7F615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9">
            <a:extLst>
              <a:ext uri="{FF2B5EF4-FFF2-40B4-BE49-F238E27FC236}">
                <a16:creationId xmlns:a16="http://schemas.microsoft.com/office/drawing/2014/main" id="{B9C3E33E-466B-4DEB-8279-571D1145726E}"/>
              </a:ext>
            </a:extLst>
          </p:cNvPr>
          <p:cNvGrpSpPr/>
          <p:nvPr/>
        </p:nvGrpSpPr>
        <p:grpSpPr>
          <a:xfrm>
            <a:off x="7432909" y="1765358"/>
            <a:ext cx="1610492" cy="1420888"/>
            <a:chOff x="1113220" y="4149080"/>
            <a:chExt cx="1516195" cy="142088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F33610-0F0E-418A-92D5-0FC611F172B2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14039D-9C7D-45C2-842A-71E582ABE8FF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9">
            <a:extLst>
              <a:ext uri="{FF2B5EF4-FFF2-40B4-BE49-F238E27FC236}">
                <a16:creationId xmlns:a16="http://schemas.microsoft.com/office/drawing/2014/main" id="{6D02D35C-4796-4B51-8401-C93846A89CEF}"/>
              </a:ext>
            </a:extLst>
          </p:cNvPr>
          <p:cNvGrpSpPr/>
          <p:nvPr/>
        </p:nvGrpSpPr>
        <p:grpSpPr>
          <a:xfrm>
            <a:off x="9570544" y="4790121"/>
            <a:ext cx="1610492" cy="1420888"/>
            <a:chOff x="1113220" y="4149080"/>
            <a:chExt cx="1516195" cy="14208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BD7F29-379E-4939-B3CA-C1D8622F06AF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7E35A9-09A1-4752-A6F5-56C910B65AB5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95C027-2E6F-424B-8388-2022AE4463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269852"/>
            <a:ext cx="10974373" cy="71087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 Presentati</a:t>
            </a:r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on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FA412-9AF4-42D4-B397-2F049E41449A}"/>
              </a:ext>
            </a:extLst>
          </p:cNvPr>
          <p:cNvSpPr txBox="1"/>
          <p:nvPr/>
        </p:nvSpPr>
        <p:spPr>
          <a:xfrm>
            <a:off x="734769" y="4869161"/>
            <a:ext cx="9994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to change colors, photos and Text. You can simply impress your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tation that is beautifully designed. You can simply impress your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tation that is beautifully designed.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76CD99-01DB-4BBD-A6AF-DB0E787053EB}"/>
              </a:ext>
            </a:extLst>
          </p:cNvPr>
          <p:cNvGrpSpPr/>
          <p:nvPr/>
        </p:nvGrpSpPr>
        <p:grpSpPr>
          <a:xfrm>
            <a:off x="10274957" y="5708220"/>
            <a:ext cx="1317197" cy="785257"/>
            <a:chOff x="9923518" y="5568491"/>
            <a:chExt cx="1610884" cy="960341"/>
          </a:xfrm>
          <a:solidFill>
            <a:schemeClr val="bg1">
              <a:alpha val="60000"/>
            </a:schemeClr>
          </a:solidFill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55EE596-7390-42A2-9210-78D7C349E2BB}"/>
                </a:ext>
              </a:extLst>
            </p:cNvPr>
            <p:cNvGrpSpPr/>
            <p:nvPr/>
          </p:nvGrpSpPr>
          <p:grpSpPr>
            <a:xfrm>
              <a:off x="9923518" y="5661248"/>
              <a:ext cx="1610884" cy="867584"/>
              <a:chOff x="4267596" y="2538419"/>
              <a:chExt cx="3848798" cy="2072872"/>
            </a:xfrm>
            <a:grpFill/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7054933A-390D-465D-9DFB-E13F51341AE7}"/>
                  </a:ext>
                </a:extLst>
              </p:cNvPr>
              <p:cNvSpPr/>
              <p:nvPr/>
            </p:nvSpPr>
            <p:spPr>
              <a:xfrm>
                <a:off x="6785260" y="2568777"/>
                <a:ext cx="1331134" cy="2032989"/>
              </a:xfrm>
              <a:custGeom>
                <a:avLst/>
                <a:gdLst>
                  <a:gd name="connsiteX0" fmla="*/ 490384 w 1331134"/>
                  <a:gd name="connsiteY0" fmla="*/ 489761 h 2032989"/>
                  <a:gd name="connsiteX1" fmla="*/ 845700 w 1331134"/>
                  <a:gd name="connsiteY1" fmla="*/ 489761 h 2032989"/>
                  <a:gd name="connsiteX2" fmla="*/ 927551 w 1331134"/>
                  <a:gd name="connsiteY2" fmla="*/ 544016 h 2032989"/>
                  <a:gd name="connsiteX3" fmla="*/ 927631 w 1331134"/>
                  <a:gd name="connsiteY3" fmla="*/ 544409 h 2032989"/>
                  <a:gd name="connsiteX4" fmla="*/ 931117 w 1331134"/>
                  <a:gd name="connsiteY4" fmla="*/ 547612 h 2032989"/>
                  <a:gd name="connsiteX5" fmla="*/ 1318663 w 1331134"/>
                  <a:gd name="connsiteY5" fmla="*/ 1080822 h 2032989"/>
                  <a:gd name="connsiteX6" fmla="*/ 1304245 w 1331134"/>
                  <a:gd name="connsiteY6" fmla="*/ 1171957 h 2032989"/>
                  <a:gd name="connsiteX7" fmla="*/ 1304246 w 1331134"/>
                  <a:gd name="connsiteY7" fmla="*/ 1171958 h 2032989"/>
                  <a:gd name="connsiteX8" fmla="*/ 1213111 w 1331134"/>
                  <a:gd name="connsiteY8" fmla="*/ 1157540 h 2032989"/>
                  <a:gd name="connsiteX9" fmla="*/ 944828 w 1331134"/>
                  <a:gd name="connsiteY9" fmla="*/ 788421 h 2032989"/>
                  <a:gd name="connsiteX10" fmla="*/ 1062249 w 1331134"/>
                  <a:gd name="connsiteY10" fmla="*/ 1490170 h 2032989"/>
                  <a:gd name="connsiteX11" fmla="*/ 869307 w 1331134"/>
                  <a:gd name="connsiteY11" fmla="*/ 1490170 h 2032989"/>
                  <a:gd name="connsiteX12" fmla="*/ 869307 w 1331134"/>
                  <a:gd name="connsiteY12" fmla="*/ 1949353 h 2032989"/>
                  <a:gd name="connsiteX13" fmla="*/ 785671 w 1331134"/>
                  <a:gd name="connsiteY13" fmla="*/ 2032989 h 2032989"/>
                  <a:gd name="connsiteX14" fmla="*/ 702035 w 1331134"/>
                  <a:gd name="connsiteY14" fmla="*/ 1949353 h 2032989"/>
                  <a:gd name="connsiteX15" fmla="*/ 702035 w 1331134"/>
                  <a:gd name="connsiteY15" fmla="*/ 1490170 h 2032989"/>
                  <a:gd name="connsiteX16" fmla="*/ 615585 w 1331134"/>
                  <a:gd name="connsiteY16" fmla="*/ 1490170 h 2032989"/>
                  <a:gd name="connsiteX17" fmla="*/ 615585 w 1331134"/>
                  <a:gd name="connsiteY17" fmla="*/ 1949353 h 2032989"/>
                  <a:gd name="connsiteX18" fmla="*/ 531949 w 1331134"/>
                  <a:gd name="connsiteY18" fmla="*/ 2032989 h 2032989"/>
                  <a:gd name="connsiteX19" fmla="*/ 448313 w 1331134"/>
                  <a:gd name="connsiteY19" fmla="*/ 1949353 h 2032989"/>
                  <a:gd name="connsiteX20" fmla="*/ 448313 w 1331134"/>
                  <a:gd name="connsiteY20" fmla="*/ 1490170 h 2032989"/>
                  <a:gd name="connsiteX21" fmla="*/ 276875 w 1331134"/>
                  <a:gd name="connsiteY21" fmla="*/ 1490170 h 2032989"/>
                  <a:gd name="connsiteX22" fmla="*/ 396699 w 1331134"/>
                  <a:gd name="connsiteY22" fmla="*/ 774058 h 2032989"/>
                  <a:gd name="connsiteX23" fmla="*/ 118023 w 1331134"/>
                  <a:gd name="connsiteY23" fmla="*/ 1157477 h 2032989"/>
                  <a:gd name="connsiteX24" fmla="*/ 26888 w 1331134"/>
                  <a:gd name="connsiteY24" fmla="*/ 1171895 h 2032989"/>
                  <a:gd name="connsiteX25" fmla="*/ 26889 w 1331134"/>
                  <a:gd name="connsiteY25" fmla="*/ 1171894 h 2032989"/>
                  <a:gd name="connsiteX26" fmla="*/ 12471 w 1331134"/>
                  <a:gd name="connsiteY26" fmla="*/ 1080759 h 2032989"/>
                  <a:gd name="connsiteX27" fmla="*/ 400017 w 1331134"/>
                  <a:gd name="connsiteY27" fmla="*/ 547549 h 2032989"/>
                  <a:gd name="connsiteX28" fmla="*/ 416134 w 1331134"/>
                  <a:gd name="connsiteY28" fmla="*/ 532742 h 2032989"/>
                  <a:gd name="connsiteX29" fmla="*/ 427570 w 1331134"/>
                  <a:gd name="connsiteY29" fmla="*/ 515779 h 2032989"/>
                  <a:gd name="connsiteX30" fmla="*/ 490384 w 1331134"/>
                  <a:gd name="connsiteY30" fmla="*/ 489761 h 2032989"/>
                  <a:gd name="connsiteX31" fmla="*/ 667983 w 1331134"/>
                  <a:gd name="connsiteY31" fmla="*/ 0 h 2032989"/>
                  <a:gd name="connsiteX32" fmla="*/ 887999 w 1331134"/>
                  <a:gd name="connsiteY32" fmla="*/ 220016 h 2032989"/>
                  <a:gd name="connsiteX33" fmla="*/ 667983 w 1331134"/>
                  <a:gd name="connsiteY33" fmla="*/ 440032 h 2032989"/>
                  <a:gd name="connsiteX34" fmla="*/ 447967 w 1331134"/>
                  <a:gd name="connsiteY34" fmla="*/ 220016 h 2032989"/>
                  <a:gd name="connsiteX35" fmla="*/ 667983 w 1331134"/>
                  <a:gd name="connsiteY35" fmla="*/ 0 h 203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331134" h="2032989">
                    <a:moveTo>
                      <a:pt x="490384" y="489761"/>
                    </a:moveTo>
                    <a:lnTo>
                      <a:pt x="845700" y="489761"/>
                    </a:lnTo>
                    <a:cubicBezTo>
                      <a:pt x="882496" y="489761"/>
                      <a:pt x="914066" y="512132"/>
                      <a:pt x="927551" y="544016"/>
                    </a:cubicBezTo>
                    <a:lnTo>
                      <a:pt x="927631" y="544409"/>
                    </a:lnTo>
                    <a:lnTo>
                      <a:pt x="931117" y="547612"/>
                    </a:lnTo>
                    <a:lnTo>
                      <a:pt x="1318663" y="1080822"/>
                    </a:lnTo>
                    <a:cubicBezTo>
                      <a:pt x="1339848" y="1109969"/>
                      <a:pt x="1333392" y="1150772"/>
                      <a:pt x="1304245" y="1171957"/>
                    </a:cubicBezTo>
                    <a:lnTo>
                      <a:pt x="1304246" y="1171958"/>
                    </a:lnTo>
                    <a:cubicBezTo>
                      <a:pt x="1275099" y="1193142"/>
                      <a:pt x="1234296" y="1186687"/>
                      <a:pt x="1213111" y="1157540"/>
                    </a:cubicBezTo>
                    <a:lnTo>
                      <a:pt x="944828" y="788421"/>
                    </a:lnTo>
                    <a:lnTo>
                      <a:pt x="1062249" y="1490170"/>
                    </a:lnTo>
                    <a:lnTo>
                      <a:pt x="869307" y="1490170"/>
                    </a:lnTo>
                    <a:lnTo>
                      <a:pt x="869307" y="1949353"/>
                    </a:lnTo>
                    <a:cubicBezTo>
                      <a:pt x="869307" y="1995544"/>
                      <a:pt x="831862" y="2032989"/>
                      <a:pt x="785671" y="2032989"/>
                    </a:cubicBezTo>
                    <a:cubicBezTo>
                      <a:pt x="739480" y="2032989"/>
                      <a:pt x="702035" y="1995544"/>
                      <a:pt x="702035" y="1949353"/>
                    </a:cubicBezTo>
                    <a:lnTo>
                      <a:pt x="702035" y="1490170"/>
                    </a:lnTo>
                    <a:lnTo>
                      <a:pt x="615585" y="1490170"/>
                    </a:lnTo>
                    <a:lnTo>
                      <a:pt x="615585" y="1949353"/>
                    </a:lnTo>
                    <a:cubicBezTo>
                      <a:pt x="615585" y="1995544"/>
                      <a:pt x="578140" y="2032989"/>
                      <a:pt x="531949" y="2032989"/>
                    </a:cubicBezTo>
                    <a:cubicBezTo>
                      <a:pt x="485758" y="2032989"/>
                      <a:pt x="448313" y="1995544"/>
                      <a:pt x="448313" y="1949353"/>
                    </a:cubicBezTo>
                    <a:lnTo>
                      <a:pt x="448313" y="1490170"/>
                    </a:lnTo>
                    <a:lnTo>
                      <a:pt x="276875" y="1490170"/>
                    </a:lnTo>
                    <a:lnTo>
                      <a:pt x="396699" y="774058"/>
                    </a:lnTo>
                    <a:lnTo>
                      <a:pt x="118023" y="1157477"/>
                    </a:lnTo>
                    <a:cubicBezTo>
                      <a:pt x="96838" y="1186624"/>
                      <a:pt x="56035" y="1193079"/>
                      <a:pt x="26888" y="1171895"/>
                    </a:cubicBezTo>
                    <a:lnTo>
                      <a:pt x="26889" y="1171894"/>
                    </a:lnTo>
                    <a:cubicBezTo>
                      <a:pt x="-2258" y="1150709"/>
                      <a:pt x="-8714" y="1109906"/>
                      <a:pt x="12471" y="1080759"/>
                    </a:cubicBezTo>
                    <a:lnTo>
                      <a:pt x="400017" y="547549"/>
                    </a:lnTo>
                    <a:lnTo>
                      <a:pt x="416134" y="532742"/>
                    </a:lnTo>
                    <a:lnTo>
                      <a:pt x="427570" y="515779"/>
                    </a:lnTo>
                    <a:cubicBezTo>
                      <a:pt x="443646" y="499704"/>
                      <a:pt x="465854" y="489761"/>
                      <a:pt x="490384" y="489761"/>
                    </a:cubicBezTo>
                    <a:close/>
                    <a:moveTo>
                      <a:pt x="667983" y="0"/>
                    </a:moveTo>
                    <a:cubicBezTo>
                      <a:pt x="789494" y="0"/>
                      <a:pt x="887999" y="98505"/>
                      <a:pt x="887999" y="220016"/>
                    </a:cubicBezTo>
                    <a:cubicBezTo>
                      <a:pt x="887999" y="341527"/>
                      <a:pt x="789494" y="440032"/>
                      <a:pt x="667983" y="440032"/>
                    </a:cubicBezTo>
                    <a:cubicBezTo>
                      <a:pt x="546472" y="440032"/>
                      <a:pt x="447967" y="341527"/>
                      <a:pt x="447967" y="220016"/>
                    </a:cubicBezTo>
                    <a:cubicBezTo>
                      <a:pt x="447967" y="98505"/>
                      <a:pt x="546472" y="0"/>
                      <a:pt x="667983" y="0"/>
                    </a:cubicBezTo>
                    <a:close/>
                  </a:path>
                </a:pathLst>
              </a:custGeom>
              <a:grpFill/>
              <a:ln w="668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87D593E-E692-4F28-8806-0B0B2196FCB3}"/>
                  </a:ext>
                </a:extLst>
              </p:cNvPr>
              <p:cNvSpPr/>
              <p:nvPr/>
            </p:nvSpPr>
            <p:spPr>
              <a:xfrm rot="18786466">
                <a:off x="5309457" y="3509128"/>
                <a:ext cx="905823" cy="1009484"/>
              </a:xfrm>
              <a:custGeom>
                <a:avLst/>
                <a:gdLst>
                  <a:gd name="connsiteX0" fmla="*/ 520250 w 905823"/>
                  <a:gd name="connsiteY0" fmla="*/ 22937 h 1009484"/>
                  <a:gd name="connsiteX1" fmla="*/ 532016 w 905823"/>
                  <a:gd name="connsiteY1" fmla="*/ 45038 h 1009484"/>
                  <a:gd name="connsiteX2" fmla="*/ 607213 w 905823"/>
                  <a:gd name="connsiteY2" fmla="*/ 297014 h 1009484"/>
                  <a:gd name="connsiteX3" fmla="*/ 612927 w 905823"/>
                  <a:gd name="connsiteY3" fmla="*/ 301087 h 1009484"/>
                  <a:gd name="connsiteX4" fmla="*/ 745042 w 905823"/>
                  <a:gd name="connsiteY4" fmla="*/ 442230 h 1009484"/>
                  <a:gd name="connsiteX5" fmla="*/ 758062 w 905823"/>
                  <a:gd name="connsiteY5" fmla="*/ 476855 h 1009484"/>
                  <a:gd name="connsiteX6" fmla="*/ 756584 w 905823"/>
                  <a:gd name="connsiteY6" fmla="*/ 480114 h 1009484"/>
                  <a:gd name="connsiteX7" fmla="*/ 756687 w 905823"/>
                  <a:gd name="connsiteY7" fmla="*/ 480267 h 1009484"/>
                  <a:gd name="connsiteX8" fmla="*/ 761643 w 905823"/>
                  <a:gd name="connsiteY8" fmla="*/ 504811 h 1009484"/>
                  <a:gd name="connsiteX9" fmla="*/ 761643 w 905823"/>
                  <a:gd name="connsiteY9" fmla="*/ 808354 h 1009484"/>
                  <a:gd name="connsiteX10" fmla="*/ 698589 w 905823"/>
                  <a:gd name="connsiteY10" fmla="*/ 871408 h 1009484"/>
                  <a:gd name="connsiteX11" fmla="*/ 635535 w 905823"/>
                  <a:gd name="connsiteY11" fmla="*/ 808354 h 1009484"/>
                  <a:gd name="connsiteX12" fmla="*/ 635535 w 905823"/>
                  <a:gd name="connsiteY12" fmla="*/ 625967 h 1009484"/>
                  <a:gd name="connsiteX13" fmla="*/ 392922 w 905823"/>
                  <a:gd name="connsiteY13" fmla="*/ 933213 h 1009484"/>
                  <a:gd name="connsiteX14" fmla="*/ 321182 w 905823"/>
                  <a:gd name="connsiteY14" fmla="*/ 856571 h 1009484"/>
                  <a:gd name="connsiteX15" fmla="*/ 170943 w 905823"/>
                  <a:gd name="connsiteY15" fmla="*/ 997201 h 1009484"/>
                  <a:gd name="connsiteX16" fmla="*/ 106623 w 905823"/>
                  <a:gd name="connsiteY16" fmla="*/ 995076 h 1009484"/>
                  <a:gd name="connsiteX17" fmla="*/ 108748 w 905823"/>
                  <a:gd name="connsiteY17" fmla="*/ 930756 h 1009484"/>
                  <a:gd name="connsiteX18" fmla="*/ 258987 w 905823"/>
                  <a:gd name="connsiteY18" fmla="*/ 790126 h 1009484"/>
                  <a:gd name="connsiteX19" fmla="*/ 226842 w 905823"/>
                  <a:gd name="connsiteY19" fmla="*/ 755785 h 1009484"/>
                  <a:gd name="connsiteX20" fmla="*/ 76603 w 905823"/>
                  <a:gd name="connsiteY20" fmla="*/ 896414 h 1009484"/>
                  <a:gd name="connsiteX21" fmla="*/ 12283 w 905823"/>
                  <a:gd name="connsiteY21" fmla="*/ 894289 h 1009484"/>
                  <a:gd name="connsiteX22" fmla="*/ 14408 w 905823"/>
                  <a:gd name="connsiteY22" fmla="*/ 829969 h 1009484"/>
                  <a:gd name="connsiteX23" fmla="*/ 164647 w 905823"/>
                  <a:gd name="connsiteY23" fmla="*/ 689340 h 1009484"/>
                  <a:gd name="connsiteX24" fmla="*/ 100902 w 905823"/>
                  <a:gd name="connsiteY24" fmla="*/ 621239 h 1009484"/>
                  <a:gd name="connsiteX25" fmla="*/ 474879 w 905823"/>
                  <a:gd name="connsiteY25" fmla="*/ 364102 h 1009484"/>
                  <a:gd name="connsiteX26" fmla="*/ 491099 w 905823"/>
                  <a:gd name="connsiteY26" fmla="*/ 348919 h 1009484"/>
                  <a:gd name="connsiteX27" fmla="*/ 411175 w 905823"/>
                  <a:gd name="connsiteY27" fmla="*/ 81101 h 1009484"/>
                  <a:gd name="connsiteX28" fmla="*/ 453564 w 905823"/>
                  <a:gd name="connsiteY28" fmla="*/ 2649 h 1009484"/>
                  <a:gd name="connsiteX29" fmla="*/ 520250 w 905823"/>
                  <a:gd name="connsiteY29" fmla="*/ 22937 h 1009484"/>
                  <a:gd name="connsiteX30" fmla="*/ 873510 w 905823"/>
                  <a:gd name="connsiteY30" fmla="*/ 189531 h 1009484"/>
                  <a:gd name="connsiteX31" fmla="*/ 867920 w 905823"/>
                  <a:gd name="connsiteY31" fmla="*/ 358734 h 1009484"/>
                  <a:gd name="connsiteX32" fmla="*/ 698716 w 905823"/>
                  <a:gd name="connsiteY32" fmla="*/ 353144 h 1009484"/>
                  <a:gd name="connsiteX33" fmla="*/ 704307 w 905823"/>
                  <a:gd name="connsiteY33" fmla="*/ 183941 h 1009484"/>
                  <a:gd name="connsiteX34" fmla="*/ 873510 w 905823"/>
                  <a:gd name="connsiteY34" fmla="*/ 189531 h 100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5823" h="1009484">
                    <a:moveTo>
                      <a:pt x="520250" y="22937"/>
                    </a:moveTo>
                    <a:cubicBezTo>
                      <a:pt x="525464" y="29253"/>
                      <a:pt x="529527" y="36696"/>
                      <a:pt x="532016" y="45038"/>
                    </a:cubicBezTo>
                    <a:lnTo>
                      <a:pt x="607213" y="297014"/>
                    </a:lnTo>
                    <a:lnTo>
                      <a:pt x="612927" y="301087"/>
                    </a:lnTo>
                    <a:lnTo>
                      <a:pt x="745042" y="442230"/>
                    </a:lnTo>
                    <a:cubicBezTo>
                      <a:pt x="754163" y="451974"/>
                      <a:pt x="758471" y="464493"/>
                      <a:pt x="758062" y="476855"/>
                    </a:cubicBezTo>
                    <a:lnTo>
                      <a:pt x="756584" y="480114"/>
                    </a:lnTo>
                    <a:lnTo>
                      <a:pt x="756687" y="480267"/>
                    </a:lnTo>
                    <a:cubicBezTo>
                      <a:pt x="759878" y="487811"/>
                      <a:pt x="761643" y="496105"/>
                      <a:pt x="761643" y="504811"/>
                    </a:cubicBezTo>
                    <a:lnTo>
                      <a:pt x="761643" y="808354"/>
                    </a:lnTo>
                    <a:cubicBezTo>
                      <a:pt x="761643" y="843178"/>
                      <a:pt x="733413" y="871408"/>
                      <a:pt x="698589" y="871408"/>
                    </a:cubicBezTo>
                    <a:cubicBezTo>
                      <a:pt x="663765" y="871408"/>
                      <a:pt x="635535" y="843178"/>
                      <a:pt x="635535" y="808354"/>
                    </a:cubicBezTo>
                    <a:lnTo>
                      <a:pt x="635535" y="625967"/>
                    </a:lnTo>
                    <a:lnTo>
                      <a:pt x="392922" y="933213"/>
                    </a:lnTo>
                    <a:lnTo>
                      <a:pt x="321182" y="856571"/>
                    </a:lnTo>
                    <a:lnTo>
                      <a:pt x="170943" y="997201"/>
                    </a:lnTo>
                    <a:cubicBezTo>
                      <a:pt x="152595" y="1014375"/>
                      <a:pt x="123797" y="1013424"/>
                      <a:pt x="106623" y="995076"/>
                    </a:cubicBezTo>
                    <a:cubicBezTo>
                      <a:pt x="89448" y="976727"/>
                      <a:pt x="90400" y="947930"/>
                      <a:pt x="108748" y="930756"/>
                    </a:cubicBezTo>
                    <a:lnTo>
                      <a:pt x="258987" y="790126"/>
                    </a:lnTo>
                    <a:lnTo>
                      <a:pt x="226842" y="755785"/>
                    </a:lnTo>
                    <a:lnTo>
                      <a:pt x="76603" y="896414"/>
                    </a:lnTo>
                    <a:cubicBezTo>
                      <a:pt x="58255" y="913589"/>
                      <a:pt x="29458" y="912638"/>
                      <a:pt x="12283" y="894289"/>
                    </a:cubicBezTo>
                    <a:cubicBezTo>
                      <a:pt x="-4891" y="875941"/>
                      <a:pt x="-3940" y="847144"/>
                      <a:pt x="14408" y="829969"/>
                    </a:cubicBezTo>
                    <a:lnTo>
                      <a:pt x="164647" y="689340"/>
                    </a:lnTo>
                    <a:lnTo>
                      <a:pt x="100902" y="621239"/>
                    </a:lnTo>
                    <a:lnTo>
                      <a:pt x="474879" y="364102"/>
                    </a:lnTo>
                    <a:lnTo>
                      <a:pt x="491099" y="348919"/>
                    </a:lnTo>
                    <a:lnTo>
                      <a:pt x="411175" y="81101"/>
                    </a:lnTo>
                    <a:cubicBezTo>
                      <a:pt x="401216" y="47731"/>
                      <a:pt x="420195" y="12607"/>
                      <a:pt x="453564" y="2649"/>
                    </a:cubicBezTo>
                    <a:cubicBezTo>
                      <a:pt x="478592" y="-4820"/>
                      <a:pt x="504606" y="3988"/>
                      <a:pt x="520250" y="22937"/>
                    </a:cubicBezTo>
                    <a:close/>
                    <a:moveTo>
                      <a:pt x="873510" y="189531"/>
                    </a:moveTo>
                    <a:cubicBezTo>
                      <a:pt x="918690" y="237799"/>
                      <a:pt x="916187" y="313554"/>
                      <a:pt x="867920" y="358734"/>
                    </a:cubicBezTo>
                    <a:cubicBezTo>
                      <a:pt x="819652" y="403915"/>
                      <a:pt x="743897" y="401412"/>
                      <a:pt x="698716" y="353144"/>
                    </a:cubicBezTo>
                    <a:cubicBezTo>
                      <a:pt x="653536" y="304876"/>
                      <a:pt x="656039" y="229122"/>
                      <a:pt x="704307" y="183941"/>
                    </a:cubicBezTo>
                    <a:cubicBezTo>
                      <a:pt x="752574" y="138761"/>
                      <a:pt x="828329" y="141263"/>
                      <a:pt x="873510" y="189531"/>
                    </a:cubicBezTo>
                    <a:close/>
                  </a:path>
                </a:pathLst>
              </a:custGeom>
              <a:grpFill/>
              <a:ln w="668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199135D8-8A31-443C-A9A1-05F336BBE505}"/>
                  </a:ext>
                </a:extLst>
              </p:cNvPr>
              <p:cNvSpPr/>
              <p:nvPr/>
            </p:nvSpPr>
            <p:spPr>
              <a:xfrm>
                <a:off x="6121718" y="3442688"/>
                <a:ext cx="756138" cy="1150128"/>
              </a:xfrm>
              <a:custGeom>
                <a:avLst/>
                <a:gdLst>
                  <a:gd name="connsiteX0" fmla="*/ 703646 w 756138"/>
                  <a:gd name="connsiteY0" fmla="*/ 231767 h 1150128"/>
                  <a:gd name="connsiteX1" fmla="*/ 740100 w 756138"/>
                  <a:gd name="connsiteY1" fmla="*/ 245573 h 1150128"/>
                  <a:gd name="connsiteX2" fmla="*/ 742308 w 756138"/>
                  <a:gd name="connsiteY2" fmla="*/ 317565 h 1150128"/>
                  <a:gd name="connsiteX3" fmla="*/ 631935 w 756138"/>
                  <a:gd name="connsiteY3" fmla="*/ 434922 h 1150128"/>
                  <a:gd name="connsiteX4" fmla="*/ 596397 w 756138"/>
                  <a:gd name="connsiteY4" fmla="*/ 450936 h 1150128"/>
                  <a:gd name="connsiteX5" fmla="*/ 579375 w 756138"/>
                  <a:gd name="connsiteY5" fmla="*/ 444490 h 1150128"/>
                  <a:gd name="connsiteX6" fmla="*/ 555940 w 756138"/>
                  <a:gd name="connsiteY6" fmla="*/ 442342 h 1150128"/>
                  <a:gd name="connsiteX7" fmla="*/ 475242 w 756138"/>
                  <a:gd name="connsiteY7" fmla="*/ 399911 h 1150128"/>
                  <a:gd name="connsiteX8" fmla="*/ 475242 w 756138"/>
                  <a:gd name="connsiteY8" fmla="*/ 640649 h 1150128"/>
                  <a:gd name="connsiteX9" fmla="*/ 476465 w 756138"/>
                  <a:gd name="connsiteY9" fmla="*/ 643939 h 1150128"/>
                  <a:gd name="connsiteX10" fmla="*/ 545057 w 756138"/>
                  <a:gd name="connsiteY10" fmla="*/ 1078096 h 1150128"/>
                  <a:gd name="connsiteX11" fmla="*/ 493241 w 756138"/>
                  <a:gd name="connsiteY11" fmla="*/ 1149356 h 1150128"/>
                  <a:gd name="connsiteX12" fmla="*/ 421981 w 756138"/>
                  <a:gd name="connsiteY12" fmla="*/ 1097540 h 1150128"/>
                  <a:gd name="connsiteX13" fmla="*/ 363824 w 756138"/>
                  <a:gd name="connsiteY13" fmla="*/ 729427 h 1150128"/>
                  <a:gd name="connsiteX14" fmla="*/ 302844 w 756138"/>
                  <a:gd name="connsiteY14" fmla="*/ 729427 h 1150128"/>
                  <a:gd name="connsiteX15" fmla="*/ 244686 w 756138"/>
                  <a:gd name="connsiteY15" fmla="*/ 1097540 h 1150128"/>
                  <a:gd name="connsiteX16" fmla="*/ 173426 w 756138"/>
                  <a:gd name="connsiteY16" fmla="*/ 1149356 h 1150128"/>
                  <a:gd name="connsiteX17" fmla="*/ 121610 w 756138"/>
                  <a:gd name="connsiteY17" fmla="*/ 1078096 h 1150128"/>
                  <a:gd name="connsiteX18" fmla="*/ 182740 w 756138"/>
                  <a:gd name="connsiteY18" fmla="*/ 691167 h 1150128"/>
                  <a:gd name="connsiteX19" fmla="*/ 180549 w 756138"/>
                  <a:gd name="connsiteY19" fmla="*/ 680311 h 1150128"/>
                  <a:gd name="connsiteX20" fmla="*/ 180549 w 756138"/>
                  <a:gd name="connsiteY20" fmla="*/ 503991 h 1150128"/>
                  <a:gd name="connsiteX21" fmla="*/ 94681 w 756138"/>
                  <a:gd name="connsiteY21" fmla="*/ 648008 h 1150128"/>
                  <a:gd name="connsiteX22" fmla="*/ 24855 w 756138"/>
                  <a:gd name="connsiteY22" fmla="*/ 665671 h 1150128"/>
                  <a:gd name="connsiteX23" fmla="*/ 24856 w 756138"/>
                  <a:gd name="connsiteY23" fmla="*/ 665670 h 1150128"/>
                  <a:gd name="connsiteX24" fmla="*/ 7193 w 756138"/>
                  <a:gd name="connsiteY24" fmla="*/ 595844 h 1150128"/>
                  <a:gd name="connsiteX25" fmla="*/ 178625 w 756138"/>
                  <a:gd name="connsiteY25" fmla="*/ 308316 h 1150128"/>
                  <a:gd name="connsiteX26" fmla="*/ 183645 w 756138"/>
                  <a:gd name="connsiteY26" fmla="*/ 304575 h 1150128"/>
                  <a:gd name="connsiteX27" fmla="*/ 184409 w 756138"/>
                  <a:gd name="connsiteY27" fmla="*/ 300795 h 1150128"/>
                  <a:gd name="connsiteX28" fmla="*/ 229665 w 756138"/>
                  <a:gd name="connsiteY28" fmla="*/ 270797 h 1150128"/>
                  <a:gd name="connsiteX29" fmla="*/ 426126 w 756138"/>
                  <a:gd name="connsiteY29" fmla="*/ 270797 h 1150128"/>
                  <a:gd name="connsiteX30" fmla="*/ 436168 w 756138"/>
                  <a:gd name="connsiteY30" fmla="*/ 274957 h 1150128"/>
                  <a:gd name="connsiteX31" fmla="*/ 460750 w 756138"/>
                  <a:gd name="connsiteY31" fmla="*/ 277209 h 1150128"/>
                  <a:gd name="connsiteX32" fmla="*/ 580977 w 756138"/>
                  <a:gd name="connsiteY32" fmla="*/ 340426 h 1150128"/>
                  <a:gd name="connsiteX33" fmla="*/ 668108 w 756138"/>
                  <a:gd name="connsiteY33" fmla="*/ 247781 h 1150128"/>
                  <a:gd name="connsiteX34" fmla="*/ 703646 w 756138"/>
                  <a:gd name="connsiteY34" fmla="*/ 231767 h 1150128"/>
                  <a:gd name="connsiteX35" fmla="*/ 327862 w 756138"/>
                  <a:gd name="connsiteY35" fmla="*/ 0 h 1150128"/>
                  <a:gd name="connsiteX36" fmla="*/ 449512 w 756138"/>
                  <a:gd name="connsiteY36" fmla="*/ 121651 h 1150128"/>
                  <a:gd name="connsiteX37" fmla="*/ 327862 w 756138"/>
                  <a:gd name="connsiteY37" fmla="*/ 243302 h 1150128"/>
                  <a:gd name="connsiteX38" fmla="*/ 206212 w 756138"/>
                  <a:gd name="connsiteY38" fmla="*/ 121651 h 1150128"/>
                  <a:gd name="connsiteX39" fmla="*/ 327862 w 756138"/>
                  <a:gd name="connsiteY39" fmla="*/ 0 h 115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56138" h="1150128">
                    <a:moveTo>
                      <a:pt x="703646" y="231767"/>
                    </a:moveTo>
                    <a:cubicBezTo>
                      <a:pt x="716674" y="231367"/>
                      <a:pt x="729855" y="235938"/>
                      <a:pt x="740100" y="245573"/>
                    </a:cubicBezTo>
                    <a:cubicBezTo>
                      <a:pt x="760590" y="264843"/>
                      <a:pt x="761578" y="297075"/>
                      <a:pt x="742308" y="317565"/>
                    </a:cubicBezTo>
                    <a:cubicBezTo>
                      <a:pt x="705517" y="356684"/>
                      <a:pt x="668726" y="395802"/>
                      <a:pt x="631935" y="434922"/>
                    </a:cubicBezTo>
                    <a:cubicBezTo>
                      <a:pt x="622300" y="445167"/>
                      <a:pt x="609424" y="450537"/>
                      <a:pt x="596397" y="450936"/>
                    </a:cubicBezTo>
                    <a:lnTo>
                      <a:pt x="579375" y="444490"/>
                    </a:lnTo>
                    <a:lnTo>
                      <a:pt x="555940" y="442342"/>
                    </a:lnTo>
                    <a:lnTo>
                      <a:pt x="475242" y="399911"/>
                    </a:lnTo>
                    <a:lnTo>
                      <a:pt x="475242" y="640649"/>
                    </a:lnTo>
                    <a:lnTo>
                      <a:pt x="476465" y="643939"/>
                    </a:lnTo>
                    <a:lnTo>
                      <a:pt x="545057" y="1078096"/>
                    </a:lnTo>
                    <a:cubicBezTo>
                      <a:pt x="550426" y="1112082"/>
                      <a:pt x="527228" y="1143986"/>
                      <a:pt x="493241" y="1149356"/>
                    </a:cubicBezTo>
                    <a:cubicBezTo>
                      <a:pt x="459255" y="1154725"/>
                      <a:pt x="427351" y="1131526"/>
                      <a:pt x="421981" y="1097540"/>
                    </a:cubicBezTo>
                    <a:lnTo>
                      <a:pt x="363824" y="729427"/>
                    </a:lnTo>
                    <a:lnTo>
                      <a:pt x="302844" y="729427"/>
                    </a:lnTo>
                    <a:lnTo>
                      <a:pt x="244686" y="1097540"/>
                    </a:lnTo>
                    <a:cubicBezTo>
                      <a:pt x="239317" y="1131526"/>
                      <a:pt x="207413" y="1154725"/>
                      <a:pt x="173426" y="1149356"/>
                    </a:cubicBezTo>
                    <a:cubicBezTo>
                      <a:pt x="139439" y="1143986"/>
                      <a:pt x="116241" y="1112082"/>
                      <a:pt x="121610" y="1078096"/>
                    </a:cubicBezTo>
                    <a:lnTo>
                      <a:pt x="182740" y="691167"/>
                    </a:lnTo>
                    <a:lnTo>
                      <a:pt x="180549" y="680311"/>
                    </a:lnTo>
                    <a:lnTo>
                      <a:pt x="180549" y="503991"/>
                    </a:lnTo>
                    <a:lnTo>
                      <a:pt x="94681" y="648008"/>
                    </a:lnTo>
                    <a:cubicBezTo>
                      <a:pt x="80276" y="672167"/>
                      <a:pt x="49014" y="680075"/>
                      <a:pt x="24855" y="665671"/>
                    </a:cubicBezTo>
                    <a:lnTo>
                      <a:pt x="24856" y="665670"/>
                    </a:lnTo>
                    <a:cubicBezTo>
                      <a:pt x="696" y="651266"/>
                      <a:pt x="-7212" y="620003"/>
                      <a:pt x="7193" y="595844"/>
                    </a:cubicBezTo>
                    <a:lnTo>
                      <a:pt x="178625" y="308316"/>
                    </a:lnTo>
                    <a:lnTo>
                      <a:pt x="183645" y="304575"/>
                    </a:lnTo>
                    <a:lnTo>
                      <a:pt x="184409" y="300795"/>
                    </a:lnTo>
                    <a:cubicBezTo>
                      <a:pt x="191865" y="283167"/>
                      <a:pt x="209321" y="270797"/>
                      <a:pt x="229665" y="270797"/>
                    </a:cubicBezTo>
                    <a:lnTo>
                      <a:pt x="426126" y="270797"/>
                    </a:lnTo>
                    <a:lnTo>
                      <a:pt x="436168" y="274957"/>
                    </a:lnTo>
                    <a:lnTo>
                      <a:pt x="460750" y="277209"/>
                    </a:lnTo>
                    <a:lnTo>
                      <a:pt x="580977" y="340426"/>
                    </a:lnTo>
                    <a:lnTo>
                      <a:pt x="668108" y="247781"/>
                    </a:lnTo>
                    <a:cubicBezTo>
                      <a:pt x="677743" y="237536"/>
                      <a:pt x="690618" y="232166"/>
                      <a:pt x="703646" y="231767"/>
                    </a:cubicBezTo>
                    <a:close/>
                    <a:moveTo>
                      <a:pt x="327862" y="0"/>
                    </a:moveTo>
                    <a:cubicBezTo>
                      <a:pt x="395047" y="0"/>
                      <a:pt x="449512" y="54465"/>
                      <a:pt x="449512" y="121651"/>
                    </a:cubicBezTo>
                    <a:cubicBezTo>
                      <a:pt x="449512" y="188837"/>
                      <a:pt x="395047" y="243302"/>
                      <a:pt x="327862" y="243302"/>
                    </a:cubicBezTo>
                    <a:cubicBezTo>
                      <a:pt x="260677" y="243302"/>
                      <a:pt x="206212" y="188837"/>
                      <a:pt x="206212" y="121651"/>
                    </a:cubicBezTo>
                    <a:cubicBezTo>
                      <a:pt x="206212" y="54465"/>
                      <a:pt x="260677" y="0"/>
                      <a:pt x="327862" y="0"/>
                    </a:cubicBezTo>
                    <a:close/>
                  </a:path>
                </a:pathLst>
              </a:custGeom>
              <a:grpFill/>
              <a:ln w="668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155FF5DD-053E-4BEC-955A-0DA2454B76E1}"/>
                  </a:ext>
                </a:extLst>
              </p:cNvPr>
              <p:cNvSpPr/>
              <p:nvPr/>
            </p:nvSpPr>
            <p:spPr>
              <a:xfrm rot="21207485">
                <a:off x="4267596" y="2538419"/>
                <a:ext cx="1179231" cy="2072872"/>
              </a:xfrm>
              <a:custGeom>
                <a:avLst/>
                <a:gdLst>
                  <a:gd name="connsiteX0" fmla="*/ 489510 w 1179231"/>
                  <a:gd name="connsiteY0" fmla="*/ 467977 h 2072872"/>
                  <a:gd name="connsiteX1" fmla="*/ 831997 w 1179231"/>
                  <a:gd name="connsiteY1" fmla="*/ 507252 h 2072872"/>
                  <a:gd name="connsiteX2" fmla="*/ 889667 w 1179231"/>
                  <a:gd name="connsiteY2" fmla="*/ 539274 h 2072872"/>
                  <a:gd name="connsiteX3" fmla="*/ 891784 w 1179231"/>
                  <a:gd name="connsiteY3" fmla="*/ 543351 h 2072872"/>
                  <a:gd name="connsiteX4" fmla="*/ 896055 w 1179231"/>
                  <a:gd name="connsiteY4" fmla="*/ 545994 h 2072872"/>
                  <a:gd name="connsiteX5" fmla="*/ 916077 w 1179231"/>
                  <a:gd name="connsiteY5" fmla="*/ 573881 h 2072872"/>
                  <a:gd name="connsiteX6" fmla="*/ 1171574 w 1179231"/>
                  <a:gd name="connsiteY6" fmla="*/ 1140728 h 2072872"/>
                  <a:gd name="connsiteX7" fmla="*/ 1128281 w 1179231"/>
                  <a:gd name="connsiteY7" fmla="*/ 1255072 h 2072872"/>
                  <a:gd name="connsiteX8" fmla="*/ 1128283 w 1179231"/>
                  <a:gd name="connsiteY8" fmla="*/ 1255072 h 2072872"/>
                  <a:gd name="connsiteX9" fmla="*/ 1013940 w 1179231"/>
                  <a:gd name="connsiteY9" fmla="*/ 1211780 h 2072872"/>
                  <a:gd name="connsiteX10" fmla="*/ 873648 w 1179231"/>
                  <a:gd name="connsiteY10" fmla="*/ 900528 h 2072872"/>
                  <a:gd name="connsiteX11" fmla="*/ 839326 w 1179231"/>
                  <a:gd name="connsiteY11" fmla="*/ 1199820 h 2072872"/>
                  <a:gd name="connsiteX12" fmla="*/ 839325 w 1179231"/>
                  <a:gd name="connsiteY12" fmla="*/ 1960194 h 2072872"/>
                  <a:gd name="connsiteX13" fmla="*/ 726647 w 1179231"/>
                  <a:gd name="connsiteY13" fmla="*/ 2072872 h 2072872"/>
                  <a:gd name="connsiteX14" fmla="*/ 726648 w 1179231"/>
                  <a:gd name="connsiteY14" fmla="*/ 2072871 h 2072872"/>
                  <a:gd name="connsiteX15" fmla="*/ 613970 w 1179231"/>
                  <a:gd name="connsiteY15" fmla="*/ 1960193 h 2072872"/>
                  <a:gd name="connsiteX16" fmla="*/ 613970 w 1179231"/>
                  <a:gd name="connsiteY16" fmla="*/ 1281464 h 2072872"/>
                  <a:gd name="connsiteX17" fmla="*/ 532651 w 1179231"/>
                  <a:gd name="connsiteY17" fmla="*/ 1272139 h 2072872"/>
                  <a:gd name="connsiteX18" fmla="*/ 379003 w 1179231"/>
                  <a:gd name="connsiteY18" fmla="*/ 1933246 h 2072872"/>
                  <a:gd name="connsiteX19" fmla="*/ 243743 w 1179231"/>
                  <a:gd name="connsiteY19" fmla="*/ 2017491 h 2072872"/>
                  <a:gd name="connsiteX20" fmla="*/ 243744 w 1179231"/>
                  <a:gd name="connsiteY20" fmla="*/ 2017492 h 2072872"/>
                  <a:gd name="connsiteX21" fmla="*/ 159499 w 1179231"/>
                  <a:gd name="connsiteY21" fmla="*/ 1882232 h 2072872"/>
                  <a:gd name="connsiteX22" fmla="*/ 324260 w 1179231"/>
                  <a:gd name="connsiteY22" fmla="*/ 1173301 h 2072872"/>
                  <a:gd name="connsiteX23" fmla="*/ 323244 w 1179231"/>
                  <a:gd name="connsiteY23" fmla="*/ 1161375 h 2072872"/>
                  <a:gd name="connsiteX24" fmla="*/ 359173 w 1179231"/>
                  <a:gd name="connsiteY24" fmla="*/ 848067 h 2072872"/>
                  <a:gd name="connsiteX25" fmla="*/ 155186 w 1179231"/>
                  <a:gd name="connsiteY25" fmla="*/ 1115387 h 2072872"/>
                  <a:gd name="connsiteX26" fmla="*/ 34011 w 1179231"/>
                  <a:gd name="connsiteY26" fmla="*/ 1131670 h 2072872"/>
                  <a:gd name="connsiteX27" fmla="*/ 34013 w 1179231"/>
                  <a:gd name="connsiteY27" fmla="*/ 1131670 h 2072872"/>
                  <a:gd name="connsiteX28" fmla="*/ 17729 w 1179231"/>
                  <a:gd name="connsiteY28" fmla="*/ 1010495 h 2072872"/>
                  <a:gd name="connsiteX29" fmla="*/ 391870 w 1179231"/>
                  <a:gd name="connsiteY29" fmla="*/ 520191 h 2072872"/>
                  <a:gd name="connsiteX30" fmla="*/ 412160 w 1179231"/>
                  <a:gd name="connsiteY30" fmla="*/ 502403 h 2072872"/>
                  <a:gd name="connsiteX31" fmla="*/ 426089 w 1179231"/>
                  <a:gd name="connsiteY31" fmla="*/ 486112 h 2072872"/>
                  <a:gd name="connsiteX32" fmla="*/ 489510 w 1179231"/>
                  <a:gd name="connsiteY32" fmla="*/ 467977 h 2072872"/>
                  <a:gd name="connsiteX33" fmla="*/ 720120 w 1179231"/>
                  <a:gd name="connsiteY33" fmla="*/ 1452 h 2072872"/>
                  <a:gd name="connsiteX34" fmla="*/ 913637 w 1179231"/>
                  <a:gd name="connsiteY34" fmla="*/ 245101 h 2072872"/>
                  <a:gd name="connsiteX35" fmla="*/ 669987 w 1179231"/>
                  <a:gd name="connsiteY35" fmla="*/ 438618 h 2072872"/>
                  <a:gd name="connsiteX36" fmla="*/ 476470 w 1179231"/>
                  <a:gd name="connsiteY36" fmla="*/ 194969 h 2072872"/>
                  <a:gd name="connsiteX37" fmla="*/ 720120 w 1179231"/>
                  <a:gd name="connsiteY37" fmla="*/ 1452 h 207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79231" h="2072872">
                    <a:moveTo>
                      <a:pt x="489510" y="467977"/>
                    </a:moveTo>
                    <a:lnTo>
                      <a:pt x="831997" y="507252"/>
                    </a:lnTo>
                    <a:cubicBezTo>
                      <a:pt x="855642" y="509964"/>
                      <a:pt x="875949" y="522002"/>
                      <a:pt x="889667" y="539274"/>
                    </a:cubicBezTo>
                    <a:lnTo>
                      <a:pt x="891784" y="543351"/>
                    </a:lnTo>
                    <a:lnTo>
                      <a:pt x="896055" y="545994"/>
                    </a:lnTo>
                    <a:cubicBezTo>
                      <a:pt x="904293" y="553626"/>
                      <a:pt x="911172" y="562999"/>
                      <a:pt x="916077" y="573881"/>
                    </a:cubicBezTo>
                    <a:lnTo>
                      <a:pt x="1171574" y="1140728"/>
                    </a:lnTo>
                    <a:cubicBezTo>
                      <a:pt x="1191194" y="1184258"/>
                      <a:pt x="1171811" y="1235451"/>
                      <a:pt x="1128281" y="1255072"/>
                    </a:cubicBezTo>
                    <a:lnTo>
                      <a:pt x="1128283" y="1255072"/>
                    </a:lnTo>
                    <a:cubicBezTo>
                      <a:pt x="1084753" y="1274692"/>
                      <a:pt x="1033560" y="1255310"/>
                      <a:pt x="1013940" y="1211780"/>
                    </a:cubicBezTo>
                    <a:lnTo>
                      <a:pt x="873648" y="900528"/>
                    </a:lnTo>
                    <a:lnTo>
                      <a:pt x="839326" y="1199820"/>
                    </a:lnTo>
                    <a:lnTo>
                      <a:pt x="839325" y="1960194"/>
                    </a:lnTo>
                    <a:cubicBezTo>
                      <a:pt x="839325" y="2022424"/>
                      <a:pt x="788877" y="2072872"/>
                      <a:pt x="726647" y="2072872"/>
                    </a:cubicBezTo>
                    <a:lnTo>
                      <a:pt x="726648" y="2072871"/>
                    </a:lnTo>
                    <a:cubicBezTo>
                      <a:pt x="664418" y="2072871"/>
                      <a:pt x="613970" y="2022423"/>
                      <a:pt x="613970" y="1960193"/>
                    </a:cubicBezTo>
                    <a:lnTo>
                      <a:pt x="613970" y="1281464"/>
                    </a:lnTo>
                    <a:lnTo>
                      <a:pt x="532651" y="1272139"/>
                    </a:lnTo>
                    <a:lnTo>
                      <a:pt x="379003" y="1933246"/>
                    </a:lnTo>
                    <a:cubicBezTo>
                      <a:pt x="364916" y="1993860"/>
                      <a:pt x="304357" y="2031578"/>
                      <a:pt x="243743" y="2017491"/>
                    </a:cubicBezTo>
                    <a:lnTo>
                      <a:pt x="243744" y="2017492"/>
                    </a:lnTo>
                    <a:cubicBezTo>
                      <a:pt x="183129" y="2003405"/>
                      <a:pt x="145411" y="1942846"/>
                      <a:pt x="159499" y="1882232"/>
                    </a:cubicBezTo>
                    <a:lnTo>
                      <a:pt x="324260" y="1173301"/>
                    </a:lnTo>
                    <a:lnTo>
                      <a:pt x="323244" y="1161375"/>
                    </a:lnTo>
                    <a:lnTo>
                      <a:pt x="359173" y="848067"/>
                    </a:lnTo>
                    <a:lnTo>
                      <a:pt x="155186" y="1115387"/>
                    </a:lnTo>
                    <a:cubicBezTo>
                      <a:pt x="126221" y="1153345"/>
                      <a:pt x="71969" y="1160635"/>
                      <a:pt x="34011" y="1131670"/>
                    </a:cubicBezTo>
                    <a:lnTo>
                      <a:pt x="34013" y="1131670"/>
                    </a:lnTo>
                    <a:cubicBezTo>
                      <a:pt x="-3946" y="1102705"/>
                      <a:pt x="-11236" y="1048453"/>
                      <a:pt x="17729" y="1010495"/>
                    </a:cubicBezTo>
                    <a:lnTo>
                      <a:pt x="391870" y="520191"/>
                    </a:lnTo>
                    <a:lnTo>
                      <a:pt x="412160" y="502403"/>
                    </a:lnTo>
                    <a:lnTo>
                      <a:pt x="426089" y="486112"/>
                    </a:lnTo>
                    <a:cubicBezTo>
                      <a:pt x="443361" y="472394"/>
                      <a:pt x="465866" y="465265"/>
                      <a:pt x="489510" y="467977"/>
                    </a:cubicBezTo>
                    <a:close/>
                    <a:moveTo>
                      <a:pt x="720120" y="1452"/>
                    </a:moveTo>
                    <a:cubicBezTo>
                      <a:pt x="840840" y="15295"/>
                      <a:pt x="927481" y="124382"/>
                      <a:pt x="913637" y="245101"/>
                    </a:cubicBezTo>
                    <a:cubicBezTo>
                      <a:pt x="899793" y="365821"/>
                      <a:pt x="790707" y="452462"/>
                      <a:pt x="669987" y="438618"/>
                    </a:cubicBezTo>
                    <a:cubicBezTo>
                      <a:pt x="549267" y="424775"/>
                      <a:pt x="462626" y="315688"/>
                      <a:pt x="476470" y="194969"/>
                    </a:cubicBezTo>
                    <a:cubicBezTo>
                      <a:pt x="490314" y="74249"/>
                      <a:pt x="599400" y="-12392"/>
                      <a:pt x="720120" y="1452"/>
                    </a:cubicBezTo>
                    <a:close/>
                  </a:path>
                </a:pathLst>
              </a:custGeom>
              <a:grpFill/>
              <a:ln w="668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dirty="0"/>
              </a:p>
            </p:txBody>
          </p:sp>
        </p:grpSp>
        <p:sp>
          <p:nvSpPr>
            <p:cNvPr id="14" name="하트 13">
              <a:extLst>
                <a:ext uri="{FF2B5EF4-FFF2-40B4-BE49-F238E27FC236}">
                  <a16:creationId xmlns:a16="http://schemas.microsoft.com/office/drawing/2014/main" id="{626CC6B6-E451-4D44-AB6B-5A70D9C4F6A5}"/>
                </a:ext>
              </a:extLst>
            </p:cNvPr>
            <p:cNvSpPr/>
            <p:nvPr/>
          </p:nvSpPr>
          <p:spPr>
            <a:xfrm>
              <a:off x="10549143" y="5568491"/>
              <a:ext cx="316476" cy="316476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1EEC61-FEF5-4712-A315-B02F2A737D5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2">
            <a:extLst>
              <a:ext uri="{FF2B5EF4-FFF2-40B4-BE49-F238E27FC236}">
                <a16:creationId xmlns:a16="http://schemas.microsoft.com/office/drawing/2014/main" id="{5C3A13EF-260A-4EB4-A58A-24807CB25A3F}"/>
              </a:ext>
            </a:extLst>
          </p:cNvPr>
          <p:cNvGrpSpPr/>
          <p:nvPr/>
        </p:nvGrpSpPr>
        <p:grpSpPr>
          <a:xfrm>
            <a:off x="200912" y="1401504"/>
            <a:ext cx="4954561" cy="5476592"/>
            <a:chOff x="200912" y="1435563"/>
            <a:chExt cx="4923748" cy="5442533"/>
          </a:xfrm>
        </p:grpSpPr>
        <p:grpSp>
          <p:nvGrpSpPr>
            <p:cNvPr id="4" name="Group 83">
              <a:extLst>
                <a:ext uri="{FF2B5EF4-FFF2-40B4-BE49-F238E27FC236}">
                  <a16:creationId xmlns:a16="http://schemas.microsoft.com/office/drawing/2014/main" id="{70A298BB-B009-4D86-9B17-0D1D6E85C9BC}"/>
                </a:ext>
              </a:extLst>
            </p:cNvPr>
            <p:cNvGrpSpPr/>
            <p:nvPr/>
          </p:nvGrpSpPr>
          <p:grpSpPr>
            <a:xfrm>
              <a:off x="200912" y="1945518"/>
              <a:ext cx="4643328" cy="4932578"/>
              <a:chOff x="180815" y="2395328"/>
              <a:chExt cx="3940573" cy="4186046"/>
            </a:xfrm>
          </p:grpSpPr>
          <p:sp>
            <p:nvSpPr>
              <p:cNvPr id="10" name="Freeform: Shape 89">
                <a:extLst>
                  <a:ext uri="{FF2B5EF4-FFF2-40B4-BE49-F238E27FC236}">
                    <a16:creationId xmlns:a16="http://schemas.microsoft.com/office/drawing/2014/main" id="{39B87B99-1D3B-4A57-ADFD-254C348E1D57}"/>
                  </a:ext>
                </a:extLst>
              </p:cNvPr>
              <p:cNvSpPr/>
              <p:nvPr/>
            </p:nvSpPr>
            <p:spPr>
              <a:xfrm>
                <a:off x="182622" y="3659179"/>
                <a:ext cx="3658332" cy="2916483"/>
              </a:xfrm>
              <a:custGeom>
                <a:avLst/>
                <a:gdLst>
                  <a:gd name="connsiteX0" fmla="*/ 5260684 w 5434479"/>
                  <a:gd name="connsiteY0" fmla="*/ 796526 h 4332456"/>
                  <a:gd name="connsiteX1" fmla="*/ 5260238 w 5434479"/>
                  <a:gd name="connsiteY1" fmla="*/ 793622 h 4332456"/>
                  <a:gd name="connsiteX2" fmla="*/ 5230825 w 5434479"/>
                  <a:gd name="connsiteY2" fmla="*/ 765922 h 4332456"/>
                  <a:gd name="connsiteX3" fmla="*/ 4877426 w 5434479"/>
                  <a:gd name="connsiteY3" fmla="*/ 610221 h 4332456"/>
                  <a:gd name="connsiteX4" fmla="*/ 4828728 w 5434479"/>
                  <a:gd name="connsiteY4" fmla="*/ 601955 h 4332456"/>
                  <a:gd name="connsiteX5" fmla="*/ 4807655 w 5434479"/>
                  <a:gd name="connsiteY5" fmla="*/ 626975 h 4332456"/>
                  <a:gd name="connsiteX6" fmla="*/ 4625594 w 5434479"/>
                  <a:gd name="connsiteY6" fmla="*/ 1633187 h 4332456"/>
                  <a:gd name="connsiteX7" fmla="*/ 3775604 w 5434479"/>
                  <a:gd name="connsiteY7" fmla="*/ 453179 h 4332456"/>
                  <a:gd name="connsiteX8" fmla="*/ 3573289 w 5434479"/>
                  <a:gd name="connsiteY8" fmla="*/ 343124 h 4332456"/>
                  <a:gd name="connsiteX9" fmla="*/ 3561375 w 5434479"/>
                  <a:gd name="connsiteY9" fmla="*/ 319817 h 4332456"/>
                  <a:gd name="connsiteX10" fmla="*/ 3519750 w 5434479"/>
                  <a:gd name="connsiteY10" fmla="*/ 268140 h 4332456"/>
                  <a:gd name="connsiteX11" fmla="*/ 3391451 w 5434479"/>
                  <a:gd name="connsiteY11" fmla="*/ 218622 h 4332456"/>
                  <a:gd name="connsiteX12" fmla="*/ 3125769 w 5434479"/>
                  <a:gd name="connsiteY12" fmla="*/ 149670 h 4332456"/>
                  <a:gd name="connsiteX13" fmla="*/ 3110355 w 5434479"/>
                  <a:gd name="connsiteY13" fmla="*/ 135820 h 4332456"/>
                  <a:gd name="connsiteX14" fmla="*/ 2909306 w 5434479"/>
                  <a:gd name="connsiteY14" fmla="*/ 35295 h 4332456"/>
                  <a:gd name="connsiteX15" fmla="*/ 2912508 w 5434479"/>
                  <a:gd name="connsiteY15" fmla="*/ 169328 h 4332456"/>
                  <a:gd name="connsiteX16" fmla="*/ 2915710 w 5434479"/>
                  <a:gd name="connsiteY16" fmla="*/ 324061 h 4332456"/>
                  <a:gd name="connsiteX17" fmla="*/ 2922784 w 5434479"/>
                  <a:gd name="connsiteY17" fmla="*/ 505377 h 4332456"/>
                  <a:gd name="connsiteX18" fmla="*/ 2820994 w 5434479"/>
                  <a:gd name="connsiteY18" fmla="*/ 754976 h 4332456"/>
                  <a:gd name="connsiteX19" fmla="*/ 2407950 w 5434479"/>
                  <a:gd name="connsiteY19" fmla="*/ 853713 h 4332456"/>
                  <a:gd name="connsiteX20" fmla="*/ 2133109 w 5434479"/>
                  <a:gd name="connsiteY20" fmla="*/ 517515 h 4332456"/>
                  <a:gd name="connsiteX21" fmla="*/ 2152544 w 5434479"/>
                  <a:gd name="connsiteY21" fmla="*/ 308945 h 4332456"/>
                  <a:gd name="connsiteX22" fmla="*/ 2152544 w 5434479"/>
                  <a:gd name="connsiteY22" fmla="*/ 308945 h 4332456"/>
                  <a:gd name="connsiteX23" fmla="*/ 2152544 w 5434479"/>
                  <a:gd name="connsiteY23" fmla="*/ 308945 h 4332456"/>
                  <a:gd name="connsiteX24" fmla="*/ 2163192 w 5434479"/>
                  <a:gd name="connsiteY24" fmla="*/ 235302 h 4332456"/>
                  <a:gd name="connsiteX25" fmla="*/ 2175180 w 5434479"/>
                  <a:gd name="connsiteY25" fmla="*/ 117428 h 4332456"/>
                  <a:gd name="connsiteX26" fmla="*/ 2175180 w 5434479"/>
                  <a:gd name="connsiteY26" fmla="*/ 117428 h 4332456"/>
                  <a:gd name="connsiteX27" fmla="*/ 2194466 w 5434479"/>
                  <a:gd name="connsiteY27" fmla="*/ 0 h 4332456"/>
                  <a:gd name="connsiteX28" fmla="*/ 1912327 w 5434479"/>
                  <a:gd name="connsiteY28" fmla="*/ 191816 h 4332456"/>
                  <a:gd name="connsiteX29" fmla="*/ 1895126 w 5434479"/>
                  <a:gd name="connsiteY29" fmla="*/ 195985 h 4332456"/>
                  <a:gd name="connsiteX30" fmla="*/ 1690578 w 5434479"/>
                  <a:gd name="connsiteY30" fmla="*/ 266204 h 4332456"/>
                  <a:gd name="connsiteX31" fmla="*/ 1567268 w 5434479"/>
                  <a:gd name="connsiteY31" fmla="*/ 312445 h 4332456"/>
                  <a:gd name="connsiteX32" fmla="*/ 1539270 w 5434479"/>
                  <a:gd name="connsiteY32" fmla="*/ 336124 h 4332456"/>
                  <a:gd name="connsiteX33" fmla="*/ 1539270 w 5434479"/>
                  <a:gd name="connsiteY33" fmla="*/ 336124 h 4332456"/>
                  <a:gd name="connsiteX34" fmla="*/ 1525867 w 5434479"/>
                  <a:gd name="connsiteY34" fmla="*/ 341783 h 4332456"/>
                  <a:gd name="connsiteX35" fmla="*/ 1525867 w 5434479"/>
                  <a:gd name="connsiteY35" fmla="*/ 341783 h 4332456"/>
                  <a:gd name="connsiteX36" fmla="*/ 1511347 w 5434479"/>
                  <a:gd name="connsiteY36" fmla="*/ 344836 h 4332456"/>
                  <a:gd name="connsiteX37" fmla="*/ 1284087 w 5434479"/>
                  <a:gd name="connsiteY37" fmla="*/ 444169 h 4332456"/>
                  <a:gd name="connsiteX38" fmla="*/ 1028308 w 5434479"/>
                  <a:gd name="connsiteY38" fmla="*/ 641197 h 4332456"/>
                  <a:gd name="connsiteX39" fmla="*/ 900530 w 5434479"/>
                  <a:gd name="connsiteY39" fmla="*/ 864138 h 4332456"/>
                  <a:gd name="connsiteX40" fmla="*/ 260748 w 5434479"/>
                  <a:gd name="connsiteY40" fmla="*/ 2209750 h 4332456"/>
                  <a:gd name="connsiteX41" fmla="*/ 106238 w 5434479"/>
                  <a:gd name="connsiteY41" fmla="*/ 2647888 h 4332456"/>
                  <a:gd name="connsiteX42" fmla="*/ 36244 w 5434479"/>
                  <a:gd name="connsiteY42" fmla="*/ 2956014 h 4332456"/>
                  <a:gd name="connsiteX43" fmla="*/ 23287 w 5434479"/>
                  <a:gd name="connsiteY43" fmla="*/ 3087962 h 4332456"/>
                  <a:gd name="connsiteX44" fmla="*/ 1470 w 5434479"/>
                  <a:gd name="connsiteY44" fmla="*/ 4308701 h 4332456"/>
                  <a:gd name="connsiteX45" fmla="*/ 209816 w 5434479"/>
                  <a:gd name="connsiteY45" fmla="*/ 4308328 h 4332456"/>
                  <a:gd name="connsiteX46" fmla="*/ 209816 w 5434479"/>
                  <a:gd name="connsiteY46" fmla="*/ 4308328 h 4332456"/>
                  <a:gd name="connsiteX47" fmla="*/ 745425 w 5434479"/>
                  <a:gd name="connsiteY47" fmla="*/ 4308477 h 4332456"/>
                  <a:gd name="connsiteX48" fmla="*/ 746616 w 5434479"/>
                  <a:gd name="connsiteY48" fmla="*/ 3648665 h 4332456"/>
                  <a:gd name="connsiteX49" fmla="*/ 782135 w 5434479"/>
                  <a:gd name="connsiteY49" fmla="*/ 3239493 h 4332456"/>
                  <a:gd name="connsiteX50" fmla="*/ 862778 w 5434479"/>
                  <a:gd name="connsiteY50" fmla="*/ 2975523 h 4332456"/>
                  <a:gd name="connsiteX51" fmla="*/ 1081921 w 5434479"/>
                  <a:gd name="connsiteY51" fmla="*/ 2579829 h 4332456"/>
                  <a:gd name="connsiteX52" fmla="*/ 1103366 w 5434479"/>
                  <a:gd name="connsiteY52" fmla="*/ 2815578 h 4332456"/>
                  <a:gd name="connsiteX53" fmla="*/ 1107089 w 5434479"/>
                  <a:gd name="connsiteY53" fmla="*/ 3168903 h 4332456"/>
                  <a:gd name="connsiteX54" fmla="*/ 993757 w 5434479"/>
                  <a:gd name="connsiteY54" fmla="*/ 4299170 h 4332456"/>
                  <a:gd name="connsiteX55" fmla="*/ 1019372 w 5434479"/>
                  <a:gd name="connsiteY55" fmla="*/ 4332454 h 4332456"/>
                  <a:gd name="connsiteX56" fmla="*/ 1461233 w 5434479"/>
                  <a:gd name="connsiteY56" fmla="*/ 4332156 h 4332456"/>
                  <a:gd name="connsiteX57" fmla="*/ 1461233 w 5434479"/>
                  <a:gd name="connsiteY57" fmla="*/ 4332156 h 4332456"/>
                  <a:gd name="connsiteX58" fmla="*/ 1713587 w 5434479"/>
                  <a:gd name="connsiteY58" fmla="*/ 4332306 h 4332456"/>
                  <a:gd name="connsiteX59" fmla="*/ 2281140 w 5434479"/>
                  <a:gd name="connsiteY59" fmla="*/ 4331784 h 4332456"/>
                  <a:gd name="connsiteX60" fmla="*/ 2281140 w 5434479"/>
                  <a:gd name="connsiteY60" fmla="*/ 4331784 h 4332456"/>
                  <a:gd name="connsiteX61" fmla="*/ 2281140 w 5434479"/>
                  <a:gd name="connsiteY61" fmla="*/ 4331784 h 4332456"/>
                  <a:gd name="connsiteX62" fmla="*/ 2320159 w 5434479"/>
                  <a:gd name="connsiteY62" fmla="*/ 4331263 h 4332456"/>
                  <a:gd name="connsiteX63" fmla="*/ 3915221 w 5434479"/>
                  <a:gd name="connsiteY63" fmla="*/ 4332306 h 4332456"/>
                  <a:gd name="connsiteX64" fmla="*/ 3970844 w 5434479"/>
                  <a:gd name="connsiteY64" fmla="*/ 4280629 h 4332456"/>
                  <a:gd name="connsiteX65" fmla="*/ 3949399 w 5434479"/>
                  <a:gd name="connsiteY65" fmla="*/ 2754668 h 4332456"/>
                  <a:gd name="connsiteX66" fmla="*/ 3943517 w 5434479"/>
                  <a:gd name="connsiteY66" fmla="*/ 2420777 h 4332456"/>
                  <a:gd name="connsiteX67" fmla="*/ 4610925 w 5434479"/>
                  <a:gd name="connsiteY67" fmla="*/ 2895402 h 4332456"/>
                  <a:gd name="connsiteX68" fmla="*/ 4932975 w 5434479"/>
                  <a:gd name="connsiteY68" fmla="*/ 2984980 h 4332456"/>
                  <a:gd name="connsiteX69" fmla="*/ 5072146 w 5434479"/>
                  <a:gd name="connsiteY69" fmla="*/ 2851618 h 4332456"/>
                  <a:gd name="connsiteX70" fmla="*/ 5380048 w 5434479"/>
                  <a:gd name="connsiteY70" fmla="*/ 1473391 h 4332456"/>
                  <a:gd name="connsiteX71" fmla="*/ 5434480 w 5434479"/>
                  <a:gd name="connsiteY71" fmla="*/ 896827 h 4332456"/>
                  <a:gd name="connsiteX72" fmla="*/ 5260684 w 5434479"/>
                  <a:gd name="connsiteY72" fmla="*/ 796526 h 433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434479" h="4332456">
                    <a:moveTo>
                      <a:pt x="5260684" y="796526"/>
                    </a:moveTo>
                    <a:cubicBezTo>
                      <a:pt x="5260536" y="795558"/>
                      <a:pt x="5260387" y="794590"/>
                      <a:pt x="5260238" y="793622"/>
                    </a:cubicBezTo>
                    <a:cubicBezTo>
                      <a:pt x="5256217" y="778208"/>
                      <a:pt x="5243633" y="771432"/>
                      <a:pt x="5230825" y="765922"/>
                    </a:cubicBezTo>
                    <a:cubicBezTo>
                      <a:pt x="5112579" y="715064"/>
                      <a:pt x="4995077" y="662419"/>
                      <a:pt x="4877426" y="610221"/>
                    </a:cubicBezTo>
                    <a:cubicBezTo>
                      <a:pt x="4862310" y="603519"/>
                      <a:pt x="4846673" y="594583"/>
                      <a:pt x="4828728" y="601955"/>
                    </a:cubicBezTo>
                    <a:cubicBezTo>
                      <a:pt x="4807729" y="598381"/>
                      <a:pt x="4809665" y="615954"/>
                      <a:pt x="4807655" y="626975"/>
                    </a:cubicBezTo>
                    <a:cubicBezTo>
                      <a:pt x="4754563" y="920953"/>
                      <a:pt x="4634306" y="1587690"/>
                      <a:pt x="4625594" y="1633187"/>
                    </a:cubicBezTo>
                    <a:cubicBezTo>
                      <a:pt x="4578161" y="1568107"/>
                      <a:pt x="4005916" y="791686"/>
                      <a:pt x="3775604" y="453179"/>
                    </a:cubicBezTo>
                    <a:cubicBezTo>
                      <a:pt x="3727277" y="382142"/>
                      <a:pt x="3659591" y="345134"/>
                      <a:pt x="3573289" y="343124"/>
                    </a:cubicBezTo>
                    <a:cubicBezTo>
                      <a:pt x="3565694" y="337166"/>
                      <a:pt x="3562045" y="329199"/>
                      <a:pt x="3561375" y="319817"/>
                    </a:cubicBezTo>
                    <a:cubicBezTo>
                      <a:pt x="3559364" y="292936"/>
                      <a:pt x="3544248" y="278490"/>
                      <a:pt x="3519750" y="268140"/>
                    </a:cubicBezTo>
                    <a:cubicBezTo>
                      <a:pt x="3477456" y="250194"/>
                      <a:pt x="3435161" y="232621"/>
                      <a:pt x="3391451" y="218622"/>
                    </a:cubicBezTo>
                    <a:cubicBezTo>
                      <a:pt x="3304181" y="190699"/>
                      <a:pt x="3217060" y="162179"/>
                      <a:pt x="3125769" y="149670"/>
                    </a:cubicBezTo>
                    <a:cubicBezTo>
                      <a:pt x="3120631" y="145053"/>
                      <a:pt x="3115642" y="140287"/>
                      <a:pt x="3110355" y="135820"/>
                    </a:cubicBezTo>
                    <a:cubicBezTo>
                      <a:pt x="3052126" y="86302"/>
                      <a:pt x="2986301" y="47805"/>
                      <a:pt x="2909306" y="35295"/>
                    </a:cubicBezTo>
                    <a:cubicBezTo>
                      <a:pt x="2910796" y="83696"/>
                      <a:pt x="2912508" y="169328"/>
                      <a:pt x="2912508" y="169328"/>
                    </a:cubicBezTo>
                    <a:cubicBezTo>
                      <a:pt x="2915710" y="232174"/>
                      <a:pt x="2915710" y="324061"/>
                      <a:pt x="2915710" y="324061"/>
                    </a:cubicBezTo>
                    <a:cubicBezTo>
                      <a:pt x="2917423" y="386088"/>
                      <a:pt x="2924869" y="443499"/>
                      <a:pt x="2922784" y="505377"/>
                    </a:cubicBezTo>
                    <a:cubicBezTo>
                      <a:pt x="2919657" y="600317"/>
                      <a:pt x="2889425" y="686992"/>
                      <a:pt x="2820994" y="754976"/>
                    </a:cubicBezTo>
                    <a:cubicBezTo>
                      <a:pt x="2704088" y="870988"/>
                      <a:pt x="2562534" y="896455"/>
                      <a:pt x="2407950" y="853713"/>
                    </a:cubicBezTo>
                    <a:cubicBezTo>
                      <a:pt x="2245622" y="808738"/>
                      <a:pt x="2147182" y="685130"/>
                      <a:pt x="2133109" y="517515"/>
                    </a:cubicBezTo>
                    <a:cubicBezTo>
                      <a:pt x="2127152" y="446775"/>
                      <a:pt x="2145470" y="378419"/>
                      <a:pt x="2152544" y="308945"/>
                    </a:cubicBezTo>
                    <a:lnTo>
                      <a:pt x="2152544" y="308945"/>
                    </a:lnTo>
                    <a:lnTo>
                      <a:pt x="2152544" y="308945"/>
                    </a:lnTo>
                    <a:cubicBezTo>
                      <a:pt x="2156192" y="284447"/>
                      <a:pt x="2161330" y="260023"/>
                      <a:pt x="2163192" y="235302"/>
                    </a:cubicBezTo>
                    <a:cubicBezTo>
                      <a:pt x="2166170" y="195911"/>
                      <a:pt x="2180095" y="157637"/>
                      <a:pt x="2175180" y="117428"/>
                    </a:cubicBezTo>
                    <a:cubicBezTo>
                      <a:pt x="2175180" y="117428"/>
                      <a:pt x="2175180" y="117428"/>
                      <a:pt x="2175180" y="117428"/>
                    </a:cubicBezTo>
                    <a:cubicBezTo>
                      <a:pt x="2189254" y="79526"/>
                      <a:pt x="2190147" y="39465"/>
                      <a:pt x="2194466" y="0"/>
                    </a:cubicBezTo>
                    <a:cubicBezTo>
                      <a:pt x="2085080" y="41327"/>
                      <a:pt x="1994087" y="109758"/>
                      <a:pt x="1912327" y="191816"/>
                    </a:cubicBezTo>
                    <a:cubicBezTo>
                      <a:pt x="1906594" y="193230"/>
                      <a:pt x="1900711" y="194124"/>
                      <a:pt x="1895126" y="195985"/>
                    </a:cubicBezTo>
                    <a:cubicBezTo>
                      <a:pt x="1826919" y="219292"/>
                      <a:pt x="1758786" y="242748"/>
                      <a:pt x="1690578" y="266204"/>
                    </a:cubicBezTo>
                    <a:cubicBezTo>
                      <a:pt x="1649475" y="281692"/>
                      <a:pt x="1608595" y="297701"/>
                      <a:pt x="1567268" y="312445"/>
                    </a:cubicBezTo>
                    <a:cubicBezTo>
                      <a:pt x="1554386" y="317062"/>
                      <a:pt x="1544185" y="323019"/>
                      <a:pt x="1539270" y="336124"/>
                    </a:cubicBezTo>
                    <a:lnTo>
                      <a:pt x="1539270" y="336124"/>
                    </a:lnTo>
                    <a:cubicBezTo>
                      <a:pt x="1534802" y="337986"/>
                      <a:pt x="1530335" y="339847"/>
                      <a:pt x="1525867" y="341783"/>
                    </a:cubicBezTo>
                    <a:cubicBezTo>
                      <a:pt x="1525867" y="341783"/>
                      <a:pt x="1525867" y="341783"/>
                      <a:pt x="1525867" y="341783"/>
                    </a:cubicBezTo>
                    <a:cubicBezTo>
                      <a:pt x="1521027" y="342751"/>
                      <a:pt x="1515740" y="342900"/>
                      <a:pt x="1511347" y="344836"/>
                    </a:cubicBezTo>
                    <a:cubicBezTo>
                      <a:pt x="1435469" y="377674"/>
                      <a:pt x="1359145" y="409544"/>
                      <a:pt x="1284087" y="444169"/>
                    </a:cubicBezTo>
                    <a:cubicBezTo>
                      <a:pt x="1184084" y="490336"/>
                      <a:pt x="1094282" y="551246"/>
                      <a:pt x="1028308" y="641197"/>
                    </a:cubicBezTo>
                    <a:cubicBezTo>
                      <a:pt x="977525" y="710522"/>
                      <a:pt x="940814" y="788558"/>
                      <a:pt x="900530" y="864138"/>
                    </a:cubicBezTo>
                    <a:cubicBezTo>
                      <a:pt x="709981" y="1221782"/>
                      <a:pt x="283980" y="2151223"/>
                      <a:pt x="260748" y="2209750"/>
                    </a:cubicBezTo>
                    <a:cubicBezTo>
                      <a:pt x="203635" y="2353761"/>
                      <a:pt x="149427" y="2498814"/>
                      <a:pt x="106238" y="2647888"/>
                    </a:cubicBezTo>
                    <a:cubicBezTo>
                      <a:pt x="76826" y="2749306"/>
                      <a:pt x="49349" y="2851171"/>
                      <a:pt x="36244" y="2956014"/>
                    </a:cubicBezTo>
                    <a:cubicBezTo>
                      <a:pt x="30808" y="2999724"/>
                      <a:pt x="27085" y="3044103"/>
                      <a:pt x="23287" y="3087962"/>
                    </a:cubicBezTo>
                    <a:cubicBezTo>
                      <a:pt x="20904" y="3115438"/>
                      <a:pt x="-6572" y="4241759"/>
                      <a:pt x="1470" y="4308701"/>
                    </a:cubicBezTo>
                    <a:cubicBezTo>
                      <a:pt x="84868" y="4306988"/>
                      <a:pt x="137587" y="4308701"/>
                      <a:pt x="209816" y="4308328"/>
                    </a:cubicBezTo>
                    <a:cubicBezTo>
                      <a:pt x="209816" y="4308328"/>
                      <a:pt x="209816" y="4308328"/>
                      <a:pt x="209816" y="4308328"/>
                    </a:cubicBezTo>
                    <a:cubicBezTo>
                      <a:pt x="312127" y="4308328"/>
                      <a:pt x="615115" y="4308701"/>
                      <a:pt x="745425" y="4308477"/>
                    </a:cubicBezTo>
                    <a:cubicBezTo>
                      <a:pt x="745425" y="4197528"/>
                      <a:pt x="754286" y="3769592"/>
                      <a:pt x="746616" y="3648665"/>
                    </a:cubicBezTo>
                    <a:cubicBezTo>
                      <a:pt x="744755" y="3618880"/>
                      <a:pt x="776103" y="3278660"/>
                      <a:pt x="782135" y="3239493"/>
                    </a:cubicBezTo>
                    <a:cubicBezTo>
                      <a:pt x="796134" y="3147755"/>
                      <a:pt x="826515" y="3060411"/>
                      <a:pt x="862778" y="2975523"/>
                    </a:cubicBezTo>
                    <a:cubicBezTo>
                      <a:pt x="876479" y="2943504"/>
                      <a:pt x="1022649" y="2690779"/>
                      <a:pt x="1081921" y="2579829"/>
                    </a:cubicBezTo>
                    <a:cubicBezTo>
                      <a:pt x="1082368" y="2658983"/>
                      <a:pt x="1096590" y="2737020"/>
                      <a:pt x="1103366" y="2815578"/>
                    </a:cubicBezTo>
                    <a:cubicBezTo>
                      <a:pt x="1107387" y="2862192"/>
                      <a:pt x="1119227" y="3116779"/>
                      <a:pt x="1107089" y="3168903"/>
                    </a:cubicBezTo>
                    <a:cubicBezTo>
                      <a:pt x="1101579" y="3192656"/>
                      <a:pt x="1000980" y="4283235"/>
                      <a:pt x="993757" y="4299170"/>
                    </a:cubicBezTo>
                    <a:cubicBezTo>
                      <a:pt x="979163" y="4331412"/>
                      <a:pt x="995247" y="4332529"/>
                      <a:pt x="1019372" y="4332454"/>
                    </a:cubicBezTo>
                    <a:cubicBezTo>
                      <a:pt x="1166659" y="4332156"/>
                      <a:pt x="1313946" y="4332231"/>
                      <a:pt x="1461233" y="4332156"/>
                    </a:cubicBezTo>
                    <a:cubicBezTo>
                      <a:pt x="1461233" y="4332156"/>
                      <a:pt x="1461233" y="4332156"/>
                      <a:pt x="1461233" y="4332156"/>
                    </a:cubicBezTo>
                    <a:cubicBezTo>
                      <a:pt x="1545376" y="4332231"/>
                      <a:pt x="1629444" y="4332380"/>
                      <a:pt x="1713587" y="4332306"/>
                    </a:cubicBezTo>
                    <a:cubicBezTo>
                      <a:pt x="1902796" y="4332156"/>
                      <a:pt x="2091931" y="4332007"/>
                      <a:pt x="2281140" y="4331784"/>
                    </a:cubicBezTo>
                    <a:lnTo>
                      <a:pt x="2281140" y="4331784"/>
                    </a:lnTo>
                    <a:lnTo>
                      <a:pt x="2281140" y="4331784"/>
                    </a:lnTo>
                    <a:cubicBezTo>
                      <a:pt x="2294171" y="4331561"/>
                      <a:pt x="2307128" y="4331263"/>
                      <a:pt x="2320159" y="4331263"/>
                    </a:cubicBezTo>
                    <a:cubicBezTo>
                      <a:pt x="2673483" y="4331486"/>
                      <a:pt x="3736883" y="4332231"/>
                      <a:pt x="3915221" y="4332306"/>
                    </a:cubicBezTo>
                    <a:cubicBezTo>
                      <a:pt x="3966079" y="4332306"/>
                      <a:pt x="3966153" y="4332306"/>
                      <a:pt x="3970844" y="4280629"/>
                    </a:cubicBezTo>
                    <a:cubicBezTo>
                      <a:pt x="3971812" y="4269757"/>
                      <a:pt x="3949697" y="2815354"/>
                      <a:pt x="3949399" y="2754668"/>
                    </a:cubicBezTo>
                    <a:cubicBezTo>
                      <a:pt x="3949176" y="2703735"/>
                      <a:pt x="3946867" y="2563150"/>
                      <a:pt x="3943517" y="2420777"/>
                    </a:cubicBezTo>
                    <a:cubicBezTo>
                      <a:pt x="4043594" y="2502910"/>
                      <a:pt x="4471754" y="2821982"/>
                      <a:pt x="4610925" y="2895402"/>
                    </a:cubicBezTo>
                    <a:cubicBezTo>
                      <a:pt x="4680919" y="2932335"/>
                      <a:pt x="4820164" y="2985352"/>
                      <a:pt x="4932975" y="2984980"/>
                    </a:cubicBezTo>
                    <a:cubicBezTo>
                      <a:pt x="4997757" y="2986767"/>
                      <a:pt x="5050254" y="2887658"/>
                      <a:pt x="5072146" y="2851618"/>
                    </a:cubicBezTo>
                    <a:cubicBezTo>
                      <a:pt x="5157926" y="2710288"/>
                      <a:pt x="5348923" y="1753667"/>
                      <a:pt x="5380048" y="1473391"/>
                    </a:cubicBezTo>
                    <a:cubicBezTo>
                      <a:pt x="5401344" y="1281500"/>
                      <a:pt x="5420034" y="1089387"/>
                      <a:pt x="5434480" y="896827"/>
                    </a:cubicBezTo>
                    <a:cubicBezTo>
                      <a:pt x="5399929" y="866148"/>
                      <a:pt x="5321818" y="822811"/>
                      <a:pt x="5260684" y="79652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90">
                <a:extLst>
                  <a:ext uri="{FF2B5EF4-FFF2-40B4-BE49-F238E27FC236}">
                    <a16:creationId xmlns:a16="http://schemas.microsoft.com/office/drawing/2014/main" id="{55003ECB-C1DF-4594-A198-F9B426E997B7}"/>
                  </a:ext>
                </a:extLst>
              </p:cNvPr>
              <p:cNvSpPr/>
              <p:nvPr/>
            </p:nvSpPr>
            <p:spPr>
              <a:xfrm>
                <a:off x="1454373" y="2691897"/>
                <a:ext cx="973033" cy="1565667"/>
              </a:xfrm>
              <a:custGeom>
                <a:avLst/>
                <a:gdLst>
                  <a:gd name="connsiteX0" fmla="*/ 1429877 w 1445447"/>
                  <a:gd name="connsiteY0" fmla="*/ 765996 h 2325810"/>
                  <a:gd name="connsiteX1" fmla="*/ 1428388 w 1445447"/>
                  <a:gd name="connsiteY1" fmla="*/ 764432 h 2325810"/>
                  <a:gd name="connsiteX2" fmla="*/ 1428612 w 1445447"/>
                  <a:gd name="connsiteY2" fmla="*/ 759295 h 2325810"/>
                  <a:gd name="connsiteX3" fmla="*/ 1426750 w 1445447"/>
                  <a:gd name="connsiteY3" fmla="*/ 734722 h 2325810"/>
                  <a:gd name="connsiteX4" fmla="*/ 1428612 w 1445447"/>
                  <a:gd name="connsiteY4" fmla="*/ 734424 h 2325810"/>
                  <a:gd name="connsiteX5" fmla="*/ 1410815 w 1445447"/>
                  <a:gd name="connsiteY5" fmla="*/ 563979 h 2325810"/>
                  <a:gd name="connsiteX6" fmla="*/ 1404635 w 1445447"/>
                  <a:gd name="connsiteY6" fmla="*/ 526003 h 2325810"/>
                  <a:gd name="connsiteX7" fmla="*/ 1394210 w 1445447"/>
                  <a:gd name="connsiteY7" fmla="*/ 446403 h 2325810"/>
                  <a:gd name="connsiteX8" fmla="*/ 1394433 w 1445447"/>
                  <a:gd name="connsiteY8" fmla="*/ 436872 h 2325810"/>
                  <a:gd name="connsiteX9" fmla="*/ 1361670 w 1445447"/>
                  <a:gd name="connsiteY9" fmla="*/ 196507 h 2325810"/>
                  <a:gd name="connsiteX10" fmla="*/ 1277378 w 1445447"/>
                  <a:gd name="connsiteY10" fmla="*/ 0 h 2325810"/>
                  <a:gd name="connsiteX11" fmla="*/ 964710 w 1445447"/>
                  <a:gd name="connsiteY11" fmla="*/ 175657 h 2325810"/>
                  <a:gd name="connsiteX12" fmla="*/ 432675 w 1445447"/>
                  <a:gd name="connsiteY12" fmla="*/ 270820 h 2325810"/>
                  <a:gd name="connsiteX13" fmla="*/ 413240 w 1445447"/>
                  <a:gd name="connsiteY13" fmla="*/ 295765 h 2325810"/>
                  <a:gd name="connsiteX14" fmla="*/ 423665 w 1445447"/>
                  <a:gd name="connsiteY14" fmla="*/ 385046 h 2325810"/>
                  <a:gd name="connsiteX15" fmla="*/ 385689 w 1445447"/>
                  <a:gd name="connsiteY15" fmla="*/ 691683 h 2325810"/>
                  <a:gd name="connsiteX16" fmla="*/ 363499 w 1445447"/>
                  <a:gd name="connsiteY16" fmla="*/ 728616 h 2325810"/>
                  <a:gd name="connsiteX17" fmla="*/ 350394 w 1445447"/>
                  <a:gd name="connsiteY17" fmla="*/ 738147 h 2325810"/>
                  <a:gd name="connsiteX18" fmla="*/ 319417 w 1445447"/>
                  <a:gd name="connsiteY18" fmla="*/ 771209 h 2325810"/>
                  <a:gd name="connsiteX19" fmla="*/ 285909 w 1445447"/>
                  <a:gd name="connsiteY19" fmla="*/ 734871 h 2325810"/>
                  <a:gd name="connsiteX20" fmla="*/ 284122 w 1445447"/>
                  <a:gd name="connsiteY20" fmla="*/ 732414 h 2325810"/>
                  <a:gd name="connsiteX21" fmla="*/ 102657 w 1445447"/>
                  <a:gd name="connsiteY21" fmla="*/ 682896 h 2325810"/>
                  <a:gd name="connsiteX22" fmla="*/ 2356 w 1445447"/>
                  <a:gd name="connsiteY22" fmla="*/ 861308 h 2325810"/>
                  <a:gd name="connsiteX23" fmla="*/ 8983 w 1445447"/>
                  <a:gd name="connsiteY23" fmla="*/ 926761 h 2325810"/>
                  <a:gd name="connsiteX24" fmla="*/ 181215 w 1445447"/>
                  <a:gd name="connsiteY24" fmla="*/ 1102120 h 2325810"/>
                  <a:gd name="connsiteX25" fmla="*/ 198416 w 1445447"/>
                  <a:gd name="connsiteY25" fmla="*/ 1111502 h 2325810"/>
                  <a:gd name="connsiteX26" fmla="*/ 319492 w 1445447"/>
                  <a:gd name="connsiteY26" fmla="*/ 1231089 h 2325810"/>
                  <a:gd name="connsiteX27" fmla="*/ 330661 w 1445447"/>
                  <a:gd name="connsiteY27" fmla="*/ 1253056 h 2325810"/>
                  <a:gd name="connsiteX28" fmla="*/ 302663 w 1445447"/>
                  <a:gd name="connsiteY28" fmla="*/ 1439212 h 2325810"/>
                  <a:gd name="connsiteX29" fmla="*/ 229318 w 1445447"/>
                  <a:gd name="connsiteY29" fmla="*/ 1974598 h 2325810"/>
                  <a:gd name="connsiteX30" fmla="*/ 367148 w 1445447"/>
                  <a:gd name="connsiteY30" fmla="*/ 2231642 h 2325810"/>
                  <a:gd name="connsiteX31" fmla="*/ 729408 w 1445447"/>
                  <a:gd name="connsiteY31" fmla="*/ 2316679 h 2325810"/>
                  <a:gd name="connsiteX32" fmla="*/ 974092 w 1445447"/>
                  <a:gd name="connsiteY32" fmla="*/ 2161499 h 2325810"/>
                  <a:gd name="connsiteX33" fmla="*/ 1030684 w 1445447"/>
                  <a:gd name="connsiteY33" fmla="*/ 1869159 h 2325810"/>
                  <a:gd name="connsiteX34" fmla="*/ 1025322 w 1445447"/>
                  <a:gd name="connsiteY34" fmla="*/ 1605785 h 2325810"/>
                  <a:gd name="connsiteX35" fmla="*/ 1019291 w 1445447"/>
                  <a:gd name="connsiteY35" fmla="*/ 1429383 h 2325810"/>
                  <a:gd name="connsiteX36" fmla="*/ 1017057 w 1445447"/>
                  <a:gd name="connsiteY36" fmla="*/ 1429457 h 2325810"/>
                  <a:gd name="connsiteX37" fmla="*/ 1019291 w 1445447"/>
                  <a:gd name="connsiteY37" fmla="*/ 1426926 h 2325810"/>
                  <a:gd name="connsiteX38" fmla="*/ 1039545 w 1445447"/>
                  <a:gd name="connsiteY38" fmla="*/ 1421490 h 2325810"/>
                  <a:gd name="connsiteX39" fmla="*/ 1400018 w 1445447"/>
                  <a:gd name="connsiteY39" fmla="*/ 1140692 h 2325810"/>
                  <a:gd name="connsiteX40" fmla="*/ 1429877 w 1445447"/>
                  <a:gd name="connsiteY40" fmla="*/ 765996 h 232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5447" h="2325810">
                    <a:moveTo>
                      <a:pt x="1429877" y="765996"/>
                    </a:moveTo>
                    <a:cubicBezTo>
                      <a:pt x="1429356" y="765400"/>
                      <a:pt x="1428909" y="764954"/>
                      <a:pt x="1428388" y="764432"/>
                    </a:cubicBezTo>
                    <a:cubicBezTo>
                      <a:pt x="1428463" y="762720"/>
                      <a:pt x="1428612" y="761007"/>
                      <a:pt x="1428612" y="759295"/>
                    </a:cubicBezTo>
                    <a:cubicBezTo>
                      <a:pt x="1428612" y="751029"/>
                      <a:pt x="1427867" y="742838"/>
                      <a:pt x="1426750" y="734722"/>
                    </a:cubicBezTo>
                    <a:cubicBezTo>
                      <a:pt x="1427346" y="734647"/>
                      <a:pt x="1427941" y="734499"/>
                      <a:pt x="1428612" y="734424"/>
                    </a:cubicBezTo>
                    <a:cubicBezTo>
                      <a:pt x="1422580" y="692651"/>
                      <a:pt x="1420644" y="644175"/>
                      <a:pt x="1410815" y="563979"/>
                    </a:cubicBezTo>
                    <a:cubicBezTo>
                      <a:pt x="1405975" y="551693"/>
                      <a:pt x="1405305" y="538885"/>
                      <a:pt x="1404635" y="526003"/>
                    </a:cubicBezTo>
                    <a:cubicBezTo>
                      <a:pt x="1405901" y="498154"/>
                      <a:pt x="1402624" y="471348"/>
                      <a:pt x="1394210" y="446403"/>
                    </a:cubicBezTo>
                    <a:cubicBezTo>
                      <a:pt x="1394806" y="443946"/>
                      <a:pt x="1394955" y="440818"/>
                      <a:pt x="1394433" y="436872"/>
                    </a:cubicBezTo>
                    <a:cubicBezTo>
                      <a:pt x="1384232" y="356676"/>
                      <a:pt x="1380956" y="275437"/>
                      <a:pt x="1361670" y="196507"/>
                    </a:cubicBezTo>
                    <a:cubicBezTo>
                      <a:pt x="1344618" y="126735"/>
                      <a:pt x="1318035" y="60761"/>
                      <a:pt x="1277378" y="0"/>
                    </a:cubicBezTo>
                    <a:cubicBezTo>
                      <a:pt x="1187576" y="87791"/>
                      <a:pt x="1079084" y="137160"/>
                      <a:pt x="964710" y="175657"/>
                    </a:cubicBezTo>
                    <a:cubicBezTo>
                      <a:pt x="792106" y="233663"/>
                      <a:pt x="613172" y="257417"/>
                      <a:pt x="432675" y="270820"/>
                    </a:cubicBezTo>
                    <a:cubicBezTo>
                      <a:pt x="412272" y="272309"/>
                      <a:pt x="410485" y="278713"/>
                      <a:pt x="413240" y="295765"/>
                    </a:cubicBezTo>
                    <a:cubicBezTo>
                      <a:pt x="417932" y="325327"/>
                      <a:pt x="422250" y="355186"/>
                      <a:pt x="423665" y="385046"/>
                    </a:cubicBezTo>
                    <a:cubicBezTo>
                      <a:pt x="428728" y="489368"/>
                      <a:pt x="424410" y="592647"/>
                      <a:pt x="385689" y="691683"/>
                    </a:cubicBezTo>
                    <a:cubicBezTo>
                      <a:pt x="377647" y="703969"/>
                      <a:pt x="370201" y="716255"/>
                      <a:pt x="363499" y="728616"/>
                    </a:cubicBezTo>
                    <a:cubicBezTo>
                      <a:pt x="358957" y="731073"/>
                      <a:pt x="354564" y="734126"/>
                      <a:pt x="350394" y="738147"/>
                    </a:cubicBezTo>
                    <a:cubicBezTo>
                      <a:pt x="339075" y="748944"/>
                      <a:pt x="337735" y="773293"/>
                      <a:pt x="319417" y="771209"/>
                    </a:cubicBezTo>
                    <a:cubicBezTo>
                      <a:pt x="302291" y="769347"/>
                      <a:pt x="297823" y="746710"/>
                      <a:pt x="285909" y="734871"/>
                    </a:cubicBezTo>
                    <a:cubicBezTo>
                      <a:pt x="283080" y="732041"/>
                      <a:pt x="286728" y="735466"/>
                      <a:pt x="284122" y="732414"/>
                    </a:cubicBezTo>
                    <a:cubicBezTo>
                      <a:pt x="235052" y="675301"/>
                      <a:pt x="168259" y="657653"/>
                      <a:pt x="102657" y="682896"/>
                    </a:cubicBezTo>
                    <a:cubicBezTo>
                      <a:pt x="31396" y="710373"/>
                      <a:pt x="-10675" y="790420"/>
                      <a:pt x="2356" y="861308"/>
                    </a:cubicBezTo>
                    <a:cubicBezTo>
                      <a:pt x="4515" y="883126"/>
                      <a:pt x="5409" y="905167"/>
                      <a:pt x="8983" y="926761"/>
                    </a:cubicBezTo>
                    <a:cubicBezTo>
                      <a:pt x="23205" y="1012542"/>
                      <a:pt x="85382" y="1099737"/>
                      <a:pt x="181215" y="1102120"/>
                    </a:cubicBezTo>
                    <a:cubicBezTo>
                      <a:pt x="188959" y="1102343"/>
                      <a:pt x="193874" y="1105099"/>
                      <a:pt x="198416" y="1111502"/>
                    </a:cubicBezTo>
                    <a:cubicBezTo>
                      <a:pt x="231701" y="1158488"/>
                      <a:pt x="272804" y="1197655"/>
                      <a:pt x="319492" y="1231089"/>
                    </a:cubicBezTo>
                    <a:cubicBezTo>
                      <a:pt x="327013" y="1236451"/>
                      <a:pt x="332523" y="1241589"/>
                      <a:pt x="330661" y="1253056"/>
                    </a:cubicBezTo>
                    <a:cubicBezTo>
                      <a:pt x="320758" y="1315008"/>
                      <a:pt x="311897" y="1377110"/>
                      <a:pt x="302663" y="1439212"/>
                    </a:cubicBezTo>
                    <a:cubicBezTo>
                      <a:pt x="293504" y="1556639"/>
                      <a:pt x="221499" y="1898646"/>
                      <a:pt x="229318" y="1974598"/>
                    </a:cubicBezTo>
                    <a:cubicBezTo>
                      <a:pt x="240189" y="2079962"/>
                      <a:pt x="284867" y="2166637"/>
                      <a:pt x="367148" y="2231642"/>
                    </a:cubicBezTo>
                    <a:cubicBezTo>
                      <a:pt x="473853" y="2315934"/>
                      <a:pt x="596939" y="2341698"/>
                      <a:pt x="729408" y="2316679"/>
                    </a:cubicBezTo>
                    <a:cubicBezTo>
                      <a:pt x="830603" y="2297616"/>
                      <a:pt x="913926" y="2246833"/>
                      <a:pt x="974092" y="2161499"/>
                    </a:cubicBezTo>
                    <a:cubicBezTo>
                      <a:pt x="1044757" y="2061272"/>
                      <a:pt x="1041704" y="1986214"/>
                      <a:pt x="1030684" y="1869159"/>
                    </a:cubicBezTo>
                    <a:cubicBezTo>
                      <a:pt x="1028226" y="1843320"/>
                      <a:pt x="1026216" y="1606678"/>
                      <a:pt x="1025322" y="1605785"/>
                    </a:cubicBezTo>
                    <a:cubicBezTo>
                      <a:pt x="1025844" y="1604966"/>
                      <a:pt x="1019365" y="1445095"/>
                      <a:pt x="1019291" y="1429383"/>
                    </a:cubicBezTo>
                    <a:cubicBezTo>
                      <a:pt x="1018546" y="1429383"/>
                      <a:pt x="1017802" y="1429383"/>
                      <a:pt x="1017057" y="1429457"/>
                    </a:cubicBezTo>
                    <a:cubicBezTo>
                      <a:pt x="1017802" y="1428638"/>
                      <a:pt x="1018621" y="1427894"/>
                      <a:pt x="1019291" y="1426926"/>
                    </a:cubicBezTo>
                    <a:cubicBezTo>
                      <a:pt x="1026067" y="1425064"/>
                      <a:pt x="1032694" y="1422830"/>
                      <a:pt x="1039545" y="1421490"/>
                    </a:cubicBezTo>
                    <a:cubicBezTo>
                      <a:pt x="1206788" y="1388354"/>
                      <a:pt x="1325630" y="1293340"/>
                      <a:pt x="1400018" y="1140692"/>
                    </a:cubicBezTo>
                    <a:cubicBezTo>
                      <a:pt x="1458992" y="1019616"/>
                      <a:pt x="1450727" y="893402"/>
                      <a:pt x="1429877" y="765996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91">
                <a:extLst>
                  <a:ext uri="{FF2B5EF4-FFF2-40B4-BE49-F238E27FC236}">
                    <a16:creationId xmlns:a16="http://schemas.microsoft.com/office/drawing/2014/main" id="{30D05E55-17CB-4F07-A894-468F03067989}"/>
                  </a:ext>
                </a:extLst>
              </p:cNvPr>
              <p:cNvSpPr/>
              <p:nvPr/>
            </p:nvSpPr>
            <p:spPr>
              <a:xfrm>
                <a:off x="633993" y="6571770"/>
                <a:ext cx="24311" cy="9604"/>
              </a:xfrm>
              <a:custGeom>
                <a:avLst/>
                <a:gdLst>
                  <a:gd name="connsiteX0" fmla="*/ 0 w 36114"/>
                  <a:gd name="connsiteY0" fmla="*/ 14268 h 14267"/>
                  <a:gd name="connsiteX1" fmla="*/ 36114 w 36114"/>
                  <a:gd name="connsiteY1" fmla="*/ 14268 h 14267"/>
                  <a:gd name="connsiteX2" fmla="*/ 0 w 36114"/>
                  <a:gd name="connsiteY2" fmla="*/ 14268 h 14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14" h="14267">
                    <a:moveTo>
                      <a:pt x="0" y="14268"/>
                    </a:moveTo>
                    <a:cubicBezTo>
                      <a:pt x="12063" y="6226"/>
                      <a:pt x="24051" y="-13358"/>
                      <a:pt x="36114" y="14268"/>
                    </a:cubicBezTo>
                    <a:cubicBezTo>
                      <a:pt x="24051" y="14268"/>
                      <a:pt x="11988" y="14268"/>
                      <a:pt x="0" y="142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92">
                <a:extLst>
                  <a:ext uri="{FF2B5EF4-FFF2-40B4-BE49-F238E27FC236}">
                    <a16:creationId xmlns:a16="http://schemas.microsoft.com/office/drawing/2014/main" id="{49E76308-E18D-4757-89D8-D5E01DF4C312}"/>
                  </a:ext>
                </a:extLst>
              </p:cNvPr>
              <p:cNvSpPr/>
              <p:nvPr/>
            </p:nvSpPr>
            <p:spPr>
              <a:xfrm>
                <a:off x="2818304" y="4194724"/>
                <a:ext cx="1020846" cy="1475675"/>
              </a:xfrm>
              <a:custGeom>
                <a:avLst/>
                <a:gdLst>
                  <a:gd name="connsiteX0" fmla="*/ 4364 w 1516474"/>
                  <a:gd name="connsiteY0" fmla="*/ 1608689 h 2192126"/>
                  <a:gd name="connsiteX1" fmla="*/ 45 w 1516474"/>
                  <a:gd name="connsiteY1" fmla="*/ 1217612 h 2192126"/>
                  <a:gd name="connsiteX2" fmla="*/ 739235 w 1516474"/>
                  <a:gd name="connsiteY2" fmla="*/ 1677567 h 2192126"/>
                  <a:gd name="connsiteX3" fmla="*/ 961505 w 1516474"/>
                  <a:gd name="connsiteY3" fmla="*/ 1605264 h 2192126"/>
                  <a:gd name="connsiteX4" fmla="*/ 1153172 w 1516474"/>
                  <a:gd name="connsiteY4" fmla="*/ 1187231 h 2192126"/>
                  <a:gd name="connsiteX5" fmla="*/ 1262557 w 1516474"/>
                  <a:gd name="connsiteY5" fmla="*/ 597860 h 2192126"/>
                  <a:gd name="connsiteX6" fmla="*/ 1314607 w 1516474"/>
                  <a:gd name="connsiteY6" fmla="*/ 202762 h 2192126"/>
                  <a:gd name="connsiteX7" fmla="*/ 1334414 w 1516474"/>
                  <a:gd name="connsiteY7" fmla="*/ 0 h 2192126"/>
                  <a:gd name="connsiteX8" fmla="*/ 1516475 w 1516474"/>
                  <a:gd name="connsiteY8" fmla="*/ 103950 h 2192126"/>
                  <a:gd name="connsiteX9" fmla="*/ 1462043 w 1516474"/>
                  <a:gd name="connsiteY9" fmla="*/ 680513 h 2192126"/>
                  <a:gd name="connsiteX10" fmla="*/ 1154140 w 1516474"/>
                  <a:gd name="connsiteY10" fmla="*/ 2058741 h 2192126"/>
                  <a:gd name="connsiteX11" fmla="*/ 1014969 w 1516474"/>
                  <a:gd name="connsiteY11" fmla="*/ 2192103 h 2192126"/>
                  <a:gd name="connsiteX12" fmla="*/ 692919 w 1516474"/>
                  <a:gd name="connsiteY12" fmla="*/ 2102524 h 2192126"/>
                  <a:gd name="connsiteX13" fmla="*/ 4364 w 1516474"/>
                  <a:gd name="connsiteY13" fmla="*/ 1608689 h 2192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16474" h="2192126">
                    <a:moveTo>
                      <a:pt x="4364" y="1608689"/>
                    </a:moveTo>
                    <a:cubicBezTo>
                      <a:pt x="9949" y="1526854"/>
                      <a:pt x="-774" y="1233323"/>
                      <a:pt x="45" y="1217612"/>
                    </a:cubicBezTo>
                    <a:cubicBezTo>
                      <a:pt x="47924" y="1256109"/>
                      <a:pt x="513836" y="1600945"/>
                      <a:pt x="739235" y="1677567"/>
                    </a:cubicBezTo>
                    <a:cubicBezTo>
                      <a:pt x="844972" y="1713532"/>
                      <a:pt x="887117" y="1700203"/>
                      <a:pt x="961505" y="1605264"/>
                    </a:cubicBezTo>
                    <a:cubicBezTo>
                      <a:pt x="1058232" y="1481805"/>
                      <a:pt x="1117728" y="1336975"/>
                      <a:pt x="1153172" y="1187231"/>
                    </a:cubicBezTo>
                    <a:cubicBezTo>
                      <a:pt x="1199190" y="993107"/>
                      <a:pt x="1238059" y="796526"/>
                      <a:pt x="1262557" y="597860"/>
                    </a:cubicBezTo>
                    <a:cubicBezTo>
                      <a:pt x="1278790" y="465987"/>
                      <a:pt x="1298151" y="334560"/>
                      <a:pt x="1314607" y="202762"/>
                    </a:cubicBezTo>
                    <a:cubicBezTo>
                      <a:pt x="1323021" y="135373"/>
                      <a:pt x="1327936" y="67612"/>
                      <a:pt x="1334414" y="0"/>
                    </a:cubicBezTo>
                    <a:cubicBezTo>
                      <a:pt x="1396590" y="25764"/>
                      <a:pt x="1480360" y="71707"/>
                      <a:pt x="1516475" y="103950"/>
                    </a:cubicBezTo>
                    <a:cubicBezTo>
                      <a:pt x="1502029" y="296510"/>
                      <a:pt x="1483339" y="488623"/>
                      <a:pt x="1462043" y="680513"/>
                    </a:cubicBezTo>
                    <a:cubicBezTo>
                      <a:pt x="1430917" y="960790"/>
                      <a:pt x="1239921" y="1917336"/>
                      <a:pt x="1154140" y="2058741"/>
                    </a:cubicBezTo>
                    <a:cubicBezTo>
                      <a:pt x="1132248" y="2094780"/>
                      <a:pt x="1079826" y="2193890"/>
                      <a:pt x="1014969" y="2192103"/>
                    </a:cubicBezTo>
                    <a:cubicBezTo>
                      <a:pt x="902159" y="2192475"/>
                      <a:pt x="762914" y="2139458"/>
                      <a:pt x="692919" y="2102524"/>
                    </a:cubicBezTo>
                    <a:cubicBezTo>
                      <a:pt x="534835" y="2019127"/>
                      <a:pt x="3694" y="1618592"/>
                      <a:pt x="4364" y="1608689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93">
                <a:extLst>
                  <a:ext uri="{FF2B5EF4-FFF2-40B4-BE49-F238E27FC236}">
                    <a16:creationId xmlns:a16="http://schemas.microsoft.com/office/drawing/2014/main" id="{9609F390-467A-4497-94A7-6A7B6D88A53F}"/>
                  </a:ext>
                </a:extLst>
              </p:cNvPr>
              <p:cNvSpPr/>
              <p:nvPr/>
            </p:nvSpPr>
            <p:spPr>
              <a:xfrm>
                <a:off x="3431325" y="3578676"/>
                <a:ext cx="690063" cy="616094"/>
              </a:xfrm>
              <a:custGeom>
                <a:avLst/>
                <a:gdLst>
                  <a:gd name="connsiteX0" fmla="*/ 423767 w 1025093"/>
                  <a:gd name="connsiteY0" fmla="*/ 915070 h 915212"/>
                  <a:gd name="connsiteX1" fmla="*/ 0 w 1025093"/>
                  <a:gd name="connsiteY1" fmla="*/ 723925 h 915212"/>
                  <a:gd name="connsiteX2" fmla="*/ 27998 w 1025093"/>
                  <a:gd name="connsiteY2" fmla="*/ 561820 h 915212"/>
                  <a:gd name="connsiteX3" fmla="*/ 26062 w 1025093"/>
                  <a:gd name="connsiteY3" fmla="*/ 506271 h 915212"/>
                  <a:gd name="connsiteX4" fmla="*/ 49220 w 1025093"/>
                  <a:gd name="connsiteY4" fmla="*/ 368590 h 915212"/>
                  <a:gd name="connsiteX5" fmla="*/ 74612 w 1025093"/>
                  <a:gd name="connsiteY5" fmla="*/ 327933 h 915212"/>
                  <a:gd name="connsiteX6" fmla="*/ 258609 w 1025093"/>
                  <a:gd name="connsiteY6" fmla="*/ 382812 h 915212"/>
                  <a:gd name="connsiteX7" fmla="*/ 367920 w 1025093"/>
                  <a:gd name="connsiteY7" fmla="*/ 377302 h 915212"/>
                  <a:gd name="connsiteX8" fmla="*/ 969801 w 1025093"/>
                  <a:gd name="connsiteY8" fmla="*/ 23456 h 915212"/>
                  <a:gd name="connsiteX9" fmla="*/ 993107 w 1025093"/>
                  <a:gd name="connsiteY9" fmla="*/ 0 h 915212"/>
                  <a:gd name="connsiteX10" fmla="*/ 981863 w 1025093"/>
                  <a:gd name="connsiteY10" fmla="*/ 204251 h 915212"/>
                  <a:gd name="connsiteX11" fmla="*/ 834130 w 1025093"/>
                  <a:gd name="connsiteY11" fmla="*/ 330539 h 915212"/>
                  <a:gd name="connsiteX12" fmla="*/ 499942 w 1025093"/>
                  <a:gd name="connsiteY12" fmla="*/ 548342 h 915212"/>
                  <a:gd name="connsiteX13" fmla="*/ 476337 w 1025093"/>
                  <a:gd name="connsiteY13" fmla="*/ 591679 h 915212"/>
                  <a:gd name="connsiteX14" fmla="*/ 423767 w 1025093"/>
                  <a:gd name="connsiteY14" fmla="*/ 915070 h 91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5093" h="915212">
                    <a:moveTo>
                      <a:pt x="423767" y="915070"/>
                    </a:moveTo>
                    <a:cubicBezTo>
                      <a:pt x="312370" y="865329"/>
                      <a:pt x="29860" y="737849"/>
                      <a:pt x="0" y="723925"/>
                    </a:cubicBezTo>
                    <a:cubicBezTo>
                      <a:pt x="9085" y="669865"/>
                      <a:pt x="17052" y="615507"/>
                      <a:pt x="27998" y="561820"/>
                    </a:cubicBezTo>
                    <a:cubicBezTo>
                      <a:pt x="32019" y="542311"/>
                      <a:pt x="32019" y="524887"/>
                      <a:pt x="26062" y="506271"/>
                    </a:cubicBezTo>
                    <a:cubicBezTo>
                      <a:pt x="10202" y="456604"/>
                      <a:pt x="25764" y="411703"/>
                      <a:pt x="49220" y="368590"/>
                    </a:cubicBezTo>
                    <a:cubicBezTo>
                      <a:pt x="56815" y="354591"/>
                      <a:pt x="66123" y="341485"/>
                      <a:pt x="74612" y="327933"/>
                    </a:cubicBezTo>
                    <a:cubicBezTo>
                      <a:pt x="135075" y="349229"/>
                      <a:pt x="196209" y="367622"/>
                      <a:pt x="258609" y="382812"/>
                    </a:cubicBezTo>
                    <a:cubicBezTo>
                      <a:pt x="296883" y="392120"/>
                      <a:pt x="332029" y="385493"/>
                      <a:pt x="367920" y="377302"/>
                    </a:cubicBezTo>
                    <a:cubicBezTo>
                      <a:pt x="605679" y="322646"/>
                      <a:pt x="804940" y="202240"/>
                      <a:pt x="969801" y="23456"/>
                    </a:cubicBezTo>
                    <a:cubicBezTo>
                      <a:pt x="977247" y="15339"/>
                      <a:pt x="985363" y="7819"/>
                      <a:pt x="993107" y="0"/>
                    </a:cubicBezTo>
                    <a:cubicBezTo>
                      <a:pt x="1039348" y="71186"/>
                      <a:pt x="1035328" y="138054"/>
                      <a:pt x="981863" y="204251"/>
                    </a:cubicBezTo>
                    <a:cubicBezTo>
                      <a:pt x="940388" y="255630"/>
                      <a:pt x="888487" y="294648"/>
                      <a:pt x="834130" y="330539"/>
                    </a:cubicBezTo>
                    <a:cubicBezTo>
                      <a:pt x="723106" y="403736"/>
                      <a:pt x="611785" y="476337"/>
                      <a:pt x="499942" y="548342"/>
                    </a:cubicBezTo>
                    <a:cubicBezTo>
                      <a:pt x="482815" y="559363"/>
                      <a:pt x="475816" y="568894"/>
                      <a:pt x="476337" y="591679"/>
                    </a:cubicBezTo>
                    <a:cubicBezTo>
                      <a:pt x="479018" y="705905"/>
                      <a:pt x="441861" y="921549"/>
                      <a:pt x="423767" y="915070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94">
                <a:extLst>
                  <a:ext uri="{FF2B5EF4-FFF2-40B4-BE49-F238E27FC236}">
                    <a16:creationId xmlns:a16="http://schemas.microsoft.com/office/drawing/2014/main" id="{9AEF89D1-CDFC-4807-96A6-896952E3D1AE}"/>
                  </a:ext>
                </a:extLst>
              </p:cNvPr>
              <p:cNvSpPr/>
              <p:nvPr/>
            </p:nvSpPr>
            <p:spPr>
              <a:xfrm>
                <a:off x="1728244" y="3541834"/>
                <a:ext cx="413816" cy="234578"/>
              </a:xfrm>
              <a:custGeom>
                <a:avLst/>
                <a:gdLst>
                  <a:gd name="connsiteX0" fmla="*/ 613720 w 614727"/>
                  <a:gd name="connsiteY0" fmla="*/ 346027 h 348467"/>
                  <a:gd name="connsiteX1" fmla="*/ 416767 w 614727"/>
                  <a:gd name="connsiteY1" fmla="*/ 321157 h 348467"/>
                  <a:gd name="connsiteX2" fmla="*/ 185486 w 614727"/>
                  <a:gd name="connsiteY2" fmla="*/ 184146 h 348467"/>
                  <a:gd name="connsiteX3" fmla="*/ 0 w 614727"/>
                  <a:gd name="connsiteY3" fmla="*/ 0 h 348467"/>
                  <a:gd name="connsiteX4" fmla="*/ 612454 w 614727"/>
                  <a:gd name="connsiteY4" fmla="*/ 164413 h 348467"/>
                  <a:gd name="connsiteX5" fmla="*/ 613720 w 614727"/>
                  <a:gd name="connsiteY5" fmla="*/ 346027 h 34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727" h="348467">
                    <a:moveTo>
                      <a:pt x="613720" y="346027"/>
                    </a:moveTo>
                    <a:cubicBezTo>
                      <a:pt x="546108" y="353176"/>
                      <a:pt x="480730" y="344538"/>
                      <a:pt x="416767" y="321157"/>
                    </a:cubicBezTo>
                    <a:cubicBezTo>
                      <a:pt x="330986" y="289883"/>
                      <a:pt x="255853" y="240886"/>
                      <a:pt x="185486" y="184146"/>
                    </a:cubicBezTo>
                    <a:cubicBezTo>
                      <a:pt x="117725" y="129565"/>
                      <a:pt x="53315" y="71335"/>
                      <a:pt x="0" y="0"/>
                    </a:cubicBezTo>
                    <a:cubicBezTo>
                      <a:pt x="186976" y="119513"/>
                      <a:pt x="391301" y="173870"/>
                      <a:pt x="612454" y="164413"/>
                    </a:cubicBezTo>
                    <a:cubicBezTo>
                      <a:pt x="612529" y="180199"/>
                      <a:pt x="616550" y="344092"/>
                      <a:pt x="613720" y="346027"/>
                    </a:cubicBezTo>
                    <a:close/>
                  </a:path>
                </a:pathLst>
              </a:custGeom>
              <a:solidFill>
                <a:srgbClr val="E1A099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95">
                <a:extLst>
                  <a:ext uri="{FF2B5EF4-FFF2-40B4-BE49-F238E27FC236}">
                    <a16:creationId xmlns:a16="http://schemas.microsoft.com/office/drawing/2014/main" id="{10138EDD-D05A-455C-AB16-078D4BB2634B}"/>
                  </a:ext>
                </a:extLst>
              </p:cNvPr>
              <p:cNvSpPr/>
              <p:nvPr/>
            </p:nvSpPr>
            <p:spPr>
              <a:xfrm>
                <a:off x="1515510" y="3865543"/>
                <a:ext cx="940563" cy="2711446"/>
              </a:xfrm>
              <a:custGeom>
                <a:avLst/>
                <a:gdLst>
                  <a:gd name="connsiteX0" fmla="*/ 99092 w 940563"/>
                  <a:gd name="connsiteY0" fmla="*/ 0 h 2711446"/>
                  <a:gd name="connsiteX1" fmla="*/ 114286 w 940563"/>
                  <a:gd name="connsiteY1" fmla="*/ 3212 h 2711446"/>
                  <a:gd name="connsiteX2" fmla="*/ 101203 w 940563"/>
                  <a:gd name="connsiteY2" fmla="*/ 143616 h 2711446"/>
                  <a:gd name="connsiteX3" fmla="*/ 286218 w 940563"/>
                  <a:gd name="connsiteY3" fmla="*/ 369935 h 2711446"/>
                  <a:gd name="connsiteX4" fmla="*/ 564268 w 940563"/>
                  <a:gd name="connsiteY4" fmla="*/ 303468 h 2711446"/>
                  <a:gd name="connsiteX5" fmla="*/ 632790 w 940563"/>
                  <a:gd name="connsiteY5" fmla="*/ 135445 h 2711446"/>
                  <a:gd name="connsiteX6" fmla="*/ 629783 w 940563"/>
                  <a:gd name="connsiteY6" fmla="*/ 10180 h 2711446"/>
                  <a:gd name="connsiteX7" fmla="*/ 664620 w 940563"/>
                  <a:gd name="connsiteY7" fmla="*/ 12386 h 2711446"/>
                  <a:gd name="connsiteX8" fmla="*/ 664690 w 940563"/>
                  <a:gd name="connsiteY8" fmla="*/ 12782 h 2711446"/>
                  <a:gd name="connsiteX9" fmla="*/ 695284 w 940563"/>
                  <a:gd name="connsiteY9" fmla="*/ 8137 h 2711446"/>
                  <a:gd name="connsiteX10" fmla="*/ 727928 w 940563"/>
                  <a:gd name="connsiteY10" fmla="*/ 8626 h 2711446"/>
                  <a:gd name="connsiteX11" fmla="*/ 809433 w 940563"/>
                  <a:gd name="connsiteY11" fmla="*/ 250784 h 2711446"/>
                  <a:gd name="connsiteX12" fmla="*/ 820461 w 940563"/>
                  <a:gd name="connsiteY12" fmla="*/ 408230 h 2711446"/>
                  <a:gd name="connsiteX13" fmla="*/ 820461 w 940563"/>
                  <a:gd name="connsiteY13" fmla="*/ 697558 h 2711446"/>
                  <a:gd name="connsiteX14" fmla="*/ 847880 w 940563"/>
                  <a:gd name="connsiteY14" fmla="*/ 1399271 h 2711446"/>
                  <a:gd name="connsiteX15" fmla="*/ 910688 w 940563"/>
                  <a:gd name="connsiteY15" fmla="*/ 2284346 h 2711446"/>
                  <a:gd name="connsiteX16" fmla="*/ 940563 w 940563"/>
                  <a:gd name="connsiteY16" fmla="*/ 2707660 h 2711446"/>
                  <a:gd name="connsiteX17" fmla="*/ 869736 w 940563"/>
                  <a:gd name="connsiteY17" fmla="*/ 2707760 h 2711446"/>
                  <a:gd name="connsiteX18" fmla="*/ 869736 w 940563"/>
                  <a:gd name="connsiteY18" fmla="*/ 2707762 h 2711446"/>
                  <a:gd name="connsiteX19" fmla="*/ 200854 w 940563"/>
                  <a:gd name="connsiteY19" fmla="*/ 2711421 h 2711446"/>
                  <a:gd name="connsiteX20" fmla="*/ 190879 w 940563"/>
                  <a:gd name="connsiteY20" fmla="*/ 2685806 h 2711446"/>
                  <a:gd name="connsiteX21" fmla="*/ 197696 w 940563"/>
                  <a:gd name="connsiteY21" fmla="*/ 2471668 h 2711446"/>
                  <a:gd name="connsiteX22" fmla="*/ 227020 w 940563"/>
                  <a:gd name="connsiteY22" fmla="*/ 1461278 h 2711446"/>
                  <a:gd name="connsiteX23" fmla="*/ 226118 w 940563"/>
                  <a:gd name="connsiteY23" fmla="*/ 1430951 h 2711446"/>
                  <a:gd name="connsiteX24" fmla="*/ 236894 w 940563"/>
                  <a:gd name="connsiteY24" fmla="*/ 1330699 h 2711446"/>
                  <a:gd name="connsiteX25" fmla="*/ 236794 w 940563"/>
                  <a:gd name="connsiteY25" fmla="*/ 1154958 h 2711446"/>
                  <a:gd name="connsiteX26" fmla="*/ 219100 w 940563"/>
                  <a:gd name="connsiteY26" fmla="*/ 971948 h 2711446"/>
                  <a:gd name="connsiteX27" fmla="*/ 101654 w 940563"/>
                  <a:gd name="connsiteY27" fmla="*/ 506127 h 2711446"/>
                  <a:gd name="connsiteX28" fmla="*/ 33834 w 940563"/>
                  <a:gd name="connsiteY28" fmla="*/ 343768 h 2711446"/>
                  <a:gd name="connsiteX29" fmla="*/ 6666 w 940563"/>
                  <a:gd name="connsiteY29" fmla="*/ 18250 h 2711446"/>
                  <a:gd name="connsiteX30" fmla="*/ 99092 w 940563"/>
                  <a:gd name="connsiteY30" fmla="*/ 0 h 271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0563" h="2711446">
                    <a:moveTo>
                      <a:pt x="99092" y="0"/>
                    </a:moveTo>
                    <a:cubicBezTo>
                      <a:pt x="107294" y="-21"/>
                      <a:pt x="112970" y="944"/>
                      <a:pt x="114286" y="3212"/>
                    </a:cubicBezTo>
                    <a:cubicBezTo>
                      <a:pt x="109524" y="49980"/>
                      <a:pt x="97193" y="95946"/>
                      <a:pt x="101203" y="143616"/>
                    </a:cubicBezTo>
                    <a:cubicBezTo>
                      <a:pt x="110677" y="256499"/>
                      <a:pt x="176944" y="339708"/>
                      <a:pt x="286218" y="369935"/>
                    </a:cubicBezTo>
                    <a:cubicBezTo>
                      <a:pt x="390330" y="398757"/>
                      <a:pt x="485570" y="381614"/>
                      <a:pt x="564268" y="303468"/>
                    </a:cubicBezTo>
                    <a:cubicBezTo>
                      <a:pt x="610333" y="257753"/>
                      <a:pt x="630685" y="199356"/>
                      <a:pt x="632790" y="135445"/>
                    </a:cubicBezTo>
                    <a:cubicBezTo>
                      <a:pt x="634143" y="93740"/>
                      <a:pt x="630935" y="51935"/>
                      <a:pt x="629783" y="10180"/>
                    </a:cubicBezTo>
                    <a:cubicBezTo>
                      <a:pt x="641361" y="14390"/>
                      <a:pt x="649081" y="14741"/>
                      <a:pt x="664620" y="12386"/>
                    </a:cubicBezTo>
                    <a:lnTo>
                      <a:pt x="664690" y="12782"/>
                    </a:lnTo>
                    <a:lnTo>
                      <a:pt x="695284" y="8137"/>
                    </a:lnTo>
                    <a:cubicBezTo>
                      <a:pt x="705760" y="7786"/>
                      <a:pt x="716024" y="8375"/>
                      <a:pt x="727928" y="8626"/>
                    </a:cubicBezTo>
                    <a:cubicBezTo>
                      <a:pt x="753242" y="67573"/>
                      <a:pt x="801062" y="186473"/>
                      <a:pt x="809433" y="250784"/>
                    </a:cubicBezTo>
                    <a:cubicBezTo>
                      <a:pt x="817103" y="309582"/>
                      <a:pt x="819760" y="349032"/>
                      <a:pt x="820461" y="408230"/>
                    </a:cubicBezTo>
                    <a:cubicBezTo>
                      <a:pt x="821664" y="504673"/>
                      <a:pt x="821815" y="601115"/>
                      <a:pt x="820461" y="697558"/>
                    </a:cubicBezTo>
                    <a:cubicBezTo>
                      <a:pt x="819258" y="781167"/>
                      <a:pt x="846677" y="1384334"/>
                      <a:pt x="847880" y="1399271"/>
                    </a:cubicBezTo>
                    <a:cubicBezTo>
                      <a:pt x="852592" y="1471202"/>
                      <a:pt x="903370" y="2183543"/>
                      <a:pt x="910688" y="2284346"/>
                    </a:cubicBezTo>
                    <a:cubicBezTo>
                      <a:pt x="916904" y="2369660"/>
                      <a:pt x="936754" y="2651920"/>
                      <a:pt x="940563" y="2707660"/>
                    </a:cubicBezTo>
                    <a:lnTo>
                      <a:pt x="869736" y="2707760"/>
                    </a:lnTo>
                    <a:lnTo>
                      <a:pt x="869736" y="2707762"/>
                    </a:lnTo>
                    <a:cubicBezTo>
                      <a:pt x="798907" y="2706208"/>
                      <a:pt x="296795" y="2711872"/>
                      <a:pt x="200854" y="2711421"/>
                    </a:cubicBezTo>
                    <a:cubicBezTo>
                      <a:pt x="193836" y="2704353"/>
                      <a:pt x="190779" y="2695781"/>
                      <a:pt x="190879" y="2685806"/>
                    </a:cubicBezTo>
                    <a:cubicBezTo>
                      <a:pt x="191480" y="2614377"/>
                      <a:pt x="194087" y="2542997"/>
                      <a:pt x="197696" y="2471668"/>
                    </a:cubicBezTo>
                    <a:cubicBezTo>
                      <a:pt x="197947" y="2466957"/>
                      <a:pt x="225667" y="1544136"/>
                      <a:pt x="227020" y="1461278"/>
                    </a:cubicBezTo>
                    <a:cubicBezTo>
                      <a:pt x="227170" y="1451153"/>
                      <a:pt x="227220" y="1441027"/>
                      <a:pt x="226118" y="1430951"/>
                    </a:cubicBezTo>
                    <a:cubicBezTo>
                      <a:pt x="230177" y="1397618"/>
                      <a:pt x="234890" y="1364384"/>
                      <a:pt x="236894" y="1330699"/>
                    </a:cubicBezTo>
                    <a:cubicBezTo>
                      <a:pt x="240353" y="1272053"/>
                      <a:pt x="240153" y="1213605"/>
                      <a:pt x="236794" y="1154958"/>
                    </a:cubicBezTo>
                    <a:cubicBezTo>
                      <a:pt x="233285" y="1093704"/>
                      <a:pt x="228072" y="1032601"/>
                      <a:pt x="219100" y="971948"/>
                    </a:cubicBezTo>
                    <a:cubicBezTo>
                      <a:pt x="195591" y="812748"/>
                      <a:pt x="163159" y="655652"/>
                      <a:pt x="101654" y="506127"/>
                    </a:cubicBezTo>
                    <a:cubicBezTo>
                      <a:pt x="79348" y="451890"/>
                      <a:pt x="53183" y="399308"/>
                      <a:pt x="33834" y="343768"/>
                    </a:cubicBezTo>
                    <a:cubicBezTo>
                      <a:pt x="2605" y="254143"/>
                      <a:pt x="-8372" y="31734"/>
                      <a:pt x="6666" y="18250"/>
                    </a:cubicBezTo>
                    <a:cubicBezTo>
                      <a:pt x="27155" y="9002"/>
                      <a:pt x="74486" y="64"/>
                      <a:pt x="9909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96">
                <a:extLst>
                  <a:ext uri="{FF2B5EF4-FFF2-40B4-BE49-F238E27FC236}">
                    <a16:creationId xmlns:a16="http://schemas.microsoft.com/office/drawing/2014/main" id="{55C02E00-1601-448F-B9DD-61537FE86B89}"/>
                  </a:ext>
                </a:extLst>
              </p:cNvPr>
              <p:cNvSpPr/>
              <p:nvPr/>
            </p:nvSpPr>
            <p:spPr>
              <a:xfrm>
                <a:off x="846042" y="5309377"/>
                <a:ext cx="318434" cy="1268040"/>
              </a:xfrm>
              <a:custGeom>
                <a:avLst/>
                <a:gdLst>
                  <a:gd name="connsiteX0" fmla="*/ 278019 w 473036"/>
                  <a:gd name="connsiteY0" fmla="*/ 68803 h 1883682"/>
                  <a:gd name="connsiteX1" fmla="*/ 473037 w 473036"/>
                  <a:gd name="connsiteY1" fmla="*/ 1883381 h 1883682"/>
                  <a:gd name="connsiteX2" fmla="*/ 31176 w 473036"/>
                  <a:gd name="connsiteY2" fmla="*/ 1883679 h 1883682"/>
                  <a:gd name="connsiteX3" fmla="*/ 5561 w 473036"/>
                  <a:gd name="connsiteY3" fmla="*/ 1850394 h 1883682"/>
                  <a:gd name="connsiteX4" fmla="*/ 118893 w 473036"/>
                  <a:gd name="connsiteY4" fmla="*/ 720127 h 1883682"/>
                  <a:gd name="connsiteX5" fmla="*/ 115170 w 473036"/>
                  <a:gd name="connsiteY5" fmla="*/ 366803 h 1883682"/>
                  <a:gd name="connsiteX6" fmla="*/ 94171 w 473036"/>
                  <a:gd name="connsiteY6" fmla="*/ 102088 h 1883682"/>
                  <a:gd name="connsiteX7" fmla="*/ 144731 w 473036"/>
                  <a:gd name="connsiteY7" fmla="*/ 18914 h 1883682"/>
                  <a:gd name="connsiteX8" fmla="*/ 165730 w 473036"/>
                  <a:gd name="connsiteY8" fmla="*/ 0 h 1883682"/>
                  <a:gd name="connsiteX9" fmla="*/ 175187 w 473036"/>
                  <a:gd name="connsiteY9" fmla="*/ 6627 h 1883682"/>
                  <a:gd name="connsiteX10" fmla="*/ 278019 w 473036"/>
                  <a:gd name="connsiteY10" fmla="*/ 68803 h 1883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3036" h="1883682">
                    <a:moveTo>
                      <a:pt x="278019" y="68803"/>
                    </a:moveTo>
                    <a:cubicBezTo>
                      <a:pt x="292167" y="211771"/>
                      <a:pt x="472739" y="1868340"/>
                      <a:pt x="473037" y="1883381"/>
                    </a:cubicBezTo>
                    <a:cubicBezTo>
                      <a:pt x="325750" y="1883456"/>
                      <a:pt x="178463" y="1883307"/>
                      <a:pt x="31176" y="1883679"/>
                    </a:cubicBezTo>
                    <a:cubicBezTo>
                      <a:pt x="7050" y="1883754"/>
                      <a:pt x="-9034" y="1882637"/>
                      <a:pt x="5561" y="1850394"/>
                    </a:cubicBezTo>
                    <a:cubicBezTo>
                      <a:pt x="12784" y="1834460"/>
                      <a:pt x="113383" y="743806"/>
                      <a:pt x="118893" y="720127"/>
                    </a:cubicBezTo>
                    <a:cubicBezTo>
                      <a:pt x="130956" y="668004"/>
                      <a:pt x="119191" y="413416"/>
                      <a:pt x="115170" y="366803"/>
                    </a:cubicBezTo>
                    <a:cubicBezTo>
                      <a:pt x="107575" y="278639"/>
                      <a:pt x="90523" y="191146"/>
                      <a:pt x="94171" y="102088"/>
                    </a:cubicBezTo>
                    <a:cubicBezTo>
                      <a:pt x="111074" y="74388"/>
                      <a:pt x="128201" y="46837"/>
                      <a:pt x="144731" y="18914"/>
                    </a:cubicBezTo>
                    <a:cubicBezTo>
                      <a:pt x="149869" y="10276"/>
                      <a:pt x="154486" y="1638"/>
                      <a:pt x="165730" y="0"/>
                    </a:cubicBezTo>
                    <a:cubicBezTo>
                      <a:pt x="169676" y="1117"/>
                      <a:pt x="173846" y="2830"/>
                      <a:pt x="175187" y="6627"/>
                    </a:cubicBezTo>
                    <a:cubicBezTo>
                      <a:pt x="186505" y="38125"/>
                      <a:pt x="236544" y="58155"/>
                      <a:pt x="278019" y="68803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97">
                <a:extLst>
                  <a:ext uri="{FF2B5EF4-FFF2-40B4-BE49-F238E27FC236}">
                    <a16:creationId xmlns:a16="http://schemas.microsoft.com/office/drawing/2014/main" id="{67704A46-687F-4E3A-A6E4-CE95D3581ABA}"/>
                  </a:ext>
                </a:extLst>
              </p:cNvPr>
              <p:cNvSpPr/>
              <p:nvPr/>
            </p:nvSpPr>
            <p:spPr>
              <a:xfrm>
                <a:off x="2176871" y="3873571"/>
                <a:ext cx="279202" cy="2699736"/>
              </a:xfrm>
              <a:custGeom>
                <a:avLst/>
                <a:gdLst>
                  <a:gd name="connsiteX0" fmla="*/ 414756 w 414756"/>
                  <a:gd name="connsiteY0" fmla="*/ 4010323 h 4010478"/>
                  <a:gd name="connsiteX1" fmla="*/ 309541 w 414756"/>
                  <a:gd name="connsiteY1" fmla="*/ 4010472 h 4010478"/>
                  <a:gd name="connsiteX2" fmla="*/ 282883 w 414756"/>
                  <a:gd name="connsiteY2" fmla="*/ 3986868 h 4010478"/>
                  <a:gd name="connsiteX3" fmla="*/ 236195 w 414756"/>
                  <a:gd name="connsiteY3" fmla="*/ 3380668 h 4010478"/>
                  <a:gd name="connsiteX4" fmla="*/ 95014 w 414756"/>
                  <a:gd name="connsiteY4" fmla="*/ 1216116 h 4010478"/>
                  <a:gd name="connsiteX5" fmla="*/ 90696 w 414756"/>
                  <a:gd name="connsiteY5" fmla="*/ 591227 h 4010478"/>
                  <a:gd name="connsiteX6" fmla="*/ 24424 w 414756"/>
                  <a:gd name="connsiteY6" fmla="*/ 136037 h 4010478"/>
                  <a:gd name="connsiteX7" fmla="*/ 0 w 414756"/>
                  <a:gd name="connsiteY7" fmla="*/ 7813 h 4010478"/>
                  <a:gd name="connsiteX8" fmla="*/ 98886 w 414756"/>
                  <a:gd name="connsiteY8" fmla="*/ 888 h 4010478"/>
                  <a:gd name="connsiteX9" fmla="*/ 219962 w 414756"/>
                  <a:gd name="connsiteY9" fmla="*/ 360616 h 4010478"/>
                  <a:gd name="connsiteX10" fmla="*/ 236344 w 414756"/>
                  <a:gd name="connsiteY10" fmla="*/ 594503 h 4010478"/>
                  <a:gd name="connsiteX11" fmla="*/ 236344 w 414756"/>
                  <a:gd name="connsiteY11" fmla="*/ 1024301 h 4010478"/>
                  <a:gd name="connsiteX12" fmla="*/ 277075 w 414756"/>
                  <a:gd name="connsiteY12" fmla="*/ 2066702 h 4010478"/>
                  <a:gd name="connsiteX13" fmla="*/ 370377 w 414756"/>
                  <a:gd name="connsiteY13" fmla="*/ 3381487 h 4010478"/>
                  <a:gd name="connsiteX14" fmla="*/ 414756 w 414756"/>
                  <a:gd name="connsiteY14" fmla="*/ 4010323 h 401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4756" h="4010478">
                    <a:moveTo>
                      <a:pt x="414756" y="4010323"/>
                    </a:moveTo>
                    <a:cubicBezTo>
                      <a:pt x="379685" y="4010323"/>
                      <a:pt x="344613" y="4009951"/>
                      <a:pt x="309541" y="4010472"/>
                    </a:cubicBezTo>
                    <a:cubicBezTo>
                      <a:pt x="292787" y="4010695"/>
                      <a:pt x="284522" y="4005632"/>
                      <a:pt x="282883" y="3986868"/>
                    </a:cubicBezTo>
                    <a:cubicBezTo>
                      <a:pt x="273426" y="3876440"/>
                      <a:pt x="243269" y="3472257"/>
                      <a:pt x="236195" y="3380668"/>
                    </a:cubicBezTo>
                    <a:cubicBezTo>
                      <a:pt x="231132" y="3314917"/>
                      <a:pt x="100152" y="1394082"/>
                      <a:pt x="95014" y="1216116"/>
                    </a:cubicBezTo>
                    <a:cubicBezTo>
                      <a:pt x="88983" y="1007696"/>
                      <a:pt x="94568" y="799498"/>
                      <a:pt x="90696" y="591227"/>
                    </a:cubicBezTo>
                    <a:cubicBezTo>
                      <a:pt x="87717" y="433366"/>
                      <a:pt x="78707" y="285558"/>
                      <a:pt x="24424" y="136037"/>
                    </a:cubicBezTo>
                    <a:cubicBezTo>
                      <a:pt x="11467" y="100295"/>
                      <a:pt x="5585" y="68574"/>
                      <a:pt x="0" y="7813"/>
                    </a:cubicBezTo>
                    <a:cubicBezTo>
                      <a:pt x="37901" y="-2612"/>
                      <a:pt x="63517" y="143"/>
                      <a:pt x="98886" y="888"/>
                    </a:cubicBezTo>
                    <a:cubicBezTo>
                      <a:pt x="136490" y="88455"/>
                      <a:pt x="207527" y="265081"/>
                      <a:pt x="219962" y="360616"/>
                    </a:cubicBezTo>
                    <a:cubicBezTo>
                      <a:pt x="231355" y="447961"/>
                      <a:pt x="235302" y="506563"/>
                      <a:pt x="236344" y="594503"/>
                    </a:cubicBezTo>
                    <a:cubicBezTo>
                      <a:pt x="238131" y="737769"/>
                      <a:pt x="238355" y="881035"/>
                      <a:pt x="236344" y="1024301"/>
                    </a:cubicBezTo>
                    <a:cubicBezTo>
                      <a:pt x="234557" y="1148504"/>
                      <a:pt x="275288" y="2044512"/>
                      <a:pt x="277075" y="2066702"/>
                    </a:cubicBezTo>
                    <a:cubicBezTo>
                      <a:pt x="284075" y="2173556"/>
                      <a:pt x="359505" y="3231743"/>
                      <a:pt x="370377" y="3381487"/>
                    </a:cubicBezTo>
                    <a:cubicBezTo>
                      <a:pt x="379610" y="3508222"/>
                      <a:pt x="409097" y="3927521"/>
                      <a:pt x="414756" y="40103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98">
                <a:extLst>
                  <a:ext uri="{FF2B5EF4-FFF2-40B4-BE49-F238E27FC236}">
                    <a16:creationId xmlns:a16="http://schemas.microsoft.com/office/drawing/2014/main" id="{3F130ADA-2B66-45ED-9B53-4D3BEF37BCE5}"/>
                  </a:ext>
                </a:extLst>
              </p:cNvPr>
              <p:cNvSpPr/>
              <p:nvPr/>
            </p:nvSpPr>
            <p:spPr>
              <a:xfrm>
                <a:off x="180815" y="3887151"/>
                <a:ext cx="1036294" cy="2674172"/>
              </a:xfrm>
              <a:custGeom>
                <a:avLst/>
                <a:gdLst>
                  <a:gd name="connsiteX0" fmla="*/ 1525870 w 1539422"/>
                  <a:gd name="connsiteY0" fmla="*/ 5585 h 3972502"/>
                  <a:gd name="connsiteX1" fmla="*/ 1525870 w 1539422"/>
                  <a:gd name="connsiteY1" fmla="*/ 5585 h 3972502"/>
                  <a:gd name="connsiteX2" fmla="*/ 1511350 w 1539422"/>
                  <a:gd name="connsiteY2" fmla="*/ 8638 h 3972502"/>
                  <a:gd name="connsiteX3" fmla="*/ 1284090 w 1539422"/>
                  <a:gd name="connsiteY3" fmla="*/ 107971 h 3972502"/>
                  <a:gd name="connsiteX4" fmla="*/ 1028311 w 1539422"/>
                  <a:gd name="connsiteY4" fmla="*/ 304999 h 3972502"/>
                  <a:gd name="connsiteX5" fmla="*/ 900533 w 1539422"/>
                  <a:gd name="connsiteY5" fmla="*/ 527939 h 3972502"/>
                  <a:gd name="connsiteX6" fmla="*/ 260751 w 1539422"/>
                  <a:gd name="connsiteY6" fmla="*/ 1873552 h 3972502"/>
                  <a:gd name="connsiteX7" fmla="*/ 106241 w 1539422"/>
                  <a:gd name="connsiteY7" fmla="*/ 2311690 h 3972502"/>
                  <a:gd name="connsiteX8" fmla="*/ 36247 w 1539422"/>
                  <a:gd name="connsiteY8" fmla="*/ 2619816 h 3972502"/>
                  <a:gd name="connsiteX9" fmla="*/ 23290 w 1539422"/>
                  <a:gd name="connsiteY9" fmla="*/ 2751763 h 3972502"/>
                  <a:gd name="connsiteX10" fmla="*/ 1473 w 1539422"/>
                  <a:gd name="connsiteY10" fmla="*/ 3972502 h 3972502"/>
                  <a:gd name="connsiteX11" fmla="*/ 209819 w 1539422"/>
                  <a:gd name="connsiteY11" fmla="*/ 3972130 h 3972502"/>
                  <a:gd name="connsiteX12" fmla="*/ 251294 w 1539422"/>
                  <a:gd name="connsiteY12" fmla="*/ 3690587 h 3972502"/>
                  <a:gd name="connsiteX13" fmla="*/ 219499 w 1539422"/>
                  <a:gd name="connsiteY13" fmla="*/ 3263470 h 3972502"/>
                  <a:gd name="connsiteX14" fmla="*/ 168418 w 1539422"/>
                  <a:gd name="connsiteY14" fmla="*/ 2934569 h 3972502"/>
                  <a:gd name="connsiteX15" fmla="*/ 233945 w 1539422"/>
                  <a:gd name="connsiteY15" fmla="*/ 2482954 h 3972502"/>
                  <a:gd name="connsiteX16" fmla="*/ 541028 w 1539422"/>
                  <a:gd name="connsiteY16" fmla="*/ 1844660 h 3972502"/>
                  <a:gd name="connsiteX17" fmla="*/ 715941 w 1539422"/>
                  <a:gd name="connsiteY17" fmla="*/ 1499005 h 3972502"/>
                  <a:gd name="connsiteX18" fmla="*/ 1036725 w 1539422"/>
                  <a:gd name="connsiteY18" fmla="*/ 691906 h 3972502"/>
                  <a:gd name="connsiteX19" fmla="*/ 1091604 w 1539422"/>
                  <a:gd name="connsiteY19" fmla="*/ 521536 h 3972502"/>
                  <a:gd name="connsiteX20" fmla="*/ 1130176 w 1539422"/>
                  <a:gd name="connsiteY20" fmla="*/ 459508 h 3972502"/>
                  <a:gd name="connsiteX21" fmla="*/ 1214542 w 1539422"/>
                  <a:gd name="connsiteY21" fmla="*/ 422054 h 3972502"/>
                  <a:gd name="connsiteX22" fmla="*/ 1503457 w 1539422"/>
                  <a:gd name="connsiteY22" fmla="*/ 343496 h 3972502"/>
                  <a:gd name="connsiteX23" fmla="*/ 1509265 w 1539422"/>
                  <a:gd name="connsiteY23" fmla="*/ 325550 h 3972502"/>
                  <a:gd name="connsiteX24" fmla="*/ 1518796 w 1539422"/>
                  <a:gd name="connsiteY24" fmla="*/ 233887 h 3972502"/>
                  <a:gd name="connsiteX25" fmla="*/ 1539422 w 1539422"/>
                  <a:gd name="connsiteY25" fmla="*/ 0 h 3972502"/>
                  <a:gd name="connsiteX26" fmla="*/ 1525870 w 1539422"/>
                  <a:gd name="connsiteY26" fmla="*/ 5585 h 397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39422" h="3972502">
                    <a:moveTo>
                      <a:pt x="1525870" y="5585"/>
                    </a:moveTo>
                    <a:cubicBezTo>
                      <a:pt x="1525870" y="5585"/>
                      <a:pt x="1525870" y="5585"/>
                      <a:pt x="1525870" y="5585"/>
                    </a:cubicBezTo>
                    <a:cubicBezTo>
                      <a:pt x="1521030" y="6553"/>
                      <a:pt x="1515743" y="6702"/>
                      <a:pt x="1511350" y="8638"/>
                    </a:cubicBezTo>
                    <a:cubicBezTo>
                      <a:pt x="1435472" y="41476"/>
                      <a:pt x="1359148" y="73346"/>
                      <a:pt x="1284090" y="107971"/>
                    </a:cubicBezTo>
                    <a:cubicBezTo>
                      <a:pt x="1184087" y="154138"/>
                      <a:pt x="1094285" y="215048"/>
                      <a:pt x="1028311" y="304999"/>
                    </a:cubicBezTo>
                    <a:cubicBezTo>
                      <a:pt x="977528" y="374323"/>
                      <a:pt x="940818" y="452360"/>
                      <a:pt x="900533" y="527939"/>
                    </a:cubicBezTo>
                    <a:cubicBezTo>
                      <a:pt x="709984" y="885583"/>
                      <a:pt x="283984" y="1815024"/>
                      <a:pt x="260751" y="1873552"/>
                    </a:cubicBezTo>
                    <a:cubicBezTo>
                      <a:pt x="203638" y="2017563"/>
                      <a:pt x="149430" y="2162616"/>
                      <a:pt x="106241" y="2311690"/>
                    </a:cubicBezTo>
                    <a:cubicBezTo>
                      <a:pt x="76829" y="2413108"/>
                      <a:pt x="49352" y="2514972"/>
                      <a:pt x="36247" y="2619816"/>
                    </a:cubicBezTo>
                    <a:cubicBezTo>
                      <a:pt x="30811" y="2663525"/>
                      <a:pt x="27088" y="2707831"/>
                      <a:pt x="23290" y="2751763"/>
                    </a:cubicBezTo>
                    <a:cubicBezTo>
                      <a:pt x="20833" y="2779314"/>
                      <a:pt x="-6569" y="3905560"/>
                      <a:pt x="1473" y="3972502"/>
                    </a:cubicBezTo>
                    <a:cubicBezTo>
                      <a:pt x="84871" y="3970790"/>
                      <a:pt x="137590" y="3972502"/>
                      <a:pt x="209819" y="3972130"/>
                    </a:cubicBezTo>
                    <a:cubicBezTo>
                      <a:pt x="232530" y="3879573"/>
                      <a:pt x="246454" y="3785452"/>
                      <a:pt x="251294" y="3690587"/>
                    </a:cubicBezTo>
                    <a:cubicBezTo>
                      <a:pt x="258592" y="3547172"/>
                      <a:pt x="244742" y="3404800"/>
                      <a:pt x="219499" y="3263470"/>
                    </a:cubicBezTo>
                    <a:cubicBezTo>
                      <a:pt x="199990" y="3154233"/>
                      <a:pt x="177130" y="3045294"/>
                      <a:pt x="168418" y="2934569"/>
                    </a:cubicBezTo>
                    <a:cubicBezTo>
                      <a:pt x="156131" y="2779464"/>
                      <a:pt x="182640" y="2629272"/>
                      <a:pt x="233945" y="2482954"/>
                    </a:cubicBezTo>
                    <a:cubicBezTo>
                      <a:pt x="312503" y="2258747"/>
                      <a:pt x="427249" y="2051964"/>
                      <a:pt x="541028" y="1844660"/>
                    </a:cubicBezTo>
                    <a:cubicBezTo>
                      <a:pt x="603205" y="1731403"/>
                      <a:pt x="667540" y="1619039"/>
                      <a:pt x="715941" y="1499005"/>
                    </a:cubicBezTo>
                    <a:cubicBezTo>
                      <a:pt x="824060" y="1230494"/>
                      <a:pt x="930840" y="961311"/>
                      <a:pt x="1036725" y="691906"/>
                    </a:cubicBezTo>
                    <a:cubicBezTo>
                      <a:pt x="1058468" y="636506"/>
                      <a:pt x="1088849" y="583861"/>
                      <a:pt x="1091604" y="521536"/>
                    </a:cubicBezTo>
                    <a:cubicBezTo>
                      <a:pt x="1092721" y="496665"/>
                      <a:pt x="1109475" y="476188"/>
                      <a:pt x="1130176" y="459508"/>
                    </a:cubicBezTo>
                    <a:cubicBezTo>
                      <a:pt x="1155344" y="439180"/>
                      <a:pt x="1184459" y="429649"/>
                      <a:pt x="1214542" y="422054"/>
                    </a:cubicBezTo>
                    <a:cubicBezTo>
                      <a:pt x="1311343" y="397555"/>
                      <a:pt x="1412389" y="388992"/>
                      <a:pt x="1503457" y="343496"/>
                    </a:cubicBezTo>
                    <a:cubicBezTo>
                      <a:pt x="1505393" y="337539"/>
                      <a:pt x="1507329" y="331507"/>
                      <a:pt x="1509265" y="325550"/>
                    </a:cubicBezTo>
                    <a:cubicBezTo>
                      <a:pt x="1512467" y="295021"/>
                      <a:pt x="1516413" y="264491"/>
                      <a:pt x="1518796" y="233887"/>
                    </a:cubicBezTo>
                    <a:cubicBezTo>
                      <a:pt x="1524827" y="155850"/>
                      <a:pt x="1538231" y="78409"/>
                      <a:pt x="1539422" y="0"/>
                    </a:cubicBezTo>
                    <a:cubicBezTo>
                      <a:pt x="1534805" y="1787"/>
                      <a:pt x="1530338" y="3723"/>
                      <a:pt x="1525870" y="5585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99">
                <a:extLst>
                  <a:ext uri="{FF2B5EF4-FFF2-40B4-BE49-F238E27FC236}">
                    <a16:creationId xmlns:a16="http://schemas.microsoft.com/office/drawing/2014/main" id="{5F63854D-4D38-46DF-B19F-AF036FBD1487}"/>
                  </a:ext>
                </a:extLst>
              </p:cNvPr>
              <p:cNvSpPr/>
              <p:nvPr/>
            </p:nvSpPr>
            <p:spPr>
              <a:xfrm>
                <a:off x="1874370" y="3064543"/>
                <a:ext cx="274893" cy="187211"/>
              </a:xfrm>
              <a:custGeom>
                <a:avLst/>
                <a:gdLst>
                  <a:gd name="connsiteX0" fmla="*/ 148092 w 408356"/>
                  <a:gd name="connsiteY0" fmla="*/ 278103 h 278103"/>
                  <a:gd name="connsiteX1" fmla="*/ 358 w 408356"/>
                  <a:gd name="connsiteY1" fmla="*/ 145784 h 278103"/>
                  <a:gd name="connsiteX2" fmla="*/ 110042 w 408356"/>
                  <a:gd name="connsiteY2" fmla="*/ 25378 h 278103"/>
                  <a:gd name="connsiteX3" fmla="*/ 242734 w 408356"/>
                  <a:gd name="connsiteY3" fmla="*/ 2667 h 278103"/>
                  <a:gd name="connsiteX4" fmla="*/ 401786 w 408356"/>
                  <a:gd name="connsiteY4" fmla="*/ 172143 h 278103"/>
                  <a:gd name="connsiteX5" fmla="*/ 328515 w 408356"/>
                  <a:gd name="connsiteY5" fmla="*/ 244968 h 278103"/>
                  <a:gd name="connsiteX6" fmla="*/ 148092 w 408356"/>
                  <a:gd name="connsiteY6" fmla="*/ 278103 h 27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356" h="278103">
                    <a:moveTo>
                      <a:pt x="148092" y="278103"/>
                    </a:moveTo>
                    <a:cubicBezTo>
                      <a:pt x="58141" y="278029"/>
                      <a:pt x="6985" y="226129"/>
                      <a:pt x="358" y="145784"/>
                    </a:cubicBezTo>
                    <a:cubicBezTo>
                      <a:pt x="-4556" y="85916"/>
                      <a:pt x="41536" y="35877"/>
                      <a:pt x="110042" y="25378"/>
                    </a:cubicBezTo>
                    <a:cubicBezTo>
                      <a:pt x="154347" y="18602"/>
                      <a:pt x="198578" y="10783"/>
                      <a:pt x="242734" y="2667"/>
                    </a:cubicBezTo>
                    <a:cubicBezTo>
                      <a:pt x="348620" y="-16768"/>
                      <a:pt x="432986" y="73108"/>
                      <a:pt x="401786" y="172143"/>
                    </a:cubicBezTo>
                    <a:cubicBezTo>
                      <a:pt x="390021" y="209449"/>
                      <a:pt x="365001" y="236553"/>
                      <a:pt x="328515" y="244968"/>
                    </a:cubicBezTo>
                    <a:cubicBezTo>
                      <a:pt x="263509" y="260158"/>
                      <a:pt x="197237" y="269391"/>
                      <a:pt x="148092" y="278103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00">
                <a:extLst>
                  <a:ext uri="{FF2B5EF4-FFF2-40B4-BE49-F238E27FC236}">
                    <a16:creationId xmlns:a16="http://schemas.microsoft.com/office/drawing/2014/main" id="{58D2DEBB-E821-46CD-A171-7E51D8BEA65C}"/>
                  </a:ext>
                </a:extLst>
              </p:cNvPr>
              <p:cNvSpPr/>
              <p:nvPr/>
            </p:nvSpPr>
            <p:spPr>
              <a:xfrm>
                <a:off x="2404043" y="3016674"/>
                <a:ext cx="105543" cy="169615"/>
              </a:xfrm>
              <a:custGeom>
                <a:avLst/>
                <a:gdLst>
                  <a:gd name="connsiteX0" fmla="*/ 17871 w 156785"/>
                  <a:gd name="connsiteY0" fmla="*/ 251966 h 251965"/>
                  <a:gd name="connsiteX1" fmla="*/ 56294 w 156785"/>
                  <a:gd name="connsiteY1" fmla="*/ 246604 h 251965"/>
                  <a:gd name="connsiteX2" fmla="*/ 156297 w 156785"/>
                  <a:gd name="connsiteY2" fmla="*/ 146303 h 251965"/>
                  <a:gd name="connsiteX3" fmla="*/ 71335 w 156785"/>
                  <a:gd name="connsiteY3" fmla="*/ 2144 h 251965"/>
                  <a:gd name="connsiteX4" fmla="*/ 40656 w 156785"/>
                  <a:gd name="connsiteY4" fmla="*/ 15398 h 251965"/>
                  <a:gd name="connsiteX5" fmla="*/ 0 w 156785"/>
                  <a:gd name="connsiteY5" fmla="*/ 81521 h 251965"/>
                  <a:gd name="connsiteX6" fmla="*/ 0 w 156785"/>
                  <a:gd name="connsiteY6" fmla="*/ 81521 h 251965"/>
                  <a:gd name="connsiteX7" fmla="*/ 17871 w 156785"/>
                  <a:gd name="connsiteY7" fmla="*/ 251966 h 25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785" h="251965">
                    <a:moveTo>
                      <a:pt x="17871" y="251966"/>
                    </a:moveTo>
                    <a:cubicBezTo>
                      <a:pt x="30679" y="250179"/>
                      <a:pt x="43561" y="248838"/>
                      <a:pt x="56294" y="246604"/>
                    </a:cubicBezTo>
                    <a:cubicBezTo>
                      <a:pt x="112438" y="236924"/>
                      <a:pt x="152350" y="196715"/>
                      <a:pt x="156297" y="146303"/>
                    </a:cubicBezTo>
                    <a:cubicBezTo>
                      <a:pt x="161435" y="80404"/>
                      <a:pt x="125618" y="20313"/>
                      <a:pt x="71335" y="2144"/>
                    </a:cubicBezTo>
                    <a:cubicBezTo>
                      <a:pt x="55847" y="-3068"/>
                      <a:pt x="48177" y="1176"/>
                      <a:pt x="40656" y="15398"/>
                    </a:cubicBezTo>
                    <a:cubicBezTo>
                      <a:pt x="28594" y="38184"/>
                      <a:pt x="13701" y="59555"/>
                      <a:pt x="0" y="81521"/>
                    </a:cubicBezTo>
                    <a:cubicBezTo>
                      <a:pt x="0" y="81521"/>
                      <a:pt x="0" y="81521"/>
                      <a:pt x="0" y="81521"/>
                    </a:cubicBezTo>
                    <a:cubicBezTo>
                      <a:pt x="9903" y="161717"/>
                      <a:pt x="11914" y="210192"/>
                      <a:pt x="17871" y="251966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01">
                <a:extLst>
                  <a:ext uri="{FF2B5EF4-FFF2-40B4-BE49-F238E27FC236}">
                    <a16:creationId xmlns:a16="http://schemas.microsoft.com/office/drawing/2014/main" id="{F2ECD1D6-42B6-4253-ADA6-8132BAED7FD8}"/>
                  </a:ext>
                </a:extLst>
              </p:cNvPr>
              <p:cNvSpPr/>
              <p:nvPr/>
            </p:nvSpPr>
            <p:spPr>
              <a:xfrm>
                <a:off x="2404093" y="3071551"/>
                <a:ext cx="11980" cy="114738"/>
              </a:xfrm>
              <a:custGeom>
                <a:avLst/>
                <a:gdLst>
                  <a:gd name="connsiteX0" fmla="*/ 17796 w 17796"/>
                  <a:gd name="connsiteY0" fmla="*/ 170445 h 170444"/>
                  <a:gd name="connsiteX1" fmla="*/ 0 w 17796"/>
                  <a:gd name="connsiteY1" fmla="*/ 0 h 170444"/>
                  <a:gd name="connsiteX2" fmla="*/ 0 w 17796"/>
                  <a:gd name="connsiteY2" fmla="*/ 0 h 170444"/>
                  <a:gd name="connsiteX3" fmla="*/ 0 w 17796"/>
                  <a:gd name="connsiteY3" fmla="*/ 0 h 170444"/>
                  <a:gd name="connsiteX4" fmla="*/ 17796 w 17796"/>
                  <a:gd name="connsiteY4" fmla="*/ 170445 h 17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6" h="170444">
                    <a:moveTo>
                      <a:pt x="17796" y="170445"/>
                    </a:moveTo>
                    <a:cubicBezTo>
                      <a:pt x="11765" y="128671"/>
                      <a:pt x="9829" y="8019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15" y="57262"/>
                      <a:pt x="9457" y="113853"/>
                      <a:pt x="17796" y="170445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02">
                <a:extLst>
                  <a:ext uri="{FF2B5EF4-FFF2-40B4-BE49-F238E27FC236}">
                    <a16:creationId xmlns:a16="http://schemas.microsoft.com/office/drawing/2014/main" id="{98DF5F77-507B-4DD4-921D-2409305C45A7}"/>
                  </a:ext>
                </a:extLst>
              </p:cNvPr>
              <p:cNvSpPr/>
              <p:nvPr/>
            </p:nvSpPr>
            <p:spPr>
              <a:xfrm>
                <a:off x="1327805" y="2395328"/>
                <a:ext cx="1199438" cy="879714"/>
              </a:xfrm>
              <a:custGeom>
                <a:avLst/>
                <a:gdLst>
                  <a:gd name="connsiteX0" fmla="*/ 1682603 w 1781773"/>
                  <a:gd name="connsiteY0" fmla="*/ 905723 h 1306821"/>
                  <a:gd name="connsiteX1" fmla="*/ 1669945 w 1781773"/>
                  <a:gd name="connsiteY1" fmla="*/ 871619 h 1306821"/>
                  <a:gd name="connsiteX2" fmla="*/ 1707846 w 1781773"/>
                  <a:gd name="connsiteY2" fmla="*/ 676676 h 1306821"/>
                  <a:gd name="connsiteX3" fmla="*/ 1566963 w 1781773"/>
                  <a:gd name="connsiteY3" fmla="*/ 402505 h 1306821"/>
                  <a:gd name="connsiteX4" fmla="*/ 1534646 w 1781773"/>
                  <a:gd name="connsiteY4" fmla="*/ 316724 h 1306821"/>
                  <a:gd name="connsiteX5" fmla="*/ 1535689 w 1781773"/>
                  <a:gd name="connsiteY5" fmla="*/ 301906 h 1306821"/>
                  <a:gd name="connsiteX6" fmla="*/ 1425633 w 1781773"/>
                  <a:gd name="connsiteY6" fmla="*/ 105176 h 1306821"/>
                  <a:gd name="connsiteX7" fmla="*/ 925543 w 1781773"/>
                  <a:gd name="connsiteY7" fmla="*/ 19544 h 1306821"/>
                  <a:gd name="connsiteX8" fmla="*/ 139739 w 1781773"/>
                  <a:gd name="connsiteY8" fmla="*/ 461852 h 1306821"/>
                  <a:gd name="connsiteX9" fmla="*/ 8090 w 1781773"/>
                  <a:gd name="connsiteY9" fmla="*/ 896341 h 1306821"/>
                  <a:gd name="connsiteX10" fmla="*/ 191714 w 1781773"/>
                  <a:gd name="connsiteY10" fmla="*/ 1305959 h 1306821"/>
                  <a:gd name="connsiteX11" fmla="*/ 198118 w 1781773"/>
                  <a:gd name="connsiteY11" fmla="*/ 1273717 h 1306821"/>
                  <a:gd name="connsiteX12" fmla="*/ 319269 w 1781773"/>
                  <a:gd name="connsiteY12" fmla="*/ 1132312 h 1306821"/>
                  <a:gd name="connsiteX13" fmla="*/ 487926 w 1781773"/>
                  <a:gd name="connsiteY13" fmla="*/ 1221444 h 1306821"/>
                  <a:gd name="connsiteX14" fmla="*/ 507733 w 1781773"/>
                  <a:gd name="connsiteY14" fmla="*/ 1251825 h 1306821"/>
                  <a:gd name="connsiteX15" fmla="*/ 542805 w 1781773"/>
                  <a:gd name="connsiteY15" fmla="*/ 1199552 h 1306821"/>
                  <a:gd name="connsiteX16" fmla="*/ 577877 w 1781773"/>
                  <a:gd name="connsiteY16" fmla="*/ 1180266 h 1306821"/>
                  <a:gd name="connsiteX17" fmla="*/ 765895 w 1781773"/>
                  <a:gd name="connsiteY17" fmla="*/ 1194042 h 1306821"/>
                  <a:gd name="connsiteX18" fmla="*/ 805137 w 1781773"/>
                  <a:gd name="connsiteY18" fmla="*/ 1221593 h 1306821"/>
                  <a:gd name="connsiteX19" fmla="*/ 962774 w 1781773"/>
                  <a:gd name="connsiteY19" fmla="*/ 1304842 h 1306821"/>
                  <a:gd name="connsiteX20" fmla="*/ 1127411 w 1781773"/>
                  <a:gd name="connsiteY20" fmla="*/ 1276174 h 1306821"/>
                  <a:gd name="connsiteX21" fmla="*/ 1247891 w 1781773"/>
                  <a:gd name="connsiteY21" fmla="*/ 1142216 h 1306821"/>
                  <a:gd name="connsiteX22" fmla="*/ 1249678 w 1781773"/>
                  <a:gd name="connsiteY22" fmla="*/ 1098581 h 1306821"/>
                  <a:gd name="connsiteX23" fmla="*/ 1296292 w 1781773"/>
                  <a:gd name="connsiteY23" fmla="*/ 1090911 h 1306821"/>
                  <a:gd name="connsiteX24" fmla="*/ 1302249 w 1781773"/>
                  <a:gd name="connsiteY24" fmla="*/ 1090316 h 1306821"/>
                  <a:gd name="connsiteX25" fmla="*/ 1327119 w 1781773"/>
                  <a:gd name="connsiteY25" fmla="*/ 1109155 h 1306821"/>
                  <a:gd name="connsiteX26" fmla="*/ 1499872 w 1781773"/>
                  <a:gd name="connsiteY26" fmla="*/ 1228816 h 1306821"/>
                  <a:gd name="connsiteX27" fmla="*/ 1614694 w 1781773"/>
                  <a:gd name="connsiteY27" fmla="*/ 1210870 h 1306821"/>
                  <a:gd name="connsiteX28" fmla="*/ 1643883 w 1781773"/>
                  <a:gd name="connsiteY28" fmla="*/ 1204392 h 1306821"/>
                  <a:gd name="connsiteX29" fmla="*/ 1780820 w 1781773"/>
                  <a:gd name="connsiteY29" fmla="*/ 1079891 h 1306821"/>
                  <a:gd name="connsiteX30" fmla="*/ 1682603 w 1781773"/>
                  <a:gd name="connsiteY30" fmla="*/ 905723 h 1306821"/>
                  <a:gd name="connsiteX31" fmla="*/ 1211553 w 1781773"/>
                  <a:gd name="connsiteY31" fmla="*/ 1171927 h 1306821"/>
                  <a:gd name="connsiteX32" fmla="*/ 1140442 w 1781773"/>
                  <a:gd name="connsiteY32" fmla="*/ 1242666 h 1306821"/>
                  <a:gd name="connsiteX33" fmla="*/ 959423 w 1781773"/>
                  <a:gd name="connsiteY33" fmla="*/ 1276472 h 1306821"/>
                  <a:gd name="connsiteX34" fmla="*/ 811615 w 1781773"/>
                  <a:gd name="connsiteY34" fmla="*/ 1143407 h 1306821"/>
                  <a:gd name="connsiteX35" fmla="*/ 919139 w 1781773"/>
                  <a:gd name="connsiteY35" fmla="*/ 1024714 h 1306821"/>
                  <a:gd name="connsiteX36" fmla="*/ 1054363 w 1781773"/>
                  <a:gd name="connsiteY36" fmla="*/ 1001631 h 1306821"/>
                  <a:gd name="connsiteX37" fmla="*/ 1211553 w 1781773"/>
                  <a:gd name="connsiteY37" fmla="*/ 1171927 h 1306821"/>
                  <a:gd name="connsiteX38" fmla="*/ 1323173 w 1781773"/>
                  <a:gd name="connsiteY38" fmla="*/ 1040351 h 1306821"/>
                  <a:gd name="connsiteX39" fmla="*/ 1294058 w 1781773"/>
                  <a:gd name="connsiteY39" fmla="*/ 1067158 h 1306821"/>
                  <a:gd name="connsiteX40" fmla="*/ 1249678 w 1781773"/>
                  <a:gd name="connsiteY40" fmla="*/ 1072519 h 1306821"/>
                  <a:gd name="connsiteX41" fmla="*/ 1232701 w 1781773"/>
                  <a:gd name="connsiteY41" fmla="*/ 1064328 h 1306821"/>
                  <a:gd name="connsiteX42" fmla="*/ 1027556 w 1781773"/>
                  <a:gd name="connsiteY42" fmla="*/ 976388 h 1306821"/>
                  <a:gd name="connsiteX43" fmla="*/ 901342 w 1781773"/>
                  <a:gd name="connsiteY43" fmla="*/ 999620 h 1306821"/>
                  <a:gd name="connsiteX44" fmla="*/ 786447 w 1781773"/>
                  <a:gd name="connsiteY44" fmla="*/ 1142142 h 1306821"/>
                  <a:gd name="connsiteX45" fmla="*/ 760459 w 1781773"/>
                  <a:gd name="connsiteY45" fmla="*/ 1166267 h 1306821"/>
                  <a:gd name="connsiteX46" fmla="*/ 665147 w 1781773"/>
                  <a:gd name="connsiteY46" fmla="*/ 1157481 h 1306821"/>
                  <a:gd name="connsiteX47" fmla="*/ 570207 w 1781773"/>
                  <a:gd name="connsiteY47" fmla="*/ 1149439 h 1306821"/>
                  <a:gd name="connsiteX48" fmla="*/ 608034 w 1781773"/>
                  <a:gd name="connsiteY48" fmla="*/ 994482 h 1306821"/>
                  <a:gd name="connsiteX49" fmla="*/ 602301 w 1781773"/>
                  <a:gd name="connsiteY49" fmla="*/ 746894 h 1306821"/>
                  <a:gd name="connsiteX50" fmla="*/ 624863 w 1781773"/>
                  <a:gd name="connsiteY50" fmla="*/ 717035 h 1306821"/>
                  <a:gd name="connsiteX51" fmla="*/ 1197033 w 1781773"/>
                  <a:gd name="connsiteY51" fmla="*/ 606086 h 1306821"/>
                  <a:gd name="connsiteX52" fmla="*/ 1463013 w 1781773"/>
                  <a:gd name="connsiteY52" fmla="*/ 447183 h 1306821"/>
                  <a:gd name="connsiteX53" fmla="*/ 1558623 w 1781773"/>
                  <a:gd name="connsiteY53" fmla="*/ 703036 h 1306821"/>
                  <a:gd name="connsiteX54" fmla="*/ 1578877 w 1781773"/>
                  <a:gd name="connsiteY54" fmla="*/ 878246 h 1306821"/>
                  <a:gd name="connsiteX55" fmla="*/ 1560038 w 1781773"/>
                  <a:gd name="connsiteY55" fmla="*/ 903489 h 1306821"/>
                  <a:gd name="connsiteX56" fmla="*/ 1448121 w 1781773"/>
                  <a:gd name="connsiteY56" fmla="*/ 922105 h 1306821"/>
                  <a:gd name="connsiteX57" fmla="*/ 1323173 w 1781773"/>
                  <a:gd name="connsiteY57" fmla="*/ 1040351 h 1306821"/>
                  <a:gd name="connsiteX58" fmla="*/ 1751481 w 1781773"/>
                  <a:gd name="connsiteY58" fmla="*/ 1074157 h 1306821"/>
                  <a:gd name="connsiteX59" fmla="*/ 1651776 w 1781773"/>
                  <a:gd name="connsiteY59" fmla="*/ 1174160 h 1306821"/>
                  <a:gd name="connsiteX60" fmla="*/ 1613502 w 1781773"/>
                  <a:gd name="connsiteY60" fmla="*/ 1179447 h 1306821"/>
                  <a:gd name="connsiteX61" fmla="*/ 1448865 w 1781773"/>
                  <a:gd name="connsiteY61" fmla="*/ 1198212 h 1306821"/>
                  <a:gd name="connsiteX62" fmla="*/ 1347671 w 1781773"/>
                  <a:gd name="connsiteY62" fmla="*/ 1061350 h 1306821"/>
                  <a:gd name="connsiteX63" fmla="*/ 1452961 w 1781773"/>
                  <a:gd name="connsiteY63" fmla="*/ 951294 h 1306821"/>
                  <a:gd name="connsiteX64" fmla="*/ 1564580 w 1781773"/>
                  <a:gd name="connsiteY64" fmla="*/ 930891 h 1306821"/>
                  <a:gd name="connsiteX65" fmla="*/ 1587440 w 1781773"/>
                  <a:gd name="connsiteY65" fmla="*/ 947199 h 1306821"/>
                  <a:gd name="connsiteX66" fmla="*/ 1595706 w 1781773"/>
                  <a:gd name="connsiteY66" fmla="*/ 1009375 h 1306821"/>
                  <a:gd name="connsiteX67" fmla="*/ 1636288 w 1781773"/>
                  <a:gd name="connsiteY67" fmla="*/ 943550 h 1306821"/>
                  <a:gd name="connsiteX68" fmla="*/ 1666892 w 1781773"/>
                  <a:gd name="connsiteY68" fmla="*/ 930370 h 1306821"/>
                  <a:gd name="connsiteX69" fmla="*/ 1751481 w 1781773"/>
                  <a:gd name="connsiteY69" fmla="*/ 1074157 h 130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81773" h="1306821">
                    <a:moveTo>
                      <a:pt x="1682603" y="905723"/>
                    </a:moveTo>
                    <a:cubicBezTo>
                      <a:pt x="1659669" y="896787"/>
                      <a:pt x="1663094" y="888001"/>
                      <a:pt x="1669945" y="871619"/>
                    </a:cubicBezTo>
                    <a:cubicBezTo>
                      <a:pt x="1696007" y="809294"/>
                      <a:pt x="1711644" y="744288"/>
                      <a:pt x="1707846" y="676676"/>
                    </a:cubicBezTo>
                    <a:cubicBezTo>
                      <a:pt x="1701591" y="565057"/>
                      <a:pt x="1650436" y="474808"/>
                      <a:pt x="1566963" y="402505"/>
                    </a:cubicBezTo>
                    <a:cubicBezTo>
                      <a:pt x="1539859" y="379049"/>
                      <a:pt x="1508063" y="359764"/>
                      <a:pt x="1534646" y="316724"/>
                    </a:cubicBezTo>
                    <a:cubicBezTo>
                      <a:pt x="1536955" y="313001"/>
                      <a:pt x="1535391" y="306895"/>
                      <a:pt x="1535689" y="301906"/>
                    </a:cubicBezTo>
                    <a:cubicBezTo>
                      <a:pt x="1541348" y="212700"/>
                      <a:pt x="1492054" y="153577"/>
                      <a:pt x="1425633" y="105176"/>
                    </a:cubicBezTo>
                    <a:cubicBezTo>
                      <a:pt x="1273357" y="-5773"/>
                      <a:pt x="1101572" y="-18878"/>
                      <a:pt x="925543" y="19544"/>
                    </a:cubicBezTo>
                    <a:cubicBezTo>
                      <a:pt x="619353" y="86337"/>
                      <a:pt x="359478" y="239358"/>
                      <a:pt x="139739" y="461852"/>
                    </a:cubicBezTo>
                    <a:cubicBezTo>
                      <a:pt x="19482" y="583524"/>
                      <a:pt x="-18568" y="730959"/>
                      <a:pt x="8090" y="896341"/>
                    </a:cubicBezTo>
                    <a:cubicBezTo>
                      <a:pt x="32662" y="1048766"/>
                      <a:pt x="99604" y="1183245"/>
                      <a:pt x="191714" y="1305959"/>
                    </a:cubicBezTo>
                    <a:cubicBezTo>
                      <a:pt x="193874" y="1295236"/>
                      <a:pt x="196182" y="1284514"/>
                      <a:pt x="198118" y="1273717"/>
                    </a:cubicBezTo>
                    <a:cubicBezTo>
                      <a:pt x="210553" y="1203350"/>
                      <a:pt x="263496" y="1141471"/>
                      <a:pt x="319269" y="1132312"/>
                    </a:cubicBezTo>
                    <a:cubicBezTo>
                      <a:pt x="385913" y="1121366"/>
                      <a:pt x="448014" y="1154577"/>
                      <a:pt x="487926" y="1221444"/>
                    </a:cubicBezTo>
                    <a:cubicBezTo>
                      <a:pt x="493809" y="1231273"/>
                      <a:pt x="495224" y="1244155"/>
                      <a:pt x="507733" y="1251825"/>
                    </a:cubicBezTo>
                    <a:cubicBezTo>
                      <a:pt x="519722" y="1234252"/>
                      <a:pt x="533051" y="1217870"/>
                      <a:pt x="542805" y="1199552"/>
                    </a:cubicBezTo>
                    <a:cubicBezTo>
                      <a:pt x="550996" y="1184213"/>
                      <a:pt x="560676" y="1178852"/>
                      <a:pt x="577877" y="1180266"/>
                    </a:cubicBezTo>
                    <a:cubicBezTo>
                      <a:pt x="640500" y="1185553"/>
                      <a:pt x="703198" y="1189649"/>
                      <a:pt x="765895" y="1194042"/>
                    </a:cubicBezTo>
                    <a:cubicBezTo>
                      <a:pt x="784660" y="1195382"/>
                      <a:pt x="796276" y="1201414"/>
                      <a:pt x="805137" y="1221593"/>
                    </a:cubicBezTo>
                    <a:cubicBezTo>
                      <a:pt x="831124" y="1280940"/>
                      <a:pt x="900821" y="1315714"/>
                      <a:pt x="962774" y="1304842"/>
                    </a:cubicBezTo>
                    <a:cubicBezTo>
                      <a:pt x="1017653" y="1295236"/>
                      <a:pt x="1072532" y="1285705"/>
                      <a:pt x="1127411" y="1276174"/>
                    </a:cubicBezTo>
                    <a:cubicBezTo>
                      <a:pt x="1193831" y="1264632"/>
                      <a:pt x="1242902" y="1208934"/>
                      <a:pt x="1247891" y="1142216"/>
                    </a:cubicBezTo>
                    <a:cubicBezTo>
                      <a:pt x="1249008" y="1127175"/>
                      <a:pt x="1234711" y="1108261"/>
                      <a:pt x="1249678" y="1098581"/>
                    </a:cubicBezTo>
                    <a:cubicBezTo>
                      <a:pt x="1261816" y="1090688"/>
                      <a:pt x="1280506" y="1093071"/>
                      <a:pt x="1296292" y="1090911"/>
                    </a:cubicBezTo>
                    <a:cubicBezTo>
                      <a:pt x="1298302" y="1090613"/>
                      <a:pt x="1300313" y="1090688"/>
                      <a:pt x="1302249" y="1090316"/>
                    </a:cubicBezTo>
                    <a:cubicBezTo>
                      <a:pt x="1317588" y="1087486"/>
                      <a:pt x="1323768" y="1091730"/>
                      <a:pt x="1327119" y="1109155"/>
                    </a:cubicBezTo>
                    <a:cubicBezTo>
                      <a:pt x="1343948" y="1197616"/>
                      <a:pt x="1430473" y="1242964"/>
                      <a:pt x="1499872" y="1228816"/>
                    </a:cubicBezTo>
                    <a:cubicBezTo>
                      <a:pt x="1537774" y="1221072"/>
                      <a:pt x="1576345" y="1216753"/>
                      <a:pt x="1614694" y="1210870"/>
                    </a:cubicBezTo>
                    <a:cubicBezTo>
                      <a:pt x="1624374" y="1208637"/>
                      <a:pt x="1634054" y="1205733"/>
                      <a:pt x="1643883" y="1204392"/>
                    </a:cubicBezTo>
                    <a:cubicBezTo>
                      <a:pt x="1719313" y="1194191"/>
                      <a:pt x="1774639" y="1146163"/>
                      <a:pt x="1780820" y="1079891"/>
                    </a:cubicBezTo>
                    <a:cubicBezTo>
                      <a:pt x="1787447" y="1008332"/>
                      <a:pt x="1760044" y="935955"/>
                      <a:pt x="1682603" y="905723"/>
                    </a:cubicBezTo>
                    <a:close/>
                    <a:moveTo>
                      <a:pt x="1211553" y="1171927"/>
                    </a:moveTo>
                    <a:cubicBezTo>
                      <a:pt x="1199863" y="1207669"/>
                      <a:pt x="1176035" y="1234475"/>
                      <a:pt x="1140442" y="1242666"/>
                    </a:cubicBezTo>
                    <a:cubicBezTo>
                      <a:pt x="1074766" y="1257856"/>
                      <a:pt x="1007749" y="1267685"/>
                      <a:pt x="959423" y="1276472"/>
                    </a:cubicBezTo>
                    <a:cubicBezTo>
                      <a:pt x="868653" y="1276174"/>
                      <a:pt x="817274" y="1223157"/>
                      <a:pt x="811615" y="1143407"/>
                    </a:cubicBezTo>
                    <a:cubicBezTo>
                      <a:pt x="807445" y="1084582"/>
                      <a:pt x="852346" y="1035437"/>
                      <a:pt x="919139" y="1024714"/>
                    </a:cubicBezTo>
                    <a:cubicBezTo>
                      <a:pt x="964263" y="1017491"/>
                      <a:pt x="1009313" y="1009673"/>
                      <a:pt x="1054363" y="1001631"/>
                    </a:cubicBezTo>
                    <a:cubicBezTo>
                      <a:pt x="1159727" y="982717"/>
                      <a:pt x="1243647" y="1073487"/>
                      <a:pt x="1211553" y="1171927"/>
                    </a:cubicBezTo>
                    <a:close/>
                    <a:moveTo>
                      <a:pt x="1323173" y="1040351"/>
                    </a:moveTo>
                    <a:cubicBezTo>
                      <a:pt x="1319375" y="1057776"/>
                      <a:pt x="1315205" y="1068647"/>
                      <a:pt x="1294058" y="1067158"/>
                    </a:cubicBezTo>
                    <a:cubicBezTo>
                      <a:pt x="1279463" y="1066190"/>
                      <a:pt x="1264422" y="1070360"/>
                      <a:pt x="1249678" y="1072519"/>
                    </a:cubicBezTo>
                    <a:cubicBezTo>
                      <a:pt x="1242008" y="1073636"/>
                      <a:pt x="1236349" y="1071998"/>
                      <a:pt x="1232701" y="1064328"/>
                    </a:cubicBezTo>
                    <a:cubicBezTo>
                      <a:pt x="1190183" y="974750"/>
                      <a:pt x="1116614" y="958070"/>
                      <a:pt x="1027556" y="976388"/>
                    </a:cubicBezTo>
                    <a:cubicBezTo>
                      <a:pt x="985634" y="985026"/>
                      <a:pt x="943265" y="991131"/>
                      <a:pt x="901342" y="999620"/>
                    </a:cubicBezTo>
                    <a:cubicBezTo>
                      <a:pt x="830603" y="1013917"/>
                      <a:pt x="785330" y="1069392"/>
                      <a:pt x="786447" y="1142142"/>
                    </a:cubicBezTo>
                    <a:cubicBezTo>
                      <a:pt x="786745" y="1163289"/>
                      <a:pt x="782649" y="1169767"/>
                      <a:pt x="760459" y="1166267"/>
                    </a:cubicBezTo>
                    <a:cubicBezTo>
                      <a:pt x="729036" y="1161278"/>
                      <a:pt x="696943" y="1160162"/>
                      <a:pt x="665147" y="1157481"/>
                    </a:cubicBezTo>
                    <a:cubicBezTo>
                      <a:pt x="634469" y="1154875"/>
                      <a:pt x="603269" y="1157630"/>
                      <a:pt x="570207" y="1149439"/>
                    </a:cubicBezTo>
                    <a:cubicBezTo>
                      <a:pt x="587706" y="1098581"/>
                      <a:pt x="602673" y="1047723"/>
                      <a:pt x="608034" y="994482"/>
                    </a:cubicBezTo>
                    <a:cubicBezTo>
                      <a:pt x="616449" y="911680"/>
                      <a:pt x="616076" y="828952"/>
                      <a:pt x="602301" y="746894"/>
                    </a:cubicBezTo>
                    <a:cubicBezTo>
                      <a:pt x="598652" y="725226"/>
                      <a:pt x="600663" y="718896"/>
                      <a:pt x="624863" y="717035"/>
                    </a:cubicBezTo>
                    <a:cubicBezTo>
                      <a:pt x="819806" y="702142"/>
                      <a:pt x="1012589" y="675559"/>
                      <a:pt x="1197033" y="606086"/>
                    </a:cubicBezTo>
                    <a:cubicBezTo>
                      <a:pt x="1294579" y="569376"/>
                      <a:pt x="1386094" y="522613"/>
                      <a:pt x="1463013" y="447183"/>
                    </a:cubicBezTo>
                    <a:cubicBezTo>
                      <a:pt x="1514169" y="526485"/>
                      <a:pt x="1544997" y="611819"/>
                      <a:pt x="1558623" y="703036"/>
                    </a:cubicBezTo>
                    <a:cubicBezTo>
                      <a:pt x="1567261" y="761117"/>
                      <a:pt x="1570984" y="819942"/>
                      <a:pt x="1578877" y="878246"/>
                    </a:cubicBezTo>
                    <a:cubicBezTo>
                      <a:pt x="1581260" y="895968"/>
                      <a:pt x="1575452" y="901106"/>
                      <a:pt x="1560038" y="903489"/>
                    </a:cubicBezTo>
                    <a:cubicBezTo>
                      <a:pt x="1522658" y="909223"/>
                      <a:pt x="1485427" y="915999"/>
                      <a:pt x="1448121" y="922105"/>
                    </a:cubicBezTo>
                    <a:cubicBezTo>
                      <a:pt x="1378945" y="933498"/>
                      <a:pt x="1338438" y="970952"/>
                      <a:pt x="1323173" y="1040351"/>
                    </a:cubicBezTo>
                    <a:close/>
                    <a:moveTo>
                      <a:pt x="1751481" y="1074157"/>
                    </a:moveTo>
                    <a:cubicBezTo>
                      <a:pt x="1747535" y="1124494"/>
                      <a:pt x="1707772" y="1164555"/>
                      <a:pt x="1651776" y="1174160"/>
                    </a:cubicBezTo>
                    <a:cubicBezTo>
                      <a:pt x="1639117" y="1176320"/>
                      <a:pt x="1626235" y="1177735"/>
                      <a:pt x="1613502" y="1179447"/>
                    </a:cubicBezTo>
                    <a:cubicBezTo>
                      <a:pt x="1558772" y="1187489"/>
                      <a:pt x="1505382" y="1210200"/>
                      <a:pt x="1448865" y="1198212"/>
                    </a:cubicBezTo>
                    <a:cubicBezTo>
                      <a:pt x="1385200" y="1184734"/>
                      <a:pt x="1346554" y="1131047"/>
                      <a:pt x="1347671" y="1061350"/>
                    </a:cubicBezTo>
                    <a:cubicBezTo>
                      <a:pt x="1348564" y="1003045"/>
                      <a:pt x="1386838" y="963134"/>
                      <a:pt x="1452961" y="951294"/>
                    </a:cubicBezTo>
                    <a:cubicBezTo>
                      <a:pt x="1490192" y="944667"/>
                      <a:pt x="1527796" y="939529"/>
                      <a:pt x="1564580" y="930891"/>
                    </a:cubicBezTo>
                    <a:cubicBezTo>
                      <a:pt x="1582004" y="926796"/>
                      <a:pt x="1585057" y="933423"/>
                      <a:pt x="1587440" y="947199"/>
                    </a:cubicBezTo>
                    <a:cubicBezTo>
                      <a:pt x="1591014" y="967825"/>
                      <a:pt x="1587887" y="989344"/>
                      <a:pt x="1595706" y="1009375"/>
                    </a:cubicBezTo>
                    <a:cubicBezTo>
                      <a:pt x="1609407" y="987483"/>
                      <a:pt x="1624225" y="966261"/>
                      <a:pt x="1636288" y="943550"/>
                    </a:cubicBezTo>
                    <a:cubicBezTo>
                      <a:pt x="1643808" y="929402"/>
                      <a:pt x="1651478" y="925158"/>
                      <a:pt x="1666892" y="930370"/>
                    </a:cubicBezTo>
                    <a:cubicBezTo>
                      <a:pt x="1720952" y="948613"/>
                      <a:pt x="1756619" y="1008407"/>
                      <a:pt x="1751481" y="1074157"/>
                    </a:cubicBezTo>
                    <a:close/>
                  </a:path>
                </a:pathLst>
              </a:custGeom>
              <a:solidFill>
                <a:srgbClr val="2C347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103">
                <a:extLst>
                  <a:ext uri="{FF2B5EF4-FFF2-40B4-BE49-F238E27FC236}">
                    <a16:creationId xmlns:a16="http://schemas.microsoft.com/office/drawing/2014/main" id="{755F93C9-0A4A-4CB7-9EF3-31524AD1A842}"/>
                  </a:ext>
                </a:extLst>
              </p:cNvPr>
              <p:cNvSpPr/>
              <p:nvPr/>
            </p:nvSpPr>
            <p:spPr>
              <a:xfrm>
                <a:off x="1419016" y="4654981"/>
                <a:ext cx="83159" cy="47212"/>
              </a:xfrm>
              <a:custGeom>
                <a:avLst/>
                <a:gdLst>
                  <a:gd name="connsiteX0" fmla="*/ 26509 w 123533"/>
                  <a:gd name="connsiteY0" fmla="*/ 56815 h 70134"/>
                  <a:gd name="connsiteX1" fmla="*/ 68506 w 123533"/>
                  <a:gd name="connsiteY1" fmla="*/ 68506 h 70134"/>
                  <a:gd name="connsiteX2" fmla="*/ 119512 w 123533"/>
                  <a:gd name="connsiteY2" fmla="*/ 58230 h 70134"/>
                  <a:gd name="connsiteX3" fmla="*/ 123533 w 123533"/>
                  <a:gd name="connsiteY3" fmla="*/ 48996 h 70134"/>
                  <a:gd name="connsiteX4" fmla="*/ 14669 w 123533"/>
                  <a:gd name="connsiteY4" fmla="*/ 0 h 70134"/>
                  <a:gd name="connsiteX5" fmla="*/ 0 w 123533"/>
                  <a:gd name="connsiteY5" fmla="*/ 41327 h 70134"/>
                  <a:gd name="connsiteX6" fmla="*/ 26509 w 123533"/>
                  <a:gd name="connsiteY6" fmla="*/ 56815 h 7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33" h="70134">
                    <a:moveTo>
                      <a:pt x="26509" y="56815"/>
                    </a:moveTo>
                    <a:cubicBezTo>
                      <a:pt x="39837" y="62251"/>
                      <a:pt x="54209" y="65825"/>
                      <a:pt x="68506" y="68506"/>
                    </a:cubicBezTo>
                    <a:cubicBezTo>
                      <a:pt x="89429" y="72526"/>
                      <a:pt x="107226" y="69101"/>
                      <a:pt x="119512" y="58230"/>
                    </a:cubicBezTo>
                    <a:lnTo>
                      <a:pt x="123533" y="48996"/>
                    </a:lnTo>
                    <a:lnTo>
                      <a:pt x="14669" y="0"/>
                    </a:lnTo>
                    <a:lnTo>
                      <a:pt x="0" y="41327"/>
                    </a:lnTo>
                    <a:cubicBezTo>
                      <a:pt x="7223" y="47731"/>
                      <a:pt x="16382" y="52645"/>
                      <a:pt x="26509" y="5681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04">
                <a:extLst>
                  <a:ext uri="{FF2B5EF4-FFF2-40B4-BE49-F238E27FC236}">
                    <a16:creationId xmlns:a16="http://schemas.microsoft.com/office/drawing/2014/main" id="{2E6EFCD5-5179-4949-BBC5-D30AE679647C}"/>
                  </a:ext>
                </a:extLst>
              </p:cNvPr>
              <p:cNvSpPr/>
              <p:nvPr/>
            </p:nvSpPr>
            <p:spPr>
              <a:xfrm>
                <a:off x="1502175" y="4666761"/>
                <a:ext cx="9223" cy="22106"/>
              </a:xfrm>
              <a:custGeom>
                <a:avLst/>
                <a:gdLst>
                  <a:gd name="connsiteX0" fmla="*/ 13701 w 13701"/>
                  <a:gd name="connsiteY0" fmla="*/ 0 h 32838"/>
                  <a:gd name="connsiteX1" fmla="*/ 0 w 13701"/>
                  <a:gd name="connsiteY1" fmla="*/ 31498 h 32838"/>
                  <a:gd name="connsiteX2" fmla="*/ 2979 w 13701"/>
                  <a:gd name="connsiteY2" fmla="*/ 32838 h 32838"/>
                  <a:gd name="connsiteX3" fmla="*/ 13701 w 13701"/>
                  <a:gd name="connsiteY3" fmla="*/ 0 h 3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1" h="32838">
                    <a:moveTo>
                      <a:pt x="13701" y="0"/>
                    </a:moveTo>
                    <a:lnTo>
                      <a:pt x="0" y="31498"/>
                    </a:lnTo>
                    <a:lnTo>
                      <a:pt x="2979" y="32838"/>
                    </a:lnTo>
                    <a:cubicBezTo>
                      <a:pt x="8787" y="24498"/>
                      <a:pt x="12584" y="13627"/>
                      <a:pt x="13701" y="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05">
                <a:extLst>
                  <a:ext uri="{FF2B5EF4-FFF2-40B4-BE49-F238E27FC236}">
                    <a16:creationId xmlns:a16="http://schemas.microsoft.com/office/drawing/2014/main" id="{643C1971-9190-4E78-80A1-0893B2136241}"/>
                  </a:ext>
                </a:extLst>
              </p:cNvPr>
              <p:cNvSpPr/>
              <p:nvPr/>
            </p:nvSpPr>
            <p:spPr>
              <a:xfrm>
                <a:off x="1408687" y="4646410"/>
                <a:ext cx="20204" cy="36341"/>
              </a:xfrm>
              <a:custGeom>
                <a:avLst/>
                <a:gdLst>
                  <a:gd name="connsiteX0" fmla="*/ 15345 w 30013"/>
                  <a:gd name="connsiteY0" fmla="*/ 53985 h 53985"/>
                  <a:gd name="connsiteX1" fmla="*/ 30014 w 30013"/>
                  <a:gd name="connsiteY1" fmla="*/ 12659 h 53985"/>
                  <a:gd name="connsiteX2" fmla="*/ 1941 w 30013"/>
                  <a:gd name="connsiteY2" fmla="*/ 0 h 53985"/>
                  <a:gd name="connsiteX3" fmla="*/ 303 w 30013"/>
                  <a:gd name="connsiteY3" fmla="*/ 12733 h 53985"/>
                  <a:gd name="connsiteX4" fmla="*/ 15345 w 30013"/>
                  <a:gd name="connsiteY4" fmla="*/ 53985 h 5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3" h="53985">
                    <a:moveTo>
                      <a:pt x="15345" y="53985"/>
                    </a:moveTo>
                    <a:lnTo>
                      <a:pt x="30014" y="12659"/>
                    </a:lnTo>
                    <a:lnTo>
                      <a:pt x="1941" y="0"/>
                    </a:lnTo>
                    <a:cubicBezTo>
                      <a:pt x="1271" y="4021"/>
                      <a:pt x="676" y="8266"/>
                      <a:pt x="303" y="12733"/>
                    </a:cubicBezTo>
                    <a:cubicBezTo>
                      <a:pt x="-1484" y="31721"/>
                      <a:pt x="4771" y="44529"/>
                      <a:pt x="15345" y="5398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06">
                <a:extLst>
                  <a:ext uri="{FF2B5EF4-FFF2-40B4-BE49-F238E27FC236}">
                    <a16:creationId xmlns:a16="http://schemas.microsoft.com/office/drawing/2014/main" id="{78EF1260-1AF6-4326-8B96-967A3E31A635}"/>
                  </a:ext>
                </a:extLst>
              </p:cNvPr>
              <p:cNvSpPr/>
              <p:nvPr/>
            </p:nvSpPr>
            <p:spPr>
              <a:xfrm>
                <a:off x="1499469" y="4687965"/>
                <a:ext cx="4712" cy="6215"/>
              </a:xfrm>
              <a:custGeom>
                <a:avLst/>
                <a:gdLst>
                  <a:gd name="connsiteX0" fmla="*/ 6999 w 6999"/>
                  <a:gd name="connsiteY0" fmla="*/ 1340 h 9233"/>
                  <a:gd name="connsiteX1" fmla="*/ 4021 w 6999"/>
                  <a:gd name="connsiteY1" fmla="*/ 0 h 9233"/>
                  <a:gd name="connsiteX2" fmla="*/ 0 w 6999"/>
                  <a:gd name="connsiteY2" fmla="*/ 9233 h 9233"/>
                  <a:gd name="connsiteX3" fmla="*/ 6999 w 6999"/>
                  <a:gd name="connsiteY3" fmla="*/ 1340 h 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9" h="9233">
                    <a:moveTo>
                      <a:pt x="6999" y="1340"/>
                    </a:moveTo>
                    <a:lnTo>
                      <a:pt x="4021" y="0"/>
                    </a:lnTo>
                    <a:lnTo>
                      <a:pt x="0" y="9233"/>
                    </a:lnTo>
                    <a:cubicBezTo>
                      <a:pt x="2606" y="6925"/>
                      <a:pt x="4915" y="4244"/>
                      <a:pt x="6999" y="134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107">
                <a:extLst>
                  <a:ext uri="{FF2B5EF4-FFF2-40B4-BE49-F238E27FC236}">
                    <a16:creationId xmlns:a16="http://schemas.microsoft.com/office/drawing/2014/main" id="{0EFDF17F-CA11-4959-B591-BE440FFE901A}"/>
                  </a:ext>
                </a:extLst>
              </p:cNvPr>
              <p:cNvSpPr/>
              <p:nvPr/>
            </p:nvSpPr>
            <p:spPr>
              <a:xfrm>
                <a:off x="1425081" y="4827465"/>
                <a:ext cx="16391" cy="37644"/>
              </a:xfrm>
              <a:custGeom>
                <a:avLst/>
                <a:gdLst>
                  <a:gd name="connsiteX0" fmla="*/ 13329 w 24349"/>
                  <a:gd name="connsiteY0" fmla="*/ 17722 h 55920"/>
                  <a:gd name="connsiteX1" fmla="*/ 0 w 24349"/>
                  <a:gd name="connsiteY1" fmla="*/ 55921 h 55920"/>
                  <a:gd name="connsiteX2" fmla="*/ 24349 w 24349"/>
                  <a:gd name="connsiteY2" fmla="*/ 0 h 55920"/>
                  <a:gd name="connsiteX3" fmla="*/ 13329 w 24349"/>
                  <a:gd name="connsiteY3" fmla="*/ 17722 h 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9" h="55920">
                    <a:moveTo>
                      <a:pt x="13329" y="17722"/>
                    </a:moveTo>
                    <a:cubicBezTo>
                      <a:pt x="8861" y="30455"/>
                      <a:pt x="4468" y="43188"/>
                      <a:pt x="0" y="55921"/>
                    </a:cubicBezTo>
                    <a:lnTo>
                      <a:pt x="24349" y="0"/>
                    </a:lnTo>
                    <a:cubicBezTo>
                      <a:pt x="15339" y="1117"/>
                      <a:pt x="15637" y="11169"/>
                      <a:pt x="13329" y="17722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08">
                <a:extLst>
                  <a:ext uri="{FF2B5EF4-FFF2-40B4-BE49-F238E27FC236}">
                    <a16:creationId xmlns:a16="http://schemas.microsoft.com/office/drawing/2014/main" id="{0F27669E-8C9B-4285-94A8-9DE1B471473D}"/>
                  </a:ext>
                </a:extLst>
              </p:cNvPr>
              <p:cNvSpPr/>
              <p:nvPr/>
            </p:nvSpPr>
            <p:spPr>
              <a:xfrm>
                <a:off x="1171767" y="3761486"/>
                <a:ext cx="592286" cy="1547840"/>
              </a:xfrm>
              <a:custGeom>
                <a:avLst/>
                <a:gdLst>
                  <a:gd name="connsiteX0" fmla="*/ 804832 w 879845"/>
                  <a:gd name="connsiteY0" fmla="*/ 1340549 h 2299328"/>
                  <a:gd name="connsiteX1" fmla="*/ 644738 w 879845"/>
                  <a:gd name="connsiteY1" fmla="*/ 833534 h 2299328"/>
                  <a:gd name="connsiteX2" fmla="*/ 515322 w 879845"/>
                  <a:gd name="connsiteY2" fmla="*/ 396513 h 2299328"/>
                  <a:gd name="connsiteX3" fmla="*/ 520162 w 879845"/>
                  <a:gd name="connsiteY3" fmla="*/ 209165 h 2299328"/>
                  <a:gd name="connsiteX4" fmla="*/ 520162 w 879845"/>
                  <a:gd name="connsiteY4" fmla="*/ 209165 h 2299328"/>
                  <a:gd name="connsiteX5" fmla="*/ 573030 w 879845"/>
                  <a:gd name="connsiteY5" fmla="*/ 0 h 2299328"/>
                  <a:gd name="connsiteX6" fmla="*/ 95204 w 879845"/>
                  <a:gd name="connsiteY6" fmla="*/ 162850 h 2299328"/>
                  <a:gd name="connsiteX7" fmla="*/ 67206 w 879845"/>
                  <a:gd name="connsiteY7" fmla="*/ 186529 h 2299328"/>
                  <a:gd name="connsiteX8" fmla="*/ 264 w 879845"/>
                  <a:gd name="connsiteY8" fmla="*/ 737030 h 2299328"/>
                  <a:gd name="connsiteX9" fmla="*/ 32879 w 879845"/>
                  <a:gd name="connsiteY9" fmla="*/ 795930 h 2299328"/>
                  <a:gd name="connsiteX10" fmla="*/ 400649 w 879845"/>
                  <a:gd name="connsiteY10" fmla="*/ 994075 h 2299328"/>
                  <a:gd name="connsiteX11" fmla="*/ 199675 w 879845"/>
                  <a:gd name="connsiteY11" fmla="*/ 1218133 h 2299328"/>
                  <a:gd name="connsiteX12" fmla="*/ 194239 w 879845"/>
                  <a:gd name="connsiteY12" fmla="*/ 1292372 h 2299328"/>
                  <a:gd name="connsiteX13" fmla="*/ 765963 w 879845"/>
                  <a:gd name="connsiteY13" fmla="*/ 2114885 h 2299328"/>
                  <a:gd name="connsiteX14" fmla="*/ 847797 w 879845"/>
                  <a:gd name="connsiteY14" fmla="*/ 2299329 h 2299328"/>
                  <a:gd name="connsiteX15" fmla="*/ 879667 w 879845"/>
                  <a:gd name="connsiteY15" fmla="*/ 2031189 h 2299328"/>
                  <a:gd name="connsiteX16" fmla="*/ 804832 w 879845"/>
                  <a:gd name="connsiteY16" fmla="*/ 1340549 h 229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9845" h="2299328">
                    <a:moveTo>
                      <a:pt x="804832" y="1340549"/>
                    </a:moveTo>
                    <a:cubicBezTo>
                      <a:pt x="767899" y="1166530"/>
                      <a:pt x="722179" y="995043"/>
                      <a:pt x="644738" y="833534"/>
                    </a:cubicBezTo>
                    <a:cubicBezTo>
                      <a:pt x="578243" y="694885"/>
                      <a:pt x="529544" y="550502"/>
                      <a:pt x="515322" y="396513"/>
                    </a:cubicBezTo>
                    <a:cubicBezTo>
                      <a:pt x="509588" y="334039"/>
                      <a:pt x="507801" y="271193"/>
                      <a:pt x="520162" y="209165"/>
                    </a:cubicBezTo>
                    <a:lnTo>
                      <a:pt x="520162" y="209165"/>
                    </a:lnTo>
                    <a:lnTo>
                      <a:pt x="573030" y="0"/>
                    </a:lnTo>
                    <a:cubicBezTo>
                      <a:pt x="573030" y="0"/>
                      <a:pt x="136605" y="148106"/>
                      <a:pt x="95204" y="162850"/>
                    </a:cubicBezTo>
                    <a:cubicBezTo>
                      <a:pt x="82322" y="167466"/>
                      <a:pt x="72121" y="173423"/>
                      <a:pt x="67206" y="186529"/>
                    </a:cubicBezTo>
                    <a:cubicBezTo>
                      <a:pt x="50750" y="220558"/>
                      <a:pt x="5700" y="668301"/>
                      <a:pt x="264" y="737030"/>
                    </a:cubicBezTo>
                    <a:cubicBezTo>
                      <a:pt x="-1895" y="763986"/>
                      <a:pt x="9200" y="783123"/>
                      <a:pt x="32879" y="795930"/>
                    </a:cubicBezTo>
                    <a:cubicBezTo>
                      <a:pt x="70706" y="816333"/>
                      <a:pt x="400649" y="994075"/>
                      <a:pt x="400649" y="994075"/>
                    </a:cubicBezTo>
                    <a:cubicBezTo>
                      <a:pt x="400649" y="994075"/>
                      <a:pt x="255224" y="1153797"/>
                      <a:pt x="199675" y="1218133"/>
                    </a:cubicBezTo>
                    <a:cubicBezTo>
                      <a:pt x="174283" y="1247545"/>
                      <a:pt x="172273" y="1259161"/>
                      <a:pt x="194239" y="1292372"/>
                    </a:cubicBezTo>
                    <a:cubicBezTo>
                      <a:pt x="231843" y="1349112"/>
                      <a:pt x="675044" y="1977055"/>
                      <a:pt x="765963" y="2114885"/>
                    </a:cubicBezTo>
                    <a:cubicBezTo>
                      <a:pt x="800215" y="2166860"/>
                      <a:pt x="830298" y="2237153"/>
                      <a:pt x="847797" y="2299329"/>
                    </a:cubicBezTo>
                    <a:cubicBezTo>
                      <a:pt x="847797" y="2287415"/>
                      <a:pt x="878848" y="2101110"/>
                      <a:pt x="879667" y="2031189"/>
                    </a:cubicBezTo>
                    <a:cubicBezTo>
                      <a:pt x="882422" y="1797973"/>
                      <a:pt x="853158" y="1568107"/>
                      <a:pt x="804832" y="13405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09">
                <a:extLst>
                  <a:ext uri="{FF2B5EF4-FFF2-40B4-BE49-F238E27FC236}">
                    <a16:creationId xmlns:a16="http://schemas.microsoft.com/office/drawing/2014/main" id="{1B8BA226-65FD-4ACB-84DB-C0CB3938C308}"/>
                  </a:ext>
                </a:extLst>
              </p:cNvPr>
              <p:cNvSpPr/>
              <p:nvPr/>
            </p:nvSpPr>
            <p:spPr>
              <a:xfrm>
                <a:off x="2145358" y="3735520"/>
                <a:ext cx="531261" cy="1573756"/>
              </a:xfrm>
              <a:custGeom>
                <a:avLst/>
                <a:gdLst>
                  <a:gd name="connsiteX0" fmla="*/ 786301 w 789192"/>
                  <a:gd name="connsiteY0" fmla="*/ 777910 h 2337826"/>
                  <a:gd name="connsiteX1" fmla="*/ 642960 w 789192"/>
                  <a:gd name="connsiteY1" fmla="*/ 208793 h 2337826"/>
                  <a:gd name="connsiteX2" fmla="*/ 601336 w 789192"/>
                  <a:gd name="connsiteY2" fmla="*/ 157116 h 2337826"/>
                  <a:gd name="connsiteX3" fmla="*/ 473037 w 789192"/>
                  <a:gd name="connsiteY3" fmla="*/ 107598 h 2337826"/>
                  <a:gd name="connsiteX4" fmla="*/ 256946 w 789192"/>
                  <a:gd name="connsiteY4" fmla="*/ 47135 h 2337826"/>
                  <a:gd name="connsiteX5" fmla="*/ 497 w 789192"/>
                  <a:gd name="connsiteY5" fmla="*/ 0 h 2337826"/>
                  <a:gd name="connsiteX6" fmla="*/ 155826 w 789192"/>
                  <a:gd name="connsiteY6" fmla="*/ 246694 h 2337826"/>
                  <a:gd name="connsiteX7" fmla="*/ 264765 w 789192"/>
                  <a:gd name="connsiteY7" fmla="*/ 688183 h 2337826"/>
                  <a:gd name="connsiteX8" fmla="*/ 269531 w 789192"/>
                  <a:gd name="connsiteY8" fmla="*/ 1151042 h 2337826"/>
                  <a:gd name="connsiteX9" fmla="*/ 278094 w 789192"/>
                  <a:gd name="connsiteY9" fmla="*/ 1613901 h 2337826"/>
                  <a:gd name="connsiteX10" fmla="*/ 328207 w 789192"/>
                  <a:gd name="connsiteY10" fmla="*/ 2337826 h 2337826"/>
                  <a:gd name="connsiteX11" fmla="*/ 716976 w 789192"/>
                  <a:gd name="connsiteY11" fmla="*/ 1423947 h 2337826"/>
                  <a:gd name="connsiteX12" fmla="*/ 757633 w 789192"/>
                  <a:gd name="connsiteY12" fmla="*/ 1338464 h 2337826"/>
                  <a:gd name="connsiteX13" fmla="*/ 746910 w 789192"/>
                  <a:gd name="connsiteY13" fmla="*/ 1302276 h 2337826"/>
                  <a:gd name="connsiteX14" fmla="*/ 500439 w 789192"/>
                  <a:gd name="connsiteY14" fmla="*/ 1101599 h 2337826"/>
                  <a:gd name="connsiteX15" fmla="*/ 500290 w 789192"/>
                  <a:gd name="connsiteY15" fmla="*/ 1040986 h 2337826"/>
                  <a:gd name="connsiteX16" fmla="*/ 765079 w 789192"/>
                  <a:gd name="connsiteY16" fmla="*/ 838895 h 2337826"/>
                  <a:gd name="connsiteX17" fmla="*/ 786301 w 789192"/>
                  <a:gd name="connsiteY17" fmla="*/ 777910 h 233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9192" h="2337826">
                    <a:moveTo>
                      <a:pt x="786301" y="777910"/>
                    </a:moveTo>
                    <a:cubicBezTo>
                      <a:pt x="747952" y="630549"/>
                      <a:pt x="643630" y="218175"/>
                      <a:pt x="642960" y="208793"/>
                    </a:cubicBezTo>
                    <a:cubicBezTo>
                      <a:pt x="640950" y="181912"/>
                      <a:pt x="625834" y="167466"/>
                      <a:pt x="601336" y="157116"/>
                    </a:cubicBezTo>
                    <a:cubicBezTo>
                      <a:pt x="559041" y="139171"/>
                      <a:pt x="516746" y="121597"/>
                      <a:pt x="473037" y="107598"/>
                    </a:cubicBezTo>
                    <a:cubicBezTo>
                      <a:pt x="401702" y="84813"/>
                      <a:pt x="330441" y="61730"/>
                      <a:pt x="256946" y="47135"/>
                    </a:cubicBezTo>
                    <a:lnTo>
                      <a:pt x="497" y="0"/>
                    </a:lnTo>
                    <a:cubicBezTo>
                      <a:pt x="-10002" y="18243"/>
                      <a:pt x="149125" y="232100"/>
                      <a:pt x="155826" y="246694"/>
                    </a:cubicBezTo>
                    <a:cubicBezTo>
                      <a:pt x="220013" y="387056"/>
                      <a:pt x="257244" y="533375"/>
                      <a:pt x="264765" y="688183"/>
                    </a:cubicBezTo>
                    <a:cubicBezTo>
                      <a:pt x="272286" y="842544"/>
                      <a:pt x="269456" y="996755"/>
                      <a:pt x="269531" y="1151042"/>
                    </a:cubicBezTo>
                    <a:cubicBezTo>
                      <a:pt x="269605" y="1305403"/>
                      <a:pt x="272732" y="1459689"/>
                      <a:pt x="278094" y="1613901"/>
                    </a:cubicBezTo>
                    <a:cubicBezTo>
                      <a:pt x="283902" y="1781070"/>
                      <a:pt x="315921" y="2286223"/>
                      <a:pt x="328207" y="2337826"/>
                    </a:cubicBezTo>
                    <a:cubicBezTo>
                      <a:pt x="333196" y="2325986"/>
                      <a:pt x="716976" y="1423947"/>
                      <a:pt x="716976" y="1423947"/>
                    </a:cubicBezTo>
                    <a:cubicBezTo>
                      <a:pt x="716976" y="1423947"/>
                      <a:pt x="743634" y="1366760"/>
                      <a:pt x="757633" y="1338464"/>
                    </a:cubicBezTo>
                    <a:cubicBezTo>
                      <a:pt x="765749" y="1322157"/>
                      <a:pt x="758750" y="1311956"/>
                      <a:pt x="746910" y="1302276"/>
                    </a:cubicBezTo>
                    <a:cubicBezTo>
                      <a:pt x="664778" y="1235408"/>
                      <a:pt x="582720" y="1168317"/>
                      <a:pt x="500439" y="1101599"/>
                    </a:cubicBezTo>
                    <a:cubicBezTo>
                      <a:pt x="474005" y="1080154"/>
                      <a:pt x="473409" y="1061613"/>
                      <a:pt x="500290" y="1040986"/>
                    </a:cubicBezTo>
                    <a:cubicBezTo>
                      <a:pt x="588379" y="973374"/>
                      <a:pt x="676171" y="905390"/>
                      <a:pt x="765079" y="838895"/>
                    </a:cubicBezTo>
                    <a:cubicBezTo>
                      <a:pt x="787492" y="822290"/>
                      <a:pt x="793523" y="805685"/>
                      <a:pt x="786301" y="777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10">
                <a:extLst>
                  <a:ext uri="{FF2B5EF4-FFF2-40B4-BE49-F238E27FC236}">
                    <a16:creationId xmlns:a16="http://schemas.microsoft.com/office/drawing/2014/main" id="{33C27FF7-3136-4A6B-80A1-025ADF37F007}"/>
                  </a:ext>
                </a:extLst>
              </p:cNvPr>
              <p:cNvSpPr/>
              <p:nvPr/>
            </p:nvSpPr>
            <p:spPr>
              <a:xfrm>
                <a:off x="2139324" y="3684442"/>
                <a:ext cx="557051" cy="1317644"/>
              </a:xfrm>
              <a:custGeom>
                <a:avLst/>
                <a:gdLst>
                  <a:gd name="connsiteX0" fmla="*/ 216317 w 827503"/>
                  <a:gd name="connsiteY0" fmla="*/ 114523 h 1957369"/>
                  <a:gd name="connsiteX1" fmla="*/ 410814 w 827503"/>
                  <a:gd name="connsiteY1" fmla="*/ 525631 h 1957369"/>
                  <a:gd name="connsiteX2" fmla="*/ 453927 w 827503"/>
                  <a:gd name="connsiteY2" fmla="*/ 885732 h 1957369"/>
                  <a:gd name="connsiteX3" fmla="*/ 519603 w 827503"/>
                  <a:gd name="connsiteY3" fmla="*/ 1323572 h 1957369"/>
                  <a:gd name="connsiteX4" fmla="*/ 549537 w 827503"/>
                  <a:gd name="connsiteY4" fmla="*/ 1358792 h 1957369"/>
                  <a:gd name="connsiteX5" fmla="*/ 580812 w 827503"/>
                  <a:gd name="connsiteY5" fmla="*/ 1411512 h 1957369"/>
                  <a:gd name="connsiteX6" fmla="*/ 636063 w 827503"/>
                  <a:gd name="connsiteY6" fmla="*/ 1466242 h 1957369"/>
                  <a:gd name="connsiteX7" fmla="*/ 705388 w 827503"/>
                  <a:gd name="connsiteY7" fmla="*/ 1527227 h 1957369"/>
                  <a:gd name="connsiteX8" fmla="*/ 777839 w 827503"/>
                  <a:gd name="connsiteY8" fmla="*/ 1602062 h 1957369"/>
                  <a:gd name="connsiteX9" fmla="*/ 790051 w 827503"/>
                  <a:gd name="connsiteY9" fmla="*/ 1860745 h 1957369"/>
                  <a:gd name="connsiteX10" fmla="*/ 548495 w 827503"/>
                  <a:gd name="connsiteY10" fmla="*/ 1949578 h 1957369"/>
                  <a:gd name="connsiteX11" fmla="*/ 424366 w 827503"/>
                  <a:gd name="connsiteY11" fmla="*/ 1879583 h 1957369"/>
                  <a:gd name="connsiteX12" fmla="*/ 398602 w 827503"/>
                  <a:gd name="connsiteY12" fmla="*/ 1641527 h 1957369"/>
                  <a:gd name="connsiteX13" fmla="*/ 438439 w 827503"/>
                  <a:gd name="connsiteY13" fmla="*/ 1516579 h 1957369"/>
                  <a:gd name="connsiteX14" fmla="*/ 436131 w 827503"/>
                  <a:gd name="connsiteY14" fmla="*/ 1484411 h 1957369"/>
                  <a:gd name="connsiteX15" fmla="*/ 421759 w 827503"/>
                  <a:gd name="connsiteY15" fmla="*/ 1432287 h 1957369"/>
                  <a:gd name="connsiteX16" fmla="*/ 429057 w 827503"/>
                  <a:gd name="connsiteY16" fmla="*/ 1383663 h 1957369"/>
                  <a:gd name="connsiteX17" fmla="*/ 434567 w 827503"/>
                  <a:gd name="connsiteY17" fmla="*/ 1333029 h 1957369"/>
                  <a:gd name="connsiteX18" fmla="*/ 385720 w 827503"/>
                  <a:gd name="connsiteY18" fmla="*/ 1046571 h 1957369"/>
                  <a:gd name="connsiteX19" fmla="*/ 308130 w 827503"/>
                  <a:gd name="connsiteY19" fmla="*/ 464572 h 1957369"/>
                  <a:gd name="connsiteX20" fmla="*/ 149301 w 827503"/>
                  <a:gd name="connsiteY20" fmla="*/ 169700 h 1957369"/>
                  <a:gd name="connsiteX21" fmla="*/ 9460 w 827503"/>
                  <a:gd name="connsiteY21" fmla="*/ 76026 h 1957369"/>
                  <a:gd name="connsiteX22" fmla="*/ 2014 w 827503"/>
                  <a:gd name="connsiteY22" fmla="*/ 0 h 1957369"/>
                  <a:gd name="connsiteX23" fmla="*/ 200829 w 827503"/>
                  <a:gd name="connsiteY23" fmla="*/ 100822 h 1957369"/>
                  <a:gd name="connsiteX24" fmla="*/ 216317 w 827503"/>
                  <a:gd name="connsiteY24" fmla="*/ 114523 h 195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27503" h="1957369">
                    <a:moveTo>
                      <a:pt x="216317" y="114523"/>
                    </a:moveTo>
                    <a:cubicBezTo>
                      <a:pt x="328160" y="229270"/>
                      <a:pt x="377678" y="373802"/>
                      <a:pt x="410814" y="525631"/>
                    </a:cubicBezTo>
                    <a:cubicBezTo>
                      <a:pt x="436727" y="644176"/>
                      <a:pt x="444992" y="764954"/>
                      <a:pt x="453927" y="885732"/>
                    </a:cubicBezTo>
                    <a:cubicBezTo>
                      <a:pt x="464799" y="1033168"/>
                      <a:pt x="473883" y="1181199"/>
                      <a:pt x="519603" y="1323572"/>
                    </a:cubicBezTo>
                    <a:cubicBezTo>
                      <a:pt x="524741" y="1339581"/>
                      <a:pt x="528762" y="1353803"/>
                      <a:pt x="549537" y="1358792"/>
                    </a:cubicBezTo>
                    <a:cubicBezTo>
                      <a:pt x="575227" y="1364973"/>
                      <a:pt x="575227" y="1391631"/>
                      <a:pt x="580812" y="1411512"/>
                    </a:cubicBezTo>
                    <a:cubicBezTo>
                      <a:pt x="589151" y="1440999"/>
                      <a:pt x="597715" y="1463338"/>
                      <a:pt x="636063" y="1466242"/>
                    </a:cubicBezTo>
                    <a:cubicBezTo>
                      <a:pt x="676794" y="1470039"/>
                      <a:pt x="683049" y="1490963"/>
                      <a:pt x="705388" y="1527227"/>
                    </a:cubicBezTo>
                    <a:cubicBezTo>
                      <a:pt x="719386" y="1555820"/>
                      <a:pt x="722142" y="1532811"/>
                      <a:pt x="777839" y="1602062"/>
                    </a:cubicBezTo>
                    <a:cubicBezTo>
                      <a:pt x="840165" y="1677418"/>
                      <a:pt x="843367" y="1780251"/>
                      <a:pt x="790051" y="1860745"/>
                    </a:cubicBezTo>
                    <a:cubicBezTo>
                      <a:pt x="738449" y="1938707"/>
                      <a:pt x="641424" y="1974375"/>
                      <a:pt x="548495" y="1949578"/>
                    </a:cubicBezTo>
                    <a:cubicBezTo>
                      <a:pt x="507168" y="1936994"/>
                      <a:pt x="450279" y="1914655"/>
                      <a:pt x="424366" y="1879583"/>
                    </a:cubicBezTo>
                    <a:cubicBezTo>
                      <a:pt x="373285" y="1810482"/>
                      <a:pt x="355264" y="1717404"/>
                      <a:pt x="398602" y="1641527"/>
                    </a:cubicBezTo>
                    <a:cubicBezTo>
                      <a:pt x="438737" y="1571234"/>
                      <a:pt x="403591" y="1565650"/>
                      <a:pt x="438439" y="1516579"/>
                    </a:cubicBezTo>
                    <a:cubicBezTo>
                      <a:pt x="444843" y="1507569"/>
                      <a:pt x="439482" y="1494985"/>
                      <a:pt x="436131" y="1484411"/>
                    </a:cubicBezTo>
                    <a:cubicBezTo>
                      <a:pt x="430770" y="1467210"/>
                      <a:pt x="426749" y="1449562"/>
                      <a:pt x="421759" y="1432287"/>
                    </a:cubicBezTo>
                    <a:cubicBezTo>
                      <a:pt x="416696" y="1414788"/>
                      <a:pt x="417813" y="1397588"/>
                      <a:pt x="429057" y="1383663"/>
                    </a:cubicBezTo>
                    <a:cubicBezTo>
                      <a:pt x="442460" y="1367132"/>
                      <a:pt x="439928" y="1351197"/>
                      <a:pt x="434567" y="1333029"/>
                    </a:cubicBezTo>
                    <a:cubicBezTo>
                      <a:pt x="406942" y="1239503"/>
                      <a:pt x="393836" y="1143521"/>
                      <a:pt x="385720" y="1046571"/>
                    </a:cubicBezTo>
                    <a:cubicBezTo>
                      <a:pt x="369412" y="851330"/>
                      <a:pt x="360105" y="655196"/>
                      <a:pt x="308130" y="464572"/>
                    </a:cubicBezTo>
                    <a:cubicBezTo>
                      <a:pt x="277898" y="353846"/>
                      <a:pt x="234561" y="251088"/>
                      <a:pt x="149301" y="169700"/>
                    </a:cubicBezTo>
                    <a:cubicBezTo>
                      <a:pt x="109761" y="131948"/>
                      <a:pt x="57563" y="98365"/>
                      <a:pt x="9460" y="76026"/>
                    </a:cubicBezTo>
                    <a:cubicBezTo>
                      <a:pt x="2982" y="73644"/>
                      <a:pt x="-3347" y="39540"/>
                      <a:pt x="2014" y="0"/>
                    </a:cubicBezTo>
                    <a:cubicBezTo>
                      <a:pt x="79008" y="12510"/>
                      <a:pt x="142674" y="51305"/>
                      <a:pt x="200829" y="100822"/>
                    </a:cubicBezTo>
                    <a:cubicBezTo>
                      <a:pt x="206191" y="105141"/>
                      <a:pt x="211179" y="109907"/>
                      <a:pt x="216317" y="114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11">
                <a:extLst>
                  <a:ext uri="{FF2B5EF4-FFF2-40B4-BE49-F238E27FC236}">
                    <a16:creationId xmlns:a16="http://schemas.microsoft.com/office/drawing/2014/main" id="{49CD5105-72C4-4E38-A9F6-446FC75E6EB2}"/>
                  </a:ext>
                </a:extLst>
              </p:cNvPr>
              <p:cNvSpPr/>
              <p:nvPr/>
            </p:nvSpPr>
            <p:spPr>
              <a:xfrm>
                <a:off x="1147427" y="3660782"/>
                <a:ext cx="510640" cy="1049382"/>
              </a:xfrm>
              <a:custGeom>
                <a:avLst/>
                <a:gdLst>
                  <a:gd name="connsiteX0" fmla="*/ 758559 w 758559"/>
                  <a:gd name="connsiteY0" fmla="*/ 0 h 1558864"/>
                  <a:gd name="connsiteX1" fmla="*/ 741954 w 758559"/>
                  <a:gd name="connsiteY1" fmla="*/ 114970 h 1558864"/>
                  <a:gd name="connsiteX2" fmla="*/ 717456 w 758559"/>
                  <a:gd name="connsiteY2" fmla="*/ 140958 h 1558864"/>
                  <a:gd name="connsiteX3" fmla="*/ 599656 w 758559"/>
                  <a:gd name="connsiteY3" fmla="*/ 221154 h 1558864"/>
                  <a:gd name="connsiteX4" fmla="*/ 377088 w 758559"/>
                  <a:gd name="connsiteY4" fmla="*/ 615359 h 1558864"/>
                  <a:gd name="connsiteX5" fmla="*/ 407915 w 758559"/>
                  <a:gd name="connsiteY5" fmla="*/ 785505 h 1558864"/>
                  <a:gd name="connsiteX6" fmla="*/ 520502 w 758559"/>
                  <a:gd name="connsiteY6" fmla="*/ 1060793 h 1558864"/>
                  <a:gd name="connsiteX7" fmla="*/ 578956 w 758559"/>
                  <a:gd name="connsiteY7" fmla="*/ 1286862 h 1558864"/>
                  <a:gd name="connsiteX8" fmla="*/ 567116 w 758559"/>
                  <a:gd name="connsiteY8" fmla="*/ 1408906 h 1558864"/>
                  <a:gd name="connsiteX9" fmla="*/ 555277 w 758559"/>
                  <a:gd name="connsiteY9" fmla="*/ 1482772 h 1558864"/>
                  <a:gd name="connsiteX10" fmla="*/ 457209 w 758559"/>
                  <a:gd name="connsiteY10" fmla="*/ 1555597 h 1558864"/>
                  <a:gd name="connsiteX11" fmla="*/ 374779 w 758559"/>
                  <a:gd name="connsiteY11" fmla="*/ 1485528 h 1558864"/>
                  <a:gd name="connsiteX12" fmla="*/ 424222 w 758559"/>
                  <a:gd name="connsiteY12" fmla="*/ 1397066 h 1558864"/>
                  <a:gd name="connsiteX13" fmla="*/ 451476 w 758559"/>
                  <a:gd name="connsiteY13" fmla="*/ 1361473 h 1558864"/>
                  <a:gd name="connsiteX14" fmla="*/ 436881 w 758559"/>
                  <a:gd name="connsiteY14" fmla="*/ 1159829 h 1558864"/>
                  <a:gd name="connsiteX15" fmla="*/ 343505 w 758559"/>
                  <a:gd name="connsiteY15" fmla="*/ 936888 h 1558864"/>
                  <a:gd name="connsiteX16" fmla="*/ 175964 w 758559"/>
                  <a:gd name="connsiteY16" fmla="*/ 1360877 h 1558864"/>
                  <a:gd name="connsiteX17" fmla="*/ 172316 w 758559"/>
                  <a:gd name="connsiteY17" fmla="*/ 1420671 h 1558864"/>
                  <a:gd name="connsiteX18" fmla="*/ 145509 w 758559"/>
                  <a:gd name="connsiteY18" fmla="*/ 1524769 h 1558864"/>
                  <a:gd name="connsiteX19" fmla="*/ 46846 w 758559"/>
                  <a:gd name="connsiteY19" fmla="*/ 1525812 h 1558864"/>
                  <a:gd name="connsiteX20" fmla="*/ 2616 w 758559"/>
                  <a:gd name="connsiteY20" fmla="*/ 1478752 h 1558864"/>
                  <a:gd name="connsiteX21" fmla="*/ 15498 w 758559"/>
                  <a:gd name="connsiteY21" fmla="*/ 1407044 h 1558864"/>
                  <a:gd name="connsiteX22" fmla="*/ 91524 w 758559"/>
                  <a:gd name="connsiteY22" fmla="*/ 1258566 h 1558864"/>
                  <a:gd name="connsiteX23" fmla="*/ 208207 w 758559"/>
                  <a:gd name="connsiteY23" fmla="*/ 1005914 h 1558864"/>
                  <a:gd name="connsiteX24" fmla="*/ 240896 w 758559"/>
                  <a:gd name="connsiteY24" fmla="*/ 877988 h 1558864"/>
                  <a:gd name="connsiteX25" fmla="*/ 252140 w 758559"/>
                  <a:gd name="connsiteY25" fmla="*/ 680439 h 1558864"/>
                  <a:gd name="connsiteX26" fmla="*/ 406873 w 758559"/>
                  <a:gd name="connsiteY26" fmla="*/ 252354 h 1558864"/>
                  <a:gd name="connsiteX27" fmla="*/ 758559 w 758559"/>
                  <a:gd name="connsiteY27" fmla="*/ 0 h 155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58559" h="1558864">
                    <a:moveTo>
                      <a:pt x="758559" y="0"/>
                    </a:moveTo>
                    <a:cubicBezTo>
                      <a:pt x="754166" y="39465"/>
                      <a:pt x="752453" y="70516"/>
                      <a:pt x="741954" y="114970"/>
                    </a:cubicBezTo>
                    <a:cubicBezTo>
                      <a:pt x="737263" y="125172"/>
                      <a:pt x="727657" y="135596"/>
                      <a:pt x="717456" y="140958"/>
                    </a:cubicBezTo>
                    <a:cubicBezTo>
                      <a:pt x="675161" y="163147"/>
                      <a:pt x="637558" y="192337"/>
                      <a:pt x="599656" y="221154"/>
                    </a:cubicBezTo>
                    <a:cubicBezTo>
                      <a:pt x="481186" y="327561"/>
                      <a:pt x="398831" y="454892"/>
                      <a:pt x="377088" y="615359"/>
                    </a:cubicBezTo>
                    <a:cubicBezTo>
                      <a:pt x="369120" y="674258"/>
                      <a:pt x="391831" y="730105"/>
                      <a:pt x="407915" y="785505"/>
                    </a:cubicBezTo>
                    <a:cubicBezTo>
                      <a:pt x="435690" y="881115"/>
                      <a:pt x="482527" y="969204"/>
                      <a:pt x="520502" y="1060793"/>
                    </a:cubicBezTo>
                    <a:cubicBezTo>
                      <a:pt x="550660" y="1133543"/>
                      <a:pt x="570988" y="1208602"/>
                      <a:pt x="578956" y="1286862"/>
                    </a:cubicBezTo>
                    <a:cubicBezTo>
                      <a:pt x="583126" y="1328189"/>
                      <a:pt x="576498" y="1368919"/>
                      <a:pt x="567116" y="1408906"/>
                    </a:cubicBezTo>
                    <a:cubicBezTo>
                      <a:pt x="561383" y="1433404"/>
                      <a:pt x="556617" y="1457530"/>
                      <a:pt x="555277" y="1482772"/>
                    </a:cubicBezTo>
                    <a:cubicBezTo>
                      <a:pt x="552149" y="1541598"/>
                      <a:pt x="514620" y="1568777"/>
                      <a:pt x="457209" y="1555597"/>
                    </a:cubicBezTo>
                    <a:cubicBezTo>
                      <a:pt x="397416" y="1535120"/>
                      <a:pt x="377981" y="1519855"/>
                      <a:pt x="374779" y="1485528"/>
                    </a:cubicBezTo>
                    <a:cubicBezTo>
                      <a:pt x="371280" y="1448669"/>
                      <a:pt x="391980" y="1410321"/>
                      <a:pt x="424222" y="1397066"/>
                    </a:cubicBezTo>
                    <a:cubicBezTo>
                      <a:pt x="441647" y="1389918"/>
                      <a:pt x="448199" y="1378674"/>
                      <a:pt x="451476" y="1361473"/>
                    </a:cubicBezTo>
                    <a:cubicBezTo>
                      <a:pt x="460784" y="1313445"/>
                      <a:pt x="442019" y="1179040"/>
                      <a:pt x="436881" y="1159829"/>
                    </a:cubicBezTo>
                    <a:cubicBezTo>
                      <a:pt x="411936" y="1083728"/>
                      <a:pt x="379545" y="1010754"/>
                      <a:pt x="343505" y="936888"/>
                    </a:cubicBezTo>
                    <a:cubicBezTo>
                      <a:pt x="304859" y="1086185"/>
                      <a:pt x="237247" y="1222228"/>
                      <a:pt x="175964" y="1360877"/>
                    </a:cubicBezTo>
                    <a:cubicBezTo>
                      <a:pt x="167401" y="1380238"/>
                      <a:pt x="163455" y="1398034"/>
                      <a:pt x="172316" y="1420671"/>
                    </a:cubicBezTo>
                    <a:cubicBezTo>
                      <a:pt x="189070" y="1463487"/>
                      <a:pt x="176113" y="1503995"/>
                      <a:pt x="145509" y="1524769"/>
                    </a:cubicBezTo>
                    <a:cubicBezTo>
                      <a:pt x="127489" y="1536088"/>
                      <a:pt x="60771" y="1527748"/>
                      <a:pt x="46846" y="1525812"/>
                    </a:cubicBezTo>
                    <a:cubicBezTo>
                      <a:pt x="20933" y="1522238"/>
                      <a:pt x="7753" y="1502580"/>
                      <a:pt x="2616" y="1478752"/>
                    </a:cubicBezTo>
                    <a:cubicBezTo>
                      <a:pt x="-2820" y="1453583"/>
                      <a:pt x="-363" y="1427596"/>
                      <a:pt x="15498" y="1407044"/>
                    </a:cubicBezTo>
                    <a:cubicBezTo>
                      <a:pt x="50197" y="1362069"/>
                      <a:pt x="66430" y="1308158"/>
                      <a:pt x="91524" y="1258566"/>
                    </a:cubicBezTo>
                    <a:cubicBezTo>
                      <a:pt x="133446" y="1175764"/>
                      <a:pt x="171720" y="1091249"/>
                      <a:pt x="208207" y="1005914"/>
                    </a:cubicBezTo>
                    <a:cubicBezTo>
                      <a:pt x="217887" y="962950"/>
                      <a:pt x="235311" y="921995"/>
                      <a:pt x="240896" y="877988"/>
                    </a:cubicBezTo>
                    <a:cubicBezTo>
                      <a:pt x="249161" y="812386"/>
                      <a:pt x="256905" y="746412"/>
                      <a:pt x="252140" y="680439"/>
                    </a:cubicBezTo>
                    <a:cubicBezTo>
                      <a:pt x="240151" y="514238"/>
                      <a:pt x="313497" y="379982"/>
                      <a:pt x="406873" y="252354"/>
                    </a:cubicBezTo>
                    <a:cubicBezTo>
                      <a:pt x="469272" y="171785"/>
                      <a:pt x="649099" y="41327"/>
                      <a:pt x="758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12">
                <a:extLst>
                  <a:ext uri="{FF2B5EF4-FFF2-40B4-BE49-F238E27FC236}">
                    <a16:creationId xmlns:a16="http://schemas.microsoft.com/office/drawing/2014/main" id="{02D8D8CB-DCF2-4E3D-900E-EE3C584B49E1}"/>
                  </a:ext>
                </a:extLst>
              </p:cNvPr>
              <p:cNvSpPr/>
              <p:nvPr/>
            </p:nvSpPr>
            <p:spPr>
              <a:xfrm>
                <a:off x="2429857" y="4789470"/>
                <a:ext cx="227821" cy="148430"/>
              </a:xfrm>
              <a:custGeom>
                <a:avLst/>
                <a:gdLst>
                  <a:gd name="connsiteX0" fmla="*/ 0 w 338430"/>
                  <a:gd name="connsiteY0" fmla="*/ 57559 h 220494"/>
                  <a:gd name="connsiteX1" fmla="*/ 195017 w 338430"/>
                  <a:gd name="connsiteY1" fmla="*/ 150712 h 220494"/>
                  <a:gd name="connsiteX2" fmla="*/ 324657 w 338430"/>
                  <a:gd name="connsiteY2" fmla="*/ 0 h 220494"/>
                  <a:gd name="connsiteX3" fmla="*/ 311551 w 338430"/>
                  <a:gd name="connsiteY3" fmla="*/ 141627 h 220494"/>
                  <a:gd name="connsiteX4" fmla="*/ 138054 w 338430"/>
                  <a:gd name="connsiteY4" fmla="*/ 217654 h 220494"/>
                  <a:gd name="connsiteX5" fmla="*/ 0 w 338430"/>
                  <a:gd name="connsiteY5" fmla="*/ 57559 h 22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430" h="220494">
                    <a:moveTo>
                      <a:pt x="0" y="57559"/>
                    </a:moveTo>
                    <a:cubicBezTo>
                      <a:pt x="57485" y="138649"/>
                      <a:pt x="122044" y="168583"/>
                      <a:pt x="195017" y="150712"/>
                    </a:cubicBezTo>
                    <a:cubicBezTo>
                      <a:pt x="266799" y="133139"/>
                      <a:pt x="314604" y="77590"/>
                      <a:pt x="324657" y="0"/>
                    </a:cubicBezTo>
                    <a:cubicBezTo>
                      <a:pt x="347293" y="30679"/>
                      <a:pt x="341411" y="94568"/>
                      <a:pt x="311551" y="141627"/>
                    </a:cubicBezTo>
                    <a:cubicBezTo>
                      <a:pt x="274841" y="199485"/>
                      <a:pt x="204251" y="230387"/>
                      <a:pt x="138054" y="217654"/>
                    </a:cubicBezTo>
                    <a:cubicBezTo>
                      <a:pt x="62698" y="203134"/>
                      <a:pt x="15042" y="148925"/>
                      <a:pt x="0" y="57559"/>
                    </a:cubicBezTo>
                    <a:close/>
                  </a:path>
                </a:pathLst>
              </a:custGeom>
              <a:solidFill>
                <a:srgbClr val="F9F9FD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13">
                <a:extLst>
                  <a:ext uri="{FF2B5EF4-FFF2-40B4-BE49-F238E27FC236}">
                    <a16:creationId xmlns:a16="http://schemas.microsoft.com/office/drawing/2014/main" id="{D2E8E2D5-7D3C-4488-902A-2D71BB217BC1}"/>
                  </a:ext>
                </a:extLst>
              </p:cNvPr>
              <p:cNvSpPr/>
              <p:nvPr/>
            </p:nvSpPr>
            <p:spPr>
              <a:xfrm>
                <a:off x="1089509" y="4682801"/>
                <a:ext cx="397227" cy="740060"/>
              </a:xfrm>
              <a:custGeom>
                <a:avLst/>
                <a:gdLst>
                  <a:gd name="connsiteX0" fmla="*/ 490676 w 590083"/>
                  <a:gd name="connsiteY0" fmla="*/ 12287 h 1099365"/>
                  <a:gd name="connsiteX1" fmla="*/ 306382 w 590083"/>
                  <a:gd name="connsiteY1" fmla="*/ 537173 h 1099365"/>
                  <a:gd name="connsiteX2" fmla="*/ 259247 w 590083"/>
                  <a:gd name="connsiteY2" fmla="*/ 121672 h 1099365"/>
                  <a:gd name="connsiteX3" fmla="*/ 245471 w 590083"/>
                  <a:gd name="connsiteY3" fmla="*/ 0 h 1099365"/>
                  <a:gd name="connsiteX4" fmla="*/ 148968 w 590083"/>
                  <a:gd name="connsiteY4" fmla="*/ 9010 h 1099365"/>
                  <a:gd name="connsiteX5" fmla="*/ 173094 w 590083"/>
                  <a:gd name="connsiteY5" fmla="*/ 198145 h 1099365"/>
                  <a:gd name="connsiteX6" fmla="*/ 201166 w 590083"/>
                  <a:gd name="connsiteY6" fmla="*/ 469263 h 1099365"/>
                  <a:gd name="connsiteX7" fmla="*/ 227302 w 590083"/>
                  <a:gd name="connsiteY7" fmla="*/ 737551 h 1099365"/>
                  <a:gd name="connsiteX8" fmla="*/ 140032 w 590083"/>
                  <a:gd name="connsiteY8" fmla="*/ 907177 h 1099365"/>
                  <a:gd name="connsiteX9" fmla="*/ 8457 w 590083"/>
                  <a:gd name="connsiteY9" fmla="*/ 913432 h 1099365"/>
                  <a:gd name="connsiteX10" fmla="*/ 2426 w 590083"/>
                  <a:gd name="connsiteY10" fmla="*/ 996458 h 1099365"/>
                  <a:gd name="connsiteX11" fmla="*/ 232440 w 590083"/>
                  <a:gd name="connsiteY11" fmla="*/ 943515 h 1099365"/>
                  <a:gd name="connsiteX12" fmla="*/ 265576 w 590083"/>
                  <a:gd name="connsiteY12" fmla="*/ 950217 h 1099365"/>
                  <a:gd name="connsiteX13" fmla="*/ 501995 w 590083"/>
                  <a:gd name="connsiteY13" fmla="*/ 1099365 h 1099365"/>
                  <a:gd name="connsiteX14" fmla="*/ 508845 w 590083"/>
                  <a:gd name="connsiteY14" fmla="*/ 1015372 h 1099365"/>
                  <a:gd name="connsiteX15" fmla="*/ 476380 w 590083"/>
                  <a:gd name="connsiteY15" fmla="*/ 1009638 h 1099365"/>
                  <a:gd name="connsiteX16" fmla="*/ 328720 w 590083"/>
                  <a:gd name="connsiteY16" fmla="*/ 774336 h 1099365"/>
                  <a:gd name="connsiteX17" fmla="*/ 382631 w 590083"/>
                  <a:gd name="connsiteY17" fmla="*/ 618263 h 1099365"/>
                  <a:gd name="connsiteX18" fmla="*/ 504005 w 590083"/>
                  <a:gd name="connsiteY18" fmla="*/ 270969 h 1099365"/>
                  <a:gd name="connsiteX19" fmla="*/ 503782 w 590083"/>
                  <a:gd name="connsiteY19" fmla="*/ 271491 h 1099365"/>
                  <a:gd name="connsiteX20" fmla="*/ 504005 w 590083"/>
                  <a:gd name="connsiteY20" fmla="*/ 270969 h 1099365"/>
                  <a:gd name="connsiteX21" fmla="*/ 590084 w 590083"/>
                  <a:gd name="connsiteY21" fmla="*/ 36636 h 1099365"/>
                  <a:gd name="connsiteX22" fmla="*/ 490676 w 590083"/>
                  <a:gd name="connsiteY22" fmla="*/ 12287 h 109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0083" h="1099365">
                    <a:moveTo>
                      <a:pt x="490676" y="12287"/>
                    </a:moveTo>
                    <a:cubicBezTo>
                      <a:pt x="490676" y="12287"/>
                      <a:pt x="342719" y="435606"/>
                      <a:pt x="306382" y="537173"/>
                    </a:cubicBezTo>
                    <a:cubicBezTo>
                      <a:pt x="292532" y="380206"/>
                      <a:pt x="273395" y="273799"/>
                      <a:pt x="259247" y="121672"/>
                    </a:cubicBezTo>
                    <a:cubicBezTo>
                      <a:pt x="256715" y="94493"/>
                      <a:pt x="250833" y="51826"/>
                      <a:pt x="245471" y="0"/>
                    </a:cubicBezTo>
                    <a:cubicBezTo>
                      <a:pt x="226856" y="6925"/>
                      <a:pt x="187242" y="447"/>
                      <a:pt x="148968" y="9010"/>
                    </a:cubicBezTo>
                    <a:cubicBezTo>
                      <a:pt x="155372" y="67612"/>
                      <a:pt x="167137" y="139543"/>
                      <a:pt x="173094" y="198145"/>
                    </a:cubicBezTo>
                    <a:cubicBezTo>
                      <a:pt x="182253" y="288542"/>
                      <a:pt x="192156" y="378865"/>
                      <a:pt x="201166" y="469263"/>
                    </a:cubicBezTo>
                    <a:cubicBezTo>
                      <a:pt x="210102" y="558693"/>
                      <a:pt x="216729" y="648345"/>
                      <a:pt x="227302" y="737551"/>
                    </a:cubicBezTo>
                    <a:cubicBezTo>
                      <a:pt x="235047" y="802483"/>
                      <a:pt x="198560" y="878286"/>
                      <a:pt x="140032" y="907177"/>
                    </a:cubicBezTo>
                    <a:cubicBezTo>
                      <a:pt x="97291" y="928250"/>
                      <a:pt x="52688" y="918570"/>
                      <a:pt x="8457" y="913432"/>
                    </a:cubicBezTo>
                    <a:cubicBezTo>
                      <a:pt x="2649" y="940835"/>
                      <a:pt x="-3532" y="968237"/>
                      <a:pt x="2426" y="996458"/>
                    </a:cubicBezTo>
                    <a:cubicBezTo>
                      <a:pt x="87760" y="1016265"/>
                      <a:pt x="165350" y="999585"/>
                      <a:pt x="232440" y="943515"/>
                    </a:cubicBezTo>
                    <a:cubicBezTo>
                      <a:pt x="250907" y="928101"/>
                      <a:pt x="255524" y="931229"/>
                      <a:pt x="265576" y="950217"/>
                    </a:cubicBezTo>
                    <a:cubicBezTo>
                      <a:pt x="315615" y="1044858"/>
                      <a:pt x="396407" y="1092142"/>
                      <a:pt x="501995" y="1099365"/>
                    </a:cubicBezTo>
                    <a:cubicBezTo>
                      <a:pt x="508771" y="1071739"/>
                      <a:pt x="508845" y="1043518"/>
                      <a:pt x="508845" y="1015372"/>
                    </a:cubicBezTo>
                    <a:cubicBezTo>
                      <a:pt x="498048" y="1013435"/>
                      <a:pt x="487251" y="1010978"/>
                      <a:pt x="476380" y="1009638"/>
                    </a:cubicBezTo>
                    <a:cubicBezTo>
                      <a:pt x="372877" y="996830"/>
                      <a:pt x="295808" y="874637"/>
                      <a:pt x="328720" y="774336"/>
                    </a:cubicBezTo>
                    <a:cubicBezTo>
                      <a:pt x="345847" y="722064"/>
                      <a:pt x="364462" y="670237"/>
                      <a:pt x="382631" y="618263"/>
                    </a:cubicBezTo>
                    <a:cubicBezTo>
                      <a:pt x="422990" y="502474"/>
                      <a:pt x="463423" y="386684"/>
                      <a:pt x="504005" y="270969"/>
                    </a:cubicBezTo>
                    <a:lnTo>
                      <a:pt x="503782" y="271491"/>
                    </a:lnTo>
                    <a:lnTo>
                      <a:pt x="504005" y="270969"/>
                    </a:lnTo>
                    <a:cubicBezTo>
                      <a:pt x="508473" y="258236"/>
                      <a:pt x="590084" y="36636"/>
                      <a:pt x="590084" y="36636"/>
                    </a:cubicBezTo>
                    <a:cubicBezTo>
                      <a:pt x="577872" y="47359"/>
                      <a:pt x="497899" y="18690"/>
                      <a:pt x="490676" y="122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14">
                <a:extLst>
                  <a:ext uri="{FF2B5EF4-FFF2-40B4-BE49-F238E27FC236}">
                    <a16:creationId xmlns:a16="http://schemas.microsoft.com/office/drawing/2014/main" id="{4281C891-7586-4E00-9A25-A2772CB58B7F}"/>
                  </a:ext>
                </a:extLst>
              </p:cNvPr>
              <p:cNvSpPr/>
              <p:nvPr/>
            </p:nvSpPr>
            <p:spPr>
              <a:xfrm>
                <a:off x="963220" y="5266333"/>
                <a:ext cx="140030" cy="95423"/>
              </a:xfrm>
              <a:custGeom>
                <a:avLst/>
                <a:gdLst>
                  <a:gd name="connsiteX0" fmla="*/ 198964 w 208016"/>
                  <a:gd name="connsiteY0" fmla="*/ 41453 h 141752"/>
                  <a:gd name="connsiteX1" fmla="*/ 192932 w 208016"/>
                  <a:gd name="connsiteY1" fmla="*/ 124478 h 141752"/>
                  <a:gd name="connsiteX2" fmla="*/ 116832 w 208016"/>
                  <a:gd name="connsiteY2" fmla="*/ 136095 h 141752"/>
                  <a:gd name="connsiteX3" fmla="*/ 54507 w 208016"/>
                  <a:gd name="connsiteY3" fmla="*/ 120234 h 141752"/>
                  <a:gd name="connsiteX4" fmla="*/ 0 w 208016"/>
                  <a:gd name="connsiteY4" fmla="*/ 58802 h 141752"/>
                  <a:gd name="connsiteX5" fmla="*/ 96652 w 208016"/>
                  <a:gd name="connsiteY5" fmla="*/ 7498 h 141752"/>
                  <a:gd name="connsiteX6" fmla="*/ 198964 w 208016"/>
                  <a:gd name="connsiteY6" fmla="*/ 41453 h 1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016" h="141752">
                    <a:moveTo>
                      <a:pt x="198964" y="41453"/>
                    </a:moveTo>
                    <a:cubicBezTo>
                      <a:pt x="214452" y="70419"/>
                      <a:pt x="208495" y="97747"/>
                      <a:pt x="192932" y="124478"/>
                    </a:cubicBezTo>
                    <a:cubicBezTo>
                      <a:pt x="169924" y="143615"/>
                      <a:pt x="144308" y="145849"/>
                      <a:pt x="116832" y="136095"/>
                    </a:cubicBezTo>
                    <a:cubicBezTo>
                      <a:pt x="96057" y="130808"/>
                      <a:pt x="75356" y="125149"/>
                      <a:pt x="54507" y="120234"/>
                    </a:cubicBezTo>
                    <a:cubicBezTo>
                      <a:pt x="15339" y="110926"/>
                      <a:pt x="3723" y="98119"/>
                      <a:pt x="0" y="58802"/>
                    </a:cubicBezTo>
                    <a:cubicBezTo>
                      <a:pt x="19807" y="-321"/>
                      <a:pt x="35221" y="-9256"/>
                      <a:pt x="96652" y="7498"/>
                    </a:cubicBezTo>
                    <a:cubicBezTo>
                      <a:pt x="131278" y="16880"/>
                      <a:pt x="169775" y="15317"/>
                      <a:pt x="198964" y="41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15">
                <a:extLst>
                  <a:ext uri="{FF2B5EF4-FFF2-40B4-BE49-F238E27FC236}">
                    <a16:creationId xmlns:a16="http://schemas.microsoft.com/office/drawing/2014/main" id="{481C4C50-2A19-4B70-96BD-F7A6FC5D29B2}"/>
                  </a:ext>
                </a:extLst>
              </p:cNvPr>
              <p:cNvSpPr/>
              <p:nvPr/>
            </p:nvSpPr>
            <p:spPr>
              <a:xfrm>
                <a:off x="1416035" y="5357354"/>
                <a:ext cx="141479" cy="81629"/>
              </a:xfrm>
              <a:custGeom>
                <a:avLst/>
                <a:gdLst>
                  <a:gd name="connsiteX0" fmla="*/ 11503 w 210168"/>
                  <a:gd name="connsiteY0" fmla="*/ 97238 h 121261"/>
                  <a:gd name="connsiteX1" fmla="*/ 18354 w 210168"/>
                  <a:gd name="connsiteY1" fmla="*/ 13244 h 121261"/>
                  <a:gd name="connsiteX2" fmla="*/ 66085 w 210168"/>
                  <a:gd name="connsiteY2" fmla="*/ 64 h 121261"/>
                  <a:gd name="connsiteX3" fmla="*/ 158939 w 210168"/>
                  <a:gd name="connsiteY3" fmla="*/ 1255 h 121261"/>
                  <a:gd name="connsiteX4" fmla="*/ 210095 w 210168"/>
                  <a:gd name="connsiteY4" fmla="*/ 56060 h 121261"/>
                  <a:gd name="connsiteX5" fmla="*/ 163184 w 210168"/>
                  <a:gd name="connsiteY5" fmla="*/ 120395 h 121261"/>
                  <a:gd name="connsiteX6" fmla="*/ 52458 w 210168"/>
                  <a:gd name="connsiteY6" fmla="*/ 119651 h 121261"/>
                  <a:gd name="connsiteX7" fmla="*/ 11503 w 210168"/>
                  <a:gd name="connsiteY7" fmla="*/ 97238 h 12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68" h="121261">
                    <a:moveTo>
                      <a:pt x="11503" y="97238"/>
                    </a:moveTo>
                    <a:cubicBezTo>
                      <a:pt x="-5400" y="67676"/>
                      <a:pt x="-4134" y="39604"/>
                      <a:pt x="18354" y="13244"/>
                    </a:cubicBezTo>
                    <a:cubicBezTo>
                      <a:pt x="32651" y="2968"/>
                      <a:pt x="48437" y="-532"/>
                      <a:pt x="66085" y="64"/>
                    </a:cubicBezTo>
                    <a:cubicBezTo>
                      <a:pt x="96987" y="1181"/>
                      <a:pt x="128037" y="-11"/>
                      <a:pt x="158939" y="1255"/>
                    </a:cubicBezTo>
                    <a:cubicBezTo>
                      <a:pt x="189320" y="2521"/>
                      <a:pt x="208978" y="24488"/>
                      <a:pt x="210095" y="56060"/>
                    </a:cubicBezTo>
                    <a:cubicBezTo>
                      <a:pt x="211435" y="93142"/>
                      <a:pt x="194309" y="118832"/>
                      <a:pt x="163184" y="120395"/>
                    </a:cubicBezTo>
                    <a:cubicBezTo>
                      <a:pt x="126325" y="122257"/>
                      <a:pt x="89317" y="120693"/>
                      <a:pt x="52458" y="119651"/>
                    </a:cubicBezTo>
                    <a:cubicBezTo>
                      <a:pt x="35555" y="119204"/>
                      <a:pt x="23418" y="107960"/>
                      <a:pt x="11503" y="972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84">
              <a:extLst>
                <a:ext uri="{FF2B5EF4-FFF2-40B4-BE49-F238E27FC236}">
                  <a16:creationId xmlns:a16="http://schemas.microsoft.com/office/drawing/2014/main" id="{DE1EA2E3-F097-46C8-9583-5978AA6872BC}"/>
                </a:ext>
              </a:extLst>
            </p:cNvPr>
            <p:cNvGrpSpPr/>
            <p:nvPr/>
          </p:nvGrpSpPr>
          <p:grpSpPr>
            <a:xfrm>
              <a:off x="3343727" y="1435563"/>
              <a:ext cx="1780933" cy="2224814"/>
              <a:chOff x="3343727" y="1435563"/>
              <a:chExt cx="1780933" cy="2224814"/>
            </a:xfrm>
          </p:grpSpPr>
          <p:sp>
            <p:nvSpPr>
              <p:cNvPr id="6" name="Freeform: Shape 85">
                <a:extLst>
                  <a:ext uri="{FF2B5EF4-FFF2-40B4-BE49-F238E27FC236}">
                    <a16:creationId xmlns:a16="http://schemas.microsoft.com/office/drawing/2014/main" id="{82455BEB-AEED-4163-8069-67107E96B8BD}"/>
                  </a:ext>
                </a:extLst>
              </p:cNvPr>
              <p:cNvSpPr/>
              <p:nvPr/>
            </p:nvSpPr>
            <p:spPr>
              <a:xfrm>
                <a:off x="3343727" y="1435563"/>
                <a:ext cx="1780933" cy="2224814"/>
              </a:xfrm>
              <a:custGeom>
                <a:avLst/>
                <a:gdLst>
                  <a:gd name="connsiteX0" fmla="*/ 936567 w 2245187"/>
                  <a:gd name="connsiteY0" fmla="*/ 2738823 h 2804779"/>
                  <a:gd name="connsiteX1" fmla="*/ 776622 w 2245187"/>
                  <a:gd name="connsiteY1" fmla="*/ 2652447 h 2804779"/>
                  <a:gd name="connsiteX2" fmla="*/ 177347 w 2245187"/>
                  <a:gd name="connsiteY2" fmla="*/ 1807148 h 2804779"/>
                  <a:gd name="connsiteX3" fmla="*/ 3030 w 2245187"/>
                  <a:gd name="connsiteY3" fmla="*/ 657595 h 2804779"/>
                  <a:gd name="connsiteX4" fmla="*/ 137807 w 2245187"/>
                  <a:gd name="connsiteY4" fmla="*/ 422963 h 2804779"/>
                  <a:gd name="connsiteX5" fmla="*/ 1051537 w 2245187"/>
                  <a:gd name="connsiteY5" fmla="*/ 18930 h 2804779"/>
                  <a:gd name="connsiteX6" fmla="*/ 1210962 w 2245187"/>
                  <a:gd name="connsiteY6" fmla="*/ 16175 h 2804779"/>
                  <a:gd name="connsiteX7" fmla="*/ 2098407 w 2245187"/>
                  <a:gd name="connsiteY7" fmla="*/ 389679 h 2804779"/>
                  <a:gd name="connsiteX8" fmla="*/ 2244428 w 2245187"/>
                  <a:gd name="connsiteY8" fmla="*/ 666903 h 2804779"/>
                  <a:gd name="connsiteX9" fmla="*/ 2196697 w 2245187"/>
                  <a:gd name="connsiteY9" fmla="*/ 1141899 h 2804779"/>
                  <a:gd name="connsiteX10" fmla="*/ 1898623 w 2245187"/>
                  <a:gd name="connsiteY10" fmla="*/ 2323397 h 2804779"/>
                  <a:gd name="connsiteX11" fmla="*/ 1468379 w 2245187"/>
                  <a:gd name="connsiteY11" fmla="*/ 2720356 h 2804779"/>
                  <a:gd name="connsiteX12" fmla="*/ 1156083 w 2245187"/>
                  <a:gd name="connsiteY12" fmla="*/ 2804424 h 2804779"/>
                  <a:gd name="connsiteX13" fmla="*/ 936567 w 2245187"/>
                  <a:gd name="connsiteY13" fmla="*/ 2738823 h 280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5187" h="2804779">
                    <a:moveTo>
                      <a:pt x="936567" y="2738823"/>
                    </a:moveTo>
                    <a:cubicBezTo>
                      <a:pt x="878561" y="2711421"/>
                      <a:pt x="823235" y="2679700"/>
                      <a:pt x="776622" y="2652447"/>
                    </a:cubicBezTo>
                    <a:cubicBezTo>
                      <a:pt x="461273" y="2468375"/>
                      <a:pt x="229248" y="2173950"/>
                      <a:pt x="177347" y="1807148"/>
                    </a:cubicBezTo>
                    <a:cubicBezTo>
                      <a:pt x="123064" y="1423442"/>
                      <a:pt x="57313" y="1041226"/>
                      <a:pt x="3030" y="657595"/>
                    </a:cubicBezTo>
                    <a:cubicBezTo>
                      <a:pt x="-12830" y="545603"/>
                      <a:pt x="33783" y="468907"/>
                      <a:pt x="137807" y="422963"/>
                    </a:cubicBezTo>
                    <a:cubicBezTo>
                      <a:pt x="442434" y="288410"/>
                      <a:pt x="747209" y="154079"/>
                      <a:pt x="1051537" y="18930"/>
                    </a:cubicBezTo>
                    <a:cubicBezTo>
                      <a:pt x="1105076" y="-4824"/>
                      <a:pt x="1156753" y="-6760"/>
                      <a:pt x="1210962" y="16175"/>
                    </a:cubicBezTo>
                    <a:cubicBezTo>
                      <a:pt x="1506578" y="141123"/>
                      <a:pt x="1802641" y="265028"/>
                      <a:pt x="2098407" y="389679"/>
                    </a:cubicBezTo>
                    <a:cubicBezTo>
                      <a:pt x="2210621" y="436962"/>
                      <a:pt x="2251427" y="551784"/>
                      <a:pt x="2244428" y="666903"/>
                    </a:cubicBezTo>
                    <a:cubicBezTo>
                      <a:pt x="2234896" y="823423"/>
                      <a:pt x="2211441" y="984113"/>
                      <a:pt x="2196697" y="1141899"/>
                    </a:cubicBezTo>
                    <a:cubicBezTo>
                      <a:pt x="2159391" y="1541987"/>
                      <a:pt x="2109576" y="1972231"/>
                      <a:pt x="1898623" y="2323397"/>
                    </a:cubicBezTo>
                    <a:cubicBezTo>
                      <a:pt x="1795791" y="2494586"/>
                      <a:pt x="1651259" y="2637107"/>
                      <a:pt x="1468379" y="2720356"/>
                    </a:cubicBezTo>
                    <a:cubicBezTo>
                      <a:pt x="1379322" y="2760864"/>
                      <a:pt x="1255490" y="2809414"/>
                      <a:pt x="1156083" y="2804424"/>
                    </a:cubicBezTo>
                    <a:cubicBezTo>
                      <a:pt x="1086684" y="2800999"/>
                      <a:pt x="1009466" y="2773299"/>
                      <a:pt x="936567" y="273882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86">
                <a:extLst>
                  <a:ext uri="{FF2B5EF4-FFF2-40B4-BE49-F238E27FC236}">
                    <a16:creationId xmlns:a16="http://schemas.microsoft.com/office/drawing/2014/main" id="{7EB67748-808F-4816-B27A-985218FB1004}"/>
                  </a:ext>
                </a:extLst>
              </p:cNvPr>
              <p:cNvSpPr/>
              <p:nvPr/>
            </p:nvSpPr>
            <p:spPr>
              <a:xfrm>
                <a:off x="3531812" y="1657300"/>
                <a:ext cx="1431742" cy="1779116"/>
              </a:xfrm>
              <a:custGeom>
                <a:avLst/>
                <a:gdLst>
                  <a:gd name="connsiteX0" fmla="*/ 601274 w 1215052"/>
                  <a:gd name="connsiteY0" fmla="*/ 0 h 1509852"/>
                  <a:gd name="connsiteX1" fmla="*/ 611778 w 1215052"/>
                  <a:gd name="connsiteY1" fmla="*/ 2842 h 1509852"/>
                  <a:gd name="connsiteX2" fmla="*/ 611805 w 1215052"/>
                  <a:gd name="connsiteY2" fmla="*/ 2812 h 1509852"/>
                  <a:gd name="connsiteX3" fmla="*/ 901032 w 1215052"/>
                  <a:gd name="connsiteY3" fmla="*/ 123265 h 1509852"/>
                  <a:gd name="connsiteX4" fmla="*/ 1197528 w 1215052"/>
                  <a:gd name="connsiteY4" fmla="*/ 247327 h 1509852"/>
                  <a:gd name="connsiteX5" fmla="*/ 1214671 w 1215052"/>
                  <a:gd name="connsiteY5" fmla="*/ 275848 h 1509852"/>
                  <a:gd name="connsiteX6" fmla="*/ 1162389 w 1215052"/>
                  <a:gd name="connsiteY6" fmla="*/ 718361 h 1509852"/>
                  <a:gd name="connsiteX7" fmla="*/ 1086499 w 1215052"/>
                  <a:gd name="connsiteY7" fmla="*/ 1155460 h 1509852"/>
                  <a:gd name="connsiteX8" fmla="*/ 639775 w 1215052"/>
                  <a:gd name="connsiteY8" fmla="*/ 1508398 h 1509852"/>
                  <a:gd name="connsiteX9" fmla="*/ 619749 w 1215052"/>
                  <a:gd name="connsiteY9" fmla="*/ 1509638 h 1509852"/>
                  <a:gd name="connsiteX10" fmla="*/ 619726 w 1215052"/>
                  <a:gd name="connsiteY10" fmla="*/ 1509852 h 1509852"/>
                  <a:gd name="connsiteX11" fmla="*/ 619067 w 1215052"/>
                  <a:gd name="connsiteY11" fmla="*/ 1509680 h 1509852"/>
                  <a:gd name="connsiteX12" fmla="*/ 617110 w 1215052"/>
                  <a:gd name="connsiteY12" fmla="*/ 1509801 h 1509852"/>
                  <a:gd name="connsiteX13" fmla="*/ 617276 w 1215052"/>
                  <a:gd name="connsiteY13" fmla="*/ 1509212 h 1509852"/>
                  <a:gd name="connsiteX14" fmla="*/ 507325 w 1215052"/>
                  <a:gd name="connsiteY14" fmla="*/ 1480478 h 1509852"/>
                  <a:gd name="connsiteX15" fmla="*/ 402631 w 1215052"/>
                  <a:gd name="connsiteY15" fmla="*/ 1430653 h 1509852"/>
                  <a:gd name="connsiteX16" fmla="*/ 85634 w 1215052"/>
                  <a:gd name="connsiteY16" fmla="*/ 960120 h 1509852"/>
                  <a:gd name="connsiteX17" fmla="*/ 320 w 1215052"/>
                  <a:gd name="connsiteY17" fmla="*/ 282115 h 1509852"/>
                  <a:gd name="connsiteX18" fmla="*/ 14104 w 1215052"/>
                  <a:gd name="connsiteY18" fmla="*/ 259057 h 1509852"/>
                  <a:gd name="connsiteX19" fmla="*/ 591555 w 1215052"/>
                  <a:gd name="connsiteY19" fmla="*/ 4617 h 1509852"/>
                  <a:gd name="connsiteX20" fmla="*/ 601274 w 1215052"/>
                  <a:gd name="connsiteY20" fmla="*/ 0 h 150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5052" h="1509852">
                    <a:moveTo>
                      <a:pt x="601274" y="0"/>
                    </a:moveTo>
                    <a:lnTo>
                      <a:pt x="611778" y="2842"/>
                    </a:lnTo>
                    <a:lnTo>
                      <a:pt x="611805" y="2812"/>
                    </a:lnTo>
                    <a:lnTo>
                      <a:pt x="901032" y="123265"/>
                    </a:lnTo>
                    <a:lnTo>
                      <a:pt x="1197528" y="247327"/>
                    </a:lnTo>
                    <a:cubicBezTo>
                      <a:pt x="1212064" y="253292"/>
                      <a:pt x="1216475" y="260660"/>
                      <a:pt x="1214671" y="275848"/>
                    </a:cubicBezTo>
                    <a:cubicBezTo>
                      <a:pt x="1197177" y="423169"/>
                      <a:pt x="1173668" y="570439"/>
                      <a:pt x="1162389" y="718361"/>
                    </a:cubicBezTo>
                    <a:cubicBezTo>
                      <a:pt x="1151161" y="865782"/>
                      <a:pt x="1146399" y="1017764"/>
                      <a:pt x="1086499" y="1155460"/>
                    </a:cubicBezTo>
                    <a:cubicBezTo>
                      <a:pt x="1007149" y="1337718"/>
                      <a:pt x="834215" y="1471254"/>
                      <a:pt x="639775" y="1508398"/>
                    </a:cubicBezTo>
                    <a:lnTo>
                      <a:pt x="619749" y="1509638"/>
                    </a:lnTo>
                    <a:lnTo>
                      <a:pt x="619726" y="1509852"/>
                    </a:lnTo>
                    <a:lnTo>
                      <a:pt x="619067" y="1509680"/>
                    </a:lnTo>
                    <a:lnTo>
                      <a:pt x="617110" y="1509801"/>
                    </a:lnTo>
                    <a:lnTo>
                      <a:pt x="617276" y="1509212"/>
                    </a:lnTo>
                    <a:lnTo>
                      <a:pt x="507325" y="1480478"/>
                    </a:lnTo>
                    <a:cubicBezTo>
                      <a:pt x="471165" y="1467107"/>
                      <a:pt x="436290" y="1450327"/>
                      <a:pt x="402631" y="1430653"/>
                    </a:cubicBezTo>
                    <a:cubicBezTo>
                      <a:pt x="224132" y="1326291"/>
                      <a:pt x="120071" y="1162629"/>
                      <a:pt x="85634" y="960120"/>
                    </a:cubicBezTo>
                    <a:cubicBezTo>
                      <a:pt x="47538" y="736207"/>
                      <a:pt x="30094" y="507381"/>
                      <a:pt x="320" y="282115"/>
                    </a:cubicBezTo>
                    <a:cubicBezTo>
                      <a:pt x="-1285" y="269985"/>
                      <a:pt x="3127" y="263869"/>
                      <a:pt x="14104" y="259057"/>
                    </a:cubicBezTo>
                    <a:lnTo>
                      <a:pt x="591555" y="4617"/>
                    </a:lnTo>
                    <a:cubicBezTo>
                      <a:pt x="594688" y="3239"/>
                      <a:pt x="597909" y="996"/>
                      <a:pt x="6012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Freeform: Shape 87">
                <a:extLst>
                  <a:ext uri="{FF2B5EF4-FFF2-40B4-BE49-F238E27FC236}">
                    <a16:creationId xmlns:a16="http://schemas.microsoft.com/office/drawing/2014/main" id="{DB35F2F4-87D6-43D3-9332-3B435BB186EF}"/>
                  </a:ext>
                </a:extLst>
              </p:cNvPr>
              <p:cNvSpPr/>
              <p:nvPr/>
            </p:nvSpPr>
            <p:spPr>
              <a:xfrm>
                <a:off x="4242818" y="1660614"/>
                <a:ext cx="720736" cy="1775742"/>
              </a:xfrm>
              <a:custGeom>
                <a:avLst/>
                <a:gdLst>
                  <a:gd name="connsiteX0" fmla="*/ 24330 w 908618"/>
                  <a:gd name="connsiteY0" fmla="*/ 2238642 h 2238641"/>
                  <a:gd name="connsiteX1" fmla="*/ 5416 w 908618"/>
                  <a:gd name="connsiteY1" fmla="*/ 622135 h 2238641"/>
                  <a:gd name="connsiteX2" fmla="*/ 55 w 908618"/>
                  <a:gd name="connsiteY2" fmla="*/ 30381 h 2238641"/>
                  <a:gd name="connsiteX3" fmla="*/ 12490 w 908618"/>
                  <a:gd name="connsiteY3" fmla="*/ 0 h 2238641"/>
                  <a:gd name="connsiteX4" fmla="*/ 442139 w 908618"/>
                  <a:gd name="connsiteY4" fmla="*/ 178933 h 2238641"/>
                  <a:gd name="connsiteX5" fmla="*/ 882585 w 908618"/>
                  <a:gd name="connsiteY5" fmla="*/ 363228 h 2238641"/>
                  <a:gd name="connsiteX6" fmla="*/ 908051 w 908618"/>
                  <a:gd name="connsiteY6" fmla="*/ 405597 h 2238641"/>
                  <a:gd name="connsiteX7" fmla="*/ 830387 w 908618"/>
                  <a:gd name="connsiteY7" fmla="*/ 1062953 h 2238641"/>
                  <a:gd name="connsiteX8" fmla="*/ 717651 w 908618"/>
                  <a:gd name="connsiteY8" fmla="*/ 1712266 h 2238641"/>
                  <a:gd name="connsiteX9" fmla="*/ 54040 w 908618"/>
                  <a:gd name="connsiteY9" fmla="*/ 2236557 h 2238641"/>
                  <a:gd name="connsiteX10" fmla="*/ 24330 w 908618"/>
                  <a:gd name="connsiteY10" fmla="*/ 2238642 h 2238641"/>
                  <a:gd name="connsiteX0" fmla="*/ 20371 w 908618"/>
                  <a:gd name="connsiteY0" fmla="*/ 2238642 h 2238642"/>
                  <a:gd name="connsiteX1" fmla="*/ 5416 w 908618"/>
                  <a:gd name="connsiteY1" fmla="*/ 622135 h 2238642"/>
                  <a:gd name="connsiteX2" fmla="*/ 55 w 908618"/>
                  <a:gd name="connsiteY2" fmla="*/ 30381 h 2238642"/>
                  <a:gd name="connsiteX3" fmla="*/ 12490 w 908618"/>
                  <a:gd name="connsiteY3" fmla="*/ 0 h 2238642"/>
                  <a:gd name="connsiteX4" fmla="*/ 442139 w 908618"/>
                  <a:gd name="connsiteY4" fmla="*/ 178933 h 2238642"/>
                  <a:gd name="connsiteX5" fmla="*/ 882585 w 908618"/>
                  <a:gd name="connsiteY5" fmla="*/ 363228 h 2238642"/>
                  <a:gd name="connsiteX6" fmla="*/ 908051 w 908618"/>
                  <a:gd name="connsiteY6" fmla="*/ 405597 h 2238642"/>
                  <a:gd name="connsiteX7" fmla="*/ 830387 w 908618"/>
                  <a:gd name="connsiteY7" fmla="*/ 1062953 h 2238642"/>
                  <a:gd name="connsiteX8" fmla="*/ 717651 w 908618"/>
                  <a:gd name="connsiteY8" fmla="*/ 1712266 h 2238642"/>
                  <a:gd name="connsiteX9" fmla="*/ 54040 w 908618"/>
                  <a:gd name="connsiteY9" fmla="*/ 2236557 h 2238642"/>
                  <a:gd name="connsiteX10" fmla="*/ 20371 w 908618"/>
                  <a:gd name="connsiteY10" fmla="*/ 2238642 h 22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8618" h="2238642">
                    <a:moveTo>
                      <a:pt x="20371" y="2238642"/>
                    </a:moveTo>
                    <a:cubicBezTo>
                      <a:pt x="52241" y="2236631"/>
                      <a:pt x="6012" y="651249"/>
                      <a:pt x="5416" y="622135"/>
                    </a:cubicBezTo>
                    <a:cubicBezTo>
                      <a:pt x="1470" y="424660"/>
                      <a:pt x="55" y="227706"/>
                      <a:pt x="55" y="30381"/>
                    </a:cubicBezTo>
                    <a:cubicBezTo>
                      <a:pt x="576" y="18913"/>
                      <a:pt x="-3221" y="5361"/>
                      <a:pt x="12490" y="0"/>
                    </a:cubicBezTo>
                    <a:lnTo>
                      <a:pt x="442139" y="178933"/>
                    </a:lnTo>
                    <a:lnTo>
                      <a:pt x="882585" y="363228"/>
                    </a:lnTo>
                    <a:cubicBezTo>
                      <a:pt x="904179" y="372089"/>
                      <a:pt x="910732" y="383035"/>
                      <a:pt x="908051" y="405597"/>
                    </a:cubicBezTo>
                    <a:cubicBezTo>
                      <a:pt x="882064" y="624443"/>
                      <a:pt x="847141" y="843214"/>
                      <a:pt x="830387" y="1062953"/>
                    </a:cubicBezTo>
                    <a:cubicBezTo>
                      <a:pt x="813707" y="1281947"/>
                      <a:pt x="806633" y="1507718"/>
                      <a:pt x="717651" y="1712266"/>
                    </a:cubicBezTo>
                    <a:cubicBezTo>
                      <a:pt x="599776" y="1983012"/>
                      <a:pt x="342881" y="2181380"/>
                      <a:pt x="54040" y="2236557"/>
                    </a:cubicBezTo>
                    <a:cubicBezTo>
                      <a:pt x="44360" y="2238493"/>
                      <a:pt x="30274" y="2238046"/>
                      <a:pt x="20371" y="22386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8">
                <a:extLst>
                  <a:ext uri="{FF2B5EF4-FFF2-40B4-BE49-F238E27FC236}">
                    <a16:creationId xmlns:a16="http://schemas.microsoft.com/office/drawing/2014/main" id="{54A93BC8-2F8B-4D85-AC1C-EB9C376D6D8B}"/>
                  </a:ext>
                </a:extLst>
              </p:cNvPr>
              <p:cNvSpPr/>
              <p:nvPr/>
            </p:nvSpPr>
            <p:spPr>
              <a:xfrm>
                <a:off x="3942592" y="2222142"/>
                <a:ext cx="620093" cy="624315"/>
              </a:xfrm>
              <a:custGeom>
                <a:avLst/>
                <a:gdLst>
                  <a:gd name="connsiteX0" fmla="*/ 362410 w 754232"/>
                  <a:gd name="connsiteY0" fmla="*/ 0 h 759368"/>
                  <a:gd name="connsiteX1" fmla="*/ 464647 w 754232"/>
                  <a:gd name="connsiteY1" fmla="*/ 115640 h 759368"/>
                  <a:gd name="connsiteX2" fmla="*/ 464200 w 754232"/>
                  <a:gd name="connsiteY2" fmla="*/ 256821 h 759368"/>
                  <a:gd name="connsiteX3" fmla="*/ 491006 w 754232"/>
                  <a:gd name="connsiteY3" fmla="*/ 284670 h 759368"/>
                  <a:gd name="connsiteX4" fmla="*/ 653186 w 754232"/>
                  <a:gd name="connsiteY4" fmla="*/ 285415 h 759368"/>
                  <a:gd name="connsiteX5" fmla="*/ 754232 w 754232"/>
                  <a:gd name="connsiteY5" fmla="*/ 380950 h 759368"/>
                  <a:gd name="connsiteX6" fmla="*/ 662419 w 754232"/>
                  <a:gd name="connsiteY6" fmla="*/ 475667 h 759368"/>
                  <a:gd name="connsiteX7" fmla="*/ 491230 w 754232"/>
                  <a:gd name="connsiteY7" fmla="*/ 475294 h 759368"/>
                  <a:gd name="connsiteX8" fmla="*/ 463455 w 754232"/>
                  <a:gd name="connsiteY8" fmla="*/ 502026 h 759368"/>
                  <a:gd name="connsiteX9" fmla="*/ 463455 w 754232"/>
                  <a:gd name="connsiteY9" fmla="*/ 646186 h 759368"/>
                  <a:gd name="connsiteX10" fmla="*/ 374622 w 754232"/>
                  <a:gd name="connsiteY10" fmla="*/ 759369 h 759368"/>
                  <a:gd name="connsiteX11" fmla="*/ 267544 w 754232"/>
                  <a:gd name="connsiteY11" fmla="*/ 645516 h 759368"/>
                  <a:gd name="connsiteX12" fmla="*/ 267991 w 754232"/>
                  <a:gd name="connsiteY12" fmla="*/ 501207 h 759368"/>
                  <a:gd name="connsiteX13" fmla="*/ 241929 w 754232"/>
                  <a:gd name="connsiteY13" fmla="*/ 475071 h 759368"/>
                  <a:gd name="connsiteX14" fmla="*/ 103652 w 754232"/>
                  <a:gd name="connsiteY14" fmla="*/ 475294 h 759368"/>
                  <a:gd name="connsiteX15" fmla="*/ 0 w 754232"/>
                  <a:gd name="connsiteY15" fmla="*/ 379610 h 759368"/>
                  <a:gd name="connsiteX16" fmla="*/ 103280 w 754232"/>
                  <a:gd name="connsiteY16" fmla="*/ 283255 h 759368"/>
                  <a:gd name="connsiteX17" fmla="*/ 244535 w 754232"/>
                  <a:gd name="connsiteY17" fmla="*/ 283777 h 759368"/>
                  <a:gd name="connsiteX18" fmla="*/ 270969 w 754232"/>
                  <a:gd name="connsiteY18" fmla="*/ 257864 h 759368"/>
                  <a:gd name="connsiteX19" fmla="*/ 271044 w 754232"/>
                  <a:gd name="connsiteY19" fmla="*/ 119587 h 759368"/>
                  <a:gd name="connsiteX20" fmla="*/ 362410 w 754232"/>
                  <a:gd name="connsiteY20" fmla="*/ 0 h 759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4232" h="759368">
                    <a:moveTo>
                      <a:pt x="362410" y="0"/>
                    </a:moveTo>
                    <a:cubicBezTo>
                      <a:pt x="433521" y="9010"/>
                      <a:pt x="464572" y="44082"/>
                      <a:pt x="464647" y="115640"/>
                    </a:cubicBezTo>
                    <a:cubicBezTo>
                      <a:pt x="464721" y="162701"/>
                      <a:pt x="465466" y="209761"/>
                      <a:pt x="464200" y="256821"/>
                    </a:cubicBezTo>
                    <a:cubicBezTo>
                      <a:pt x="463604" y="277373"/>
                      <a:pt x="469561" y="285043"/>
                      <a:pt x="491006" y="284670"/>
                    </a:cubicBezTo>
                    <a:cubicBezTo>
                      <a:pt x="545066" y="283628"/>
                      <a:pt x="599126" y="283553"/>
                      <a:pt x="653186" y="285415"/>
                    </a:cubicBezTo>
                    <a:cubicBezTo>
                      <a:pt x="715809" y="287574"/>
                      <a:pt x="754455" y="325327"/>
                      <a:pt x="754232" y="380950"/>
                    </a:cubicBezTo>
                    <a:cubicBezTo>
                      <a:pt x="754082" y="434265"/>
                      <a:pt x="715809" y="474699"/>
                      <a:pt x="662419" y="475667"/>
                    </a:cubicBezTo>
                    <a:cubicBezTo>
                      <a:pt x="605381" y="476709"/>
                      <a:pt x="548268" y="476560"/>
                      <a:pt x="491230" y="475294"/>
                    </a:cubicBezTo>
                    <a:cubicBezTo>
                      <a:pt x="470678" y="474848"/>
                      <a:pt x="462934" y="480581"/>
                      <a:pt x="463455" y="502026"/>
                    </a:cubicBezTo>
                    <a:cubicBezTo>
                      <a:pt x="464721" y="550055"/>
                      <a:pt x="463828" y="598158"/>
                      <a:pt x="463455" y="646186"/>
                    </a:cubicBezTo>
                    <a:cubicBezTo>
                      <a:pt x="462934" y="711862"/>
                      <a:pt x="437840" y="743583"/>
                      <a:pt x="374622" y="759369"/>
                    </a:cubicBezTo>
                    <a:cubicBezTo>
                      <a:pt x="302765" y="754380"/>
                      <a:pt x="267917" y="717521"/>
                      <a:pt x="267544" y="645516"/>
                    </a:cubicBezTo>
                    <a:cubicBezTo>
                      <a:pt x="267321" y="597413"/>
                      <a:pt x="267023" y="549310"/>
                      <a:pt x="267991" y="501207"/>
                    </a:cubicBezTo>
                    <a:cubicBezTo>
                      <a:pt x="268363" y="481773"/>
                      <a:pt x="261587" y="474624"/>
                      <a:pt x="241929" y="475071"/>
                    </a:cubicBezTo>
                    <a:cubicBezTo>
                      <a:pt x="195837" y="476114"/>
                      <a:pt x="149745" y="475592"/>
                      <a:pt x="103652" y="475294"/>
                    </a:cubicBezTo>
                    <a:cubicBezTo>
                      <a:pt x="40061" y="474773"/>
                      <a:pt x="75" y="437691"/>
                      <a:pt x="0" y="379610"/>
                    </a:cubicBezTo>
                    <a:cubicBezTo>
                      <a:pt x="-74" y="321827"/>
                      <a:pt x="40359" y="283777"/>
                      <a:pt x="103280" y="283255"/>
                    </a:cubicBezTo>
                    <a:cubicBezTo>
                      <a:pt x="150340" y="282883"/>
                      <a:pt x="197475" y="282660"/>
                      <a:pt x="244535" y="283777"/>
                    </a:cubicBezTo>
                    <a:cubicBezTo>
                      <a:pt x="264119" y="284224"/>
                      <a:pt x="271268" y="277447"/>
                      <a:pt x="270969" y="257864"/>
                    </a:cubicBezTo>
                    <a:cubicBezTo>
                      <a:pt x="270150" y="211771"/>
                      <a:pt x="270895" y="165679"/>
                      <a:pt x="271044" y="119587"/>
                    </a:cubicBezTo>
                    <a:cubicBezTo>
                      <a:pt x="271342" y="45720"/>
                      <a:pt x="291447" y="19435"/>
                      <a:pt x="362410" y="0"/>
                    </a:cubicBezTo>
                    <a:close/>
                  </a:path>
                </a:pathLst>
              </a:custGeom>
              <a:solidFill>
                <a:srgbClr val="F6F4EE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67" name="Oval 6">
            <a:extLst>
              <a:ext uri="{FF2B5EF4-FFF2-40B4-BE49-F238E27FC236}">
                <a16:creationId xmlns:a16="http://schemas.microsoft.com/office/drawing/2014/main" id="{D88D9BEA-EA18-4592-B8C8-EAF3C331B042}"/>
              </a:ext>
            </a:extLst>
          </p:cNvPr>
          <p:cNvSpPr/>
          <p:nvPr/>
        </p:nvSpPr>
        <p:spPr>
          <a:xfrm>
            <a:off x="8686719" y="4332406"/>
            <a:ext cx="630965" cy="6309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68" name="Oval 9">
            <a:extLst>
              <a:ext uri="{FF2B5EF4-FFF2-40B4-BE49-F238E27FC236}">
                <a16:creationId xmlns:a16="http://schemas.microsoft.com/office/drawing/2014/main" id="{02E2DBD3-E132-43A6-82BA-3253DD6B5EE3}"/>
              </a:ext>
            </a:extLst>
          </p:cNvPr>
          <p:cNvSpPr/>
          <p:nvPr/>
        </p:nvSpPr>
        <p:spPr>
          <a:xfrm>
            <a:off x="5588753" y="4332406"/>
            <a:ext cx="630965" cy="63096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69" name="Group 10">
            <a:extLst>
              <a:ext uri="{FF2B5EF4-FFF2-40B4-BE49-F238E27FC236}">
                <a16:creationId xmlns:a16="http://schemas.microsoft.com/office/drawing/2014/main" id="{BE65DC54-9C24-4F49-879E-EE6C14250771}"/>
              </a:ext>
            </a:extLst>
          </p:cNvPr>
          <p:cNvGrpSpPr/>
          <p:nvPr/>
        </p:nvGrpSpPr>
        <p:grpSpPr>
          <a:xfrm>
            <a:off x="6287809" y="4199971"/>
            <a:ext cx="2412029" cy="895838"/>
            <a:chOff x="3131840" y="2220255"/>
            <a:chExt cx="3096344" cy="89583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456E5E-1906-49D0-BDD1-077072A124EE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E533E4-A579-4A7D-B2FD-F7928840795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72" name="Group 13">
            <a:extLst>
              <a:ext uri="{FF2B5EF4-FFF2-40B4-BE49-F238E27FC236}">
                <a16:creationId xmlns:a16="http://schemas.microsoft.com/office/drawing/2014/main" id="{DFCA8ECD-8BF5-474A-AF5E-C85B4140075B}"/>
              </a:ext>
            </a:extLst>
          </p:cNvPr>
          <p:cNvGrpSpPr/>
          <p:nvPr/>
        </p:nvGrpSpPr>
        <p:grpSpPr>
          <a:xfrm>
            <a:off x="9385775" y="4199971"/>
            <a:ext cx="2412029" cy="895838"/>
            <a:chOff x="3131840" y="2220255"/>
            <a:chExt cx="3096344" cy="89583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F3B717-2072-411D-A042-2B9878490BA7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DAFA40-116E-471F-B866-D41873D29F6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75" name="Oval 16">
            <a:extLst>
              <a:ext uri="{FF2B5EF4-FFF2-40B4-BE49-F238E27FC236}">
                <a16:creationId xmlns:a16="http://schemas.microsoft.com/office/drawing/2014/main" id="{80BE0768-6779-4257-86E7-3F1A3F6829F1}"/>
              </a:ext>
            </a:extLst>
          </p:cNvPr>
          <p:cNvSpPr/>
          <p:nvPr/>
        </p:nvSpPr>
        <p:spPr>
          <a:xfrm>
            <a:off x="8686719" y="5505692"/>
            <a:ext cx="630965" cy="63096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6" name="Oval 17">
            <a:extLst>
              <a:ext uri="{FF2B5EF4-FFF2-40B4-BE49-F238E27FC236}">
                <a16:creationId xmlns:a16="http://schemas.microsoft.com/office/drawing/2014/main" id="{0F13FD8E-C323-4481-9BC2-08C09AC71519}"/>
              </a:ext>
            </a:extLst>
          </p:cNvPr>
          <p:cNvSpPr/>
          <p:nvPr/>
        </p:nvSpPr>
        <p:spPr>
          <a:xfrm>
            <a:off x="5588753" y="5505692"/>
            <a:ext cx="630965" cy="63096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1F20B21B-40E6-4F67-B339-536D310241AF}"/>
              </a:ext>
            </a:extLst>
          </p:cNvPr>
          <p:cNvGrpSpPr/>
          <p:nvPr/>
        </p:nvGrpSpPr>
        <p:grpSpPr>
          <a:xfrm>
            <a:off x="6287809" y="5373256"/>
            <a:ext cx="2412029" cy="895838"/>
            <a:chOff x="3131840" y="2220255"/>
            <a:chExt cx="3096344" cy="89583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84DFFB-91C5-484C-9DB3-0CD0E64CB464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A243CB4-67BF-4619-9CA3-7275FD0F93B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7C30EFDE-31CC-44B8-BAFC-F87C52728282}"/>
              </a:ext>
            </a:extLst>
          </p:cNvPr>
          <p:cNvGrpSpPr/>
          <p:nvPr/>
        </p:nvGrpSpPr>
        <p:grpSpPr>
          <a:xfrm>
            <a:off x="9385775" y="5373256"/>
            <a:ext cx="2412029" cy="895838"/>
            <a:chOff x="3131840" y="2220255"/>
            <a:chExt cx="3096344" cy="89583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C35485-D516-49A5-9D99-DD3B6DD91CDB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6F45FA-1313-4922-AC3D-CAEA8138F78D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83" name="Round Same Side Corner Rectangle 11">
            <a:extLst>
              <a:ext uri="{FF2B5EF4-FFF2-40B4-BE49-F238E27FC236}">
                <a16:creationId xmlns:a16="http://schemas.microsoft.com/office/drawing/2014/main" id="{A613DFF2-1451-424B-A93B-358ECDBBE459}"/>
              </a:ext>
            </a:extLst>
          </p:cNvPr>
          <p:cNvSpPr>
            <a:spLocks noChangeAspect="1"/>
          </p:cNvSpPr>
          <p:nvPr/>
        </p:nvSpPr>
        <p:spPr>
          <a:xfrm>
            <a:off x="5760128" y="5674868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4" name="Rounded Rectangle 36">
            <a:extLst>
              <a:ext uri="{FF2B5EF4-FFF2-40B4-BE49-F238E27FC236}">
                <a16:creationId xmlns:a16="http://schemas.microsoft.com/office/drawing/2014/main" id="{30FEC151-C967-4A27-94A8-9A381926238C}"/>
              </a:ext>
            </a:extLst>
          </p:cNvPr>
          <p:cNvSpPr/>
          <p:nvPr/>
        </p:nvSpPr>
        <p:spPr>
          <a:xfrm>
            <a:off x="5757927" y="4501581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5" name="Rounded Rectangle 1">
            <a:extLst>
              <a:ext uri="{FF2B5EF4-FFF2-40B4-BE49-F238E27FC236}">
                <a16:creationId xmlns:a16="http://schemas.microsoft.com/office/drawing/2014/main" id="{338265AF-AFB7-47BF-94D8-3BE29FEB5E4A}"/>
              </a:ext>
            </a:extLst>
          </p:cNvPr>
          <p:cNvSpPr>
            <a:spLocks noChangeAspect="1"/>
          </p:cNvSpPr>
          <p:nvPr/>
        </p:nvSpPr>
        <p:spPr>
          <a:xfrm>
            <a:off x="8877174" y="4501582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F5F43BC5-2C7E-4FF4-93F6-3E18135107C1}"/>
              </a:ext>
            </a:extLst>
          </p:cNvPr>
          <p:cNvSpPr/>
          <p:nvPr/>
        </p:nvSpPr>
        <p:spPr>
          <a:xfrm rot="20700000">
            <a:off x="8843598" y="5682174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9" name="Group 34">
            <a:extLst>
              <a:ext uri="{FF2B5EF4-FFF2-40B4-BE49-F238E27FC236}">
                <a16:creationId xmlns:a16="http://schemas.microsoft.com/office/drawing/2014/main" id="{52383FF9-FC61-4A02-82DE-5E49F3C3F7F9}"/>
              </a:ext>
            </a:extLst>
          </p:cNvPr>
          <p:cNvGrpSpPr/>
          <p:nvPr/>
        </p:nvGrpSpPr>
        <p:grpSpPr>
          <a:xfrm>
            <a:off x="7342492" y="2983836"/>
            <a:ext cx="4412587" cy="890327"/>
            <a:chOff x="2079598" y="4257726"/>
            <a:chExt cx="2262901" cy="89032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3539DD-8879-4159-A44A-50D6E07392A4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61E9B96-B49E-4E04-B7D8-BA8AB5F77A29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759C7BD-4C13-4457-BCEE-85E8390F75C6}"/>
              </a:ext>
            </a:extLst>
          </p:cNvPr>
          <p:cNvSpPr txBox="1"/>
          <p:nvPr/>
        </p:nvSpPr>
        <p:spPr>
          <a:xfrm>
            <a:off x="7342492" y="2016479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3" name="Freeform: Shape 21">
            <a:extLst>
              <a:ext uri="{FF2B5EF4-FFF2-40B4-BE49-F238E27FC236}">
                <a16:creationId xmlns:a16="http://schemas.microsoft.com/office/drawing/2014/main" id="{91BAE5CD-5B6E-4DFA-B1D2-0C79090B1F6A}"/>
              </a:ext>
            </a:extLst>
          </p:cNvPr>
          <p:cNvSpPr/>
          <p:nvPr/>
        </p:nvSpPr>
        <p:spPr>
          <a:xfrm>
            <a:off x="5904235" y="2323918"/>
            <a:ext cx="1273265" cy="1388554"/>
          </a:xfrm>
          <a:custGeom>
            <a:avLst/>
            <a:gdLst>
              <a:gd name="connsiteX0" fmla="*/ 558881 w 3049521"/>
              <a:gd name="connsiteY0" fmla="*/ 430949 h 3325642"/>
              <a:gd name="connsiteX1" fmla="*/ 574279 w 3049521"/>
              <a:gd name="connsiteY1" fmla="*/ 436548 h 3325642"/>
              <a:gd name="connsiteX2" fmla="*/ 787052 w 3049521"/>
              <a:gd name="connsiteY2" fmla="*/ 528937 h 3325642"/>
              <a:gd name="connsiteX3" fmla="*/ 953282 w 3049521"/>
              <a:gd name="connsiteY3" fmla="*/ 461745 h 3325642"/>
              <a:gd name="connsiteX4" fmla="*/ 979878 w 3049521"/>
              <a:gd name="connsiteY4" fmla="*/ 435148 h 3325642"/>
              <a:gd name="connsiteX5" fmla="*/ 989327 w 3049521"/>
              <a:gd name="connsiteY5" fmla="*/ 431299 h 3325642"/>
              <a:gd name="connsiteX6" fmla="*/ 1260544 w 3049521"/>
              <a:gd name="connsiteY6" fmla="*/ 500940 h 3325642"/>
              <a:gd name="connsiteX7" fmla="*/ 1374629 w 3049521"/>
              <a:gd name="connsiteY7" fmla="*/ 576531 h 3325642"/>
              <a:gd name="connsiteX8" fmla="*/ 1405776 w 3049521"/>
              <a:gd name="connsiteY8" fmla="*/ 652471 h 3325642"/>
              <a:gd name="connsiteX9" fmla="*/ 1405426 w 3049521"/>
              <a:gd name="connsiteY9" fmla="*/ 867695 h 3325642"/>
              <a:gd name="connsiteX10" fmla="*/ 1404726 w 3049521"/>
              <a:gd name="connsiteY10" fmla="*/ 1147310 h 3325642"/>
              <a:gd name="connsiteX11" fmla="*/ 1404726 w 3049521"/>
              <a:gd name="connsiteY11" fmla="*/ 1162708 h 3325642"/>
              <a:gd name="connsiteX12" fmla="*/ 1409625 w 3049521"/>
              <a:gd name="connsiteY12" fmla="*/ 1153609 h 3325642"/>
              <a:gd name="connsiteX13" fmla="*/ 1542608 w 3049521"/>
              <a:gd name="connsiteY13" fmla="*/ 843198 h 3325642"/>
              <a:gd name="connsiteX14" fmla="*/ 1600351 w 3049521"/>
              <a:gd name="connsiteY14" fmla="*/ 778456 h 3325642"/>
              <a:gd name="connsiteX15" fmla="*/ 1624148 w 3049521"/>
              <a:gd name="connsiteY15" fmla="*/ 756408 h 3325642"/>
              <a:gd name="connsiteX16" fmla="*/ 1701489 w 3049521"/>
              <a:gd name="connsiteY16" fmla="*/ 703915 h 3325642"/>
              <a:gd name="connsiteX17" fmla="*/ 1848820 w 3049521"/>
              <a:gd name="connsiteY17" fmla="*/ 651071 h 3325642"/>
              <a:gd name="connsiteX18" fmla="*/ 1875417 w 3049521"/>
              <a:gd name="connsiteY18" fmla="*/ 658071 h 3325642"/>
              <a:gd name="connsiteX19" fmla="*/ 2040947 w 3049521"/>
              <a:gd name="connsiteY19" fmla="*/ 734361 h 3325642"/>
              <a:gd name="connsiteX20" fmla="*/ 2241472 w 3049521"/>
              <a:gd name="connsiteY20" fmla="*/ 666470 h 3325642"/>
              <a:gd name="connsiteX21" fmla="*/ 2263519 w 3049521"/>
              <a:gd name="connsiteY21" fmla="*/ 644072 h 3325642"/>
              <a:gd name="connsiteX22" fmla="*/ 2283467 w 3049521"/>
              <a:gd name="connsiteY22" fmla="*/ 637423 h 3325642"/>
              <a:gd name="connsiteX23" fmla="*/ 2530536 w 3049521"/>
              <a:gd name="connsiteY23" fmla="*/ 720363 h 3325642"/>
              <a:gd name="connsiteX24" fmla="*/ 2617325 w 3049521"/>
              <a:gd name="connsiteY24" fmla="*/ 806802 h 3325642"/>
              <a:gd name="connsiteX25" fmla="*/ 2651971 w 3049521"/>
              <a:gd name="connsiteY25" fmla="*/ 904790 h 3325642"/>
              <a:gd name="connsiteX26" fmla="*/ 2822400 w 3049521"/>
              <a:gd name="connsiteY26" fmla="*/ 1482218 h 3325642"/>
              <a:gd name="connsiteX27" fmla="*/ 2883992 w 3049521"/>
              <a:gd name="connsiteY27" fmla="*/ 1692192 h 3325642"/>
              <a:gd name="connsiteX28" fmla="*/ 2896240 w 3049521"/>
              <a:gd name="connsiteY28" fmla="*/ 1701291 h 3325642"/>
              <a:gd name="connsiteX29" fmla="*/ 2988979 w 3049521"/>
              <a:gd name="connsiteY29" fmla="*/ 1700941 h 3325642"/>
              <a:gd name="connsiteX30" fmla="*/ 3049521 w 3049521"/>
              <a:gd name="connsiteY30" fmla="*/ 1761134 h 3325642"/>
              <a:gd name="connsiteX31" fmla="*/ 3049521 w 3049521"/>
              <a:gd name="connsiteY31" fmla="*/ 2964984 h 3325642"/>
              <a:gd name="connsiteX32" fmla="*/ 3049521 w 3049521"/>
              <a:gd name="connsiteY32" fmla="*/ 3247749 h 3325642"/>
              <a:gd name="connsiteX33" fmla="*/ 3006477 w 3049521"/>
              <a:gd name="connsiteY33" fmla="*/ 3303042 h 3325642"/>
              <a:gd name="connsiteX34" fmla="*/ 2945934 w 3049521"/>
              <a:gd name="connsiteY34" fmla="*/ 3273996 h 3325642"/>
              <a:gd name="connsiteX35" fmla="*/ 2939635 w 3049521"/>
              <a:gd name="connsiteY35" fmla="*/ 3243550 h 3325642"/>
              <a:gd name="connsiteX36" fmla="*/ 2939635 w 3049521"/>
              <a:gd name="connsiteY36" fmla="*/ 1827275 h 3325642"/>
              <a:gd name="connsiteX37" fmla="*/ 2939635 w 3049521"/>
              <a:gd name="connsiteY37" fmla="*/ 1810828 h 3325642"/>
              <a:gd name="connsiteX38" fmla="*/ 2886792 w 3049521"/>
              <a:gd name="connsiteY38" fmla="*/ 1811178 h 3325642"/>
              <a:gd name="connsiteX39" fmla="*/ 2878743 w 3049521"/>
              <a:gd name="connsiteY39" fmla="*/ 1818527 h 3325642"/>
              <a:gd name="connsiteX40" fmla="*/ 2783555 w 3049521"/>
              <a:gd name="connsiteY40" fmla="*/ 1869620 h 3325642"/>
              <a:gd name="connsiteX41" fmla="*/ 2675418 w 3049521"/>
              <a:gd name="connsiteY41" fmla="*/ 1788080 h 3325642"/>
              <a:gd name="connsiteX42" fmla="*/ 2625374 w 3049521"/>
              <a:gd name="connsiteY42" fmla="*/ 1619751 h 3325642"/>
              <a:gd name="connsiteX43" fmla="*/ 2471743 w 3049521"/>
              <a:gd name="connsiteY43" fmla="*/ 1096566 h 3325642"/>
              <a:gd name="connsiteX44" fmla="*/ 2457395 w 3049521"/>
              <a:gd name="connsiteY44" fmla="*/ 1085718 h 3325642"/>
              <a:gd name="connsiteX45" fmla="*/ 2365356 w 3049521"/>
              <a:gd name="connsiteY45" fmla="*/ 1086067 h 3325642"/>
              <a:gd name="connsiteX46" fmla="*/ 2706564 w 3049521"/>
              <a:gd name="connsiteY46" fmla="*/ 2519140 h 3325642"/>
              <a:gd name="connsiteX47" fmla="*/ 2397202 w 3049521"/>
              <a:gd name="connsiteY47" fmla="*/ 2519140 h 3325642"/>
              <a:gd name="connsiteX48" fmla="*/ 2397202 w 3049521"/>
              <a:gd name="connsiteY48" fmla="*/ 2533138 h 3325642"/>
              <a:gd name="connsiteX49" fmla="*/ 2397202 w 3049521"/>
              <a:gd name="connsiteY49" fmla="*/ 3193856 h 3325642"/>
              <a:gd name="connsiteX50" fmla="*/ 2285216 w 3049521"/>
              <a:gd name="connsiteY50" fmla="*/ 3324390 h 3325642"/>
              <a:gd name="connsiteX51" fmla="*/ 2173230 w 3049521"/>
              <a:gd name="connsiteY51" fmla="*/ 3281345 h 3325642"/>
              <a:gd name="connsiteX52" fmla="*/ 2141734 w 3049521"/>
              <a:gd name="connsiteY52" fmla="*/ 3193506 h 3325642"/>
              <a:gd name="connsiteX53" fmla="*/ 2142084 w 3049521"/>
              <a:gd name="connsiteY53" fmla="*/ 2535238 h 3325642"/>
              <a:gd name="connsiteX54" fmla="*/ 2142084 w 3049521"/>
              <a:gd name="connsiteY54" fmla="*/ 2520889 h 3325642"/>
              <a:gd name="connsiteX55" fmla="*/ 2011200 w 3049521"/>
              <a:gd name="connsiteY55" fmla="*/ 2520889 h 3325642"/>
              <a:gd name="connsiteX56" fmla="*/ 2011200 w 3049521"/>
              <a:gd name="connsiteY56" fmla="*/ 2534188 h 3325642"/>
              <a:gd name="connsiteX57" fmla="*/ 2011200 w 3049521"/>
              <a:gd name="connsiteY57" fmla="*/ 3190356 h 3325642"/>
              <a:gd name="connsiteX58" fmla="*/ 1956607 w 3049521"/>
              <a:gd name="connsiteY58" fmla="*/ 3301993 h 3325642"/>
              <a:gd name="connsiteX59" fmla="*/ 1805426 w 3049521"/>
              <a:gd name="connsiteY59" fmla="*/ 3299193 h 3325642"/>
              <a:gd name="connsiteX60" fmla="*/ 1755032 w 3049521"/>
              <a:gd name="connsiteY60" fmla="*/ 3190706 h 3325642"/>
              <a:gd name="connsiteX61" fmla="*/ 1755032 w 3049521"/>
              <a:gd name="connsiteY61" fmla="*/ 2534538 h 3325642"/>
              <a:gd name="connsiteX62" fmla="*/ 1755032 w 3049521"/>
              <a:gd name="connsiteY62" fmla="*/ 2519840 h 3325642"/>
              <a:gd name="connsiteX63" fmla="*/ 1445321 w 3049521"/>
              <a:gd name="connsiteY63" fmla="*/ 2519840 h 3325642"/>
              <a:gd name="connsiteX64" fmla="*/ 1786878 w 3049521"/>
              <a:gd name="connsiteY64" fmla="*/ 1086417 h 3325642"/>
              <a:gd name="connsiteX65" fmla="*/ 1690990 w 3049521"/>
              <a:gd name="connsiteY65" fmla="*/ 1086767 h 3325642"/>
              <a:gd name="connsiteX66" fmla="*/ 1683291 w 3049521"/>
              <a:gd name="connsiteY66" fmla="*/ 1094816 h 3325642"/>
              <a:gd name="connsiteX67" fmla="*/ 1603851 w 3049521"/>
              <a:gd name="connsiteY67" fmla="*/ 1279594 h 3325642"/>
              <a:gd name="connsiteX68" fmla="*/ 1410325 w 3049521"/>
              <a:gd name="connsiteY68" fmla="*/ 1731387 h 3325642"/>
              <a:gd name="connsiteX69" fmla="*/ 1405426 w 3049521"/>
              <a:gd name="connsiteY69" fmla="*/ 1757634 h 3325642"/>
              <a:gd name="connsiteX70" fmla="*/ 1387928 w 3049521"/>
              <a:gd name="connsiteY70" fmla="*/ 1833575 h 3325642"/>
              <a:gd name="connsiteX71" fmla="*/ 1239196 w 3049521"/>
              <a:gd name="connsiteY71" fmla="*/ 1875919 h 3325642"/>
              <a:gd name="connsiteX72" fmla="*/ 1175854 w 3049521"/>
              <a:gd name="connsiteY72" fmla="*/ 1766383 h 3325642"/>
              <a:gd name="connsiteX73" fmla="*/ 1175854 w 3049521"/>
              <a:gd name="connsiteY73" fmla="*/ 895691 h 3325642"/>
              <a:gd name="connsiteX74" fmla="*/ 1175854 w 3049521"/>
              <a:gd name="connsiteY74" fmla="*/ 880643 h 3325642"/>
              <a:gd name="connsiteX75" fmla="*/ 1112512 w 3049521"/>
              <a:gd name="connsiteY75" fmla="*/ 880643 h 3325642"/>
              <a:gd name="connsiteX76" fmla="*/ 1112512 w 3049521"/>
              <a:gd name="connsiteY76" fmla="*/ 892542 h 3325642"/>
              <a:gd name="connsiteX77" fmla="*/ 1112512 w 3049521"/>
              <a:gd name="connsiteY77" fmla="*/ 1520364 h 3325642"/>
              <a:gd name="connsiteX78" fmla="*/ 1114612 w 3049521"/>
              <a:gd name="connsiteY78" fmla="*/ 3141012 h 3325642"/>
              <a:gd name="connsiteX79" fmla="*/ 1029572 w 3049521"/>
              <a:gd name="connsiteY79" fmla="*/ 3278895 h 3325642"/>
              <a:gd name="connsiteX80" fmla="*/ 859843 w 3049521"/>
              <a:gd name="connsiteY80" fmla="*/ 3243200 h 3325642"/>
              <a:gd name="connsiteX81" fmla="*/ 822748 w 3049521"/>
              <a:gd name="connsiteY81" fmla="*/ 3139613 h 3325642"/>
              <a:gd name="connsiteX82" fmla="*/ 822748 w 3049521"/>
              <a:gd name="connsiteY82" fmla="*/ 1926313 h 3325642"/>
              <a:gd name="connsiteX83" fmla="*/ 822748 w 3049521"/>
              <a:gd name="connsiteY83" fmla="*/ 1911265 h 3325642"/>
              <a:gd name="connsiteX84" fmla="*/ 727910 w 3049521"/>
              <a:gd name="connsiteY84" fmla="*/ 1911265 h 3325642"/>
              <a:gd name="connsiteX85" fmla="*/ 727910 w 3049521"/>
              <a:gd name="connsiteY85" fmla="*/ 1925613 h 3325642"/>
              <a:gd name="connsiteX86" fmla="*/ 727910 w 3049521"/>
              <a:gd name="connsiteY86" fmla="*/ 3150811 h 3325642"/>
              <a:gd name="connsiteX87" fmla="*/ 594926 w 3049521"/>
              <a:gd name="connsiteY87" fmla="*/ 3292544 h 3325642"/>
              <a:gd name="connsiteX88" fmla="*/ 437096 w 3049521"/>
              <a:gd name="connsiteY88" fmla="*/ 3159910 h 3325642"/>
              <a:gd name="connsiteX89" fmla="*/ 437096 w 3049521"/>
              <a:gd name="connsiteY89" fmla="*/ 3150461 h 3325642"/>
              <a:gd name="connsiteX90" fmla="*/ 437096 w 3049521"/>
              <a:gd name="connsiteY90" fmla="*/ 1546610 h 3325642"/>
              <a:gd name="connsiteX91" fmla="*/ 438496 w 3049521"/>
              <a:gd name="connsiteY91" fmla="*/ 895691 h 3325642"/>
              <a:gd name="connsiteX92" fmla="*/ 438496 w 3049521"/>
              <a:gd name="connsiteY92" fmla="*/ 880293 h 3325642"/>
              <a:gd name="connsiteX93" fmla="*/ 375153 w 3049521"/>
              <a:gd name="connsiteY93" fmla="*/ 880293 h 3325642"/>
              <a:gd name="connsiteX94" fmla="*/ 375153 w 3049521"/>
              <a:gd name="connsiteY94" fmla="*/ 894991 h 3325642"/>
              <a:gd name="connsiteX95" fmla="*/ 375153 w 3049521"/>
              <a:gd name="connsiteY95" fmla="*/ 1768833 h 3325642"/>
              <a:gd name="connsiteX96" fmla="*/ 310761 w 3049521"/>
              <a:gd name="connsiteY96" fmla="*/ 1877669 h 3325642"/>
              <a:gd name="connsiteX97" fmla="*/ 181977 w 3049521"/>
              <a:gd name="connsiteY97" fmla="*/ 1858072 h 3325642"/>
              <a:gd name="connsiteX98" fmla="*/ 168329 w 3049521"/>
              <a:gd name="connsiteY98" fmla="*/ 1852822 h 3325642"/>
              <a:gd name="connsiteX99" fmla="*/ 110236 w 3049521"/>
              <a:gd name="connsiteY99" fmla="*/ 1852472 h 3325642"/>
              <a:gd name="connsiteX100" fmla="*/ 110236 w 3049521"/>
              <a:gd name="connsiteY100" fmla="*/ 1867520 h 3325642"/>
              <a:gd name="connsiteX101" fmla="*/ 110236 w 3049521"/>
              <a:gd name="connsiteY101" fmla="*/ 3240400 h 3325642"/>
              <a:gd name="connsiteX102" fmla="*/ 78390 w 3049521"/>
              <a:gd name="connsiteY102" fmla="*/ 3298843 h 3325642"/>
              <a:gd name="connsiteX103" fmla="*/ 0 w 3049521"/>
              <a:gd name="connsiteY103" fmla="*/ 3251949 h 3325642"/>
              <a:gd name="connsiteX104" fmla="*/ 0 w 3049521"/>
              <a:gd name="connsiteY104" fmla="*/ 3245650 h 3325642"/>
              <a:gd name="connsiteX105" fmla="*/ 0 w 3049521"/>
              <a:gd name="connsiteY105" fmla="*/ 1794730 h 3325642"/>
              <a:gd name="connsiteX106" fmla="*/ 47244 w 3049521"/>
              <a:gd name="connsiteY106" fmla="*/ 1736987 h 3325642"/>
              <a:gd name="connsiteX107" fmla="*/ 72091 w 3049521"/>
              <a:gd name="connsiteY107" fmla="*/ 1734187 h 3325642"/>
              <a:gd name="connsiteX108" fmla="*/ 145582 w 3049521"/>
              <a:gd name="connsiteY108" fmla="*/ 1734187 h 3325642"/>
              <a:gd name="connsiteX109" fmla="*/ 145932 w 3049521"/>
              <a:gd name="connsiteY109" fmla="*/ 1721939 h 3325642"/>
              <a:gd name="connsiteX110" fmla="*/ 145932 w 3049521"/>
              <a:gd name="connsiteY110" fmla="*/ 890442 h 3325642"/>
              <a:gd name="connsiteX111" fmla="*/ 144882 w 3049521"/>
              <a:gd name="connsiteY111" fmla="*/ 659470 h 3325642"/>
              <a:gd name="connsiteX112" fmla="*/ 191426 w 3049521"/>
              <a:gd name="connsiteY112" fmla="*/ 561483 h 3325642"/>
              <a:gd name="connsiteX113" fmla="*/ 334908 w 3049521"/>
              <a:gd name="connsiteY113" fmla="*/ 483092 h 3325642"/>
              <a:gd name="connsiteX114" fmla="*/ 558881 w 3049521"/>
              <a:gd name="connsiteY114" fmla="*/ 430949 h 3325642"/>
              <a:gd name="connsiteX115" fmla="*/ 2051794 w 3049521"/>
              <a:gd name="connsiteY115" fmla="*/ 125716 h 3325642"/>
              <a:gd name="connsiteX116" fmla="*/ 2215574 w 3049521"/>
              <a:gd name="connsiteY116" fmla="*/ 252750 h 3325642"/>
              <a:gd name="connsiteX117" fmla="*/ 2221874 w 3049521"/>
              <a:gd name="connsiteY117" fmla="*/ 262899 h 3325642"/>
              <a:gd name="connsiteX118" fmla="*/ 2310762 w 3049521"/>
              <a:gd name="connsiteY118" fmla="*/ 467974 h 3325642"/>
              <a:gd name="connsiteX119" fmla="*/ 2102188 w 3049521"/>
              <a:gd name="connsiteY119" fmla="*/ 698945 h 3325642"/>
              <a:gd name="connsiteX120" fmla="*/ 2063343 w 3049521"/>
              <a:gd name="connsiteY120" fmla="*/ 702094 h 3325642"/>
              <a:gd name="connsiteX121" fmla="*/ 1816974 w 3049521"/>
              <a:gd name="connsiteY121" fmla="*/ 479172 h 3325642"/>
              <a:gd name="connsiteX122" fmla="*/ 1902013 w 3049521"/>
              <a:gd name="connsiteY122" fmla="*/ 266049 h 3325642"/>
              <a:gd name="connsiteX123" fmla="*/ 1912162 w 3049521"/>
              <a:gd name="connsiteY123" fmla="*/ 248901 h 3325642"/>
              <a:gd name="connsiteX124" fmla="*/ 2051794 w 3049521"/>
              <a:gd name="connsiteY124" fmla="*/ 125716 h 3325642"/>
              <a:gd name="connsiteX125" fmla="*/ 782853 w 3049521"/>
              <a:gd name="connsiteY125" fmla="*/ 81 h 3325642"/>
              <a:gd name="connsiteX126" fmla="*/ 1023623 w 3049521"/>
              <a:gd name="connsiteY126" fmla="*/ 254850 h 3325642"/>
              <a:gd name="connsiteX127" fmla="*/ 776203 w 3049521"/>
              <a:gd name="connsiteY127" fmla="*/ 495620 h 3325642"/>
              <a:gd name="connsiteX128" fmla="*/ 528084 w 3049521"/>
              <a:gd name="connsiteY128" fmla="*/ 248201 h 3325642"/>
              <a:gd name="connsiteX129" fmla="*/ 782853 w 3049521"/>
              <a:gd name="connsiteY129" fmla="*/ 81 h 33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049521" h="3325642">
                <a:moveTo>
                  <a:pt x="558881" y="430949"/>
                </a:moveTo>
                <a:cubicBezTo>
                  <a:pt x="565530" y="429899"/>
                  <a:pt x="569729" y="431299"/>
                  <a:pt x="574279" y="436548"/>
                </a:cubicBezTo>
                <a:cubicBezTo>
                  <a:pt x="630622" y="500590"/>
                  <a:pt x="702013" y="531736"/>
                  <a:pt x="787052" y="528937"/>
                </a:cubicBezTo>
                <a:cubicBezTo>
                  <a:pt x="850394" y="526837"/>
                  <a:pt x="906037" y="504090"/>
                  <a:pt x="953282" y="461745"/>
                </a:cubicBezTo>
                <a:cubicBezTo>
                  <a:pt x="962730" y="453346"/>
                  <a:pt x="970779" y="443547"/>
                  <a:pt x="979878" y="435148"/>
                </a:cubicBezTo>
                <a:cubicBezTo>
                  <a:pt x="982328" y="433049"/>
                  <a:pt x="986527" y="430599"/>
                  <a:pt x="989327" y="431299"/>
                </a:cubicBezTo>
                <a:cubicBezTo>
                  <a:pt x="1082416" y="443547"/>
                  <a:pt x="1173754" y="463495"/>
                  <a:pt x="1260544" y="500940"/>
                </a:cubicBezTo>
                <a:cubicBezTo>
                  <a:pt x="1302888" y="519138"/>
                  <a:pt x="1343133" y="541885"/>
                  <a:pt x="1374629" y="576531"/>
                </a:cubicBezTo>
                <a:cubicBezTo>
                  <a:pt x="1394227" y="597878"/>
                  <a:pt x="1406125" y="622025"/>
                  <a:pt x="1405776" y="652471"/>
                </a:cubicBezTo>
                <a:cubicBezTo>
                  <a:pt x="1405076" y="724212"/>
                  <a:pt x="1405776" y="795953"/>
                  <a:pt x="1405426" y="867695"/>
                </a:cubicBezTo>
                <a:cubicBezTo>
                  <a:pt x="1405426" y="960783"/>
                  <a:pt x="1405076" y="1054222"/>
                  <a:pt x="1404726" y="1147310"/>
                </a:cubicBezTo>
                <a:cubicBezTo>
                  <a:pt x="1404726" y="1151509"/>
                  <a:pt x="1404726" y="1155709"/>
                  <a:pt x="1404726" y="1162708"/>
                </a:cubicBezTo>
                <a:cubicBezTo>
                  <a:pt x="1407175" y="1158159"/>
                  <a:pt x="1408575" y="1156059"/>
                  <a:pt x="1409625" y="1153609"/>
                </a:cubicBezTo>
                <a:cubicBezTo>
                  <a:pt x="1454069" y="1050022"/>
                  <a:pt x="1498514" y="946785"/>
                  <a:pt x="1542608" y="843198"/>
                </a:cubicBezTo>
                <a:cubicBezTo>
                  <a:pt x="1554507" y="815201"/>
                  <a:pt x="1572705" y="793154"/>
                  <a:pt x="1600351" y="778456"/>
                </a:cubicBezTo>
                <a:cubicBezTo>
                  <a:pt x="1609450" y="773556"/>
                  <a:pt x="1616099" y="764107"/>
                  <a:pt x="1624148" y="756408"/>
                </a:cubicBezTo>
                <a:cubicBezTo>
                  <a:pt x="1646896" y="734711"/>
                  <a:pt x="1673492" y="718263"/>
                  <a:pt x="1701489" y="703915"/>
                </a:cubicBezTo>
                <a:cubicBezTo>
                  <a:pt x="1748383" y="679768"/>
                  <a:pt x="1798077" y="664370"/>
                  <a:pt x="1848820" y="651071"/>
                </a:cubicBezTo>
                <a:cubicBezTo>
                  <a:pt x="1859669" y="648272"/>
                  <a:pt x="1867018" y="649672"/>
                  <a:pt x="1875417" y="658071"/>
                </a:cubicBezTo>
                <a:cubicBezTo>
                  <a:pt x="1921261" y="703565"/>
                  <a:pt x="1976555" y="729462"/>
                  <a:pt x="2040947" y="734361"/>
                </a:cubicBezTo>
                <a:cubicBezTo>
                  <a:pt x="2117237" y="740310"/>
                  <a:pt x="2184079" y="717563"/>
                  <a:pt x="2241472" y="666470"/>
                </a:cubicBezTo>
                <a:cubicBezTo>
                  <a:pt x="2249171" y="659470"/>
                  <a:pt x="2257220" y="652471"/>
                  <a:pt x="2263519" y="644072"/>
                </a:cubicBezTo>
                <a:cubicBezTo>
                  <a:pt x="2269118" y="636723"/>
                  <a:pt x="2275418" y="636023"/>
                  <a:pt x="2283467" y="637423"/>
                </a:cubicBezTo>
                <a:cubicBezTo>
                  <a:pt x="2370256" y="652121"/>
                  <a:pt x="2454245" y="674519"/>
                  <a:pt x="2530536" y="720363"/>
                </a:cubicBezTo>
                <a:cubicBezTo>
                  <a:pt x="2566581" y="742060"/>
                  <a:pt x="2599827" y="767607"/>
                  <a:pt x="2617325" y="806802"/>
                </a:cubicBezTo>
                <a:cubicBezTo>
                  <a:pt x="2631323" y="838298"/>
                  <a:pt x="2641822" y="871544"/>
                  <a:pt x="2651971" y="904790"/>
                </a:cubicBezTo>
                <a:cubicBezTo>
                  <a:pt x="2709014" y="1097266"/>
                  <a:pt x="2765707" y="1289742"/>
                  <a:pt x="2822400" y="1482218"/>
                </a:cubicBezTo>
                <a:cubicBezTo>
                  <a:pt x="2843047" y="1552210"/>
                  <a:pt x="2863694" y="1622201"/>
                  <a:pt x="2883992" y="1692192"/>
                </a:cubicBezTo>
                <a:cubicBezTo>
                  <a:pt x="2886092" y="1699191"/>
                  <a:pt x="2888891" y="1701641"/>
                  <a:pt x="2896240" y="1701291"/>
                </a:cubicBezTo>
                <a:cubicBezTo>
                  <a:pt x="2927037" y="1700941"/>
                  <a:pt x="2958183" y="1700941"/>
                  <a:pt x="2988979" y="1700941"/>
                </a:cubicBezTo>
                <a:cubicBezTo>
                  <a:pt x="3026774" y="1700941"/>
                  <a:pt x="3049521" y="1723688"/>
                  <a:pt x="3049521" y="1761134"/>
                </a:cubicBezTo>
                <a:cubicBezTo>
                  <a:pt x="3049521" y="2162534"/>
                  <a:pt x="3049521" y="2563934"/>
                  <a:pt x="3049521" y="2964984"/>
                </a:cubicBezTo>
                <a:cubicBezTo>
                  <a:pt x="3049521" y="3059123"/>
                  <a:pt x="3049521" y="3153611"/>
                  <a:pt x="3049521" y="3247749"/>
                </a:cubicBezTo>
                <a:cubicBezTo>
                  <a:pt x="3049521" y="3275046"/>
                  <a:pt x="3032374" y="3296743"/>
                  <a:pt x="3006477" y="3303042"/>
                </a:cubicBezTo>
                <a:cubicBezTo>
                  <a:pt x="2982680" y="3308642"/>
                  <a:pt x="2957133" y="3297443"/>
                  <a:pt x="2945934" y="3273996"/>
                </a:cubicBezTo>
                <a:cubicBezTo>
                  <a:pt x="2941735" y="3264897"/>
                  <a:pt x="2939635" y="3253699"/>
                  <a:pt x="2939635" y="3243550"/>
                </a:cubicBezTo>
                <a:cubicBezTo>
                  <a:pt x="2939635" y="2771108"/>
                  <a:pt x="2939635" y="2299367"/>
                  <a:pt x="2939635" y="1827275"/>
                </a:cubicBezTo>
                <a:cubicBezTo>
                  <a:pt x="2939635" y="1822376"/>
                  <a:pt x="2939635" y="1817477"/>
                  <a:pt x="2939635" y="1810828"/>
                </a:cubicBezTo>
                <a:cubicBezTo>
                  <a:pt x="2921787" y="1810828"/>
                  <a:pt x="2904290" y="1810478"/>
                  <a:pt x="2886792" y="1811178"/>
                </a:cubicBezTo>
                <a:cubicBezTo>
                  <a:pt x="2883992" y="1811178"/>
                  <a:pt x="2880842" y="1815377"/>
                  <a:pt x="2878743" y="1818527"/>
                </a:cubicBezTo>
                <a:cubicBezTo>
                  <a:pt x="2855296" y="1851423"/>
                  <a:pt x="2824149" y="1869270"/>
                  <a:pt x="2783555" y="1869620"/>
                </a:cubicBezTo>
                <a:cubicBezTo>
                  <a:pt x="2733861" y="1869970"/>
                  <a:pt x="2691516" y="1838824"/>
                  <a:pt x="2675418" y="1788080"/>
                </a:cubicBezTo>
                <a:cubicBezTo>
                  <a:pt x="2657570" y="1732437"/>
                  <a:pt x="2641822" y="1675744"/>
                  <a:pt x="2625374" y="1619751"/>
                </a:cubicBezTo>
                <a:cubicBezTo>
                  <a:pt x="2573930" y="1445473"/>
                  <a:pt x="2522487" y="1271195"/>
                  <a:pt x="2471743" y="1096566"/>
                </a:cubicBezTo>
                <a:cubicBezTo>
                  <a:pt x="2469293" y="1088517"/>
                  <a:pt x="2466144" y="1085718"/>
                  <a:pt x="2457395" y="1085718"/>
                </a:cubicBezTo>
                <a:cubicBezTo>
                  <a:pt x="2427299" y="1086417"/>
                  <a:pt x="2396853" y="1086067"/>
                  <a:pt x="2365356" y="1086067"/>
                </a:cubicBezTo>
                <a:cubicBezTo>
                  <a:pt x="2479092" y="1564108"/>
                  <a:pt x="2592828" y="2041099"/>
                  <a:pt x="2706564" y="2519140"/>
                </a:cubicBezTo>
                <a:cubicBezTo>
                  <a:pt x="2603327" y="2519140"/>
                  <a:pt x="2501140" y="2519140"/>
                  <a:pt x="2397202" y="2519140"/>
                </a:cubicBezTo>
                <a:cubicBezTo>
                  <a:pt x="2397202" y="2524389"/>
                  <a:pt x="2397202" y="2528938"/>
                  <a:pt x="2397202" y="2533138"/>
                </a:cubicBezTo>
                <a:cubicBezTo>
                  <a:pt x="2397202" y="2753261"/>
                  <a:pt x="2397202" y="2973383"/>
                  <a:pt x="2397202" y="3193856"/>
                </a:cubicBezTo>
                <a:cubicBezTo>
                  <a:pt x="2397202" y="3261398"/>
                  <a:pt x="2351708" y="3315291"/>
                  <a:pt x="2285216" y="3324390"/>
                </a:cubicBezTo>
                <a:cubicBezTo>
                  <a:pt x="2240772" y="3330339"/>
                  <a:pt x="2202977" y="3314941"/>
                  <a:pt x="2173230" y="3281345"/>
                </a:cubicBezTo>
                <a:cubicBezTo>
                  <a:pt x="2151183" y="3256148"/>
                  <a:pt x="2141734" y="3227102"/>
                  <a:pt x="2141734" y="3193506"/>
                </a:cubicBezTo>
                <a:cubicBezTo>
                  <a:pt x="2142084" y="2974083"/>
                  <a:pt x="2142084" y="2754660"/>
                  <a:pt x="2142084" y="2535238"/>
                </a:cubicBezTo>
                <a:cubicBezTo>
                  <a:pt x="2142084" y="2530688"/>
                  <a:pt x="2142084" y="2526139"/>
                  <a:pt x="2142084" y="2520889"/>
                </a:cubicBezTo>
                <a:cubicBezTo>
                  <a:pt x="2098690" y="2520889"/>
                  <a:pt x="2055645" y="2520889"/>
                  <a:pt x="2011200" y="2520889"/>
                </a:cubicBezTo>
                <a:cubicBezTo>
                  <a:pt x="2011200" y="2525439"/>
                  <a:pt x="2011200" y="2529988"/>
                  <a:pt x="2011200" y="2534188"/>
                </a:cubicBezTo>
                <a:cubicBezTo>
                  <a:pt x="2011200" y="2752911"/>
                  <a:pt x="2011200" y="2971633"/>
                  <a:pt x="2011200" y="3190356"/>
                </a:cubicBezTo>
                <a:cubicBezTo>
                  <a:pt x="2011200" y="3236551"/>
                  <a:pt x="1994052" y="3273996"/>
                  <a:pt x="1956607" y="3301993"/>
                </a:cubicBezTo>
                <a:cubicBezTo>
                  <a:pt x="1914262" y="3334189"/>
                  <a:pt x="1846371" y="3332789"/>
                  <a:pt x="1805426" y="3299193"/>
                </a:cubicBezTo>
                <a:cubicBezTo>
                  <a:pt x="1771130" y="3270846"/>
                  <a:pt x="1755032" y="3235151"/>
                  <a:pt x="1755032" y="3190706"/>
                </a:cubicBezTo>
                <a:cubicBezTo>
                  <a:pt x="1755032" y="2971984"/>
                  <a:pt x="1755032" y="2753261"/>
                  <a:pt x="1755032" y="2534538"/>
                </a:cubicBezTo>
                <a:cubicBezTo>
                  <a:pt x="1755032" y="2529988"/>
                  <a:pt x="1755032" y="2525439"/>
                  <a:pt x="1755032" y="2519840"/>
                </a:cubicBezTo>
                <a:cubicBezTo>
                  <a:pt x="1651445" y="2519840"/>
                  <a:pt x="1548908" y="2519840"/>
                  <a:pt x="1445321" y="2519840"/>
                </a:cubicBezTo>
                <a:cubicBezTo>
                  <a:pt x="1559406" y="2041449"/>
                  <a:pt x="1672792" y="1564458"/>
                  <a:pt x="1786878" y="1086417"/>
                </a:cubicBezTo>
                <a:cubicBezTo>
                  <a:pt x="1754332" y="1086417"/>
                  <a:pt x="1722486" y="1086067"/>
                  <a:pt x="1690990" y="1086767"/>
                </a:cubicBezTo>
                <a:cubicBezTo>
                  <a:pt x="1688190" y="1086767"/>
                  <a:pt x="1684691" y="1091667"/>
                  <a:pt x="1683291" y="1094816"/>
                </a:cubicBezTo>
                <a:cubicBezTo>
                  <a:pt x="1656694" y="1156409"/>
                  <a:pt x="1630448" y="1218001"/>
                  <a:pt x="1603851" y="1279594"/>
                </a:cubicBezTo>
                <a:cubicBezTo>
                  <a:pt x="1539109" y="1430075"/>
                  <a:pt x="1474717" y="1580556"/>
                  <a:pt x="1410325" y="1731387"/>
                </a:cubicBezTo>
                <a:cubicBezTo>
                  <a:pt x="1406825" y="1739436"/>
                  <a:pt x="1405426" y="1748885"/>
                  <a:pt x="1405426" y="1757634"/>
                </a:cubicBezTo>
                <a:cubicBezTo>
                  <a:pt x="1405426" y="1784231"/>
                  <a:pt x="1402276" y="1810128"/>
                  <a:pt x="1387928" y="1833575"/>
                </a:cubicBezTo>
                <a:cubicBezTo>
                  <a:pt x="1358531" y="1881519"/>
                  <a:pt x="1295189" y="1905666"/>
                  <a:pt x="1239196" y="1875919"/>
                </a:cubicBezTo>
                <a:cubicBezTo>
                  <a:pt x="1195452" y="1852822"/>
                  <a:pt x="1176204" y="1814677"/>
                  <a:pt x="1175854" y="1766383"/>
                </a:cubicBezTo>
                <a:cubicBezTo>
                  <a:pt x="1175504" y="1476269"/>
                  <a:pt x="1175854" y="1186155"/>
                  <a:pt x="1175854" y="895691"/>
                </a:cubicBezTo>
                <a:cubicBezTo>
                  <a:pt x="1175854" y="890792"/>
                  <a:pt x="1175854" y="885892"/>
                  <a:pt x="1175854" y="880643"/>
                </a:cubicBezTo>
                <a:cubicBezTo>
                  <a:pt x="1154507" y="880643"/>
                  <a:pt x="1134209" y="880643"/>
                  <a:pt x="1112512" y="880643"/>
                </a:cubicBezTo>
                <a:cubicBezTo>
                  <a:pt x="1112512" y="884842"/>
                  <a:pt x="1112512" y="888692"/>
                  <a:pt x="1112512" y="892542"/>
                </a:cubicBezTo>
                <a:cubicBezTo>
                  <a:pt x="1112512" y="1101816"/>
                  <a:pt x="1112162" y="1311090"/>
                  <a:pt x="1112512" y="1520364"/>
                </a:cubicBezTo>
                <a:cubicBezTo>
                  <a:pt x="1113212" y="2060697"/>
                  <a:pt x="1113912" y="2600679"/>
                  <a:pt x="1114612" y="3141012"/>
                </a:cubicBezTo>
                <a:cubicBezTo>
                  <a:pt x="1114612" y="3204355"/>
                  <a:pt x="1085565" y="3250549"/>
                  <a:pt x="1029572" y="3278895"/>
                </a:cubicBezTo>
                <a:cubicBezTo>
                  <a:pt x="973929" y="3307242"/>
                  <a:pt x="900438" y="3290444"/>
                  <a:pt x="859843" y="3243200"/>
                </a:cubicBezTo>
                <a:cubicBezTo>
                  <a:pt x="833946" y="3213103"/>
                  <a:pt x="822748" y="3178808"/>
                  <a:pt x="822748" y="3139613"/>
                </a:cubicBezTo>
                <a:cubicBezTo>
                  <a:pt x="822748" y="2735063"/>
                  <a:pt x="822748" y="2330513"/>
                  <a:pt x="822748" y="1926313"/>
                </a:cubicBezTo>
                <a:cubicBezTo>
                  <a:pt x="822748" y="1921414"/>
                  <a:pt x="822748" y="1916514"/>
                  <a:pt x="822748" y="1911265"/>
                </a:cubicBezTo>
                <a:cubicBezTo>
                  <a:pt x="790902" y="1911265"/>
                  <a:pt x="760106" y="1911265"/>
                  <a:pt x="727910" y="1911265"/>
                </a:cubicBezTo>
                <a:cubicBezTo>
                  <a:pt x="727910" y="1916164"/>
                  <a:pt x="727910" y="1921064"/>
                  <a:pt x="727910" y="1925613"/>
                </a:cubicBezTo>
                <a:cubicBezTo>
                  <a:pt x="727910" y="2334013"/>
                  <a:pt x="727910" y="2742412"/>
                  <a:pt x="727910" y="3150811"/>
                </a:cubicBezTo>
                <a:cubicBezTo>
                  <a:pt x="727910" y="3222552"/>
                  <a:pt x="666317" y="3286594"/>
                  <a:pt x="594926" y="3292544"/>
                </a:cubicBezTo>
                <a:cubicBezTo>
                  <a:pt x="516536" y="3298843"/>
                  <a:pt x="444795" y="3239700"/>
                  <a:pt x="437096" y="3159910"/>
                </a:cubicBezTo>
                <a:cubicBezTo>
                  <a:pt x="436746" y="3156761"/>
                  <a:pt x="437096" y="3153611"/>
                  <a:pt x="437096" y="3150461"/>
                </a:cubicBezTo>
                <a:cubicBezTo>
                  <a:pt x="437096" y="2615728"/>
                  <a:pt x="437096" y="2081344"/>
                  <a:pt x="437096" y="1546610"/>
                </a:cubicBezTo>
                <a:cubicBezTo>
                  <a:pt x="437096" y="1329637"/>
                  <a:pt x="437796" y="1112664"/>
                  <a:pt x="438496" y="895691"/>
                </a:cubicBezTo>
                <a:cubicBezTo>
                  <a:pt x="438496" y="890442"/>
                  <a:pt x="438496" y="885892"/>
                  <a:pt x="438496" y="880293"/>
                </a:cubicBezTo>
                <a:cubicBezTo>
                  <a:pt x="416798" y="880293"/>
                  <a:pt x="396851" y="880293"/>
                  <a:pt x="375153" y="880293"/>
                </a:cubicBezTo>
                <a:cubicBezTo>
                  <a:pt x="375153" y="885542"/>
                  <a:pt x="375153" y="890092"/>
                  <a:pt x="375153" y="894991"/>
                </a:cubicBezTo>
                <a:cubicBezTo>
                  <a:pt x="375153" y="1186155"/>
                  <a:pt x="375153" y="1477319"/>
                  <a:pt x="375153" y="1768833"/>
                </a:cubicBezTo>
                <a:cubicBezTo>
                  <a:pt x="375153" y="1817477"/>
                  <a:pt x="354856" y="1854922"/>
                  <a:pt x="310761" y="1877669"/>
                </a:cubicBezTo>
                <a:cubicBezTo>
                  <a:pt x="268767" y="1899367"/>
                  <a:pt x="221872" y="1892017"/>
                  <a:pt x="181977" y="1858072"/>
                </a:cubicBezTo>
                <a:cubicBezTo>
                  <a:pt x="178478" y="1854922"/>
                  <a:pt x="172879" y="1852822"/>
                  <a:pt x="168329" y="1852822"/>
                </a:cubicBezTo>
                <a:cubicBezTo>
                  <a:pt x="149431" y="1852122"/>
                  <a:pt x="130534" y="1852472"/>
                  <a:pt x="110236" y="1852472"/>
                </a:cubicBezTo>
                <a:cubicBezTo>
                  <a:pt x="110236" y="1858072"/>
                  <a:pt x="110236" y="1862971"/>
                  <a:pt x="110236" y="1867520"/>
                </a:cubicBezTo>
                <a:cubicBezTo>
                  <a:pt x="110236" y="2325264"/>
                  <a:pt x="110236" y="2782657"/>
                  <a:pt x="110236" y="3240400"/>
                </a:cubicBezTo>
                <a:cubicBezTo>
                  <a:pt x="110236" y="3265947"/>
                  <a:pt x="102187" y="3286594"/>
                  <a:pt x="78390" y="3298843"/>
                </a:cubicBezTo>
                <a:cubicBezTo>
                  <a:pt x="44095" y="3316691"/>
                  <a:pt x="700" y="3290444"/>
                  <a:pt x="0" y="3251949"/>
                </a:cubicBezTo>
                <a:cubicBezTo>
                  <a:pt x="0" y="3249849"/>
                  <a:pt x="0" y="3247749"/>
                  <a:pt x="0" y="3245650"/>
                </a:cubicBezTo>
                <a:cubicBezTo>
                  <a:pt x="0" y="2762010"/>
                  <a:pt x="0" y="2278370"/>
                  <a:pt x="0" y="1794730"/>
                </a:cubicBezTo>
                <a:cubicBezTo>
                  <a:pt x="0" y="1763583"/>
                  <a:pt x="16448" y="1742936"/>
                  <a:pt x="47244" y="1736987"/>
                </a:cubicBezTo>
                <a:cubicBezTo>
                  <a:pt x="55293" y="1735237"/>
                  <a:pt x="63692" y="1734537"/>
                  <a:pt x="72091" y="1734187"/>
                </a:cubicBezTo>
                <a:cubicBezTo>
                  <a:pt x="96238" y="1733837"/>
                  <a:pt x="120385" y="1734187"/>
                  <a:pt x="145582" y="1734187"/>
                </a:cubicBezTo>
                <a:cubicBezTo>
                  <a:pt x="145932" y="1729638"/>
                  <a:pt x="145932" y="1725788"/>
                  <a:pt x="145932" y="1721939"/>
                </a:cubicBezTo>
                <a:cubicBezTo>
                  <a:pt x="145932" y="1444773"/>
                  <a:pt x="145932" y="1167607"/>
                  <a:pt x="145932" y="890442"/>
                </a:cubicBezTo>
                <a:cubicBezTo>
                  <a:pt x="145932" y="813451"/>
                  <a:pt x="146282" y="736461"/>
                  <a:pt x="144882" y="659470"/>
                </a:cubicBezTo>
                <a:cubicBezTo>
                  <a:pt x="144182" y="618176"/>
                  <a:pt x="162030" y="587379"/>
                  <a:pt x="191426" y="561483"/>
                </a:cubicBezTo>
                <a:cubicBezTo>
                  <a:pt x="233071" y="524387"/>
                  <a:pt x="282765" y="501640"/>
                  <a:pt x="334908" y="483092"/>
                </a:cubicBezTo>
                <a:cubicBezTo>
                  <a:pt x="407699" y="457196"/>
                  <a:pt x="482590" y="441448"/>
                  <a:pt x="558881" y="430949"/>
                </a:cubicBezTo>
                <a:close/>
                <a:moveTo>
                  <a:pt x="2051794" y="125716"/>
                </a:moveTo>
                <a:cubicBezTo>
                  <a:pt x="2131235" y="119767"/>
                  <a:pt x="2201226" y="175060"/>
                  <a:pt x="2215574" y="252750"/>
                </a:cubicBezTo>
                <a:cubicBezTo>
                  <a:pt x="2216274" y="256250"/>
                  <a:pt x="2218724" y="260449"/>
                  <a:pt x="2221874" y="262899"/>
                </a:cubicBezTo>
                <a:cubicBezTo>
                  <a:pt x="2284166" y="317142"/>
                  <a:pt x="2314962" y="385384"/>
                  <a:pt x="2310762" y="467974"/>
                </a:cubicBezTo>
                <a:cubicBezTo>
                  <a:pt x="2304813" y="587309"/>
                  <a:pt x="2215224" y="681797"/>
                  <a:pt x="2102188" y="698945"/>
                </a:cubicBezTo>
                <a:cubicBezTo>
                  <a:pt x="2089240" y="700345"/>
                  <a:pt x="2076291" y="701045"/>
                  <a:pt x="2063343" y="702094"/>
                </a:cubicBezTo>
                <a:cubicBezTo>
                  <a:pt x="1938059" y="703844"/>
                  <a:pt x="1828172" y="604807"/>
                  <a:pt x="1816974" y="479172"/>
                </a:cubicBezTo>
                <a:cubicBezTo>
                  <a:pt x="1809275" y="393783"/>
                  <a:pt x="1837971" y="322742"/>
                  <a:pt x="1902013" y="266049"/>
                </a:cubicBezTo>
                <a:cubicBezTo>
                  <a:pt x="1907612" y="261149"/>
                  <a:pt x="1910762" y="256250"/>
                  <a:pt x="1912162" y="248901"/>
                </a:cubicBezTo>
                <a:cubicBezTo>
                  <a:pt x="1924060" y="182409"/>
                  <a:pt x="1984253" y="130615"/>
                  <a:pt x="2051794" y="125716"/>
                </a:cubicBezTo>
                <a:close/>
                <a:moveTo>
                  <a:pt x="782853" y="81"/>
                </a:moveTo>
                <a:cubicBezTo>
                  <a:pt x="915836" y="3581"/>
                  <a:pt x="1027122" y="113467"/>
                  <a:pt x="1023623" y="254850"/>
                </a:cubicBezTo>
                <a:cubicBezTo>
                  <a:pt x="1020123" y="388533"/>
                  <a:pt x="910237" y="495970"/>
                  <a:pt x="776203" y="495620"/>
                </a:cubicBezTo>
                <a:cubicBezTo>
                  <a:pt x="646719" y="497020"/>
                  <a:pt x="528434" y="394132"/>
                  <a:pt x="528084" y="248201"/>
                </a:cubicBezTo>
                <a:cubicBezTo>
                  <a:pt x="527384" y="106468"/>
                  <a:pt x="643570" y="-3418"/>
                  <a:pt x="782853" y="81"/>
                </a:cubicBezTo>
                <a:close/>
              </a:path>
            </a:pathLst>
          </a:custGeom>
          <a:solidFill>
            <a:schemeClr val="accent2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4297</Words>
  <Application>Microsoft Office PowerPoint</Application>
  <PresentationFormat>와이드스크린</PresentationFormat>
  <Paragraphs>551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Portfolio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78</cp:revision>
  <dcterms:created xsi:type="dcterms:W3CDTF">2020-01-20T05:08:25Z</dcterms:created>
  <dcterms:modified xsi:type="dcterms:W3CDTF">2022-11-15T07:04:17Z</dcterms:modified>
</cp:coreProperties>
</file>