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60" r:id="rId4"/>
    <p:sldId id="362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96553217442961E-2"/>
          <c:y val="5.1559414652304979E-2"/>
          <c:w val="0.96040689356511411"/>
          <c:h val="0.912745605973022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 w="508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64F-46C0-B026-9DA01FB24CF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508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64F-46C0-B026-9DA01FB24CF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508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64F-46C0-B026-9DA01FB24CF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508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64F-46C0-B026-9DA01FB24CF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 w="508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364F-46C0-B026-9DA01FB24CF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 w="508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364F-46C0-B026-9DA01FB24CF6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70</c:v>
                </c:pt>
                <c:pt idx="4">
                  <c:v>90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64F-46C0-B026-9DA01FB24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100"/>
        <c:axId val="172143360"/>
        <c:axId val="172144896"/>
      </c:barChart>
      <c:catAx>
        <c:axId val="1721433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2144896"/>
        <c:crosses val="autoZero"/>
        <c:auto val="1"/>
        <c:lblAlgn val="ctr"/>
        <c:lblOffset val="100"/>
        <c:noMultiLvlLbl val="0"/>
      </c:catAx>
      <c:valAx>
        <c:axId val="17214489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2143360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54-449F-81A8-6DCCC3EFBC25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54-449F-81A8-6DCCC3EFBC25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54-449F-81A8-6DCCC3EFBC25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54-449F-81A8-6DCCC3EFBC25}"/>
              </c:ext>
            </c:extLst>
          </c:dPt>
          <c:dLbls>
            <c:dLbl>
              <c:idx val="0"/>
              <c:layout>
                <c:manualLayout>
                  <c:x val="0.38139123046514584"/>
                  <c:y val="0"/>
                </c:manualLayout>
              </c:layout>
              <c:tx>
                <c:rich>
                  <a:bodyPr/>
                  <a:lstStyle/>
                  <a:p>
                    <a:fld id="{2ECA67D9-51D9-4245-874D-F516DB44C24E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A54-449F-81A8-6DCCC3EFBC25}"/>
                </c:ext>
              </c:extLst>
            </c:dLbl>
            <c:dLbl>
              <c:idx val="1"/>
              <c:layout>
                <c:manualLayout>
                  <c:x val="0.29355551826832971"/>
                  <c:y val="-5.7542717538657832E-3"/>
                </c:manualLayout>
              </c:layout>
              <c:tx>
                <c:rich>
                  <a:bodyPr/>
                  <a:lstStyle/>
                  <a:p>
                    <a:fld id="{22ABBB8C-5FCF-4DE1-B526-B31F3282B4F6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A54-449F-81A8-6DCCC3EFBC25}"/>
                </c:ext>
              </c:extLst>
            </c:dLbl>
            <c:dLbl>
              <c:idx val="2"/>
              <c:layout>
                <c:manualLayout>
                  <c:x val="0.19429716634110447"/>
                  <c:y val="5.7542717538657303E-3"/>
                </c:manualLayout>
              </c:layout>
              <c:tx>
                <c:rich>
                  <a:bodyPr/>
                  <a:lstStyle/>
                  <a:p>
                    <a:fld id="{FBB51698-671B-49C4-9A8C-73EAD01504DF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A54-449F-81A8-6DCCC3EFBC25}"/>
                </c:ext>
              </c:extLst>
            </c:dLbl>
            <c:dLbl>
              <c:idx val="3"/>
              <c:layout>
                <c:manualLayout>
                  <c:x val="7.3679973184103131E-2"/>
                  <c:y val="-5.7542717538657962E-3"/>
                </c:manualLayout>
              </c:layout>
              <c:tx>
                <c:rich>
                  <a:bodyPr/>
                  <a:lstStyle/>
                  <a:p>
                    <a:fld id="{FEFDB02C-CE3B-4783-9BB2-9A22E1E3585F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A54-449F-81A8-6DCCC3EFBC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72</c:v>
                </c:pt>
                <c:pt idx="2">
                  <c:v>50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54-449F-81A8-6DCCC3EFB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FC5-4349-97D4-5AF9707DA6B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DFC5-4349-97D4-5AF9707DA6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DFC5-4349-97D4-5AF9707DA6BF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40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C5-4349-97D4-5AF9707DA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axId val="655148096"/>
        <c:axId val="655148488"/>
      </c:barChart>
      <c:catAx>
        <c:axId val="6551480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655148488"/>
        <c:crosses val="autoZero"/>
        <c:auto val="1"/>
        <c:lblAlgn val="ctr"/>
        <c:lblOffset val="100"/>
        <c:noMultiLvlLbl val="0"/>
      </c:catAx>
      <c:valAx>
        <c:axId val="655148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5148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Sheet1!$A$2:$A$6</cx:f>
        <cx:lvl ptCount="5">
          <cx:pt idx="0">Item 1</cx:pt>
          <cx:pt idx="1">Item 2</cx:pt>
          <cx:pt idx="2">Item 3</cx:pt>
          <cx:pt idx="3">Item 4</cx:pt>
          <cx:pt idx="4">Item 5</cx:pt>
        </cx:lvl>
      </cx:strDim>
      <cx:numDim type="val">
        <cx:f dir="row">Sheet1!$B$2:$B$6</cx:f>
        <cx:lvl ptCount="5" formatCode="General">
          <cx:pt idx="0">50</cx:pt>
          <cx:pt idx="1">100</cx:pt>
          <cx:pt idx="2">230</cx:pt>
          <cx:pt idx="3">250</cx:pt>
          <cx:pt idx="4">420</cx:pt>
        </cx:lvl>
      </cx:numDim>
    </cx:data>
    <cx:data id="1">
      <cx:strDim type="cat">
        <cx:f dir="row">Sheet1!$A$2:$A$6</cx:f>
        <cx:lvl ptCount="5">
          <cx:pt idx="0">Item 1</cx:pt>
          <cx:pt idx="1">Item 2</cx:pt>
          <cx:pt idx="2">Item 3</cx:pt>
          <cx:pt idx="3">Item 4</cx:pt>
          <cx:pt idx="4">Item 5</cx:pt>
        </cx:lvl>
      </cx:strDim>
      <cx:numDim type="val">
        <cx:f dir="row">Sheet1!$C$2:$C$6</cx:f>
        <cx:lvl ptCount="5" formatCode="General">
          <cx:pt idx="0">100</cx:pt>
          <cx:pt idx="1">200</cx:pt>
          <cx:pt idx="2">350</cx:pt>
          <cx:pt idx="3">400</cx:pt>
          <cx:pt idx="4">500</cx:pt>
        </cx:lvl>
      </cx:numDim>
    </cx:data>
    <cx:data id="2">
      <cx:strDim type="cat">
        <cx:f dir="row">Sheet1!$A$2:$A$6</cx:f>
        <cx:lvl ptCount="5">
          <cx:pt idx="0">Item 1</cx:pt>
          <cx:pt idx="1">Item 2</cx:pt>
          <cx:pt idx="2">Item 3</cx:pt>
          <cx:pt idx="3">Item 4</cx:pt>
          <cx:pt idx="4">Item 5</cx:pt>
        </cx:lvl>
      </cx:strDim>
      <cx:numDim type="val">
        <cx:f dir="row">Sheet1!$D$2:$D$6</cx:f>
        <cx:lvl ptCount="5" formatCode="General">
          <cx:pt idx="0">200</cx:pt>
          <cx:pt idx="1">360</cx:pt>
          <cx:pt idx="2">610</cx:pt>
          <cx:pt idx="3">700</cx:pt>
          <cx:pt idx="4">910</cx:pt>
        </cx:lvl>
      </cx:numDim>
    </cx:data>
  </cx:chartData>
  <cx:chart>
    <cx:plotArea>
      <cx:plotAreaRegion>
        <cx:series layoutId="waterfall" uniqueId="{CDE2FA04-1FFE-4134-84E2-61CEC9E24F34}" formatIdx="0">
          <cx:tx>
            <cx:txData>
              <cx:f>Sheet1!$B$1</cx:f>
              <cx:v>Series 1</cx:v>
            </cx:txData>
          </cx:tx>
          <cx:dataId val="0"/>
          <cx:layoutPr>
            <cx:subtotals/>
          </cx:layoutPr>
        </cx:series>
        <cx:series layoutId="waterfall" hidden="1" uniqueId="{80B5568B-F340-4A13-8386-8E8153128EBD}" formatIdx="1">
          <cx:tx>
            <cx:txData>
              <cx:f>Sheet1!$C$1</cx:f>
              <cx:v>Series 2</cx:v>
            </cx:txData>
          </cx:tx>
          <cx:dataId val="1"/>
          <cx:layoutPr>
            <cx:subtotals/>
          </cx:layoutPr>
        </cx:series>
        <cx:series layoutId="waterfall" hidden="1" uniqueId="{2976795B-FE3C-487D-9BB3-F4CA9B5BD827}" formatIdx="2">
          <cx:tx>
            <cx:txData>
              <cx:f>Sheet1!$D$1</cx:f>
              <cx:v>Series 3</cx:v>
            </cx:txData>
          </cx:tx>
          <cx:dataId val="2"/>
          <cx:layoutPr>
            <cx:subtotals/>
          </cx:layoutPr>
        </cx:series>
      </cx:plotAreaRegion>
      <cx:axis id="0">
        <cx:catScaling/>
        <cx:tickLabels/>
      </cx:axis>
      <cx:axis id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8">
            <a:extLst>
              <a:ext uri="{FF2B5EF4-FFF2-40B4-BE49-F238E27FC236}">
                <a16:creationId xmlns:a16="http://schemas.microsoft.com/office/drawing/2014/main" id="{A9D41CEA-9BD6-4D8A-9BBE-A419E3F8944A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61">
            <a:extLst>
              <a:ext uri="{FF2B5EF4-FFF2-40B4-BE49-F238E27FC236}">
                <a16:creationId xmlns:a16="http://schemas.microsoft.com/office/drawing/2014/main" id="{C55784C2-A625-4992-85BC-279ED49F5E54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6" name="Freeform: Shape 53">
              <a:extLst>
                <a:ext uri="{FF2B5EF4-FFF2-40B4-BE49-F238E27FC236}">
                  <a16:creationId xmlns:a16="http://schemas.microsoft.com/office/drawing/2014/main" id="{13077F57-5725-450D-B772-BCD9A94C02A3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54">
              <a:extLst>
                <a:ext uri="{FF2B5EF4-FFF2-40B4-BE49-F238E27FC236}">
                  <a16:creationId xmlns:a16="http://schemas.microsoft.com/office/drawing/2014/main" id="{0194C56D-0A74-4F25-BE44-939F18CA133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4E3F047C-1D8A-462E-93CB-7E62D82ADD9E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68A1BEE2-731F-4E06-8AE6-9774771FDABE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EDDCD7F6-B6F3-4503-B930-8229A9CB403F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33F453F5-45C4-4CA9-BA46-64D6BC0CE6FD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0FFB74C1-B1C0-43D3-8844-E198E8331C96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561C812A-62A1-47A9-955D-CC8D5F1FFABF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52A5E994-BDA9-46CA-8D64-0ED4FBE664E3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DC342C15-8643-4ADB-AF3A-E634DF95EA7D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6BFAA6ED-F1A4-49E9-9012-B56FDE93768E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32">
              <a:extLst>
                <a:ext uri="{FF2B5EF4-FFF2-40B4-BE49-F238E27FC236}">
                  <a16:creationId xmlns:a16="http://schemas.microsoft.com/office/drawing/2014/main" id="{E9F64D36-24F5-4419-994A-1690ADF48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A45C3D91-9FBD-4568-865E-9ACDEC823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id="{7BF8D94C-8FB1-4928-A96F-404CFE1E0694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559B0B8A-3610-44DE-9002-193CFBFDBFFB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D8D01082-2C6E-43A7-A82A-B29AF7C2C329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60">
            <a:extLst>
              <a:ext uri="{FF2B5EF4-FFF2-40B4-BE49-F238E27FC236}">
                <a16:creationId xmlns:a16="http://schemas.microsoft.com/office/drawing/2014/main" id="{3CB92BF0-1182-4A3F-B65E-7DDE5C646618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23" name="Freeform: Shape 57">
              <a:extLst>
                <a:ext uri="{FF2B5EF4-FFF2-40B4-BE49-F238E27FC236}">
                  <a16:creationId xmlns:a16="http://schemas.microsoft.com/office/drawing/2014/main" id="{F1F7CCD7-6766-4478-B7D5-6483CFE1BBB1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58">
              <a:extLst>
                <a:ext uri="{FF2B5EF4-FFF2-40B4-BE49-F238E27FC236}">
                  <a16:creationId xmlns:a16="http://schemas.microsoft.com/office/drawing/2014/main" id="{93907175-EA85-49EF-9579-0F7B0E576DBF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5" name="Freeform: Shape 66">
            <a:extLst>
              <a:ext uri="{FF2B5EF4-FFF2-40B4-BE49-F238E27FC236}">
                <a16:creationId xmlns:a16="http://schemas.microsoft.com/office/drawing/2014/main" id="{62A3DC99-B5AB-4925-B3A0-7440E18AC3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Freeform: Shape 67">
            <a:extLst>
              <a:ext uri="{FF2B5EF4-FFF2-40B4-BE49-F238E27FC236}">
                <a16:creationId xmlns:a16="http://schemas.microsoft.com/office/drawing/2014/main" id="{9B856AEE-ADC7-4DEB-9041-B378F56493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A5893F2-A884-4E0F-A9DE-65AB9DBEC9F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3E594-245D-49BF-A849-93434AD94294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E22463-5978-48DC-BCAC-3E2F51E45250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C461A0-970C-4DEF-9409-12FF5610A66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3727ADF3-242D-4FD7-A02C-43B21E3CAC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8418" y="2"/>
            <a:ext cx="6533583" cy="6857999"/>
          </a:xfrm>
          <a:custGeom>
            <a:avLst/>
            <a:gdLst>
              <a:gd name="connsiteX0" fmla="*/ 2592666 w 6533583"/>
              <a:gd name="connsiteY0" fmla="*/ 0 h 6857999"/>
              <a:gd name="connsiteX1" fmla="*/ 6533583 w 6533583"/>
              <a:gd name="connsiteY1" fmla="*/ 0 h 6857999"/>
              <a:gd name="connsiteX2" fmla="*/ 6533583 w 6533583"/>
              <a:gd name="connsiteY2" fmla="*/ 1085634 h 6857999"/>
              <a:gd name="connsiteX3" fmla="*/ 4351340 w 6533583"/>
              <a:gd name="connsiteY3" fmla="*/ 6857999 h 6857999"/>
              <a:gd name="connsiteX4" fmla="*/ 0 w 6533583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3583" h="6857999">
                <a:moveTo>
                  <a:pt x="2592666" y="0"/>
                </a:moveTo>
                <a:lnTo>
                  <a:pt x="6533583" y="0"/>
                </a:lnTo>
                <a:lnTo>
                  <a:pt x="6533583" y="1085634"/>
                </a:lnTo>
                <a:lnTo>
                  <a:pt x="435134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32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1B43571-EB74-4DFB-9BB9-B977D516C2F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DB5FB7B-6C25-4DDB-8392-8EB212AF513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2C50E7C-EB32-4D95-B8F1-8BE10A07310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DBFA302-365D-4257-9D0E-2277073B145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FAA807E4-56C6-402E-848D-BB4C3322FB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" y="2345890"/>
            <a:ext cx="6992983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F4677-9B15-4116-A37F-EA517F96B608}"/>
              </a:ext>
            </a:extLst>
          </p:cNvPr>
          <p:cNvSpPr/>
          <p:nvPr userDrawn="1"/>
        </p:nvSpPr>
        <p:spPr>
          <a:xfrm>
            <a:off x="7724503" y="2345890"/>
            <a:ext cx="3735976" cy="2376000"/>
          </a:xfrm>
          <a:prstGeom prst="rect">
            <a:avLst/>
          </a:prstGeom>
          <a:solidFill>
            <a:schemeClr val="accent1">
              <a:alpha val="8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7B23F21-9999-4814-9DE0-1C1D035FAF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0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D37BB6-BA94-4617-B942-1F9B66EBC35E}"/>
              </a:ext>
            </a:extLst>
          </p:cNvPr>
          <p:cNvGrpSpPr/>
          <p:nvPr/>
        </p:nvGrpSpPr>
        <p:grpSpPr>
          <a:xfrm>
            <a:off x="6387738" y="403927"/>
            <a:ext cx="5286102" cy="3414465"/>
            <a:chOff x="3452949" y="1087908"/>
            <a:chExt cx="5286102" cy="3414465"/>
          </a:xfrm>
        </p:grpSpPr>
        <p:sp>
          <p:nvSpPr>
            <p:cNvPr id="23" name="TextBox 22">
              <a:hlinkClick r:id="rId2"/>
              <a:extLst>
                <a:ext uri="{FF2B5EF4-FFF2-40B4-BE49-F238E27FC236}">
                  <a16:creationId xmlns:a16="http://schemas.microsoft.com/office/drawing/2014/main" id="{D6A79285-3107-4BC0-8875-8EF27C571FEF}"/>
                </a:ext>
              </a:extLst>
            </p:cNvPr>
            <p:cNvSpPr txBox="1"/>
            <p:nvPr/>
          </p:nvSpPr>
          <p:spPr>
            <a:xfrm>
              <a:off x="3452950" y="4256152"/>
              <a:ext cx="52861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3452949" y="1087908"/>
              <a:ext cx="528610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Free </a:t>
              </a:r>
            </a:p>
            <a:p>
              <a:pPr algn="r"/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Finance</a:t>
              </a:r>
              <a:endPara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  <a:p>
              <a:pPr algn="r"/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Presentation</a:t>
              </a:r>
              <a:endPara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3452949" y="3782424"/>
              <a:ext cx="528610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Your Presentation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936BBBF-E0FF-42A8-8319-64B8AC4ED513}"/>
              </a:ext>
            </a:extLst>
          </p:cNvPr>
          <p:cNvSpPr/>
          <p:nvPr/>
        </p:nvSpPr>
        <p:spPr>
          <a:xfrm>
            <a:off x="9989241" y="6021156"/>
            <a:ext cx="1684599" cy="432917"/>
          </a:xfrm>
          <a:custGeom>
            <a:avLst/>
            <a:gdLst>
              <a:gd name="connsiteX0" fmla="*/ 1270457 w 1684599"/>
              <a:gd name="connsiteY0" fmla="*/ 318010 h 432917"/>
              <a:gd name="connsiteX1" fmla="*/ 1282754 w 1684599"/>
              <a:gd name="connsiteY1" fmla="*/ 318010 h 432917"/>
              <a:gd name="connsiteX2" fmla="*/ 1282754 w 1684599"/>
              <a:gd name="connsiteY2" fmla="*/ 328456 h 432917"/>
              <a:gd name="connsiteX3" fmla="*/ 1270457 w 1684599"/>
              <a:gd name="connsiteY3" fmla="*/ 328456 h 432917"/>
              <a:gd name="connsiteX4" fmla="*/ 1388670 w 1684599"/>
              <a:gd name="connsiteY4" fmla="*/ 282441 h 432917"/>
              <a:gd name="connsiteX5" fmla="*/ 1375712 w 1684599"/>
              <a:gd name="connsiteY5" fmla="*/ 287069 h 432917"/>
              <a:gd name="connsiteX6" fmla="*/ 1370819 w 1684599"/>
              <a:gd name="connsiteY6" fmla="*/ 301217 h 432917"/>
              <a:gd name="connsiteX7" fmla="*/ 1375844 w 1684599"/>
              <a:gd name="connsiteY7" fmla="*/ 315234 h 432917"/>
              <a:gd name="connsiteX8" fmla="*/ 1388670 w 1684599"/>
              <a:gd name="connsiteY8" fmla="*/ 319994 h 432917"/>
              <a:gd name="connsiteX9" fmla="*/ 1401364 w 1684599"/>
              <a:gd name="connsiteY9" fmla="*/ 315234 h 432917"/>
              <a:gd name="connsiteX10" fmla="*/ 1406389 w 1684599"/>
              <a:gd name="connsiteY10" fmla="*/ 300953 h 432917"/>
              <a:gd name="connsiteX11" fmla="*/ 1401496 w 1684599"/>
              <a:gd name="connsiteY11" fmla="*/ 286937 h 432917"/>
              <a:gd name="connsiteX12" fmla="*/ 1388670 w 1684599"/>
              <a:gd name="connsiteY12" fmla="*/ 282441 h 432917"/>
              <a:gd name="connsiteX13" fmla="*/ 1425033 w 1684599"/>
              <a:gd name="connsiteY13" fmla="*/ 273846 h 432917"/>
              <a:gd name="connsiteX14" fmla="*/ 1444339 w 1684599"/>
              <a:gd name="connsiteY14" fmla="*/ 273846 h 432917"/>
              <a:gd name="connsiteX15" fmla="*/ 1455975 w 1684599"/>
              <a:gd name="connsiteY15" fmla="*/ 311134 h 432917"/>
              <a:gd name="connsiteX16" fmla="*/ 1467479 w 1684599"/>
              <a:gd name="connsiteY16" fmla="*/ 273846 h 432917"/>
              <a:gd name="connsiteX17" fmla="*/ 1486916 w 1684599"/>
              <a:gd name="connsiteY17" fmla="*/ 273846 h 432917"/>
              <a:gd name="connsiteX18" fmla="*/ 1486916 w 1684599"/>
              <a:gd name="connsiteY18" fmla="*/ 328456 h 432917"/>
              <a:gd name="connsiteX19" fmla="*/ 1474883 w 1684599"/>
              <a:gd name="connsiteY19" fmla="*/ 328456 h 432917"/>
              <a:gd name="connsiteX20" fmla="*/ 1474883 w 1684599"/>
              <a:gd name="connsiteY20" fmla="*/ 285482 h 432917"/>
              <a:gd name="connsiteX21" fmla="*/ 1462190 w 1684599"/>
              <a:gd name="connsiteY21" fmla="*/ 328456 h 432917"/>
              <a:gd name="connsiteX22" fmla="*/ 1449760 w 1684599"/>
              <a:gd name="connsiteY22" fmla="*/ 328456 h 432917"/>
              <a:gd name="connsiteX23" fmla="*/ 1437066 w 1684599"/>
              <a:gd name="connsiteY23" fmla="*/ 285482 h 432917"/>
              <a:gd name="connsiteX24" fmla="*/ 1437066 w 1684599"/>
              <a:gd name="connsiteY24" fmla="*/ 328456 h 432917"/>
              <a:gd name="connsiteX25" fmla="*/ 1425033 w 1684599"/>
              <a:gd name="connsiteY25" fmla="*/ 328456 h 432917"/>
              <a:gd name="connsiteX26" fmla="*/ 1388538 w 1684599"/>
              <a:gd name="connsiteY26" fmla="*/ 272920 h 432917"/>
              <a:gd name="connsiteX27" fmla="*/ 1411149 w 1684599"/>
              <a:gd name="connsiteY27" fmla="*/ 280457 h 432917"/>
              <a:gd name="connsiteX28" fmla="*/ 1419612 w 1684599"/>
              <a:gd name="connsiteY28" fmla="*/ 301217 h 432917"/>
              <a:gd name="connsiteX29" fmla="*/ 1411149 w 1684599"/>
              <a:gd name="connsiteY29" fmla="*/ 321845 h 432917"/>
              <a:gd name="connsiteX30" fmla="*/ 1388538 w 1684599"/>
              <a:gd name="connsiteY30" fmla="*/ 329250 h 432917"/>
              <a:gd name="connsiteX31" fmla="*/ 1365795 w 1684599"/>
              <a:gd name="connsiteY31" fmla="*/ 321845 h 432917"/>
              <a:gd name="connsiteX32" fmla="*/ 1357332 w 1684599"/>
              <a:gd name="connsiteY32" fmla="*/ 301350 h 432917"/>
              <a:gd name="connsiteX33" fmla="*/ 1360241 w 1684599"/>
              <a:gd name="connsiteY33" fmla="*/ 287333 h 432917"/>
              <a:gd name="connsiteX34" fmla="*/ 1366191 w 1684599"/>
              <a:gd name="connsiteY34" fmla="*/ 279796 h 432917"/>
              <a:gd name="connsiteX35" fmla="*/ 1374522 w 1684599"/>
              <a:gd name="connsiteY35" fmla="*/ 274904 h 432917"/>
              <a:gd name="connsiteX36" fmla="*/ 1388538 w 1684599"/>
              <a:gd name="connsiteY36" fmla="*/ 272920 h 432917"/>
              <a:gd name="connsiteX37" fmla="*/ 1322688 w 1684599"/>
              <a:gd name="connsiteY37" fmla="*/ 272920 h 432917"/>
              <a:gd name="connsiteX38" fmla="*/ 1341729 w 1684599"/>
              <a:gd name="connsiteY38" fmla="*/ 278871 h 432917"/>
              <a:gd name="connsiteX39" fmla="*/ 1348340 w 1684599"/>
              <a:gd name="connsiteY39" fmla="*/ 288920 h 432917"/>
              <a:gd name="connsiteX40" fmla="*/ 1335514 w 1684599"/>
              <a:gd name="connsiteY40" fmla="*/ 291565 h 432917"/>
              <a:gd name="connsiteX41" fmla="*/ 1330754 w 1684599"/>
              <a:gd name="connsiteY41" fmla="*/ 284821 h 432917"/>
              <a:gd name="connsiteX42" fmla="*/ 1322027 w 1684599"/>
              <a:gd name="connsiteY42" fmla="*/ 282309 h 432917"/>
              <a:gd name="connsiteX43" fmla="*/ 1310523 w 1684599"/>
              <a:gd name="connsiteY43" fmla="*/ 286672 h 432917"/>
              <a:gd name="connsiteX44" fmla="*/ 1306027 w 1684599"/>
              <a:gd name="connsiteY44" fmla="*/ 300821 h 432917"/>
              <a:gd name="connsiteX45" fmla="*/ 1310390 w 1684599"/>
              <a:gd name="connsiteY45" fmla="*/ 315630 h 432917"/>
              <a:gd name="connsiteX46" fmla="*/ 1321762 w 1684599"/>
              <a:gd name="connsiteY46" fmla="*/ 319994 h 432917"/>
              <a:gd name="connsiteX47" fmla="*/ 1330622 w 1684599"/>
              <a:gd name="connsiteY47" fmla="*/ 317217 h 432917"/>
              <a:gd name="connsiteX48" fmla="*/ 1335911 w 1684599"/>
              <a:gd name="connsiteY48" fmla="*/ 308490 h 432917"/>
              <a:gd name="connsiteX49" fmla="*/ 1348472 w 1684599"/>
              <a:gd name="connsiteY49" fmla="*/ 311928 h 432917"/>
              <a:gd name="connsiteX50" fmla="*/ 1338820 w 1684599"/>
              <a:gd name="connsiteY50" fmla="*/ 325151 h 432917"/>
              <a:gd name="connsiteX51" fmla="*/ 1321762 w 1684599"/>
              <a:gd name="connsiteY51" fmla="*/ 329514 h 432917"/>
              <a:gd name="connsiteX52" fmla="*/ 1300738 w 1684599"/>
              <a:gd name="connsiteY52" fmla="*/ 322109 h 432917"/>
              <a:gd name="connsiteX53" fmla="*/ 1292540 w 1684599"/>
              <a:gd name="connsiteY53" fmla="*/ 301746 h 432917"/>
              <a:gd name="connsiteX54" fmla="*/ 1300738 w 1684599"/>
              <a:gd name="connsiteY54" fmla="*/ 280590 h 432917"/>
              <a:gd name="connsiteX55" fmla="*/ 1322688 w 1684599"/>
              <a:gd name="connsiteY55" fmla="*/ 272920 h 432917"/>
              <a:gd name="connsiteX56" fmla="*/ 1016180 w 1684599"/>
              <a:gd name="connsiteY56" fmla="*/ 134080 h 432917"/>
              <a:gd name="connsiteX57" fmla="*/ 1016180 w 1684599"/>
              <a:gd name="connsiteY57" fmla="*/ 200723 h 432917"/>
              <a:gd name="connsiteX58" fmla="*/ 1039055 w 1684599"/>
              <a:gd name="connsiteY58" fmla="*/ 200723 h 432917"/>
              <a:gd name="connsiteX59" fmla="*/ 1072113 w 1684599"/>
              <a:gd name="connsiteY59" fmla="*/ 197021 h 432917"/>
              <a:gd name="connsiteX60" fmla="*/ 1085203 w 1684599"/>
              <a:gd name="connsiteY60" fmla="*/ 185517 h 432917"/>
              <a:gd name="connsiteX61" fmla="*/ 1089964 w 1684599"/>
              <a:gd name="connsiteY61" fmla="*/ 167269 h 432917"/>
              <a:gd name="connsiteX62" fmla="*/ 1083352 w 1684599"/>
              <a:gd name="connsiteY62" fmla="*/ 146113 h 432917"/>
              <a:gd name="connsiteX63" fmla="*/ 1066559 w 1684599"/>
              <a:gd name="connsiteY63" fmla="*/ 135667 h 432917"/>
              <a:gd name="connsiteX64" fmla="*/ 1036411 w 1684599"/>
              <a:gd name="connsiteY64" fmla="*/ 134080 h 432917"/>
              <a:gd name="connsiteX65" fmla="*/ 822993 w 1684599"/>
              <a:gd name="connsiteY65" fmla="*/ 134080 h 432917"/>
              <a:gd name="connsiteX66" fmla="*/ 822993 w 1684599"/>
              <a:gd name="connsiteY66" fmla="*/ 200723 h 432917"/>
              <a:gd name="connsiteX67" fmla="*/ 845869 w 1684599"/>
              <a:gd name="connsiteY67" fmla="*/ 200723 h 432917"/>
              <a:gd name="connsiteX68" fmla="*/ 878926 w 1684599"/>
              <a:gd name="connsiteY68" fmla="*/ 197021 h 432917"/>
              <a:gd name="connsiteX69" fmla="*/ 892017 w 1684599"/>
              <a:gd name="connsiteY69" fmla="*/ 185517 h 432917"/>
              <a:gd name="connsiteX70" fmla="*/ 896777 w 1684599"/>
              <a:gd name="connsiteY70" fmla="*/ 167269 h 432917"/>
              <a:gd name="connsiteX71" fmla="*/ 890166 w 1684599"/>
              <a:gd name="connsiteY71" fmla="*/ 146113 h 432917"/>
              <a:gd name="connsiteX72" fmla="*/ 873373 w 1684599"/>
              <a:gd name="connsiteY72" fmla="*/ 135667 h 432917"/>
              <a:gd name="connsiteX73" fmla="*/ 843224 w 1684599"/>
              <a:gd name="connsiteY73" fmla="*/ 134080 h 432917"/>
              <a:gd name="connsiteX74" fmla="*/ 626501 w 1684599"/>
              <a:gd name="connsiteY74" fmla="*/ 103271 h 432917"/>
              <a:gd name="connsiteX75" fmla="*/ 645278 w 1684599"/>
              <a:gd name="connsiteY75" fmla="*/ 103800 h 432917"/>
              <a:gd name="connsiteX76" fmla="*/ 640121 w 1684599"/>
              <a:gd name="connsiteY76" fmla="*/ 319994 h 432917"/>
              <a:gd name="connsiteX77" fmla="*/ 743524 w 1684599"/>
              <a:gd name="connsiteY77" fmla="*/ 319994 h 432917"/>
              <a:gd name="connsiteX78" fmla="*/ 743524 w 1684599"/>
              <a:gd name="connsiteY78" fmla="*/ 338902 h 432917"/>
              <a:gd name="connsiteX79" fmla="*/ 620948 w 1684599"/>
              <a:gd name="connsiteY79" fmla="*/ 338902 h 432917"/>
              <a:gd name="connsiteX80" fmla="*/ 475496 w 1684599"/>
              <a:gd name="connsiteY80" fmla="*/ 103271 h 432917"/>
              <a:gd name="connsiteX81" fmla="*/ 494272 w 1684599"/>
              <a:gd name="connsiteY81" fmla="*/ 103800 h 432917"/>
              <a:gd name="connsiteX82" fmla="*/ 489644 w 1684599"/>
              <a:gd name="connsiteY82" fmla="*/ 319994 h 432917"/>
              <a:gd name="connsiteX83" fmla="*/ 583527 w 1684599"/>
              <a:gd name="connsiteY83" fmla="*/ 319994 h 432917"/>
              <a:gd name="connsiteX84" fmla="*/ 583527 w 1684599"/>
              <a:gd name="connsiteY84" fmla="*/ 338902 h 432917"/>
              <a:gd name="connsiteX85" fmla="*/ 470339 w 1684599"/>
              <a:gd name="connsiteY85" fmla="*/ 338902 h 432917"/>
              <a:gd name="connsiteX86" fmla="*/ 340754 w 1684599"/>
              <a:gd name="connsiteY86" fmla="*/ 103271 h 432917"/>
              <a:gd name="connsiteX87" fmla="*/ 441645 w 1684599"/>
              <a:gd name="connsiteY87" fmla="*/ 332422 h 432917"/>
              <a:gd name="connsiteX88" fmla="*/ 424191 w 1684599"/>
              <a:gd name="connsiteY88" fmla="*/ 338902 h 432917"/>
              <a:gd name="connsiteX89" fmla="*/ 341019 w 1684599"/>
              <a:gd name="connsiteY89" fmla="*/ 150226 h 432917"/>
              <a:gd name="connsiteX90" fmla="*/ 262871 w 1684599"/>
              <a:gd name="connsiteY90" fmla="*/ 334133 h 432917"/>
              <a:gd name="connsiteX91" fmla="*/ 245285 w 1684599"/>
              <a:gd name="connsiteY91" fmla="*/ 327653 h 432917"/>
              <a:gd name="connsiteX92" fmla="*/ 1152640 w 1684599"/>
              <a:gd name="connsiteY92" fmla="*/ 94147 h 432917"/>
              <a:gd name="connsiteX93" fmla="*/ 1317530 w 1684599"/>
              <a:gd name="connsiteY93" fmla="*/ 94147 h 432917"/>
              <a:gd name="connsiteX94" fmla="*/ 1317530 w 1684599"/>
              <a:gd name="connsiteY94" fmla="*/ 133948 h 432917"/>
              <a:gd name="connsiteX95" fmla="*/ 1256176 w 1684599"/>
              <a:gd name="connsiteY95" fmla="*/ 133948 h 432917"/>
              <a:gd name="connsiteX96" fmla="*/ 1256176 w 1684599"/>
              <a:gd name="connsiteY96" fmla="*/ 329514 h 432917"/>
              <a:gd name="connsiteX97" fmla="*/ 1214259 w 1684599"/>
              <a:gd name="connsiteY97" fmla="*/ 329514 h 432917"/>
              <a:gd name="connsiteX98" fmla="*/ 1214259 w 1684599"/>
              <a:gd name="connsiteY98" fmla="*/ 133948 h 432917"/>
              <a:gd name="connsiteX99" fmla="*/ 1152640 w 1684599"/>
              <a:gd name="connsiteY99" fmla="*/ 133948 h 432917"/>
              <a:gd name="connsiteX100" fmla="*/ 974396 w 1684599"/>
              <a:gd name="connsiteY100" fmla="*/ 94147 h 432917"/>
              <a:gd name="connsiteX101" fmla="*/ 1041568 w 1684599"/>
              <a:gd name="connsiteY101" fmla="*/ 94147 h 432917"/>
              <a:gd name="connsiteX102" fmla="*/ 1091418 w 1684599"/>
              <a:gd name="connsiteY102" fmla="*/ 97717 h 432917"/>
              <a:gd name="connsiteX103" fmla="*/ 1121302 w 1684599"/>
              <a:gd name="connsiteY103" fmla="*/ 120725 h 432917"/>
              <a:gd name="connsiteX104" fmla="*/ 1133335 w 1684599"/>
              <a:gd name="connsiteY104" fmla="*/ 166608 h 432917"/>
              <a:gd name="connsiteX105" fmla="*/ 1126459 w 1684599"/>
              <a:gd name="connsiteY105" fmla="*/ 203103 h 432917"/>
              <a:gd name="connsiteX106" fmla="*/ 1108872 w 1684599"/>
              <a:gd name="connsiteY106" fmla="*/ 226243 h 432917"/>
              <a:gd name="connsiteX107" fmla="*/ 1087187 w 1684599"/>
              <a:gd name="connsiteY107" fmla="*/ 237350 h 432917"/>
              <a:gd name="connsiteX108" fmla="*/ 1043684 w 1684599"/>
              <a:gd name="connsiteY108" fmla="*/ 240656 h 432917"/>
              <a:gd name="connsiteX109" fmla="*/ 1016312 w 1684599"/>
              <a:gd name="connsiteY109" fmla="*/ 240656 h 432917"/>
              <a:gd name="connsiteX110" fmla="*/ 1016312 w 1684599"/>
              <a:gd name="connsiteY110" fmla="*/ 329382 h 432917"/>
              <a:gd name="connsiteX111" fmla="*/ 974396 w 1684599"/>
              <a:gd name="connsiteY111" fmla="*/ 329382 h 432917"/>
              <a:gd name="connsiteX112" fmla="*/ 781077 w 1684599"/>
              <a:gd name="connsiteY112" fmla="*/ 94147 h 432917"/>
              <a:gd name="connsiteX113" fmla="*/ 848249 w 1684599"/>
              <a:gd name="connsiteY113" fmla="*/ 94147 h 432917"/>
              <a:gd name="connsiteX114" fmla="*/ 898099 w 1684599"/>
              <a:gd name="connsiteY114" fmla="*/ 97717 h 432917"/>
              <a:gd name="connsiteX115" fmla="*/ 927983 w 1684599"/>
              <a:gd name="connsiteY115" fmla="*/ 120725 h 432917"/>
              <a:gd name="connsiteX116" fmla="*/ 940016 w 1684599"/>
              <a:gd name="connsiteY116" fmla="*/ 166608 h 432917"/>
              <a:gd name="connsiteX117" fmla="*/ 933140 w 1684599"/>
              <a:gd name="connsiteY117" fmla="*/ 203103 h 432917"/>
              <a:gd name="connsiteX118" fmla="*/ 915554 w 1684599"/>
              <a:gd name="connsiteY118" fmla="*/ 226243 h 432917"/>
              <a:gd name="connsiteX119" fmla="*/ 893868 w 1684599"/>
              <a:gd name="connsiteY119" fmla="*/ 237350 h 432917"/>
              <a:gd name="connsiteX120" fmla="*/ 850365 w 1684599"/>
              <a:gd name="connsiteY120" fmla="*/ 240656 h 432917"/>
              <a:gd name="connsiteX121" fmla="*/ 822993 w 1684599"/>
              <a:gd name="connsiteY121" fmla="*/ 240656 h 432917"/>
              <a:gd name="connsiteX122" fmla="*/ 822993 w 1684599"/>
              <a:gd name="connsiteY122" fmla="*/ 329382 h 432917"/>
              <a:gd name="connsiteX123" fmla="*/ 781077 w 1684599"/>
              <a:gd name="connsiteY123" fmla="*/ 329382 h 432917"/>
              <a:gd name="connsiteX124" fmla="*/ 216459 w 1684599"/>
              <a:gd name="connsiteY124" fmla="*/ 18776 h 432917"/>
              <a:gd name="connsiteX125" fmla="*/ 18776 w 1684599"/>
              <a:gd name="connsiteY125" fmla="*/ 216458 h 432917"/>
              <a:gd name="connsiteX126" fmla="*/ 216459 w 1684599"/>
              <a:gd name="connsiteY126" fmla="*/ 414141 h 432917"/>
              <a:gd name="connsiteX127" fmla="*/ 1468140 w 1684599"/>
              <a:gd name="connsiteY127" fmla="*/ 414141 h 432917"/>
              <a:gd name="connsiteX128" fmla="*/ 1665823 w 1684599"/>
              <a:gd name="connsiteY128" fmla="*/ 216458 h 432917"/>
              <a:gd name="connsiteX129" fmla="*/ 1468140 w 1684599"/>
              <a:gd name="connsiteY129" fmla="*/ 18776 h 432917"/>
              <a:gd name="connsiteX130" fmla="*/ 216459 w 1684599"/>
              <a:gd name="connsiteY130" fmla="*/ 0 h 432917"/>
              <a:gd name="connsiteX131" fmla="*/ 1468140 w 1684599"/>
              <a:gd name="connsiteY131" fmla="*/ 0 h 432917"/>
              <a:gd name="connsiteX132" fmla="*/ 1684599 w 1684599"/>
              <a:gd name="connsiteY132" fmla="*/ 216458 h 432917"/>
              <a:gd name="connsiteX133" fmla="*/ 1468140 w 1684599"/>
              <a:gd name="connsiteY133" fmla="*/ 432917 h 432917"/>
              <a:gd name="connsiteX134" fmla="*/ 216459 w 1684599"/>
              <a:gd name="connsiteY134" fmla="*/ 432917 h 432917"/>
              <a:gd name="connsiteX135" fmla="*/ 0 w 1684599"/>
              <a:gd name="connsiteY135" fmla="*/ 216458 h 432917"/>
              <a:gd name="connsiteX136" fmla="*/ 216459 w 1684599"/>
              <a:gd name="connsiteY136" fmla="*/ 0 h 43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684599" h="432917">
                <a:moveTo>
                  <a:pt x="1270457" y="318010"/>
                </a:moveTo>
                <a:lnTo>
                  <a:pt x="1282754" y="318010"/>
                </a:lnTo>
                <a:lnTo>
                  <a:pt x="1282754" y="328456"/>
                </a:lnTo>
                <a:lnTo>
                  <a:pt x="1270457" y="328456"/>
                </a:lnTo>
                <a:close/>
                <a:moveTo>
                  <a:pt x="1388670" y="282441"/>
                </a:moveTo>
                <a:cubicBezTo>
                  <a:pt x="1383381" y="282441"/>
                  <a:pt x="1379017" y="284027"/>
                  <a:pt x="1375712" y="287069"/>
                </a:cubicBezTo>
                <a:cubicBezTo>
                  <a:pt x="1372406" y="290242"/>
                  <a:pt x="1370819" y="294870"/>
                  <a:pt x="1370819" y="301217"/>
                </a:cubicBezTo>
                <a:cubicBezTo>
                  <a:pt x="1370819" y="307432"/>
                  <a:pt x="1372538" y="312060"/>
                  <a:pt x="1375844" y="315234"/>
                </a:cubicBezTo>
                <a:cubicBezTo>
                  <a:pt x="1379150" y="318407"/>
                  <a:pt x="1383513" y="319994"/>
                  <a:pt x="1388670" y="319994"/>
                </a:cubicBezTo>
                <a:cubicBezTo>
                  <a:pt x="1393827" y="319994"/>
                  <a:pt x="1398058" y="318407"/>
                  <a:pt x="1401364" y="315234"/>
                </a:cubicBezTo>
                <a:cubicBezTo>
                  <a:pt x="1404670" y="312060"/>
                  <a:pt x="1406389" y="307300"/>
                  <a:pt x="1406389" y="300953"/>
                </a:cubicBezTo>
                <a:cubicBezTo>
                  <a:pt x="1406389" y="294738"/>
                  <a:pt x="1404802" y="289978"/>
                  <a:pt x="1401496" y="286937"/>
                </a:cubicBezTo>
                <a:cubicBezTo>
                  <a:pt x="1398191" y="283895"/>
                  <a:pt x="1393959" y="282441"/>
                  <a:pt x="1388670" y="282441"/>
                </a:cubicBezTo>
                <a:close/>
                <a:moveTo>
                  <a:pt x="1425033" y="273846"/>
                </a:moveTo>
                <a:lnTo>
                  <a:pt x="1444339" y="273846"/>
                </a:lnTo>
                <a:lnTo>
                  <a:pt x="1455975" y="311134"/>
                </a:lnTo>
                <a:lnTo>
                  <a:pt x="1467479" y="273846"/>
                </a:lnTo>
                <a:lnTo>
                  <a:pt x="1486916" y="273846"/>
                </a:lnTo>
                <a:lnTo>
                  <a:pt x="1486916" y="328456"/>
                </a:lnTo>
                <a:lnTo>
                  <a:pt x="1474883" y="328456"/>
                </a:lnTo>
                <a:lnTo>
                  <a:pt x="1474883" y="285482"/>
                </a:lnTo>
                <a:lnTo>
                  <a:pt x="1462190" y="328456"/>
                </a:lnTo>
                <a:lnTo>
                  <a:pt x="1449760" y="328456"/>
                </a:lnTo>
                <a:lnTo>
                  <a:pt x="1437066" y="285482"/>
                </a:lnTo>
                <a:lnTo>
                  <a:pt x="1437066" y="328456"/>
                </a:lnTo>
                <a:lnTo>
                  <a:pt x="1425033" y="328456"/>
                </a:lnTo>
                <a:close/>
                <a:moveTo>
                  <a:pt x="1388538" y="272920"/>
                </a:moveTo>
                <a:cubicBezTo>
                  <a:pt x="1397926" y="272920"/>
                  <a:pt x="1405595" y="275433"/>
                  <a:pt x="1411149" y="280457"/>
                </a:cubicBezTo>
                <a:cubicBezTo>
                  <a:pt x="1416835" y="285482"/>
                  <a:pt x="1419612" y="292358"/>
                  <a:pt x="1419612" y="301217"/>
                </a:cubicBezTo>
                <a:cubicBezTo>
                  <a:pt x="1419612" y="310077"/>
                  <a:pt x="1416835" y="316953"/>
                  <a:pt x="1411149" y="321845"/>
                </a:cubicBezTo>
                <a:cubicBezTo>
                  <a:pt x="1405463" y="326870"/>
                  <a:pt x="1398058" y="329250"/>
                  <a:pt x="1388538" y="329250"/>
                </a:cubicBezTo>
                <a:cubicBezTo>
                  <a:pt x="1379017" y="329250"/>
                  <a:pt x="1371480" y="326738"/>
                  <a:pt x="1365795" y="321845"/>
                </a:cubicBezTo>
                <a:cubicBezTo>
                  <a:pt x="1360109" y="316953"/>
                  <a:pt x="1357332" y="310077"/>
                  <a:pt x="1357332" y="301350"/>
                </a:cubicBezTo>
                <a:cubicBezTo>
                  <a:pt x="1357332" y="295796"/>
                  <a:pt x="1358257" y="291168"/>
                  <a:pt x="1360241" y="287333"/>
                </a:cubicBezTo>
                <a:cubicBezTo>
                  <a:pt x="1361695" y="284556"/>
                  <a:pt x="1363679" y="282044"/>
                  <a:pt x="1366191" y="279796"/>
                </a:cubicBezTo>
                <a:cubicBezTo>
                  <a:pt x="1368703" y="277548"/>
                  <a:pt x="1371480" y="275962"/>
                  <a:pt x="1374522" y="274904"/>
                </a:cubicBezTo>
                <a:cubicBezTo>
                  <a:pt x="1378621" y="273714"/>
                  <a:pt x="1383249" y="272920"/>
                  <a:pt x="1388538" y="272920"/>
                </a:cubicBezTo>
                <a:close/>
                <a:moveTo>
                  <a:pt x="1322688" y="272920"/>
                </a:moveTo>
                <a:cubicBezTo>
                  <a:pt x="1330489" y="272920"/>
                  <a:pt x="1336836" y="274904"/>
                  <a:pt x="1341729" y="278871"/>
                </a:cubicBezTo>
                <a:cubicBezTo>
                  <a:pt x="1344638" y="281251"/>
                  <a:pt x="1346886" y="284556"/>
                  <a:pt x="1348340" y="288920"/>
                </a:cubicBezTo>
                <a:lnTo>
                  <a:pt x="1335514" y="291565"/>
                </a:lnTo>
                <a:cubicBezTo>
                  <a:pt x="1334721" y="288788"/>
                  <a:pt x="1333134" y="286540"/>
                  <a:pt x="1330754" y="284821"/>
                </a:cubicBezTo>
                <a:cubicBezTo>
                  <a:pt x="1328374" y="283234"/>
                  <a:pt x="1325465" y="282309"/>
                  <a:pt x="1322027" y="282309"/>
                </a:cubicBezTo>
                <a:cubicBezTo>
                  <a:pt x="1317266" y="282309"/>
                  <a:pt x="1313432" y="283763"/>
                  <a:pt x="1310523" y="286672"/>
                </a:cubicBezTo>
                <a:cubicBezTo>
                  <a:pt x="1307614" y="289581"/>
                  <a:pt x="1306027" y="294341"/>
                  <a:pt x="1306027" y="300821"/>
                </a:cubicBezTo>
                <a:cubicBezTo>
                  <a:pt x="1306027" y="307697"/>
                  <a:pt x="1307481" y="312589"/>
                  <a:pt x="1310390" y="315630"/>
                </a:cubicBezTo>
                <a:cubicBezTo>
                  <a:pt x="1313299" y="318539"/>
                  <a:pt x="1317134" y="319994"/>
                  <a:pt x="1321762" y="319994"/>
                </a:cubicBezTo>
                <a:cubicBezTo>
                  <a:pt x="1325200" y="319994"/>
                  <a:pt x="1328109" y="319068"/>
                  <a:pt x="1330622" y="317217"/>
                </a:cubicBezTo>
                <a:cubicBezTo>
                  <a:pt x="1333134" y="315366"/>
                  <a:pt x="1334853" y="312457"/>
                  <a:pt x="1335911" y="308490"/>
                </a:cubicBezTo>
                <a:lnTo>
                  <a:pt x="1348472" y="311928"/>
                </a:lnTo>
                <a:cubicBezTo>
                  <a:pt x="1346489" y="317878"/>
                  <a:pt x="1343316" y="322374"/>
                  <a:pt x="1338820" y="325151"/>
                </a:cubicBezTo>
                <a:cubicBezTo>
                  <a:pt x="1334324" y="328060"/>
                  <a:pt x="1328638" y="329514"/>
                  <a:pt x="1321762" y="329514"/>
                </a:cubicBezTo>
                <a:cubicBezTo>
                  <a:pt x="1313299" y="329514"/>
                  <a:pt x="1306291" y="327002"/>
                  <a:pt x="1300738" y="322109"/>
                </a:cubicBezTo>
                <a:cubicBezTo>
                  <a:pt x="1295316" y="317217"/>
                  <a:pt x="1292540" y="310341"/>
                  <a:pt x="1292540" y="301746"/>
                </a:cubicBezTo>
                <a:cubicBezTo>
                  <a:pt x="1292540" y="292622"/>
                  <a:pt x="1295316" y="285614"/>
                  <a:pt x="1300738" y="280590"/>
                </a:cubicBezTo>
                <a:cubicBezTo>
                  <a:pt x="1306159" y="275565"/>
                  <a:pt x="1313696" y="272920"/>
                  <a:pt x="1322688" y="272920"/>
                </a:cubicBezTo>
                <a:close/>
                <a:moveTo>
                  <a:pt x="1016180" y="134080"/>
                </a:moveTo>
                <a:lnTo>
                  <a:pt x="1016180" y="200723"/>
                </a:lnTo>
                <a:lnTo>
                  <a:pt x="1039055" y="200723"/>
                </a:lnTo>
                <a:cubicBezTo>
                  <a:pt x="1055584" y="200723"/>
                  <a:pt x="1066559" y="199533"/>
                  <a:pt x="1072113" y="197021"/>
                </a:cubicBezTo>
                <a:cubicBezTo>
                  <a:pt x="1077666" y="194508"/>
                  <a:pt x="1082030" y="190674"/>
                  <a:pt x="1085203" y="185517"/>
                </a:cubicBezTo>
                <a:cubicBezTo>
                  <a:pt x="1088377" y="180228"/>
                  <a:pt x="1089964" y="174145"/>
                  <a:pt x="1089964" y="167269"/>
                </a:cubicBezTo>
                <a:cubicBezTo>
                  <a:pt x="1089964" y="158674"/>
                  <a:pt x="1087716" y="151666"/>
                  <a:pt x="1083352" y="146113"/>
                </a:cubicBezTo>
                <a:cubicBezTo>
                  <a:pt x="1078856" y="140559"/>
                  <a:pt x="1073303" y="137121"/>
                  <a:pt x="1066559" y="135667"/>
                </a:cubicBezTo>
                <a:cubicBezTo>
                  <a:pt x="1061534" y="134609"/>
                  <a:pt x="1051485" y="134080"/>
                  <a:pt x="1036411" y="134080"/>
                </a:cubicBezTo>
                <a:close/>
                <a:moveTo>
                  <a:pt x="822993" y="134080"/>
                </a:moveTo>
                <a:lnTo>
                  <a:pt x="822993" y="200723"/>
                </a:lnTo>
                <a:lnTo>
                  <a:pt x="845869" y="200723"/>
                </a:lnTo>
                <a:cubicBezTo>
                  <a:pt x="862398" y="200723"/>
                  <a:pt x="873373" y="199533"/>
                  <a:pt x="878926" y="197021"/>
                </a:cubicBezTo>
                <a:cubicBezTo>
                  <a:pt x="884480" y="194508"/>
                  <a:pt x="888843" y="190674"/>
                  <a:pt x="892017" y="185517"/>
                </a:cubicBezTo>
                <a:cubicBezTo>
                  <a:pt x="895190" y="180228"/>
                  <a:pt x="896777" y="174145"/>
                  <a:pt x="896777" y="167269"/>
                </a:cubicBezTo>
                <a:cubicBezTo>
                  <a:pt x="896777" y="158674"/>
                  <a:pt x="894529" y="151666"/>
                  <a:pt x="890166" y="146113"/>
                </a:cubicBezTo>
                <a:cubicBezTo>
                  <a:pt x="885670" y="140559"/>
                  <a:pt x="880116" y="137121"/>
                  <a:pt x="873373" y="135667"/>
                </a:cubicBezTo>
                <a:cubicBezTo>
                  <a:pt x="868348" y="134609"/>
                  <a:pt x="858298" y="134080"/>
                  <a:pt x="843224" y="134080"/>
                </a:cubicBezTo>
                <a:close/>
                <a:moveTo>
                  <a:pt x="626501" y="103271"/>
                </a:moveTo>
                <a:lnTo>
                  <a:pt x="645278" y="103800"/>
                </a:lnTo>
                <a:lnTo>
                  <a:pt x="640121" y="319994"/>
                </a:lnTo>
                <a:lnTo>
                  <a:pt x="743524" y="319994"/>
                </a:lnTo>
                <a:lnTo>
                  <a:pt x="743524" y="338902"/>
                </a:lnTo>
                <a:lnTo>
                  <a:pt x="620948" y="338902"/>
                </a:lnTo>
                <a:close/>
                <a:moveTo>
                  <a:pt x="475496" y="103271"/>
                </a:moveTo>
                <a:lnTo>
                  <a:pt x="494272" y="103800"/>
                </a:lnTo>
                <a:lnTo>
                  <a:pt x="489644" y="319994"/>
                </a:lnTo>
                <a:lnTo>
                  <a:pt x="583527" y="319994"/>
                </a:lnTo>
                <a:lnTo>
                  <a:pt x="583527" y="338902"/>
                </a:lnTo>
                <a:lnTo>
                  <a:pt x="470339" y="338902"/>
                </a:lnTo>
                <a:close/>
                <a:moveTo>
                  <a:pt x="340754" y="103271"/>
                </a:moveTo>
                <a:lnTo>
                  <a:pt x="441645" y="332422"/>
                </a:lnTo>
                <a:lnTo>
                  <a:pt x="424191" y="338902"/>
                </a:lnTo>
                <a:lnTo>
                  <a:pt x="341019" y="150226"/>
                </a:lnTo>
                <a:lnTo>
                  <a:pt x="262871" y="334133"/>
                </a:lnTo>
                <a:lnTo>
                  <a:pt x="245285" y="327653"/>
                </a:lnTo>
                <a:close/>
                <a:moveTo>
                  <a:pt x="1152640" y="94147"/>
                </a:moveTo>
                <a:lnTo>
                  <a:pt x="1317530" y="94147"/>
                </a:lnTo>
                <a:lnTo>
                  <a:pt x="1317530" y="133948"/>
                </a:lnTo>
                <a:lnTo>
                  <a:pt x="1256176" y="133948"/>
                </a:lnTo>
                <a:lnTo>
                  <a:pt x="1256176" y="329514"/>
                </a:lnTo>
                <a:lnTo>
                  <a:pt x="1214259" y="329514"/>
                </a:lnTo>
                <a:lnTo>
                  <a:pt x="1214259" y="133948"/>
                </a:lnTo>
                <a:lnTo>
                  <a:pt x="1152640" y="133948"/>
                </a:lnTo>
                <a:close/>
                <a:moveTo>
                  <a:pt x="974396" y="94147"/>
                </a:moveTo>
                <a:lnTo>
                  <a:pt x="1041568" y="94147"/>
                </a:lnTo>
                <a:cubicBezTo>
                  <a:pt x="1067088" y="94147"/>
                  <a:pt x="1083617" y="95337"/>
                  <a:pt x="1091418" y="97717"/>
                </a:cubicBezTo>
                <a:cubicBezTo>
                  <a:pt x="1103319" y="101287"/>
                  <a:pt x="1113236" y="108956"/>
                  <a:pt x="1121302" y="120725"/>
                </a:cubicBezTo>
                <a:cubicBezTo>
                  <a:pt x="1129368" y="132493"/>
                  <a:pt x="1133335" y="147832"/>
                  <a:pt x="1133335" y="166608"/>
                </a:cubicBezTo>
                <a:cubicBezTo>
                  <a:pt x="1133335" y="181021"/>
                  <a:pt x="1131087" y="193186"/>
                  <a:pt x="1126459" y="203103"/>
                </a:cubicBezTo>
                <a:cubicBezTo>
                  <a:pt x="1121831" y="212888"/>
                  <a:pt x="1116013" y="220690"/>
                  <a:pt x="1108872" y="226243"/>
                </a:cubicBezTo>
                <a:cubicBezTo>
                  <a:pt x="1101732" y="231797"/>
                  <a:pt x="1094460" y="235631"/>
                  <a:pt x="1087187" y="237350"/>
                </a:cubicBezTo>
                <a:cubicBezTo>
                  <a:pt x="1077137" y="239598"/>
                  <a:pt x="1062725" y="240656"/>
                  <a:pt x="1043684" y="240656"/>
                </a:cubicBezTo>
                <a:lnTo>
                  <a:pt x="1016312" y="240656"/>
                </a:lnTo>
                <a:lnTo>
                  <a:pt x="1016312" y="329382"/>
                </a:lnTo>
                <a:lnTo>
                  <a:pt x="974396" y="329382"/>
                </a:lnTo>
                <a:close/>
                <a:moveTo>
                  <a:pt x="781077" y="94147"/>
                </a:moveTo>
                <a:lnTo>
                  <a:pt x="848249" y="94147"/>
                </a:lnTo>
                <a:cubicBezTo>
                  <a:pt x="873769" y="94147"/>
                  <a:pt x="890298" y="95337"/>
                  <a:pt x="898099" y="97717"/>
                </a:cubicBezTo>
                <a:cubicBezTo>
                  <a:pt x="910000" y="101287"/>
                  <a:pt x="919917" y="108956"/>
                  <a:pt x="927983" y="120725"/>
                </a:cubicBezTo>
                <a:cubicBezTo>
                  <a:pt x="936049" y="132493"/>
                  <a:pt x="940016" y="147832"/>
                  <a:pt x="940016" y="166608"/>
                </a:cubicBezTo>
                <a:cubicBezTo>
                  <a:pt x="940016" y="181021"/>
                  <a:pt x="937768" y="193186"/>
                  <a:pt x="933140" y="203103"/>
                </a:cubicBezTo>
                <a:cubicBezTo>
                  <a:pt x="928512" y="212888"/>
                  <a:pt x="922694" y="220690"/>
                  <a:pt x="915554" y="226243"/>
                </a:cubicBezTo>
                <a:cubicBezTo>
                  <a:pt x="908413" y="231797"/>
                  <a:pt x="901141" y="235631"/>
                  <a:pt x="893868" y="237350"/>
                </a:cubicBezTo>
                <a:cubicBezTo>
                  <a:pt x="883819" y="239598"/>
                  <a:pt x="869406" y="240656"/>
                  <a:pt x="850365" y="240656"/>
                </a:cubicBezTo>
                <a:lnTo>
                  <a:pt x="822993" y="240656"/>
                </a:lnTo>
                <a:lnTo>
                  <a:pt x="822993" y="329382"/>
                </a:lnTo>
                <a:lnTo>
                  <a:pt x="781077" y="329382"/>
                </a:lnTo>
                <a:close/>
                <a:moveTo>
                  <a:pt x="216459" y="18776"/>
                </a:moveTo>
                <a:cubicBezTo>
                  <a:pt x="107502" y="18776"/>
                  <a:pt x="18776" y="107502"/>
                  <a:pt x="18776" y="216458"/>
                </a:cubicBezTo>
                <a:cubicBezTo>
                  <a:pt x="18776" y="325415"/>
                  <a:pt x="107370" y="414141"/>
                  <a:pt x="216459" y="414141"/>
                </a:cubicBezTo>
                <a:lnTo>
                  <a:pt x="1468140" y="414141"/>
                </a:lnTo>
                <a:cubicBezTo>
                  <a:pt x="1577097" y="414141"/>
                  <a:pt x="1665823" y="325415"/>
                  <a:pt x="1665823" y="216458"/>
                </a:cubicBezTo>
                <a:cubicBezTo>
                  <a:pt x="1665823" y="107502"/>
                  <a:pt x="1577229" y="18776"/>
                  <a:pt x="1468140" y="18776"/>
                </a:cubicBezTo>
                <a:close/>
                <a:moveTo>
                  <a:pt x="216459" y="0"/>
                </a:moveTo>
                <a:lnTo>
                  <a:pt x="1468140" y="0"/>
                </a:lnTo>
                <a:cubicBezTo>
                  <a:pt x="1587543" y="0"/>
                  <a:pt x="1684599" y="97056"/>
                  <a:pt x="1684599" y="216458"/>
                </a:cubicBezTo>
                <a:cubicBezTo>
                  <a:pt x="1684599" y="335861"/>
                  <a:pt x="1587543" y="432917"/>
                  <a:pt x="1468140" y="432917"/>
                </a:cubicBezTo>
                <a:lnTo>
                  <a:pt x="216459" y="432917"/>
                </a:lnTo>
                <a:cubicBezTo>
                  <a:pt x="97056" y="432917"/>
                  <a:pt x="0" y="335861"/>
                  <a:pt x="0" y="216458"/>
                </a:cubicBezTo>
                <a:cubicBezTo>
                  <a:pt x="0" y="97056"/>
                  <a:pt x="97056" y="0"/>
                  <a:pt x="21645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39609DED-6354-46D3-B0D4-6AD725DAD6A1}"/>
              </a:ext>
            </a:extLst>
          </p:cNvPr>
          <p:cNvGrpSpPr/>
          <p:nvPr/>
        </p:nvGrpSpPr>
        <p:grpSpPr>
          <a:xfrm>
            <a:off x="7581900" y="2941550"/>
            <a:ext cx="4091940" cy="47700"/>
            <a:chOff x="1569493" y="491319"/>
            <a:chExt cx="7710985" cy="286603"/>
          </a:xfrm>
        </p:grpSpPr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CC719BB5-ABCF-4E15-BB7D-665C4EF0E488}"/>
                </a:ext>
              </a:extLst>
            </p:cNvPr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C2B19788-D995-4B5F-90CC-1447D0D890D5}"/>
                </a:ext>
              </a:extLst>
            </p:cNvPr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DD631CA2-F1A9-442E-8E8D-A9767C9D8FA0}"/>
                </a:ext>
              </a:extLst>
            </p:cNvPr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8DC021CC-DAF6-4FD8-AF3A-D61B6315DC60}"/>
                </a:ext>
              </a:extLst>
            </p:cNvPr>
            <p:cNvSpPr/>
            <p:nvPr userDrawn="1"/>
          </p:nvSpPr>
          <p:spPr>
            <a:xfrm>
              <a:off x="6196084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5D7C0C87-D229-452F-980B-6B92A99CC5F8}"/>
                </a:ext>
              </a:extLst>
            </p:cNvPr>
            <p:cNvSpPr/>
            <p:nvPr userDrawn="1"/>
          </p:nvSpPr>
          <p:spPr>
            <a:xfrm>
              <a:off x="7738281" y="491319"/>
              <a:ext cx="1542197" cy="2866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77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eeform: Shape 9">
            <a:extLst>
              <a:ext uri="{FF2B5EF4-FFF2-40B4-BE49-F238E27FC236}">
                <a16:creationId xmlns:a16="http://schemas.microsoft.com/office/drawing/2014/main" id="{8BC29384-3CB4-49E7-B679-3B27CBF45F66}"/>
              </a:ext>
            </a:extLst>
          </p:cNvPr>
          <p:cNvSpPr/>
          <p:nvPr/>
        </p:nvSpPr>
        <p:spPr>
          <a:xfrm rot="5400000">
            <a:off x="3319503" y="2827509"/>
            <a:ext cx="1290851" cy="1626366"/>
          </a:xfrm>
          <a:custGeom>
            <a:avLst/>
            <a:gdLst>
              <a:gd name="connsiteX0" fmla="*/ 1442196 w 1457325"/>
              <a:gd name="connsiteY0" fmla="*/ 1108358 h 1838325"/>
              <a:gd name="connsiteX1" fmla="*/ 1102154 w 1457325"/>
              <a:gd name="connsiteY1" fmla="*/ 1108358 h 1838325"/>
              <a:gd name="connsiteX2" fmla="*/ 1103106 w 1457325"/>
              <a:gd name="connsiteY2" fmla="*/ 531143 h 1838325"/>
              <a:gd name="connsiteX3" fmla="*/ 1101201 w 1457325"/>
              <a:gd name="connsiteY3" fmla="*/ 364455 h 1838325"/>
              <a:gd name="connsiteX4" fmla="*/ 1095486 w 1457325"/>
              <a:gd name="connsiteY4" fmla="*/ 355883 h 1838325"/>
              <a:gd name="connsiteX5" fmla="*/ 749729 w 1457325"/>
              <a:gd name="connsiteY5" fmla="*/ 9173 h 1838325"/>
              <a:gd name="connsiteX6" fmla="*/ 713534 w 1457325"/>
              <a:gd name="connsiteY6" fmla="*/ 12030 h 1838325"/>
              <a:gd name="connsiteX7" fmla="*/ 507794 w 1457325"/>
              <a:gd name="connsiteY7" fmla="*/ 218723 h 1838325"/>
              <a:gd name="connsiteX8" fmla="*/ 364919 w 1457325"/>
              <a:gd name="connsiteY8" fmla="*/ 365408 h 1838325"/>
              <a:gd name="connsiteX9" fmla="*/ 363014 w 1457325"/>
              <a:gd name="connsiteY9" fmla="*/ 382553 h 1838325"/>
              <a:gd name="connsiteX10" fmla="*/ 363014 w 1457325"/>
              <a:gd name="connsiteY10" fmla="*/ 1109310 h 1838325"/>
              <a:gd name="connsiteX11" fmla="*/ 43926 w 1457325"/>
              <a:gd name="connsiteY11" fmla="*/ 1108358 h 1838325"/>
              <a:gd name="connsiteX12" fmla="*/ 5826 w 1457325"/>
              <a:gd name="connsiteY12" fmla="*/ 1110263 h 1838325"/>
              <a:gd name="connsiteX13" fmla="*/ 8684 w 1457325"/>
              <a:gd name="connsiteY13" fmla="*/ 1123598 h 1838325"/>
              <a:gd name="connsiteX14" fmla="*/ 31544 w 1457325"/>
              <a:gd name="connsiteY14" fmla="*/ 1149316 h 1838325"/>
              <a:gd name="connsiteX15" fmla="*/ 705914 w 1457325"/>
              <a:gd name="connsiteY15" fmla="*/ 1824638 h 1838325"/>
              <a:gd name="connsiteX16" fmla="*/ 760206 w 1457325"/>
              <a:gd name="connsiteY16" fmla="*/ 1824638 h 1838325"/>
              <a:gd name="connsiteX17" fmla="*/ 1434576 w 1457325"/>
              <a:gd name="connsiteY17" fmla="*/ 1149316 h 1838325"/>
              <a:gd name="connsiteX18" fmla="*/ 1457436 w 1457325"/>
              <a:gd name="connsiteY18" fmla="*/ 1123598 h 1838325"/>
              <a:gd name="connsiteX19" fmla="*/ 1457436 w 1457325"/>
              <a:gd name="connsiteY19" fmla="*/ 1123598 h 1838325"/>
              <a:gd name="connsiteX20" fmla="*/ 1457436 w 1457325"/>
              <a:gd name="connsiteY20" fmla="*/ 1123598 h 1838325"/>
              <a:gd name="connsiteX21" fmla="*/ 1442196 w 1457325"/>
              <a:gd name="connsiteY21" fmla="*/ 1108358 h 1838325"/>
              <a:gd name="connsiteX22" fmla="*/ 365871 w 1457325"/>
              <a:gd name="connsiteY22" fmla="*/ 1102643 h 1838325"/>
              <a:gd name="connsiteX23" fmla="*/ 363014 w 1457325"/>
              <a:gd name="connsiteY23" fmla="*/ 1108358 h 1838325"/>
              <a:gd name="connsiteX24" fmla="*/ 363014 w 1457325"/>
              <a:gd name="connsiteY24" fmla="*/ 1108358 h 1838325"/>
              <a:gd name="connsiteX25" fmla="*/ 365871 w 1457325"/>
              <a:gd name="connsiteY25" fmla="*/ 1102643 h 1838325"/>
              <a:gd name="connsiteX26" fmla="*/ 363014 w 1457325"/>
              <a:gd name="connsiteY26" fmla="*/ 1108358 h 1838325"/>
              <a:gd name="connsiteX27" fmla="*/ 363014 w 1457325"/>
              <a:gd name="connsiteY27" fmla="*/ 1108358 h 1838325"/>
              <a:gd name="connsiteX28" fmla="*/ 363014 w 1457325"/>
              <a:gd name="connsiteY28" fmla="*/ 1108358 h 1838325"/>
              <a:gd name="connsiteX29" fmla="*/ 363014 w 1457325"/>
              <a:gd name="connsiteY29" fmla="*/ 1108358 h 1838325"/>
              <a:gd name="connsiteX30" fmla="*/ 363014 w 1457325"/>
              <a:gd name="connsiteY30" fmla="*/ 1108358 h 1838325"/>
              <a:gd name="connsiteX31" fmla="*/ 363014 w 1457325"/>
              <a:gd name="connsiteY31" fmla="*/ 1108358 h 1838325"/>
              <a:gd name="connsiteX32" fmla="*/ 359204 w 1457325"/>
              <a:gd name="connsiteY32" fmla="*/ 1110263 h 1838325"/>
              <a:gd name="connsiteX33" fmla="*/ 363014 w 1457325"/>
              <a:gd name="connsiteY33" fmla="*/ 1108358 h 1838325"/>
              <a:gd name="connsiteX34" fmla="*/ 363014 w 1457325"/>
              <a:gd name="connsiteY34" fmla="*/ 1108358 h 1838325"/>
              <a:gd name="connsiteX35" fmla="*/ 1101201 w 1457325"/>
              <a:gd name="connsiteY35" fmla="*/ 1108358 h 1838325"/>
              <a:gd name="connsiteX36" fmla="*/ 1101201 w 1457325"/>
              <a:gd name="connsiteY36" fmla="*/ 1108358 h 1838325"/>
              <a:gd name="connsiteX37" fmla="*/ 1098344 w 1457325"/>
              <a:gd name="connsiteY37" fmla="*/ 1102643 h 1838325"/>
              <a:gd name="connsiteX38" fmla="*/ 1101201 w 1457325"/>
              <a:gd name="connsiteY38" fmla="*/ 1108358 h 1838325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363014 w 1463257"/>
              <a:gd name="connsiteY26" fmla="*/ 1108358 h 1841068"/>
              <a:gd name="connsiteX27" fmla="*/ 363014 w 1463257"/>
              <a:gd name="connsiteY27" fmla="*/ 1108358 h 1841068"/>
              <a:gd name="connsiteX28" fmla="*/ 363014 w 1463257"/>
              <a:gd name="connsiteY28" fmla="*/ 1108358 h 1841068"/>
              <a:gd name="connsiteX29" fmla="*/ 363014 w 1463257"/>
              <a:gd name="connsiteY29" fmla="*/ 1108358 h 1841068"/>
              <a:gd name="connsiteX30" fmla="*/ 363014 w 1463257"/>
              <a:gd name="connsiteY30" fmla="*/ 1108358 h 1841068"/>
              <a:gd name="connsiteX31" fmla="*/ 363014 w 1463257"/>
              <a:gd name="connsiteY31" fmla="*/ 1108358 h 1841068"/>
              <a:gd name="connsiteX32" fmla="*/ 359204 w 1463257"/>
              <a:gd name="connsiteY32" fmla="*/ 1110263 h 1841068"/>
              <a:gd name="connsiteX33" fmla="*/ 363014 w 1463257"/>
              <a:gd name="connsiteY33" fmla="*/ 1108358 h 1841068"/>
              <a:gd name="connsiteX34" fmla="*/ 1101201 w 1463257"/>
              <a:gd name="connsiteY34" fmla="*/ 1108358 h 1841068"/>
              <a:gd name="connsiteX35" fmla="*/ 1101201 w 1463257"/>
              <a:gd name="connsiteY35" fmla="*/ 1108358 h 1841068"/>
              <a:gd name="connsiteX36" fmla="*/ 1098344 w 1463257"/>
              <a:gd name="connsiteY36" fmla="*/ 1102643 h 1841068"/>
              <a:gd name="connsiteX37" fmla="*/ 1101201 w 1463257"/>
              <a:gd name="connsiteY37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363014 w 1463257"/>
              <a:gd name="connsiteY26" fmla="*/ 1108358 h 1841068"/>
              <a:gd name="connsiteX27" fmla="*/ 363014 w 1463257"/>
              <a:gd name="connsiteY27" fmla="*/ 1108358 h 1841068"/>
              <a:gd name="connsiteX28" fmla="*/ 363014 w 1463257"/>
              <a:gd name="connsiteY28" fmla="*/ 1108358 h 1841068"/>
              <a:gd name="connsiteX29" fmla="*/ 363014 w 1463257"/>
              <a:gd name="connsiteY29" fmla="*/ 1108358 h 1841068"/>
              <a:gd name="connsiteX30" fmla="*/ 363014 w 1463257"/>
              <a:gd name="connsiteY30" fmla="*/ 1108358 h 1841068"/>
              <a:gd name="connsiteX31" fmla="*/ 1101201 w 1463257"/>
              <a:gd name="connsiteY31" fmla="*/ 1108358 h 1841068"/>
              <a:gd name="connsiteX32" fmla="*/ 1101201 w 1463257"/>
              <a:gd name="connsiteY32" fmla="*/ 1108358 h 1841068"/>
              <a:gd name="connsiteX33" fmla="*/ 1098344 w 1463257"/>
              <a:gd name="connsiteY33" fmla="*/ 1102643 h 1841068"/>
              <a:gd name="connsiteX34" fmla="*/ 1101201 w 1463257"/>
              <a:gd name="connsiteY34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363014 w 1463257"/>
              <a:gd name="connsiteY26" fmla="*/ 1108358 h 1841068"/>
              <a:gd name="connsiteX27" fmla="*/ 363014 w 1463257"/>
              <a:gd name="connsiteY27" fmla="*/ 1108358 h 1841068"/>
              <a:gd name="connsiteX28" fmla="*/ 363014 w 1463257"/>
              <a:gd name="connsiteY28" fmla="*/ 1108358 h 1841068"/>
              <a:gd name="connsiteX29" fmla="*/ 363014 w 1463257"/>
              <a:gd name="connsiteY29" fmla="*/ 1108358 h 1841068"/>
              <a:gd name="connsiteX30" fmla="*/ 1101201 w 1463257"/>
              <a:gd name="connsiteY30" fmla="*/ 1108358 h 1841068"/>
              <a:gd name="connsiteX31" fmla="*/ 1101201 w 1463257"/>
              <a:gd name="connsiteY31" fmla="*/ 1108358 h 1841068"/>
              <a:gd name="connsiteX32" fmla="*/ 1098344 w 1463257"/>
              <a:gd name="connsiteY32" fmla="*/ 1102643 h 1841068"/>
              <a:gd name="connsiteX33" fmla="*/ 1101201 w 1463257"/>
              <a:gd name="connsiteY33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363014 w 1463257"/>
              <a:gd name="connsiteY26" fmla="*/ 1108358 h 1841068"/>
              <a:gd name="connsiteX27" fmla="*/ 363014 w 1463257"/>
              <a:gd name="connsiteY27" fmla="*/ 1108358 h 1841068"/>
              <a:gd name="connsiteX28" fmla="*/ 363014 w 1463257"/>
              <a:gd name="connsiteY28" fmla="*/ 1108358 h 1841068"/>
              <a:gd name="connsiteX29" fmla="*/ 1101201 w 1463257"/>
              <a:gd name="connsiteY29" fmla="*/ 1108358 h 1841068"/>
              <a:gd name="connsiteX30" fmla="*/ 1101201 w 1463257"/>
              <a:gd name="connsiteY30" fmla="*/ 1108358 h 1841068"/>
              <a:gd name="connsiteX31" fmla="*/ 1098344 w 1463257"/>
              <a:gd name="connsiteY31" fmla="*/ 1102643 h 1841068"/>
              <a:gd name="connsiteX32" fmla="*/ 1101201 w 1463257"/>
              <a:gd name="connsiteY32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1101201 w 1463257"/>
              <a:gd name="connsiteY26" fmla="*/ 1108358 h 1841068"/>
              <a:gd name="connsiteX27" fmla="*/ 1101201 w 1463257"/>
              <a:gd name="connsiteY27" fmla="*/ 1108358 h 1841068"/>
              <a:gd name="connsiteX28" fmla="*/ 1098344 w 1463257"/>
              <a:gd name="connsiteY28" fmla="*/ 1102643 h 1841068"/>
              <a:gd name="connsiteX29" fmla="*/ 1101201 w 1463257"/>
              <a:gd name="connsiteY29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3014 w 1463257"/>
              <a:gd name="connsiteY22" fmla="*/ 1108358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1101201 w 1463257"/>
              <a:gd name="connsiteY25" fmla="*/ 1108358 h 1841068"/>
              <a:gd name="connsiteX26" fmla="*/ 1101201 w 1463257"/>
              <a:gd name="connsiteY26" fmla="*/ 1108358 h 1841068"/>
              <a:gd name="connsiteX27" fmla="*/ 1098344 w 1463257"/>
              <a:gd name="connsiteY27" fmla="*/ 1102643 h 1841068"/>
              <a:gd name="connsiteX28" fmla="*/ 1101201 w 1463257"/>
              <a:gd name="connsiteY28" fmla="*/ 1108358 h 1841068"/>
              <a:gd name="connsiteX0" fmla="*/ 1442196 w 1463257"/>
              <a:gd name="connsiteY0" fmla="*/ 1127383 h 1860093"/>
              <a:gd name="connsiteX1" fmla="*/ 1102154 w 1463257"/>
              <a:gd name="connsiteY1" fmla="*/ 1127383 h 1860093"/>
              <a:gd name="connsiteX2" fmla="*/ 1103106 w 1463257"/>
              <a:gd name="connsiteY2" fmla="*/ 550168 h 1860093"/>
              <a:gd name="connsiteX3" fmla="*/ 1101201 w 1463257"/>
              <a:gd name="connsiteY3" fmla="*/ 383480 h 1860093"/>
              <a:gd name="connsiteX4" fmla="*/ 1095486 w 1463257"/>
              <a:gd name="connsiteY4" fmla="*/ 374908 h 1860093"/>
              <a:gd name="connsiteX5" fmla="*/ 749729 w 1463257"/>
              <a:gd name="connsiteY5" fmla="*/ 28198 h 1860093"/>
              <a:gd name="connsiteX6" fmla="*/ 713534 w 1463257"/>
              <a:gd name="connsiteY6" fmla="*/ 31055 h 1860093"/>
              <a:gd name="connsiteX7" fmla="*/ 364919 w 1463257"/>
              <a:gd name="connsiteY7" fmla="*/ 384433 h 1860093"/>
              <a:gd name="connsiteX8" fmla="*/ 363014 w 1463257"/>
              <a:gd name="connsiteY8" fmla="*/ 401578 h 1860093"/>
              <a:gd name="connsiteX9" fmla="*/ 363014 w 1463257"/>
              <a:gd name="connsiteY9" fmla="*/ 1128335 h 1860093"/>
              <a:gd name="connsiteX10" fmla="*/ 43926 w 1463257"/>
              <a:gd name="connsiteY10" fmla="*/ 1127383 h 1860093"/>
              <a:gd name="connsiteX11" fmla="*/ 5826 w 1463257"/>
              <a:gd name="connsiteY11" fmla="*/ 1129288 h 1860093"/>
              <a:gd name="connsiteX12" fmla="*/ 8684 w 1463257"/>
              <a:gd name="connsiteY12" fmla="*/ 1142623 h 1860093"/>
              <a:gd name="connsiteX13" fmla="*/ 31544 w 1463257"/>
              <a:gd name="connsiteY13" fmla="*/ 1168341 h 1860093"/>
              <a:gd name="connsiteX14" fmla="*/ 705914 w 1463257"/>
              <a:gd name="connsiteY14" fmla="*/ 1843663 h 1860093"/>
              <a:gd name="connsiteX15" fmla="*/ 760206 w 1463257"/>
              <a:gd name="connsiteY15" fmla="*/ 1843663 h 1860093"/>
              <a:gd name="connsiteX16" fmla="*/ 1434576 w 1463257"/>
              <a:gd name="connsiteY16" fmla="*/ 1168341 h 1860093"/>
              <a:gd name="connsiteX17" fmla="*/ 1457436 w 1463257"/>
              <a:gd name="connsiteY17" fmla="*/ 1142623 h 1860093"/>
              <a:gd name="connsiteX18" fmla="*/ 1457436 w 1463257"/>
              <a:gd name="connsiteY18" fmla="*/ 1142623 h 1860093"/>
              <a:gd name="connsiteX19" fmla="*/ 1457436 w 1463257"/>
              <a:gd name="connsiteY19" fmla="*/ 1142623 h 1860093"/>
              <a:gd name="connsiteX20" fmla="*/ 1442196 w 1463257"/>
              <a:gd name="connsiteY20" fmla="*/ 1127383 h 1860093"/>
              <a:gd name="connsiteX21" fmla="*/ 363014 w 1463257"/>
              <a:gd name="connsiteY21" fmla="*/ 1127383 h 1860093"/>
              <a:gd name="connsiteX22" fmla="*/ 363014 w 1463257"/>
              <a:gd name="connsiteY22" fmla="*/ 1127383 h 1860093"/>
              <a:gd name="connsiteX23" fmla="*/ 363014 w 1463257"/>
              <a:gd name="connsiteY23" fmla="*/ 1127383 h 1860093"/>
              <a:gd name="connsiteX24" fmla="*/ 1101201 w 1463257"/>
              <a:gd name="connsiteY24" fmla="*/ 1127383 h 1860093"/>
              <a:gd name="connsiteX25" fmla="*/ 1101201 w 1463257"/>
              <a:gd name="connsiteY25" fmla="*/ 1127383 h 1860093"/>
              <a:gd name="connsiteX26" fmla="*/ 1098344 w 1463257"/>
              <a:gd name="connsiteY26" fmla="*/ 1121668 h 1860093"/>
              <a:gd name="connsiteX27" fmla="*/ 1101201 w 1463257"/>
              <a:gd name="connsiteY27" fmla="*/ 1127383 h 1860093"/>
              <a:gd name="connsiteX0" fmla="*/ 1442196 w 1463257"/>
              <a:gd name="connsiteY0" fmla="*/ 1110873 h 1843583"/>
              <a:gd name="connsiteX1" fmla="*/ 1102154 w 1463257"/>
              <a:gd name="connsiteY1" fmla="*/ 1110873 h 1843583"/>
              <a:gd name="connsiteX2" fmla="*/ 1103106 w 1463257"/>
              <a:gd name="connsiteY2" fmla="*/ 533658 h 1843583"/>
              <a:gd name="connsiteX3" fmla="*/ 1101201 w 1463257"/>
              <a:gd name="connsiteY3" fmla="*/ 366970 h 1843583"/>
              <a:gd name="connsiteX4" fmla="*/ 1095486 w 1463257"/>
              <a:gd name="connsiteY4" fmla="*/ 358398 h 1843583"/>
              <a:gd name="connsiteX5" fmla="*/ 749729 w 1463257"/>
              <a:gd name="connsiteY5" fmla="*/ 11688 h 1843583"/>
              <a:gd name="connsiteX6" fmla="*/ 713534 w 1463257"/>
              <a:gd name="connsiteY6" fmla="*/ 14545 h 1843583"/>
              <a:gd name="connsiteX7" fmla="*/ 364919 w 1463257"/>
              <a:gd name="connsiteY7" fmla="*/ 367923 h 1843583"/>
              <a:gd name="connsiteX8" fmla="*/ 363014 w 1463257"/>
              <a:gd name="connsiteY8" fmla="*/ 385068 h 1843583"/>
              <a:gd name="connsiteX9" fmla="*/ 363014 w 1463257"/>
              <a:gd name="connsiteY9" fmla="*/ 1111825 h 1843583"/>
              <a:gd name="connsiteX10" fmla="*/ 43926 w 1463257"/>
              <a:gd name="connsiteY10" fmla="*/ 1110873 h 1843583"/>
              <a:gd name="connsiteX11" fmla="*/ 5826 w 1463257"/>
              <a:gd name="connsiteY11" fmla="*/ 1112778 h 1843583"/>
              <a:gd name="connsiteX12" fmla="*/ 8684 w 1463257"/>
              <a:gd name="connsiteY12" fmla="*/ 1126113 h 1843583"/>
              <a:gd name="connsiteX13" fmla="*/ 31544 w 1463257"/>
              <a:gd name="connsiteY13" fmla="*/ 1151831 h 1843583"/>
              <a:gd name="connsiteX14" fmla="*/ 705914 w 1463257"/>
              <a:gd name="connsiteY14" fmla="*/ 1827153 h 1843583"/>
              <a:gd name="connsiteX15" fmla="*/ 760206 w 1463257"/>
              <a:gd name="connsiteY15" fmla="*/ 1827153 h 1843583"/>
              <a:gd name="connsiteX16" fmla="*/ 1434576 w 1463257"/>
              <a:gd name="connsiteY16" fmla="*/ 1151831 h 1843583"/>
              <a:gd name="connsiteX17" fmla="*/ 1457436 w 1463257"/>
              <a:gd name="connsiteY17" fmla="*/ 1126113 h 1843583"/>
              <a:gd name="connsiteX18" fmla="*/ 1457436 w 1463257"/>
              <a:gd name="connsiteY18" fmla="*/ 1126113 h 1843583"/>
              <a:gd name="connsiteX19" fmla="*/ 1457436 w 1463257"/>
              <a:gd name="connsiteY19" fmla="*/ 1126113 h 1843583"/>
              <a:gd name="connsiteX20" fmla="*/ 1442196 w 1463257"/>
              <a:gd name="connsiteY20" fmla="*/ 1110873 h 1843583"/>
              <a:gd name="connsiteX21" fmla="*/ 363014 w 1463257"/>
              <a:gd name="connsiteY21" fmla="*/ 1110873 h 1843583"/>
              <a:gd name="connsiteX22" fmla="*/ 363014 w 1463257"/>
              <a:gd name="connsiteY22" fmla="*/ 1110873 h 1843583"/>
              <a:gd name="connsiteX23" fmla="*/ 363014 w 1463257"/>
              <a:gd name="connsiteY23" fmla="*/ 1110873 h 1843583"/>
              <a:gd name="connsiteX24" fmla="*/ 1101201 w 1463257"/>
              <a:gd name="connsiteY24" fmla="*/ 1110873 h 1843583"/>
              <a:gd name="connsiteX25" fmla="*/ 1101201 w 1463257"/>
              <a:gd name="connsiteY25" fmla="*/ 1110873 h 1843583"/>
              <a:gd name="connsiteX26" fmla="*/ 1098344 w 1463257"/>
              <a:gd name="connsiteY26" fmla="*/ 1105158 h 1843583"/>
              <a:gd name="connsiteX27" fmla="*/ 1101201 w 1463257"/>
              <a:gd name="connsiteY27" fmla="*/ 1110873 h 1843583"/>
              <a:gd name="connsiteX0" fmla="*/ 1442196 w 1463257"/>
              <a:gd name="connsiteY0" fmla="*/ 1110873 h 1843583"/>
              <a:gd name="connsiteX1" fmla="*/ 1102154 w 1463257"/>
              <a:gd name="connsiteY1" fmla="*/ 1110873 h 1843583"/>
              <a:gd name="connsiteX2" fmla="*/ 1103106 w 1463257"/>
              <a:gd name="connsiteY2" fmla="*/ 533658 h 1843583"/>
              <a:gd name="connsiteX3" fmla="*/ 1101201 w 1463257"/>
              <a:gd name="connsiteY3" fmla="*/ 366970 h 1843583"/>
              <a:gd name="connsiteX4" fmla="*/ 1095486 w 1463257"/>
              <a:gd name="connsiteY4" fmla="*/ 358398 h 1843583"/>
              <a:gd name="connsiteX5" fmla="*/ 749729 w 1463257"/>
              <a:gd name="connsiteY5" fmla="*/ 11688 h 1843583"/>
              <a:gd name="connsiteX6" fmla="*/ 713534 w 1463257"/>
              <a:gd name="connsiteY6" fmla="*/ 14545 h 1843583"/>
              <a:gd name="connsiteX7" fmla="*/ 364919 w 1463257"/>
              <a:gd name="connsiteY7" fmla="*/ 367923 h 1843583"/>
              <a:gd name="connsiteX8" fmla="*/ 363014 w 1463257"/>
              <a:gd name="connsiteY8" fmla="*/ 385068 h 1843583"/>
              <a:gd name="connsiteX9" fmla="*/ 363014 w 1463257"/>
              <a:gd name="connsiteY9" fmla="*/ 1111825 h 1843583"/>
              <a:gd name="connsiteX10" fmla="*/ 43926 w 1463257"/>
              <a:gd name="connsiteY10" fmla="*/ 1110873 h 1843583"/>
              <a:gd name="connsiteX11" fmla="*/ 5826 w 1463257"/>
              <a:gd name="connsiteY11" fmla="*/ 1112778 h 1843583"/>
              <a:gd name="connsiteX12" fmla="*/ 8684 w 1463257"/>
              <a:gd name="connsiteY12" fmla="*/ 1126113 h 1843583"/>
              <a:gd name="connsiteX13" fmla="*/ 31544 w 1463257"/>
              <a:gd name="connsiteY13" fmla="*/ 1151831 h 1843583"/>
              <a:gd name="connsiteX14" fmla="*/ 705914 w 1463257"/>
              <a:gd name="connsiteY14" fmla="*/ 1827153 h 1843583"/>
              <a:gd name="connsiteX15" fmla="*/ 760206 w 1463257"/>
              <a:gd name="connsiteY15" fmla="*/ 1827153 h 1843583"/>
              <a:gd name="connsiteX16" fmla="*/ 1457436 w 1463257"/>
              <a:gd name="connsiteY16" fmla="*/ 1126113 h 1843583"/>
              <a:gd name="connsiteX17" fmla="*/ 1457436 w 1463257"/>
              <a:gd name="connsiteY17" fmla="*/ 1126113 h 1843583"/>
              <a:gd name="connsiteX18" fmla="*/ 1457436 w 1463257"/>
              <a:gd name="connsiteY18" fmla="*/ 1126113 h 1843583"/>
              <a:gd name="connsiteX19" fmla="*/ 1442196 w 1463257"/>
              <a:gd name="connsiteY19" fmla="*/ 1110873 h 1843583"/>
              <a:gd name="connsiteX20" fmla="*/ 363014 w 1463257"/>
              <a:gd name="connsiteY20" fmla="*/ 1110873 h 1843583"/>
              <a:gd name="connsiteX21" fmla="*/ 363014 w 1463257"/>
              <a:gd name="connsiteY21" fmla="*/ 1110873 h 1843583"/>
              <a:gd name="connsiteX22" fmla="*/ 363014 w 1463257"/>
              <a:gd name="connsiteY22" fmla="*/ 1110873 h 1843583"/>
              <a:gd name="connsiteX23" fmla="*/ 1101201 w 1463257"/>
              <a:gd name="connsiteY23" fmla="*/ 1110873 h 1843583"/>
              <a:gd name="connsiteX24" fmla="*/ 1101201 w 1463257"/>
              <a:gd name="connsiteY24" fmla="*/ 1110873 h 1843583"/>
              <a:gd name="connsiteX25" fmla="*/ 1098344 w 1463257"/>
              <a:gd name="connsiteY25" fmla="*/ 1105158 h 1843583"/>
              <a:gd name="connsiteX26" fmla="*/ 1101201 w 1463257"/>
              <a:gd name="connsiteY26" fmla="*/ 1110873 h 184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63257" h="1843583">
                <a:moveTo>
                  <a:pt x="1442196" y="1110873"/>
                </a:moveTo>
                <a:lnTo>
                  <a:pt x="1102154" y="1110873"/>
                </a:lnTo>
                <a:cubicBezTo>
                  <a:pt x="1102154" y="918468"/>
                  <a:pt x="1103106" y="726063"/>
                  <a:pt x="1103106" y="533658"/>
                </a:cubicBezTo>
                <a:cubicBezTo>
                  <a:pt x="1103106" y="478413"/>
                  <a:pt x="1102154" y="422215"/>
                  <a:pt x="1101201" y="366970"/>
                </a:cubicBezTo>
                <a:cubicBezTo>
                  <a:pt x="1099296" y="364113"/>
                  <a:pt x="1098344" y="360303"/>
                  <a:pt x="1095486" y="358398"/>
                </a:cubicBezTo>
                <a:lnTo>
                  <a:pt x="749729" y="11688"/>
                </a:lnTo>
                <a:cubicBezTo>
                  <a:pt x="734489" y="-3552"/>
                  <a:pt x="732356" y="-5179"/>
                  <a:pt x="713534" y="14545"/>
                </a:cubicBezTo>
                <a:cubicBezTo>
                  <a:pt x="653197" y="77773"/>
                  <a:pt x="423339" y="306169"/>
                  <a:pt x="364919" y="367923"/>
                </a:cubicBezTo>
                <a:cubicBezTo>
                  <a:pt x="363966" y="373638"/>
                  <a:pt x="363014" y="379353"/>
                  <a:pt x="363014" y="385068"/>
                </a:cubicBezTo>
                <a:lnTo>
                  <a:pt x="363014" y="1111825"/>
                </a:lnTo>
                <a:lnTo>
                  <a:pt x="43926" y="1110873"/>
                </a:lnTo>
                <a:cubicBezTo>
                  <a:pt x="31544" y="1110873"/>
                  <a:pt x="17256" y="1108015"/>
                  <a:pt x="5826" y="1112778"/>
                </a:cubicBezTo>
                <a:cubicBezTo>
                  <a:pt x="-7509" y="1117540"/>
                  <a:pt x="5826" y="1121350"/>
                  <a:pt x="8684" y="1126113"/>
                </a:cubicBezTo>
                <a:cubicBezTo>
                  <a:pt x="16304" y="1134685"/>
                  <a:pt x="22971" y="1144210"/>
                  <a:pt x="31544" y="1151831"/>
                </a:cubicBezTo>
                <a:lnTo>
                  <a:pt x="705914" y="1827153"/>
                </a:lnTo>
                <a:cubicBezTo>
                  <a:pt x="727821" y="1849060"/>
                  <a:pt x="738299" y="1849060"/>
                  <a:pt x="760206" y="1827153"/>
                </a:cubicBezTo>
                <a:lnTo>
                  <a:pt x="1457436" y="1126113"/>
                </a:lnTo>
                <a:lnTo>
                  <a:pt x="1457436" y="1126113"/>
                </a:lnTo>
                <a:lnTo>
                  <a:pt x="1457436" y="1126113"/>
                </a:lnTo>
                <a:cubicBezTo>
                  <a:pt x="1475534" y="1097538"/>
                  <a:pt x="1446006" y="1110873"/>
                  <a:pt x="1442196" y="1110873"/>
                </a:cubicBezTo>
                <a:close/>
                <a:moveTo>
                  <a:pt x="363014" y="1110873"/>
                </a:moveTo>
                <a:lnTo>
                  <a:pt x="363014" y="1110873"/>
                </a:lnTo>
                <a:lnTo>
                  <a:pt x="363014" y="1110873"/>
                </a:lnTo>
                <a:close/>
                <a:moveTo>
                  <a:pt x="1101201" y="1110873"/>
                </a:moveTo>
                <a:lnTo>
                  <a:pt x="1101201" y="1110873"/>
                </a:lnTo>
                <a:cubicBezTo>
                  <a:pt x="1099296" y="1108968"/>
                  <a:pt x="1098344" y="1107063"/>
                  <a:pt x="1098344" y="1105158"/>
                </a:cubicBezTo>
                <a:lnTo>
                  <a:pt x="1101201" y="1110873"/>
                </a:lnTo>
                <a:close/>
              </a:path>
            </a:pathLst>
          </a:custGeom>
          <a:solidFill>
            <a:schemeClr val="accent4"/>
          </a:solidFill>
          <a:ln w="190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992228AE-83C8-43BA-ADD3-2CE7E7A29BFE}"/>
              </a:ext>
            </a:extLst>
          </p:cNvPr>
          <p:cNvSpPr/>
          <p:nvPr/>
        </p:nvSpPr>
        <p:spPr>
          <a:xfrm rot="5400000">
            <a:off x="4292372" y="2496252"/>
            <a:ext cx="1621728" cy="1294020"/>
          </a:xfrm>
          <a:custGeom>
            <a:avLst/>
            <a:gdLst>
              <a:gd name="connsiteX0" fmla="*/ 1824477 w 1838325"/>
              <a:gd name="connsiteY0" fmla="*/ 707708 h 1466850"/>
              <a:gd name="connsiteX1" fmla="*/ 1504437 w 1838325"/>
              <a:gd name="connsiteY1" fmla="*/ 387668 h 1466850"/>
              <a:gd name="connsiteX2" fmla="*/ 1443477 w 1838325"/>
              <a:gd name="connsiteY2" fmla="*/ 361950 h 1466850"/>
              <a:gd name="connsiteX3" fmla="*/ 771964 w 1838325"/>
              <a:gd name="connsiteY3" fmla="*/ 362903 h 1466850"/>
              <a:gd name="connsiteX4" fmla="*/ 736722 w 1838325"/>
              <a:gd name="connsiteY4" fmla="*/ 327660 h 1466850"/>
              <a:gd name="connsiteX5" fmla="*/ 736722 w 1838325"/>
              <a:gd name="connsiteY5" fmla="*/ 31433 h 1466850"/>
              <a:gd name="connsiteX6" fmla="*/ 731007 w 1838325"/>
              <a:gd name="connsiteY6" fmla="*/ 0 h 1466850"/>
              <a:gd name="connsiteX7" fmla="*/ 723387 w 1838325"/>
              <a:gd name="connsiteY7" fmla="*/ 5715 h 1466850"/>
              <a:gd name="connsiteX8" fmla="*/ 714814 w 1838325"/>
              <a:gd name="connsiteY8" fmla="*/ 12383 h 1466850"/>
              <a:gd name="connsiteX9" fmla="*/ 10917 w 1838325"/>
              <a:gd name="connsiteY9" fmla="*/ 715328 h 1466850"/>
              <a:gd name="connsiteX10" fmla="*/ 16632 w 1838325"/>
              <a:gd name="connsiteY10" fmla="*/ 758190 h 1466850"/>
              <a:gd name="connsiteX11" fmla="*/ 705289 w 1838325"/>
              <a:gd name="connsiteY11" fmla="*/ 1446848 h 1466850"/>
              <a:gd name="connsiteX12" fmla="*/ 731959 w 1838325"/>
              <a:gd name="connsiteY12" fmla="*/ 1466850 h 1466850"/>
              <a:gd name="connsiteX13" fmla="*/ 735769 w 1838325"/>
              <a:gd name="connsiteY13" fmla="*/ 1429703 h 1466850"/>
              <a:gd name="connsiteX14" fmla="*/ 734817 w 1838325"/>
              <a:gd name="connsiteY14" fmla="*/ 1151573 h 1466850"/>
              <a:gd name="connsiteX15" fmla="*/ 779584 w 1838325"/>
              <a:gd name="connsiteY15" fmla="*/ 1106805 h 1466850"/>
              <a:gd name="connsiteX16" fmla="*/ 1433952 w 1838325"/>
              <a:gd name="connsiteY16" fmla="*/ 1107758 h 1466850"/>
              <a:gd name="connsiteX17" fmla="*/ 1478719 w 1838325"/>
              <a:gd name="connsiteY17" fmla="*/ 1102995 h 1466850"/>
              <a:gd name="connsiteX18" fmla="*/ 1478719 w 1838325"/>
              <a:gd name="connsiteY18" fmla="*/ 1102995 h 1466850"/>
              <a:gd name="connsiteX19" fmla="*/ 1487292 w 1838325"/>
              <a:gd name="connsiteY19" fmla="*/ 1095375 h 1466850"/>
              <a:gd name="connsiteX20" fmla="*/ 1487292 w 1838325"/>
              <a:gd name="connsiteY20" fmla="*/ 1095375 h 1466850"/>
              <a:gd name="connsiteX21" fmla="*/ 1826382 w 1838325"/>
              <a:gd name="connsiteY21" fmla="*/ 760095 h 1466850"/>
              <a:gd name="connsiteX22" fmla="*/ 1824477 w 1838325"/>
              <a:gd name="connsiteY22" fmla="*/ 707708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38325" h="1466850">
                <a:moveTo>
                  <a:pt x="1824477" y="707708"/>
                </a:moveTo>
                <a:cubicBezTo>
                  <a:pt x="1716844" y="601980"/>
                  <a:pt x="1610164" y="495300"/>
                  <a:pt x="1504437" y="387668"/>
                </a:cubicBezTo>
                <a:cubicBezTo>
                  <a:pt x="1486339" y="369570"/>
                  <a:pt x="1469194" y="361950"/>
                  <a:pt x="1443477" y="361950"/>
                </a:cubicBezTo>
                <a:cubicBezTo>
                  <a:pt x="1219639" y="362903"/>
                  <a:pt x="995802" y="361950"/>
                  <a:pt x="771964" y="362903"/>
                </a:cubicBezTo>
                <a:cubicBezTo>
                  <a:pt x="744342" y="362903"/>
                  <a:pt x="735769" y="355283"/>
                  <a:pt x="736722" y="327660"/>
                </a:cubicBezTo>
                <a:cubicBezTo>
                  <a:pt x="737674" y="228600"/>
                  <a:pt x="737674" y="130493"/>
                  <a:pt x="736722" y="31433"/>
                </a:cubicBezTo>
                <a:cubicBezTo>
                  <a:pt x="736722" y="20955"/>
                  <a:pt x="743389" y="8572"/>
                  <a:pt x="731007" y="0"/>
                </a:cubicBezTo>
                <a:cubicBezTo>
                  <a:pt x="728149" y="1905"/>
                  <a:pt x="726244" y="3810"/>
                  <a:pt x="723387" y="5715"/>
                </a:cubicBezTo>
                <a:cubicBezTo>
                  <a:pt x="720529" y="7620"/>
                  <a:pt x="717672" y="9525"/>
                  <a:pt x="714814" y="12383"/>
                </a:cubicBezTo>
                <a:cubicBezTo>
                  <a:pt x="480499" y="246697"/>
                  <a:pt x="246184" y="481013"/>
                  <a:pt x="10917" y="715328"/>
                </a:cubicBezTo>
                <a:cubicBezTo>
                  <a:pt x="-10038" y="736283"/>
                  <a:pt x="3297" y="744855"/>
                  <a:pt x="16632" y="758190"/>
                </a:cubicBezTo>
                <a:cubicBezTo>
                  <a:pt x="246184" y="987743"/>
                  <a:pt x="475737" y="1217295"/>
                  <a:pt x="705289" y="1446848"/>
                </a:cubicBezTo>
                <a:cubicBezTo>
                  <a:pt x="712909" y="1454468"/>
                  <a:pt x="718624" y="1465898"/>
                  <a:pt x="731959" y="1466850"/>
                </a:cubicBezTo>
                <a:cubicBezTo>
                  <a:pt x="739579" y="1454468"/>
                  <a:pt x="735769" y="1442085"/>
                  <a:pt x="735769" y="1429703"/>
                </a:cubicBezTo>
                <a:cubicBezTo>
                  <a:pt x="735769" y="1337310"/>
                  <a:pt x="737674" y="1243965"/>
                  <a:pt x="734817" y="1151573"/>
                </a:cubicBezTo>
                <a:cubicBezTo>
                  <a:pt x="733864" y="1116330"/>
                  <a:pt x="744342" y="1106805"/>
                  <a:pt x="779584" y="1106805"/>
                </a:cubicBezTo>
                <a:cubicBezTo>
                  <a:pt x="997707" y="1108710"/>
                  <a:pt x="1215829" y="1107758"/>
                  <a:pt x="1433952" y="1107758"/>
                </a:cubicBezTo>
                <a:cubicBezTo>
                  <a:pt x="1449192" y="1107758"/>
                  <a:pt x="1464432" y="1110615"/>
                  <a:pt x="1478719" y="1102995"/>
                </a:cubicBezTo>
                <a:lnTo>
                  <a:pt x="1478719" y="1102995"/>
                </a:lnTo>
                <a:cubicBezTo>
                  <a:pt x="1481577" y="1100138"/>
                  <a:pt x="1484434" y="1098233"/>
                  <a:pt x="1487292" y="1095375"/>
                </a:cubicBezTo>
                <a:cubicBezTo>
                  <a:pt x="1487292" y="1095375"/>
                  <a:pt x="1487292" y="1095375"/>
                  <a:pt x="1487292" y="1095375"/>
                </a:cubicBezTo>
                <a:cubicBezTo>
                  <a:pt x="1599687" y="982980"/>
                  <a:pt x="1712082" y="870585"/>
                  <a:pt x="1826382" y="760095"/>
                </a:cubicBezTo>
                <a:cubicBezTo>
                  <a:pt x="1848289" y="737235"/>
                  <a:pt x="1843527" y="726758"/>
                  <a:pt x="1824477" y="707708"/>
                </a:cubicBezTo>
                <a:close/>
              </a:path>
            </a:pathLst>
          </a:custGeom>
          <a:solidFill>
            <a:schemeClr val="accent2"/>
          </a:solidFill>
          <a:ln w="190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AEFC41BD-8E4A-4C52-9F19-D826E9B6E6C5}"/>
              </a:ext>
            </a:extLst>
          </p:cNvPr>
          <p:cNvSpPr/>
          <p:nvPr/>
        </p:nvSpPr>
        <p:spPr>
          <a:xfrm rot="5400000">
            <a:off x="3637288" y="4140477"/>
            <a:ext cx="1627598" cy="1294861"/>
          </a:xfrm>
          <a:custGeom>
            <a:avLst/>
            <a:gdLst>
              <a:gd name="connsiteX0" fmla="*/ 1828932 w 1838325"/>
              <a:gd name="connsiteY0" fmla="*/ 709613 h 1466850"/>
              <a:gd name="connsiteX1" fmla="*/ 1265052 w 1838325"/>
              <a:gd name="connsiteY1" fmla="*/ 146685 h 1466850"/>
              <a:gd name="connsiteX2" fmla="*/ 1121224 w 1838325"/>
              <a:gd name="connsiteY2" fmla="*/ 5715 h 1466850"/>
              <a:gd name="connsiteX3" fmla="*/ 1113604 w 1838325"/>
              <a:gd name="connsiteY3" fmla="*/ 0 h 1466850"/>
              <a:gd name="connsiteX4" fmla="*/ 1107889 w 1838325"/>
              <a:gd name="connsiteY4" fmla="*/ 31432 h 1466850"/>
              <a:gd name="connsiteX5" fmla="*/ 1107889 w 1838325"/>
              <a:gd name="connsiteY5" fmla="*/ 320040 h 1466850"/>
              <a:gd name="connsiteX6" fmla="*/ 1065027 w 1838325"/>
              <a:gd name="connsiteY6" fmla="*/ 362903 h 1466850"/>
              <a:gd name="connsiteX7" fmla="*/ 396372 w 1838325"/>
              <a:gd name="connsiteY7" fmla="*/ 361950 h 1466850"/>
              <a:gd name="connsiteX8" fmla="*/ 351604 w 1838325"/>
              <a:gd name="connsiteY8" fmla="*/ 375285 h 1466850"/>
              <a:gd name="connsiteX9" fmla="*/ 9657 w 1838325"/>
              <a:gd name="connsiteY9" fmla="*/ 717232 h 1466850"/>
              <a:gd name="connsiteX10" fmla="*/ 7752 w 1838325"/>
              <a:gd name="connsiteY10" fmla="*/ 748665 h 1466850"/>
              <a:gd name="connsiteX11" fmla="*/ 356367 w 1838325"/>
              <a:gd name="connsiteY11" fmla="*/ 1094423 h 1466850"/>
              <a:gd name="connsiteX12" fmla="*/ 364939 w 1838325"/>
              <a:gd name="connsiteY12" fmla="*/ 1102043 h 1466850"/>
              <a:gd name="connsiteX13" fmla="*/ 364939 w 1838325"/>
              <a:gd name="connsiteY13" fmla="*/ 1102043 h 1466850"/>
              <a:gd name="connsiteX14" fmla="*/ 409707 w 1838325"/>
              <a:gd name="connsiteY14" fmla="*/ 1106805 h 1466850"/>
              <a:gd name="connsiteX15" fmla="*/ 1066932 w 1838325"/>
              <a:gd name="connsiteY15" fmla="*/ 1105853 h 1466850"/>
              <a:gd name="connsiteX16" fmla="*/ 1107889 w 1838325"/>
              <a:gd name="connsiteY16" fmla="*/ 1146810 h 1466850"/>
              <a:gd name="connsiteX17" fmla="*/ 1107889 w 1838325"/>
              <a:gd name="connsiteY17" fmla="*/ 1431607 h 1466850"/>
              <a:gd name="connsiteX18" fmla="*/ 1115509 w 1838325"/>
              <a:gd name="connsiteY18" fmla="*/ 1467803 h 1466850"/>
              <a:gd name="connsiteX19" fmla="*/ 1128844 w 1838325"/>
              <a:gd name="connsiteY19" fmla="*/ 1455420 h 1466850"/>
              <a:gd name="connsiteX20" fmla="*/ 1832742 w 1838325"/>
              <a:gd name="connsiteY20" fmla="*/ 752475 h 1466850"/>
              <a:gd name="connsiteX21" fmla="*/ 1828932 w 1838325"/>
              <a:gd name="connsiteY21" fmla="*/ 709613 h 1466850"/>
              <a:gd name="connsiteX22" fmla="*/ 1082172 w 1838325"/>
              <a:gd name="connsiteY22" fmla="*/ 1093470 h 1466850"/>
              <a:gd name="connsiteX23" fmla="*/ 1082172 w 1838325"/>
              <a:gd name="connsiteY23" fmla="*/ 1093470 h 1466850"/>
              <a:gd name="connsiteX24" fmla="*/ 1082172 w 1838325"/>
              <a:gd name="connsiteY24" fmla="*/ 1093470 h 1466850"/>
              <a:gd name="connsiteX25" fmla="*/ 1122177 w 1838325"/>
              <a:gd name="connsiteY25" fmla="*/ 328613 h 1466850"/>
              <a:gd name="connsiteX26" fmla="*/ 1122177 w 1838325"/>
              <a:gd name="connsiteY26" fmla="*/ 327660 h 1466850"/>
              <a:gd name="connsiteX27" fmla="*/ 1122177 w 1838325"/>
              <a:gd name="connsiteY27" fmla="*/ 328613 h 1466850"/>
              <a:gd name="connsiteX0" fmla="*/ 1828932 w 1844979"/>
              <a:gd name="connsiteY0" fmla="*/ 709613 h 1467803"/>
              <a:gd name="connsiteX1" fmla="*/ 1265052 w 1844979"/>
              <a:gd name="connsiteY1" fmla="*/ 146685 h 1467803"/>
              <a:gd name="connsiteX2" fmla="*/ 1121224 w 1844979"/>
              <a:gd name="connsiteY2" fmla="*/ 5715 h 1467803"/>
              <a:gd name="connsiteX3" fmla="*/ 1113604 w 1844979"/>
              <a:gd name="connsiteY3" fmla="*/ 0 h 1467803"/>
              <a:gd name="connsiteX4" fmla="*/ 1107889 w 1844979"/>
              <a:gd name="connsiteY4" fmla="*/ 31432 h 1467803"/>
              <a:gd name="connsiteX5" fmla="*/ 1107889 w 1844979"/>
              <a:gd name="connsiteY5" fmla="*/ 320040 h 1467803"/>
              <a:gd name="connsiteX6" fmla="*/ 1065027 w 1844979"/>
              <a:gd name="connsiteY6" fmla="*/ 362903 h 1467803"/>
              <a:gd name="connsiteX7" fmla="*/ 396372 w 1844979"/>
              <a:gd name="connsiteY7" fmla="*/ 361950 h 1467803"/>
              <a:gd name="connsiteX8" fmla="*/ 351604 w 1844979"/>
              <a:gd name="connsiteY8" fmla="*/ 375285 h 1467803"/>
              <a:gd name="connsiteX9" fmla="*/ 9657 w 1844979"/>
              <a:gd name="connsiteY9" fmla="*/ 717232 h 1467803"/>
              <a:gd name="connsiteX10" fmla="*/ 7752 w 1844979"/>
              <a:gd name="connsiteY10" fmla="*/ 748665 h 1467803"/>
              <a:gd name="connsiteX11" fmla="*/ 356367 w 1844979"/>
              <a:gd name="connsiteY11" fmla="*/ 1094423 h 1467803"/>
              <a:gd name="connsiteX12" fmla="*/ 364939 w 1844979"/>
              <a:gd name="connsiteY12" fmla="*/ 1102043 h 1467803"/>
              <a:gd name="connsiteX13" fmla="*/ 364939 w 1844979"/>
              <a:gd name="connsiteY13" fmla="*/ 1102043 h 1467803"/>
              <a:gd name="connsiteX14" fmla="*/ 409707 w 1844979"/>
              <a:gd name="connsiteY14" fmla="*/ 1106805 h 1467803"/>
              <a:gd name="connsiteX15" fmla="*/ 1066932 w 1844979"/>
              <a:gd name="connsiteY15" fmla="*/ 1105853 h 1467803"/>
              <a:gd name="connsiteX16" fmla="*/ 1107889 w 1844979"/>
              <a:gd name="connsiteY16" fmla="*/ 1146810 h 1467803"/>
              <a:gd name="connsiteX17" fmla="*/ 1107889 w 1844979"/>
              <a:gd name="connsiteY17" fmla="*/ 1431607 h 1467803"/>
              <a:gd name="connsiteX18" fmla="*/ 1115509 w 1844979"/>
              <a:gd name="connsiteY18" fmla="*/ 1467803 h 1467803"/>
              <a:gd name="connsiteX19" fmla="*/ 1128844 w 1844979"/>
              <a:gd name="connsiteY19" fmla="*/ 1455420 h 1467803"/>
              <a:gd name="connsiteX20" fmla="*/ 1832742 w 1844979"/>
              <a:gd name="connsiteY20" fmla="*/ 752475 h 1467803"/>
              <a:gd name="connsiteX21" fmla="*/ 1828932 w 1844979"/>
              <a:gd name="connsiteY21" fmla="*/ 709613 h 1467803"/>
              <a:gd name="connsiteX22" fmla="*/ 1122177 w 1844979"/>
              <a:gd name="connsiteY22" fmla="*/ 328613 h 1467803"/>
              <a:gd name="connsiteX23" fmla="*/ 1122177 w 1844979"/>
              <a:gd name="connsiteY23" fmla="*/ 327660 h 1467803"/>
              <a:gd name="connsiteX24" fmla="*/ 1122177 w 1844979"/>
              <a:gd name="connsiteY24" fmla="*/ 328613 h 1467803"/>
              <a:gd name="connsiteX0" fmla="*/ 1828932 w 1844979"/>
              <a:gd name="connsiteY0" fmla="*/ 709613 h 1467803"/>
              <a:gd name="connsiteX1" fmla="*/ 1265052 w 1844979"/>
              <a:gd name="connsiteY1" fmla="*/ 146685 h 1467803"/>
              <a:gd name="connsiteX2" fmla="*/ 1121224 w 1844979"/>
              <a:gd name="connsiteY2" fmla="*/ 5715 h 1467803"/>
              <a:gd name="connsiteX3" fmla="*/ 1113604 w 1844979"/>
              <a:gd name="connsiteY3" fmla="*/ 0 h 1467803"/>
              <a:gd name="connsiteX4" fmla="*/ 1107889 w 1844979"/>
              <a:gd name="connsiteY4" fmla="*/ 31432 h 1467803"/>
              <a:gd name="connsiteX5" fmla="*/ 1107889 w 1844979"/>
              <a:gd name="connsiteY5" fmla="*/ 320040 h 1467803"/>
              <a:gd name="connsiteX6" fmla="*/ 1065027 w 1844979"/>
              <a:gd name="connsiteY6" fmla="*/ 362903 h 1467803"/>
              <a:gd name="connsiteX7" fmla="*/ 396372 w 1844979"/>
              <a:gd name="connsiteY7" fmla="*/ 361950 h 1467803"/>
              <a:gd name="connsiteX8" fmla="*/ 351604 w 1844979"/>
              <a:gd name="connsiteY8" fmla="*/ 375285 h 1467803"/>
              <a:gd name="connsiteX9" fmla="*/ 9657 w 1844979"/>
              <a:gd name="connsiteY9" fmla="*/ 717232 h 1467803"/>
              <a:gd name="connsiteX10" fmla="*/ 7752 w 1844979"/>
              <a:gd name="connsiteY10" fmla="*/ 748665 h 1467803"/>
              <a:gd name="connsiteX11" fmla="*/ 356367 w 1844979"/>
              <a:gd name="connsiteY11" fmla="*/ 1094423 h 1467803"/>
              <a:gd name="connsiteX12" fmla="*/ 364939 w 1844979"/>
              <a:gd name="connsiteY12" fmla="*/ 1102043 h 1467803"/>
              <a:gd name="connsiteX13" fmla="*/ 364939 w 1844979"/>
              <a:gd name="connsiteY13" fmla="*/ 1102043 h 1467803"/>
              <a:gd name="connsiteX14" fmla="*/ 409707 w 1844979"/>
              <a:gd name="connsiteY14" fmla="*/ 1106805 h 1467803"/>
              <a:gd name="connsiteX15" fmla="*/ 1066932 w 1844979"/>
              <a:gd name="connsiteY15" fmla="*/ 1105853 h 1467803"/>
              <a:gd name="connsiteX16" fmla="*/ 1107889 w 1844979"/>
              <a:gd name="connsiteY16" fmla="*/ 1146810 h 1467803"/>
              <a:gd name="connsiteX17" fmla="*/ 1107889 w 1844979"/>
              <a:gd name="connsiteY17" fmla="*/ 1431607 h 1467803"/>
              <a:gd name="connsiteX18" fmla="*/ 1115509 w 1844979"/>
              <a:gd name="connsiteY18" fmla="*/ 1467803 h 1467803"/>
              <a:gd name="connsiteX19" fmla="*/ 1128844 w 1844979"/>
              <a:gd name="connsiteY19" fmla="*/ 1455420 h 1467803"/>
              <a:gd name="connsiteX20" fmla="*/ 1832742 w 1844979"/>
              <a:gd name="connsiteY20" fmla="*/ 752475 h 1467803"/>
              <a:gd name="connsiteX21" fmla="*/ 1828932 w 1844979"/>
              <a:gd name="connsiteY21" fmla="*/ 709613 h 146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44979" h="1467803">
                <a:moveTo>
                  <a:pt x="1828932" y="709613"/>
                </a:moveTo>
                <a:lnTo>
                  <a:pt x="1265052" y="146685"/>
                </a:lnTo>
                <a:cubicBezTo>
                  <a:pt x="1217427" y="99060"/>
                  <a:pt x="1168849" y="52388"/>
                  <a:pt x="1121224" y="5715"/>
                </a:cubicBezTo>
                <a:cubicBezTo>
                  <a:pt x="1118367" y="3810"/>
                  <a:pt x="1116462" y="1905"/>
                  <a:pt x="1113604" y="0"/>
                </a:cubicBezTo>
                <a:cubicBezTo>
                  <a:pt x="1102174" y="8572"/>
                  <a:pt x="1107889" y="20955"/>
                  <a:pt x="1107889" y="31432"/>
                </a:cubicBezTo>
                <a:cubicBezTo>
                  <a:pt x="1106937" y="127635"/>
                  <a:pt x="1105984" y="223838"/>
                  <a:pt x="1107889" y="320040"/>
                </a:cubicBezTo>
                <a:cubicBezTo>
                  <a:pt x="1108842" y="354330"/>
                  <a:pt x="1098364" y="362903"/>
                  <a:pt x="1065027" y="362903"/>
                </a:cubicBezTo>
                <a:lnTo>
                  <a:pt x="396372" y="361950"/>
                </a:lnTo>
                <a:cubicBezTo>
                  <a:pt x="380179" y="361950"/>
                  <a:pt x="364939" y="360997"/>
                  <a:pt x="351604" y="375285"/>
                </a:cubicBezTo>
                <a:lnTo>
                  <a:pt x="9657" y="717232"/>
                </a:lnTo>
                <a:cubicBezTo>
                  <a:pt x="-821" y="727710"/>
                  <a:pt x="-4631" y="736282"/>
                  <a:pt x="7752" y="748665"/>
                </a:cubicBezTo>
                <a:lnTo>
                  <a:pt x="356367" y="1094423"/>
                </a:lnTo>
                <a:cubicBezTo>
                  <a:pt x="359224" y="1097280"/>
                  <a:pt x="362082" y="1099185"/>
                  <a:pt x="364939" y="1102043"/>
                </a:cubicBezTo>
                <a:lnTo>
                  <a:pt x="364939" y="1102043"/>
                </a:lnTo>
                <a:cubicBezTo>
                  <a:pt x="379227" y="1109663"/>
                  <a:pt x="394467" y="1106805"/>
                  <a:pt x="409707" y="1106805"/>
                </a:cubicBezTo>
                <a:lnTo>
                  <a:pt x="1066932" y="1105853"/>
                </a:lnTo>
                <a:cubicBezTo>
                  <a:pt x="1099317" y="1105853"/>
                  <a:pt x="1108842" y="1115378"/>
                  <a:pt x="1107889" y="1146810"/>
                </a:cubicBezTo>
                <a:cubicBezTo>
                  <a:pt x="1105984" y="1242060"/>
                  <a:pt x="1106937" y="1337310"/>
                  <a:pt x="1107889" y="1431607"/>
                </a:cubicBezTo>
                <a:cubicBezTo>
                  <a:pt x="1107889" y="1443038"/>
                  <a:pt x="1103127" y="1456373"/>
                  <a:pt x="1115509" y="1467803"/>
                </a:cubicBezTo>
                <a:cubicBezTo>
                  <a:pt x="1121224" y="1463040"/>
                  <a:pt x="1125034" y="1459230"/>
                  <a:pt x="1128844" y="1455420"/>
                </a:cubicBezTo>
                <a:lnTo>
                  <a:pt x="1832742" y="752475"/>
                </a:lnTo>
                <a:cubicBezTo>
                  <a:pt x="1854649" y="732472"/>
                  <a:pt x="1843219" y="722947"/>
                  <a:pt x="1828932" y="709613"/>
                </a:cubicBezTo>
                <a:close/>
              </a:path>
            </a:pathLst>
          </a:custGeom>
          <a:solidFill>
            <a:schemeClr val="accent6"/>
          </a:solidFill>
          <a:ln w="190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D82FB6DA-E24A-4011-A995-FBC42186B802}"/>
              </a:ext>
            </a:extLst>
          </p:cNvPr>
          <p:cNvSpPr/>
          <p:nvPr/>
        </p:nvSpPr>
        <p:spPr>
          <a:xfrm rot="5400000">
            <a:off x="5775678" y="2656051"/>
            <a:ext cx="1285618" cy="3260259"/>
          </a:xfrm>
          <a:custGeom>
            <a:avLst/>
            <a:gdLst>
              <a:gd name="connsiteX0" fmla="*/ 1455653 w 1457325"/>
              <a:gd name="connsiteY0" fmla="*/ 718661 h 3695700"/>
              <a:gd name="connsiteX1" fmla="*/ 1435651 w 1457325"/>
              <a:gd name="connsiteY1" fmla="*/ 694849 h 3695700"/>
              <a:gd name="connsiteX2" fmla="*/ 757471 w 1457325"/>
              <a:gd name="connsiteY2" fmla="*/ 15716 h 3695700"/>
              <a:gd name="connsiteX3" fmla="*/ 706036 w 1457325"/>
              <a:gd name="connsiteY3" fmla="*/ 15716 h 3695700"/>
              <a:gd name="connsiteX4" fmla="*/ 27856 w 1457325"/>
              <a:gd name="connsiteY4" fmla="*/ 694849 h 3695700"/>
              <a:gd name="connsiteX5" fmla="*/ 7853 w 1457325"/>
              <a:gd name="connsiteY5" fmla="*/ 718661 h 3695700"/>
              <a:gd name="connsiteX6" fmla="*/ 20236 w 1457325"/>
              <a:gd name="connsiteY6" fmla="*/ 732949 h 3695700"/>
              <a:gd name="connsiteX7" fmla="*/ 362183 w 1457325"/>
              <a:gd name="connsiteY7" fmla="*/ 732949 h 3695700"/>
              <a:gd name="connsiteX8" fmla="*/ 361231 w 1457325"/>
              <a:gd name="connsiteY8" fmla="*/ 3313271 h 3695700"/>
              <a:gd name="connsiteX9" fmla="*/ 368851 w 1457325"/>
              <a:gd name="connsiteY9" fmla="*/ 3345656 h 3695700"/>
              <a:gd name="connsiteX10" fmla="*/ 494581 w 1457325"/>
              <a:gd name="connsiteY10" fmla="*/ 3470434 h 3695700"/>
              <a:gd name="connsiteX11" fmla="*/ 713656 w 1457325"/>
              <a:gd name="connsiteY11" fmla="*/ 3689509 h 3695700"/>
              <a:gd name="connsiteX12" fmla="*/ 746993 w 1457325"/>
              <a:gd name="connsiteY12" fmla="*/ 3693319 h 3695700"/>
              <a:gd name="connsiteX13" fmla="*/ 1094656 w 1457325"/>
              <a:gd name="connsiteY13" fmla="*/ 3338989 h 3695700"/>
              <a:gd name="connsiteX14" fmla="*/ 1102276 w 1457325"/>
              <a:gd name="connsiteY14" fmla="*/ 3297079 h 3695700"/>
              <a:gd name="connsiteX15" fmla="*/ 1102276 w 1457325"/>
              <a:gd name="connsiteY15" fmla="*/ 2239804 h 3695700"/>
              <a:gd name="connsiteX16" fmla="*/ 1101323 w 1457325"/>
              <a:gd name="connsiteY16" fmla="*/ 733901 h 3695700"/>
              <a:gd name="connsiteX17" fmla="*/ 1440413 w 1457325"/>
              <a:gd name="connsiteY17" fmla="*/ 734854 h 3695700"/>
              <a:gd name="connsiteX18" fmla="*/ 1460416 w 1457325"/>
              <a:gd name="connsiteY18" fmla="*/ 732949 h 3695700"/>
              <a:gd name="connsiteX19" fmla="*/ 1455653 w 1457325"/>
              <a:gd name="connsiteY19" fmla="*/ 718661 h 3695700"/>
              <a:gd name="connsiteX20" fmla="*/ 1101323 w 1457325"/>
              <a:gd name="connsiteY20" fmla="*/ 731996 h 3695700"/>
              <a:gd name="connsiteX21" fmla="*/ 1105133 w 1457325"/>
              <a:gd name="connsiteY21" fmla="*/ 730091 h 3695700"/>
              <a:gd name="connsiteX22" fmla="*/ 1101323 w 1457325"/>
              <a:gd name="connsiteY22" fmla="*/ 731996 h 3695700"/>
              <a:gd name="connsiteX23" fmla="*/ 1101323 w 1457325"/>
              <a:gd name="connsiteY23" fmla="*/ 731996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57325" h="3695700">
                <a:moveTo>
                  <a:pt x="1455653" y="718661"/>
                </a:moveTo>
                <a:cubicBezTo>
                  <a:pt x="1448986" y="711041"/>
                  <a:pt x="1442318" y="702469"/>
                  <a:pt x="1435651" y="694849"/>
                </a:cubicBezTo>
                <a:cubicBezTo>
                  <a:pt x="1209908" y="468154"/>
                  <a:pt x="983213" y="242411"/>
                  <a:pt x="757471" y="15716"/>
                </a:cubicBezTo>
                <a:cubicBezTo>
                  <a:pt x="737468" y="-5239"/>
                  <a:pt x="726991" y="-5239"/>
                  <a:pt x="706036" y="15716"/>
                </a:cubicBezTo>
                <a:cubicBezTo>
                  <a:pt x="480293" y="242411"/>
                  <a:pt x="253598" y="468154"/>
                  <a:pt x="27856" y="694849"/>
                </a:cubicBezTo>
                <a:cubicBezTo>
                  <a:pt x="20236" y="702469"/>
                  <a:pt x="14521" y="710089"/>
                  <a:pt x="7853" y="718661"/>
                </a:cubicBezTo>
                <a:cubicBezTo>
                  <a:pt x="-14054" y="745331"/>
                  <a:pt x="16426" y="732949"/>
                  <a:pt x="20236" y="732949"/>
                </a:cubicBezTo>
                <a:cubicBezTo>
                  <a:pt x="134536" y="733901"/>
                  <a:pt x="247883" y="732949"/>
                  <a:pt x="362183" y="732949"/>
                </a:cubicBezTo>
                <a:cubicBezTo>
                  <a:pt x="362183" y="1593056"/>
                  <a:pt x="361231" y="2453164"/>
                  <a:pt x="361231" y="3313271"/>
                </a:cubicBezTo>
                <a:cubicBezTo>
                  <a:pt x="361231" y="3324701"/>
                  <a:pt x="357421" y="3337084"/>
                  <a:pt x="368851" y="3345656"/>
                </a:cubicBezTo>
                <a:cubicBezTo>
                  <a:pt x="407903" y="3390424"/>
                  <a:pt x="452671" y="3428524"/>
                  <a:pt x="494581" y="3470434"/>
                </a:cubicBezTo>
                <a:cubicBezTo>
                  <a:pt x="567923" y="3542824"/>
                  <a:pt x="640313" y="3616166"/>
                  <a:pt x="713656" y="3689509"/>
                </a:cubicBezTo>
                <a:cubicBezTo>
                  <a:pt x="724133" y="3699986"/>
                  <a:pt x="731753" y="3709511"/>
                  <a:pt x="746993" y="3693319"/>
                </a:cubicBezTo>
                <a:cubicBezTo>
                  <a:pt x="863198" y="3575209"/>
                  <a:pt x="981308" y="3459956"/>
                  <a:pt x="1094656" y="3338989"/>
                </a:cubicBezTo>
                <a:cubicBezTo>
                  <a:pt x="1108943" y="3326606"/>
                  <a:pt x="1102276" y="3310414"/>
                  <a:pt x="1102276" y="3297079"/>
                </a:cubicBezTo>
                <a:cubicBezTo>
                  <a:pt x="1102276" y="2944654"/>
                  <a:pt x="1102276" y="2592229"/>
                  <a:pt x="1102276" y="2239804"/>
                </a:cubicBezTo>
                <a:cubicBezTo>
                  <a:pt x="1102276" y="1737836"/>
                  <a:pt x="1102276" y="1235869"/>
                  <a:pt x="1101323" y="733901"/>
                </a:cubicBezTo>
                <a:cubicBezTo>
                  <a:pt x="1214671" y="733901"/>
                  <a:pt x="1327066" y="733901"/>
                  <a:pt x="1440413" y="734854"/>
                </a:cubicBezTo>
                <a:cubicBezTo>
                  <a:pt x="1447081" y="734854"/>
                  <a:pt x="1455653" y="736759"/>
                  <a:pt x="1460416" y="732949"/>
                </a:cubicBezTo>
                <a:cubicBezTo>
                  <a:pt x="1471846" y="724376"/>
                  <a:pt x="1458511" y="722471"/>
                  <a:pt x="1455653" y="718661"/>
                </a:cubicBezTo>
                <a:close/>
                <a:moveTo>
                  <a:pt x="1101323" y="731996"/>
                </a:moveTo>
                <a:cubicBezTo>
                  <a:pt x="1102276" y="731044"/>
                  <a:pt x="1104181" y="730091"/>
                  <a:pt x="1105133" y="730091"/>
                </a:cubicBezTo>
                <a:cubicBezTo>
                  <a:pt x="1104181" y="731044"/>
                  <a:pt x="1102276" y="731044"/>
                  <a:pt x="1101323" y="731996"/>
                </a:cubicBezTo>
                <a:cubicBezTo>
                  <a:pt x="1101323" y="731996"/>
                  <a:pt x="1101323" y="731996"/>
                  <a:pt x="1101323" y="731996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85443-1098-4793-BBA8-4B7CE390FF17}"/>
              </a:ext>
            </a:extLst>
          </p:cNvPr>
          <p:cNvSpPr txBox="1"/>
          <p:nvPr/>
        </p:nvSpPr>
        <p:spPr>
          <a:xfrm>
            <a:off x="537471" y="2815273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3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E55AE-C78C-457E-8093-68ACA592C67A}"/>
              </a:ext>
            </a:extLst>
          </p:cNvPr>
          <p:cNvSpPr txBox="1"/>
          <p:nvPr/>
        </p:nvSpPr>
        <p:spPr>
          <a:xfrm>
            <a:off x="1501192" y="1523258"/>
            <a:ext cx="373119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8BD08-0028-416B-A073-FEBC3845DD63}"/>
              </a:ext>
            </a:extLst>
          </p:cNvPr>
          <p:cNvSpPr txBox="1"/>
          <p:nvPr/>
        </p:nvSpPr>
        <p:spPr>
          <a:xfrm>
            <a:off x="4303638" y="5649228"/>
            <a:ext cx="373119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id="{D8DCA2CB-D5A0-4774-8ED6-5CFE9308CC3C}"/>
              </a:ext>
            </a:extLst>
          </p:cNvPr>
          <p:cNvGrpSpPr/>
          <p:nvPr/>
        </p:nvGrpSpPr>
        <p:grpSpPr>
          <a:xfrm>
            <a:off x="8419013" y="3231182"/>
            <a:ext cx="3457835" cy="2107378"/>
            <a:chOff x="8438891" y="3282408"/>
            <a:chExt cx="3457835" cy="2107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84AFE9-A5EA-459B-9DF2-DAA24D82E57E}"/>
                </a:ext>
              </a:extLst>
            </p:cNvPr>
            <p:cNvSpPr txBox="1"/>
            <p:nvPr/>
          </p:nvSpPr>
          <p:spPr>
            <a:xfrm>
              <a:off x="8438891" y="3282408"/>
              <a:ext cx="34578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</a:t>
              </a:r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PowerPoint 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D0FF43-CA14-4DD3-AC6F-3D90FD5A7B81}"/>
                </a:ext>
              </a:extLst>
            </p:cNvPr>
            <p:cNvSpPr txBox="1"/>
            <p:nvPr/>
          </p:nvSpPr>
          <p:spPr>
            <a:xfrm>
              <a:off x="8438891" y="4189457"/>
              <a:ext cx="34578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88E283-C0DD-4D58-8F25-BF5B0579214C}"/>
              </a:ext>
            </a:extLst>
          </p:cNvPr>
          <p:cNvSpPr txBox="1"/>
          <p:nvPr/>
        </p:nvSpPr>
        <p:spPr>
          <a:xfrm>
            <a:off x="6320869" y="3926941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85K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2DBBB-437A-4C74-AC7A-0A2B40C9C74D}"/>
              </a:ext>
            </a:extLst>
          </p:cNvPr>
          <p:cNvSpPr txBox="1"/>
          <p:nvPr/>
        </p:nvSpPr>
        <p:spPr>
          <a:xfrm>
            <a:off x="4527172" y="2871319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85K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B1A631-63A0-4439-B1DC-2255E7F544FB}"/>
              </a:ext>
            </a:extLst>
          </p:cNvPr>
          <p:cNvSpPr txBox="1"/>
          <p:nvPr/>
        </p:nvSpPr>
        <p:spPr>
          <a:xfrm>
            <a:off x="3501168" y="3401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85K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DC3C1-0B99-4169-AD8B-91D443550D81}"/>
              </a:ext>
            </a:extLst>
          </p:cNvPr>
          <p:cNvSpPr txBox="1"/>
          <p:nvPr/>
        </p:nvSpPr>
        <p:spPr>
          <a:xfrm>
            <a:off x="3862954" y="455598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85K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1" name="Group 353">
            <a:extLst>
              <a:ext uri="{FF2B5EF4-FFF2-40B4-BE49-F238E27FC236}">
                <a16:creationId xmlns:a16="http://schemas.microsoft.com/office/drawing/2014/main" id="{83B46350-87E0-4C93-8DAC-560BAE7BCA1D}"/>
              </a:ext>
            </a:extLst>
          </p:cNvPr>
          <p:cNvGrpSpPr/>
          <p:nvPr/>
        </p:nvGrpSpPr>
        <p:grpSpPr>
          <a:xfrm>
            <a:off x="6276073" y="2735954"/>
            <a:ext cx="965384" cy="1238154"/>
            <a:chOff x="8787115" y="1200955"/>
            <a:chExt cx="1315990" cy="1687823"/>
          </a:xfrm>
        </p:grpSpPr>
        <p:sp>
          <p:nvSpPr>
            <p:cNvPr id="122" name="Freeform: Shape 369">
              <a:extLst>
                <a:ext uri="{FF2B5EF4-FFF2-40B4-BE49-F238E27FC236}">
                  <a16:creationId xmlns:a16="http://schemas.microsoft.com/office/drawing/2014/main" id="{44268D95-FCE2-46A5-9659-E258A90903D1}"/>
                </a:ext>
              </a:extLst>
            </p:cNvPr>
            <p:cNvSpPr/>
            <p:nvPr/>
          </p:nvSpPr>
          <p:spPr>
            <a:xfrm>
              <a:off x="8787115" y="1200955"/>
              <a:ext cx="1315990" cy="1687823"/>
            </a:xfrm>
            <a:custGeom>
              <a:avLst/>
              <a:gdLst>
                <a:gd name="connsiteX0" fmla="*/ 1315843 w 1315990"/>
                <a:gd name="connsiteY0" fmla="*/ 1480178 h 1687823"/>
                <a:gd name="connsiteX1" fmla="*/ 1260979 w 1315990"/>
                <a:gd name="connsiteY1" fmla="*/ 1162424 h 1687823"/>
                <a:gd name="connsiteX2" fmla="*/ 1076765 w 1315990"/>
                <a:gd name="connsiteY2" fmla="*/ 699414 h 1687823"/>
                <a:gd name="connsiteX3" fmla="*/ 956084 w 1315990"/>
                <a:gd name="connsiteY3" fmla="*/ 516724 h 1687823"/>
                <a:gd name="connsiteX4" fmla="*/ 874931 w 1315990"/>
                <a:gd name="connsiteY4" fmla="*/ 408044 h 1687823"/>
                <a:gd name="connsiteX5" fmla="*/ 878074 w 1315990"/>
                <a:gd name="connsiteY5" fmla="*/ 316985 h 1687823"/>
                <a:gd name="connsiteX6" fmla="*/ 1026188 w 1315990"/>
                <a:gd name="connsiteY6" fmla="*/ 187350 h 1687823"/>
                <a:gd name="connsiteX7" fmla="*/ 1103435 w 1315990"/>
                <a:gd name="connsiteY7" fmla="*/ 75907 h 1687823"/>
                <a:gd name="connsiteX8" fmla="*/ 1117437 w 1315990"/>
                <a:gd name="connsiteY8" fmla="*/ 34759 h 1687823"/>
                <a:gd name="connsiteX9" fmla="*/ 1076194 w 1315990"/>
                <a:gd name="connsiteY9" fmla="*/ 37045 h 1687823"/>
                <a:gd name="connsiteX10" fmla="*/ 1049333 w 1315990"/>
                <a:gd name="connsiteY10" fmla="*/ 41998 h 1687823"/>
                <a:gd name="connsiteX11" fmla="*/ 1029331 w 1315990"/>
                <a:gd name="connsiteY11" fmla="*/ 33521 h 1687823"/>
                <a:gd name="connsiteX12" fmla="*/ 901220 w 1315990"/>
                <a:gd name="connsiteY12" fmla="*/ 25806 h 1687823"/>
                <a:gd name="connsiteX13" fmla="*/ 784634 w 1315990"/>
                <a:gd name="connsiteY13" fmla="*/ 22282 h 1687823"/>
                <a:gd name="connsiteX14" fmla="*/ 740723 w 1315990"/>
                <a:gd name="connsiteY14" fmla="*/ 39808 h 1687823"/>
                <a:gd name="connsiteX15" fmla="*/ 630805 w 1315990"/>
                <a:gd name="connsiteY15" fmla="*/ 13519 h 1687823"/>
                <a:gd name="connsiteX16" fmla="*/ 586704 w 1315990"/>
                <a:gd name="connsiteY16" fmla="*/ 7994 h 1687823"/>
                <a:gd name="connsiteX17" fmla="*/ 414492 w 1315990"/>
                <a:gd name="connsiteY17" fmla="*/ 18091 h 1687823"/>
                <a:gd name="connsiteX18" fmla="*/ 378869 w 1315990"/>
                <a:gd name="connsiteY18" fmla="*/ 10756 h 1687823"/>
                <a:gd name="connsiteX19" fmla="*/ 192560 w 1315990"/>
                <a:gd name="connsiteY19" fmla="*/ 42665 h 1687823"/>
                <a:gd name="connsiteX20" fmla="*/ 267712 w 1315990"/>
                <a:gd name="connsiteY20" fmla="*/ 188112 h 1687823"/>
                <a:gd name="connsiteX21" fmla="*/ 464213 w 1315990"/>
                <a:gd name="connsiteY21" fmla="*/ 327939 h 1687823"/>
                <a:gd name="connsiteX22" fmla="*/ 457069 w 1315990"/>
                <a:gd name="connsiteY22" fmla="*/ 417569 h 1687823"/>
                <a:gd name="connsiteX23" fmla="*/ 420302 w 1315990"/>
                <a:gd name="connsiteY23" fmla="*/ 450526 h 1687823"/>
                <a:gd name="connsiteX24" fmla="*/ 147125 w 1315990"/>
                <a:gd name="connsiteY24" fmla="*/ 900582 h 1687823"/>
                <a:gd name="connsiteX25" fmla="*/ 821 w 1315990"/>
                <a:gd name="connsiteY25" fmla="*/ 1544948 h 1687823"/>
                <a:gd name="connsiteX26" fmla="*/ 128456 w 1315990"/>
                <a:gd name="connsiteY26" fmla="*/ 1687823 h 1687823"/>
                <a:gd name="connsiteX27" fmla="*/ 702052 w 1315990"/>
                <a:gd name="connsiteY27" fmla="*/ 1687823 h 1687823"/>
                <a:gd name="connsiteX28" fmla="*/ 1184684 w 1315990"/>
                <a:gd name="connsiteY28" fmla="*/ 1686490 h 1687823"/>
                <a:gd name="connsiteX29" fmla="*/ 1315843 w 1315990"/>
                <a:gd name="connsiteY29" fmla="*/ 1480178 h 16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15990" h="1687823">
                  <a:moveTo>
                    <a:pt x="1315843" y="1480178"/>
                  </a:moveTo>
                  <a:cubicBezTo>
                    <a:pt x="1313176" y="1361401"/>
                    <a:pt x="1275647" y="1223860"/>
                    <a:pt x="1260979" y="1162424"/>
                  </a:cubicBezTo>
                  <a:cubicBezTo>
                    <a:pt x="1222117" y="1000309"/>
                    <a:pt x="1160014" y="843813"/>
                    <a:pt x="1076765" y="699414"/>
                  </a:cubicBezTo>
                  <a:cubicBezTo>
                    <a:pt x="1040094" y="635787"/>
                    <a:pt x="996374" y="577780"/>
                    <a:pt x="956084" y="516724"/>
                  </a:cubicBezTo>
                  <a:cubicBezTo>
                    <a:pt x="941701" y="494912"/>
                    <a:pt x="906935" y="410806"/>
                    <a:pt x="874931" y="408044"/>
                  </a:cubicBezTo>
                  <a:cubicBezTo>
                    <a:pt x="884170" y="378040"/>
                    <a:pt x="881408" y="347465"/>
                    <a:pt x="878074" y="316985"/>
                  </a:cubicBezTo>
                  <a:cubicBezTo>
                    <a:pt x="944177" y="293744"/>
                    <a:pt x="985516" y="240880"/>
                    <a:pt x="1026188" y="187350"/>
                  </a:cubicBezTo>
                  <a:cubicBezTo>
                    <a:pt x="1050381" y="149059"/>
                    <a:pt x="1076289" y="112102"/>
                    <a:pt x="1103435" y="75907"/>
                  </a:cubicBezTo>
                  <a:cubicBezTo>
                    <a:pt x="1112389" y="63906"/>
                    <a:pt x="1127819" y="50666"/>
                    <a:pt x="1117437" y="34759"/>
                  </a:cubicBezTo>
                  <a:cubicBezTo>
                    <a:pt x="1105340" y="16090"/>
                    <a:pt x="1089815" y="32950"/>
                    <a:pt x="1076194" y="37045"/>
                  </a:cubicBezTo>
                  <a:cubicBezTo>
                    <a:pt x="1067336" y="39712"/>
                    <a:pt x="1059049" y="44761"/>
                    <a:pt x="1049333" y="41998"/>
                  </a:cubicBezTo>
                  <a:cubicBezTo>
                    <a:pt x="1042666" y="38950"/>
                    <a:pt x="1037903" y="27806"/>
                    <a:pt x="1029331" y="33521"/>
                  </a:cubicBezTo>
                  <a:cubicBezTo>
                    <a:pt x="984563" y="63430"/>
                    <a:pt x="935891" y="48856"/>
                    <a:pt x="901220" y="25806"/>
                  </a:cubicBezTo>
                  <a:cubicBezTo>
                    <a:pt x="857976" y="-2960"/>
                    <a:pt x="824448" y="1041"/>
                    <a:pt x="784634" y="22282"/>
                  </a:cubicBezTo>
                  <a:cubicBezTo>
                    <a:pt x="770822" y="29616"/>
                    <a:pt x="755297" y="33807"/>
                    <a:pt x="740723" y="39808"/>
                  </a:cubicBezTo>
                  <a:cubicBezTo>
                    <a:pt x="697766" y="57334"/>
                    <a:pt x="659475" y="51142"/>
                    <a:pt x="630805" y="13519"/>
                  </a:cubicBezTo>
                  <a:cubicBezTo>
                    <a:pt x="616136" y="-5722"/>
                    <a:pt x="603278" y="-1436"/>
                    <a:pt x="586704" y="7994"/>
                  </a:cubicBezTo>
                  <a:cubicBezTo>
                    <a:pt x="531078" y="39808"/>
                    <a:pt x="473738" y="45142"/>
                    <a:pt x="414492" y="18091"/>
                  </a:cubicBezTo>
                  <a:cubicBezTo>
                    <a:pt x="403253" y="12947"/>
                    <a:pt x="391442" y="3994"/>
                    <a:pt x="378869" y="10756"/>
                  </a:cubicBezTo>
                  <a:cubicBezTo>
                    <a:pt x="320195" y="42094"/>
                    <a:pt x="257330" y="47618"/>
                    <a:pt x="192560" y="42665"/>
                  </a:cubicBezTo>
                  <a:cubicBezTo>
                    <a:pt x="218849" y="90481"/>
                    <a:pt x="235994" y="146107"/>
                    <a:pt x="267712" y="188112"/>
                  </a:cubicBezTo>
                  <a:cubicBezTo>
                    <a:pt x="324671" y="246976"/>
                    <a:pt x="389918" y="294030"/>
                    <a:pt x="464213" y="327939"/>
                  </a:cubicBezTo>
                  <a:cubicBezTo>
                    <a:pt x="454878" y="357085"/>
                    <a:pt x="452878" y="386994"/>
                    <a:pt x="457069" y="417569"/>
                  </a:cubicBezTo>
                  <a:cubicBezTo>
                    <a:pt x="438876" y="421189"/>
                    <a:pt x="429732" y="437000"/>
                    <a:pt x="420302" y="450526"/>
                  </a:cubicBezTo>
                  <a:cubicBezTo>
                    <a:pt x="319052" y="595210"/>
                    <a:pt x="215705" y="736657"/>
                    <a:pt x="147125" y="900582"/>
                  </a:cubicBezTo>
                  <a:cubicBezTo>
                    <a:pt x="60353" y="1107941"/>
                    <a:pt x="25777" y="1323206"/>
                    <a:pt x="821" y="1544948"/>
                  </a:cubicBezTo>
                  <a:cubicBezTo>
                    <a:pt x="-7751" y="1621148"/>
                    <a:pt x="51875" y="1687823"/>
                    <a:pt x="128456" y="1687823"/>
                  </a:cubicBezTo>
                  <a:cubicBezTo>
                    <a:pt x="319623" y="1687823"/>
                    <a:pt x="510885" y="1687823"/>
                    <a:pt x="702052" y="1687823"/>
                  </a:cubicBezTo>
                  <a:cubicBezTo>
                    <a:pt x="862929" y="1687823"/>
                    <a:pt x="1023806" y="1687061"/>
                    <a:pt x="1184684" y="1686490"/>
                  </a:cubicBezTo>
                  <a:cubicBezTo>
                    <a:pt x="1290316" y="1686204"/>
                    <a:pt x="1318319" y="1591430"/>
                    <a:pt x="1315843" y="1480178"/>
                  </a:cubicBezTo>
                  <a:close/>
                </a:path>
              </a:pathLst>
            </a:custGeom>
            <a:solidFill>
              <a:srgbClr val="FFE5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370">
              <a:extLst>
                <a:ext uri="{FF2B5EF4-FFF2-40B4-BE49-F238E27FC236}">
                  <a16:creationId xmlns:a16="http://schemas.microsoft.com/office/drawing/2014/main" id="{F93DE389-C882-4F3B-9B3A-77E59D53B1BA}"/>
                </a:ext>
              </a:extLst>
            </p:cNvPr>
            <p:cNvSpPr/>
            <p:nvPr/>
          </p:nvSpPr>
          <p:spPr>
            <a:xfrm>
              <a:off x="9644717" y="2566878"/>
              <a:ext cx="188596" cy="187773"/>
            </a:xfrm>
            <a:custGeom>
              <a:avLst/>
              <a:gdLst>
                <a:gd name="connsiteX0" fmla="*/ 100482 w 188596"/>
                <a:gd name="connsiteY0" fmla="*/ 166262 h 187773"/>
                <a:gd name="connsiteX1" fmla="*/ 99053 w 188596"/>
                <a:gd name="connsiteY1" fmla="*/ 187027 h 187773"/>
                <a:gd name="connsiteX2" fmla="*/ 81623 w 188596"/>
                <a:gd name="connsiteY2" fmla="*/ 183693 h 187773"/>
                <a:gd name="connsiteX3" fmla="*/ 9137 w 188596"/>
                <a:gd name="connsiteY3" fmla="*/ 109112 h 187773"/>
                <a:gd name="connsiteX4" fmla="*/ 23901 w 188596"/>
                <a:gd name="connsiteY4" fmla="*/ 87681 h 187773"/>
                <a:gd name="connsiteX5" fmla="*/ 46952 w 188596"/>
                <a:gd name="connsiteY5" fmla="*/ 57963 h 187773"/>
                <a:gd name="connsiteX6" fmla="*/ 89433 w 188596"/>
                <a:gd name="connsiteY6" fmla="*/ 1670 h 187773"/>
                <a:gd name="connsiteX7" fmla="*/ 110007 w 188596"/>
                <a:gd name="connsiteY7" fmla="*/ 6338 h 187773"/>
                <a:gd name="connsiteX8" fmla="*/ 179444 w 188596"/>
                <a:gd name="connsiteY8" fmla="*/ 77394 h 187773"/>
                <a:gd name="connsiteX9" fmla="*/ 166681 w 188596"/>
                <a:gd name="connsiteY9" fmla="*/ 100064 h 187773"/>
                <a:gd name="connsiteX10" fmla="*/ 159251 w 188596"/>
                <a:gd name="connsiteY10" fmla="*/ 111494 h 187773"/>
                <a:gd name="connsiteX11" fmla="*/ 154679 w 188596"/>
                <a:gd name="connsiteY11" fmla="*/ 123114 h 187773"/>
                <a:gd name="connsiteX12" fmla="*/ 142583 w 188596"/>
                <a:gd name="connsiteY12" fmla="*/ 135782 h 187773"/>
                <a:gd name="connsiteX13" fmla="*/ 130105 w 188596"/>
                <a:gd name="connsiteY13" fmla="*/ 139592 h 187773"/>
                <a:gd name="connsiteX14" fmla="*/ 118294 w 188596"/>
                <a:gd name="connsiteY14" fmla="*/ 143402 h 187773"/>
                <a:gd name="connsiteX15" fmla="*/ 105435 w 188596"/>
                <a:gd name="connsiteY15" fmla="*/ 156261 h 187773"/>
                <a:gd name="connsiteX16" fmla="*/ 100482 w 188596"/>
                <a:gd name="connsiteY16" fmla="*/ 166262 h 1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596" h="187773">
                  <a:moveTo>
                    <a:pt x="100482" y="166262"/>
                  </a:moveTo>
                  <a:cubicBezTo>
                    <a:pt x="107245" y="175502"/>
                    <a:pt x="108864" y="183407"/>
                    <a:pt x="99053" y="187027"/>
                  </a:cubicBezTo>
                  <a:cubicBezTo>
                    <a:pt x="94196" y="188836"/>
                    <a:pt x="85337" y="187217"/>
                    <a:pt x="81623" y="183693"/>
                  </a:cubicBezTo>
                  <a:cubicBezTo>
                    <a:pt x="56667" y="159595"/>
                    <a:pt x="31426" y="135497"/>
                    <a:pt x="9137" y="109112"/>
                  </a:cubicBezTo>
                  <a:cubicBezTo>
                    <a:pt x="3327" y="102159"/>
                    <a:pt x="-14294" y="71774"/>
                    <a:pt x="23901" y="87681"/>
                  </a:cubicBezTo>
                  <a:cubicBezTo>
                    <a:pt x="26092" y="73013"/>
                    <a:pt x="40665" y="67583"/>
                    <a:pt x="46952" y="57963"/>
                  </a:cubicBezTo>
                  <a:cubicBezTo>
                    <a:pt x="59810" y="38341"/>
                    <a:pt x="88481" y="30722"/>
                    <a:pt x="89433" y="1670"/>
                  </a:cubicBezTo>
                  <a:cubicBezTo>
                    <a:pt x="89528" y="-1854"/>
                    <a:pt x="104102" y="432"/>
                    <a:pt x="110007" y="6338"/>
                  </a:cubicBezTo>
                  <a:cubicBezTo>
                    <a:pt x="133534" y="29674"/>
                    <a:pt x="158013" y="52248"/>
                    <a:pt x="179444" y="77394"/>
                  </a:cubicBezTo>
                  <a:cubicBezTo>
                    <a:pt x="185445" y="84347"/>
                    <a:pt x="202019" y="110922"/>
                    <a:pt x="166681" y="100064"/>
                  </a:cubicBezTo>
                  <a:cubicBezTo>
                    <a:pt x="147440" y="94158"/>
                    <a:pt x="153155" y="101588"/>
                    <a:pt x="159251" y="111494"/>
                  </a:cubicBezTo>
                  <a:cubicBezTo>
                    <a:pt x="162680" y="117113"/>
                    <a:pt x="168300" y="130924"/>
                    <a:pt x="154679" y="123114"/>
                  </a:cubicBezTo>
                  <a:cubicBezTo>
                    <a:pt x="122485" y="104826"/>
                    <a:pt x="135153" y="116161"/>
                    <a:pt x="142583" y="135782"/>
                  </a:cubicBezTo>
                  <a:cubicBezTo>
                    <a:pt x="148298" y="150832"/>
                    <a:pt x="135820" y="141783"/>
                    <a:pt x="130105" y="139592"/>
                  </a:cubicBezTo>
                  <a:cubicBezTo>
                    <a:pt x="124771" y="137497"/>
                    <a:pt x="110579" y="129686"/>
                    <a:pt x="118294" y="143402"/>
                  </a:cubicBezTo>
                  <a:cubicBezTo>
                    <a:pt x="135725" y="174263"/>
                    <a:pt x="126771" y="164357"/>
                    <a:pt x="105435" y="156261"/>
                  </a:cubicBezTo>
                  <a:cubicBezTo>
                    <a:pt x="88766" y="149974"/>
                    <a:pt x="101339" y="163310"/>
                    <a:pt x="100482" y="166262"/>
                  </a:cubicBezTo>
                  <a:close/>
                </a:path>
              </a:pathLst>
            </a:custGeom>
            <a:solidFill>
              <a:srgbClr val="EEA1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371">
              <a:extLst>
                <a:ext uri="{FF2B5EF4-FFF2-40B4-BE49-F238E27FC236}">
                  <a16:creationId xmlns:a16="http://schemas.microsoft.com/office/drawing/2014/main" id="{776099E5-BADC-4DA7-A63D-8D84627AACAD}"/>
                </a:ext>
              </a:extLst>
            </p:cNvPr>
            <p:cNvSpPr/>
            <p:nvPr/>
          </p:nvSpPr>
          <p:spPr>
            <a:xfrm>
              <a:off x="9271454" y="2052591"/>
              <a:ext cx="289325" cy="540246"/>
            </a:xfrm>
            <a:custGeom>
              <a:avLst/>
              <a:gdLst>
                <a:gd name="connsiteX0" fmla="*/ 211522 w 289325"/>
                <a:gd name="connsiteY0" fmla="*/ 252496 h 540246"/>
                <a:gd name="connsiteX1" fmla="*/ 174470 w 289325"/>
                <a:gd name="connsiteY1" fmla="*/ 192012 h 540246"/>
                <a:gd name="connsiteX2" fmla="*/ 183709 w 289325"/>
                <a:gd name="connsiteY2" fmla="*/ 121718 h 540246"/>
                <a:gd name="connsiteX3" fmla="*/ 213808 w 289325"/>
                <a:gd name="connsiteY3" fmla="*/ 110573 h 540246"/>
                <a:gd name="connsiteX4" fmla="*/ 237144 w 289325"/>
                <a:gd name="connsiteY4" fmla="*/ 145530 h 540246"/>
                <a:gd name="connsiteX5" fmla="*/ 270768 w 289325"/>
                <a:gd name="connsiteY5" fmla="*/ 164390 h 540246"/>
                <a:gd name="connsiteX6" fmla="*/ 284579 w 289325"/>
                <a:gd name="connsiteY6" fmla="*/ 125528 h 540246"/>
                <a:gd name="connsiteX7" fmla="*/ 215237 w 289325"/>
                <a:gd name="connsiteY7" fmla="*/ 52757 h 540246"/>
                <a:gd name="connsiteX8" fmla="*/ 183519 w 289325"/>
                <a:gd name="connsiteY8" fmla="*/ 18848 h 540246"/>
                <a:gd name="connsiteX9" fmla="*/ 166850 w 289325"/>
                <a:gd name="connsiteY9" fmla="*/ 83 h 540246"/>
                <a:gd name="connsiteX10" fmla="*/ 146181 w 289325"/>
                <a:gd name="connsiteY10" fmla="*/ 19705 h 540246"/>
                <a:gd name="connsiteX11" fmla="*/ 116367 w 289325"/>
                <a:gd name="connsiteY11" fmla="*/ 46661 h 540246"/>
                <a:gd name="connsiteX12" fmla="*/ 26547 w 289325"/>
                <a:gd name="connsiteY12" fmla="*/ 135243 h 540246"/>
                <a:gd name="connsiteX13" fmla="*/ 73981 w 289325"/>
                <a:gd name="connsiteY13" fmla="*/ 249829 h 540246"/>
                <a:gd name="connsiteX14" fmla="*/ 126654 w 289325"/>
                <a:gd name="connsiteY14" fmla="*/ 347175 h 540246"/>
                <a:gd name="connsiteX15" fmla="*/ 126273 w 289325"/>
                <a:gd name="connsiteY15" fmla="*/ 383274 h 540246"/>
                <a:gd name="connsiteX16" fmla="*/ 112653 w 289325"/>
                <a:gd name="connsiteY16" fmla="*/ 430613 h 540246"/>
                <a:gd name="connsiteX17" fmla="*/ 59979 w 289325"/>
                <a:gd name="connsiteY17" fmla="*/ 397086 h 540246"/>
                <a:gd name="connsiteX18" fmla="*/ 50740 w 289325"/>
                <a:gd name="connsiteY18" fmla="*/ 370416 h 540246"/>
                <a:gd name="connsiteX19" fmla="*/ 14640 w 289325"/>
                <a:gd name="connsiteY19" fmla="*/ 352604 h 540246"/>
                <a:gd name="connsiteX20" fmla="*/ 1591 w 289325"/>
                <a:gd name="connsiteY20" fmla="*/ 381750 h 540246"/>
                <a:gd name="connsiteX21" fmla="*/ 83697 w 289325"/>
                <a:gd name="connsiteY21" fmla="*/ 477286 h 540246"/>
                <a:gd name="connsiteX22" fmla="*/ 117701 w 289325"/>
                <a:gd name="connsiteY22" fmla="*/ 513957 h 540246"/>
                <a:gd name="connsiteX23" fmla="*/ 136465 w 289325"/>
                <a:gd name="connsiteY23" fmla="*/ 540246 h 540246"/>
                <a:gd name="connsiteX24" fmla="*/ 155515 w 289325"/>
                <a:gd name="connsiteY24" fmla="*/ 513957 h 540246"/>
                <a:gd name="connsiteX25" fmla="*/ 185424 w 289325"/>
                <a:gd name="connsiteY25" fmla="*/ 484525 h 540246"/>
                <a:gd name="connsiteX26" fmla="*/ 288389 w 289325"/>
                <a:gd name="connsiteY26" fmla="*/ 385751 h 540246"/>
                <a:gd name="connsiteX27" fmla="*/ 211522 w 289325"/>
                <a:gd name="connsiteY27" fmla="*/ 252496 h 540246"/>
                <a:gd name="connsiteX28" fmla="*/ 140561 w 289325"/>
                <a:gd name="connsiteY28" fmla="*/ 133719 h 540246"/>
                <a:gd name="connsiteX29" fmla="*/ 136179 w 289325"/>
                <a:gd name="connsiteY29" fmla="*/ 166009 h 540246"/>
                <a:gd name="connsiteX30" fmla="*/ 118749 w 289325"/>
                <a:gd name="connsiteY30" fmla="*/ 215063 h 540246"/>
                <a:gd name="connsiteX31" fmla="*/ 79125 w 289325"/>
                <a:gd name="connsiteY31" fmla="*/ 159151 h 540246"/>
                <a:gd name="connsiteX32" fmla="*/ 96174 w 289325"/>
                <a:gd name="connsiteY32" fmla="*/ 112193 h 540246"/>
                <a:gd name="connsiteX33" fmla="*/ 138465 w 289325"/>
                <a:gd name="connsiteY33" fmla="*/ 99620 h 540246"/>
                <a:gd name="connsiteX34" fmla="*/ 140561 w 289325"/>
                <a:gd name="connsiteY34" fmla="*/ 133719 h 540246"/>
                <a:gd name="connsiteX35" fmla="*/ 228858 w 289325"/>
                <a:gd name="connsiteY35" fmla="*/ 397847 h 540246"/>
                <a:gd name="connsiteX36" fmla="*/ 178185 w 289325"/>
                <a:gd name="connsiteY36" fmla="*/ 433090 h 540246"/>
                <a:gd name="connsiteX37" fmla="*/ 165040 w 289325"/>
                <a:gd name="connsiteY37" fmla="*/ 389180 h 540246"/>
                <a:gd name="connsiteX38" fmla="*/ 164754 w 289325"/>
                <a:gd name="connsiteY38" fmla="*/ 365463 h 540246"/>
                <a:gd name="connsiteX39" fmla="*/ 165135 w 289325"/>
                <a:gd name="connsiteY39" fmla="*/ 365463 h 540246"/>
                <a:gd name="connsiteX40" fmla="*/ 165421 w 289325"/>
                <a:gd name="connsiteY40" fmla="*/ 346508 h 540246"/>
                <a:gd name="connsiteX41" fmla="*/ 179042 w 289325"/>
                <a:gd name="connsiteY41" fmla="*/ 299550 h 540246"/>
                <a:gd name="connsiteX42" fmla="*/ 234477 w 289325"/>
                <a:gd name="connsiteY42" fmla="*/ 338126 h 540246"/>
                <a:gd name="connsiteX43" fmla="*/ 228858 w 289325"/>
                <a:gd name="connsiteY43" fmla="*/ 397847 h 54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9325" h="540246">
                  <a:moveTo>
                    <a:pt x="211522" y="252496"/>
                  </a:moveTo>
                  <a:cubicBezTo>
                    <a:pt x="179518" y="240018"/>
                    <a:pt x="170279" y="222397"/>
                    <a:pt x="174470" y="192012"/>
                  </a:cubicBezTo>
                  <a:cubicBezTo>
                    <a:pt x="177613" y="168581"/>
                    <a:pt x="180375" y="145149"/>
                    <a:pt x="183709" y="121718"/>
                  </a:cubicBezTo>
                  <a:cubicBezTo>
                    <a:pt x="186852" y="100001"/>
                    <a:pt x="198949" y="100668"/>
                    <a:pt x="213808" y="110573"/>
                  </a:cubicBezTo>
                  <a:cubicBezTo>
                    <a:pt x="226286" y="118860"/>
                    <a:pt x="232953" y="131910"/>
                    <a:pt x="237144" y="145530"/>
                  </a:cubicBezTo>
                  <a:cubicBezTo>
                    <a:pt x="242669" y="163437"/>
                    <a:pt x="249813" y="173724"/>
                    <a:pt x="270768" y="164390"/>
                  </a:cubicBezTo>
                  <a:cubicBezTo>
                    <a:pt x="290103" y="155817"/>
                    <a:pt x="290580" y="142482"/>
                    <a:pt x="284579" y="125528"/>
                  </a:cubicBezTo>
                  <a:cubicBezTo>
                    <a:pt x="272292" y="90857"/>
                    <a:pt x="251146" y="65044"/>
                    <a:pt x="215237" y="52757"/>
                  </a:cubicBezTo>
                  <a:cubicBezTo>
                    <a:pt x="199235" y="47232"/>
                    <a:pt x="180947" y="43137"/>
                    <a:pt x="183519" y="18848"/>
                  </a:cubicBezTo>
                  <a:cubicBezTo>
                    <a:pt x="184662" y="8275"/>
                    <a:pt x="178470" y="845"/>
                    <a:pt x="166850" y="83"/>
                  </a:cubicBezTo>
                  <a:cubicBezTo>
                    <a:pt x="152943" y="-869"/>
                    <a:pt x="145800" y="6370"/>
                    <a:pt x="146181" y="19705"/>
                  </a:cubicBezTo>
                  <a:cubicBezTo>
                    <a:pt x="146752" y="40946"/>
                    <a:pt x="134846" y="44184"/>
                    <a:pt x="116367" y="46661"/>
                  </a:cubicBezTo>
                  <a:cubicBezTo>
                    <a:pt x="64170" y="53519"/>
                    <a:pt x="34929" y="80856"/>
                    <a:pt x="26547" y="135243"/>
                  </a:cubicBezTo>
                  <a:cubicBezTo>
                    <a:pt x="19403" y="181439"/>
                    <a:pt x="29880" y="230208"/>
                    <a:pt x="73981" y="249829"/>
                  </a:cubicBezTo>
                  <a:cubicBezTo>
                    <a:pt x="125892" y="272975"/>
                    <a:pt x="135227" y="306789"/>
                    <a:pt x="126654" y="347175"/>
                  </a:cubicBezTo>
                  <a:cubicBezTo>
                    <a:pt x="126654" y="364320"/>
                    <a:pt x="128464" y="374321"/>
                    <a:pt x="126273" y="383274"/>
                  </a:cubicBezTo>
                  <a:cubicBezTo>
                    <a:pt x="122178" y="399657"/>
                    <a:pt x="138942" y="426708"/>
                    <a:pt x="112653" y="430613"/>
                  </a:cubicBezTo>
                  <a:cubicBezTo>
                    <a:pt x="91412" y="433757"/>
                    <a:pt x="69885" y="420231"/>
                    <a:pt x="59979" y="397086"/>
                  </a:cubicBezTo>
                  <a:cubicBezTo>
                    <a:pt x="56265" y="388418"/>
                    <a:pt x="52074" y="379559"/>
                    <a:pt x="50740" y="370416"/>
                  </a:cubicBezTo>
                  <a:cubicBezTo>
                    <a:pt x="47311" y="345936"/>
                    <a:pt x="29690" y="350223"/>
                    <a:pt x="14640" y="352604"/>
                  </a:cubicBezTo>
                  <a:cubicBezTo>
                    <a:pt x="-2790" y="355366"/>
                    <a:pt x="-885" y="367844"/>
                    <a:pt x="1591" y="381750"/>
                  </a:cubicBezTo>
                  <a:cubicBezTo>
                    <a:pt x="10354" y="429947"/>
                    <a:pt x="39215" y="460046"/>
                    <a:pt x="83697" y="477286"/>
                  </a:cubicBezTo>
                  <a:cubicBezTo>
                    <a:pt x="100842" y="483954"/>
                    <a:pt x="121511" y="486716"/>
                    <a:pt x="117701" y="513957"/>
                  </a:cubicBezTo>
                  <a:cubicBezTo>
                    <a:pt x="115891" y="526816"/>
                    <a:pt x="118082" y="540151"/>
                    <a:pt x="136465" y="540246"/>
                  </a:cubicBezTo>
                  <a:cubicBezTo>
                    <a:pt x="155134" y="540342"/>
                    <a:pt x="155229" y="526816"/>
                    <a:pt x="155515" y="513957"/>
                  </a:cubicBezTo>
                  <a:cubicBezTo>
                    <a:pt x="155991" y="494241"/>
                    <a:pt x="167136" y="487763"/>
                    <a:pt x="185424" y="484525"/>
                  </a:cubicBezTo>
                  <a:cubicBezTo>
                    <a:pt x="249527" y="473095"/>
                    <a:pt x="282388" y="440710"/>
                    <a:pt x="288389" y="385751"/>
                  </a:cubicBezTo>
                  <a:cubicBezTo>
                    <a:pt x="294771" y="326315"/>
                    <a:pt x="268482" y="274785"/>
                    <a:pt x="211522" y="252496"/>
                  </a:cubicBezTo>
                  <a:close/>
                  <a:moveTo>
                    <a:pt x="140561" y="133719"/>
                  </a:moveTo>
                  <a:cubicBezTo>
                    <a:pt x="138370" y="144292"/>
                    <a:pt x="139418" y="155817"/>
                    <a:pt x="136179" y="166009"/>
                  </a:cubicBezTo>
                  <a:cubicBezTo>
                    <a:pt x="130845" y="182678"/>
                    <a:pt x="151610" y="210300"/>
                    <a:pt x="118749" y="215063"/>
                  </a:cubicBezTo>
                  <a:cubicBezTo>
                    <a:pt x="101223" y="217635"/>
                    <a:pt x="79029" y="183725"/>
                    <a:pt x="79125" y="159151"/>
                  </a:cubicBezTo>
                  <a:cubicBezTo>
                    <a:pt x="77886" y="140958"/>
                    <a:pt x="83316" y="124385"/>
                    <a:pt x="96174" y="112193"/>
                  </a:cubicBezTo>
                  <a:cubicBezTo>
                    <a:pt x="107604" y="101429"/>
                    <a:pt x="124559" y="93048"/>
                    <a:pt x="138465" y="99620"/>
                  </a:cubicBezTo>
                  <a:cubicBezTo>
                    <a:pt x="150943" y="105621"/>
                    <a:pt x="143037" y="121718"/>
                    <a:pt x="140561" y="133719"/>
                  </a:cubicBezTo>
                  <a:close/>
                  <a:moveTo>
                    <a:pt x="228858" y="397847"/>
                  </a:moveTo>
                  <a:cubicBezTo>
                    <a:pt x="222571" y="420993"/>
                    <a:pt x="200664" y="436138"/>
                    <a:pt x="178185" y="433090"/>
                  </a:cubicBezTo>
                  <a:cubicBezTo>
                    <a:pt x="153515" y="429756"/>
                    <a:pt x="168279" y="404515"/>
                    <a:pt x="165040" y="389180"/>
                  </a:cubicBezTo>
                  <a:cubicBezTo>
                    <a:pt x="163421" y="381560"/>
                    <a:pt x="164754" y="373368"/>
                    <a:pt x="164754" y="365463"/>
                  </a:cubicBezTo>
                  <a:cubicBezTo>
                    <a:pt x="164850" y="365463"/>
                    <a:pt x="164945" y="365463"/>
                    <a:pt x="165135" y="365463"/>
                  </a:cubicBezTo>
                  <a:cubicBezTo>
                    <a:pt x="165135" y="359081"/>
                    <a:pt x="163707" y="352318"/>
                    <a:pt x="165421" y="346508"/>
                  </a:cubicBezTo>
                  <a:cubicBezTo>
                    <a:pt x="170279" y="330315"/>
                    <a:pt x="153039" y="301454"/>
                    <a:pt x="179042" y="299550"/>
                  </a:cubicBezTo>
                  <a:cubicBezTo>
                    <a:pt x="200568" y="298025"/>
                    <a:pt x="222762" y="313742"/>
                    <a:pt x="234477" y="338126"/>
                  </a:cubicBezTo>
                  <a:cubicBezTo>
                    <a:pt x="244955" y="360129"/>
                    <a:pt x="233906" y="379179"/>
                    <a:pt x="228858" y="397847"/>
                  </a:cubicBezTo>
                  <a:close/>
                </a:path>
              </a:pathLst>
            </a:custGeom>
            <a:solidFill>
              <a:srgbClr val="F1AA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372">
              <a:extLst>
                <a:ext uri="{FF2B5EF4-FFF2-40B4-BE49-F238E27FC236}">
                  <a16:creationId xmlns:a16="http://schemas.microsoft.com/office/drawing/2014/main" id="{99E9EAD4-2AFF-4B92-B070-A85EE859CA49}"/>
                </a:ext>
              </a:extLst>
            </p:cNvPr>
            <p:cNvSpPr/>
            <p:nvPr/>
          </p:nvSpPr>
          <p:spPr>
            <a:xfrm>
              <a:off x="9242126" y="1508987"/>
              <a:ext cx="426235" cy="360235"/>
            </a:xfrm>
            <a:custGeom>
              <a:avLst/>
              <a:gdLst>
                <a:gd name="connsiteX0" fmla="*/ 422016 w 426235"/>
                <a:gd name="connsiteY0" fmla="*/ 0 h 360235"/>
                <a:gd name="connsiteX1" fmla="*/ 418015 w 426235"/>
                <a:gd name="connsiteY1" fmla="*/ 106108 h 360235"/>
                <a:gd name="connsiteX2" fmla="*/ 359151 w 426235"/>
                <a:gd name="connsiteY2" fmla="*/ 122111 h 360235"/>
                <a:gd name="connsiteX3" fmla="*/ 344863 w 426235"/>
                <a:gd name="connsiteY3" fmla="*/ 167164 h 360235"/>
                <a:gd name="connsiteX4" fmla="*/ 203608 w 426235"/>
                <a:gd name="connsiteY4" fmla="*/ 143066 h 360235"/>
                <a:gd name="connsiteX5" fmla="*/ 182272 w 426235"/>
                <a:gd name="connsiteY5" fmla="*/ 173831 h 360235"/>
                <a:gd name="connsiteX6" fmla="*/ 161602 w 426235"/>
                <a:gd name="connsiteY6" fmla="*/ 360236 h 360235"/>
                <a:gd name="connsiteX7" fmla="*/ 168270 w 426235"/>
                <a:gd name="connsiteY7" fmla="*/ 174689 h 360235"/>
                <a:gd name="connsiteX8" fmla="*/ 136742 w 426235"/>
                <a:gd name="connsiteY8" fmla="*/ 142399 h 360235"/>
                <a:gd name="connsiteX9" fmla="*/ 2630 w 426235"/>
                <a:gd name="connsiteY9" fmla="*/ 113443 h 360235"/>
                <a:gd name="connsiteX10" fmla="*/ 12917 w 426235"/>
                <a:gd name="connsiteY10" fmla="*/ 9620 h 360235"/>
                <a:gd name="connsiteX11" fmla="*/ 314860 w 426235"/>
                <a:gd name="connsiteY11" fmla="*/ 14002 h 360235"/>
                <a:gd name="connsiteX12" fmla="*/ 422016 w 426235"/>
                <a:gd name="connsiteY12" fmla="*/ 0 h 36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235" h="360235">
                  <a:moveTo>
                    <a:pt x="422016" y="0"/>
                  </a:moveTo>
                  <a:cubicBezTo>
                    <a:pt x="425826" y="35528"/>
                    <a:pt x="430779" y="71152"/>
                    <a:pt x="418015" y="106108"/>
                  </a:cubicBezTo>
                  <a:cubicBezTo>
                    <a:pt x="398394" y="111633"/>
                    <a:pt x="379153" y="119920"/>
                    <a:pt x="359151" y="122111"/>
                  </a:cubicBezTo>
                  <a:cubicBezTo>
                    <a:pt x="326290" y="125825"/>
                    <a:pt x="328861" y="140875"/>
                    <a:pt x="344863" y="167164"/>
                  </a:cubicBezTo>
                  <a:cubicBezTo>
                    <a:pt x="302858" y="107728"/>
                    <a:pt x="250185" y="146685"/>
                    <a:pt x="203608" y="143066"/>
                  </a:cubicBezTo>
                  <a:cubicBezTo>
                    <a:pt x="183129" y="141446"/>
                    <a:pt x="184462" y="160592"/>
                    <a:pt x="182272" y="173831"/>
                  </a:cubicBezTo>
                  <a:cubicBezTo>
                    <a:pt x="171985" y="235553"/>
                    <a:pt x="165698" y="297751"/>
                    <a:pt x="161602" y="360236"/>
                  </a:cubicBezTo>
                  <a:cubicBezTo>
                    <a:pt x="149410" y="297751"/>
                    <a:pt x="157507" y="235458"/>
                    <a:pt x="168270" y="174689"/>
                  </a:cubicBezTo>
                  <a:cubicBezTo>
                    <a:pt x="174556" y="139541"/>
                    <a:pt x="158840" y="141065"/>
                    <a:pt x="136742" y="142399"/>
                  </a:cubicBezTo>
                  <a:cubicBezTo>
                    <a:pt x="89308" y="145161"/>
                    <a:pt x="45683" y="130683"/>
                    <a:pt x="2630" y="113443"/>
                  </a:cubicBezTo>
                  <a:cubicBezTo>
                    <a:pt x="-2799" y="77915"/>
                    <a:pt x="-37" y="43244"/>
                    <a:pt x="12917" y="9620"/>
                  </a:cubicBezTo>
                  <a:cubicBezTo>
                    <a:pt x="113311" y="26860"/>
                    <a:pt x="214180" y="19145"/>
                    <a:pt x="314860" y="14002"/>
                  </a:cubicBezTo>
                  <a:cubicBezTo>
                    <a:pt x="350674" y="12097"/>
                    <a:pt x="386297" y="4763"/>
                    <a:pt x="422016" y="0"/>
                  </a:cubicBezTo>
                  <a:close/>
                </a:path>
              </a:pathLst>
            </a:custGeom>
            <a:solidFill>
              <a:srgbClr val="FDB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4C5E1-3CA9-481B-9C83-5AFD3B2689E6}"/>
              </a:ext>
            </a:extLst>
          </p:cNvPr>
          <p:cNvSpPr txBox="1"/>
          <p:nvPr/>
        </p:nvSpPr>
        <p:spPr>
          <a:xfrm>
            <a:off x="7931540" y="521692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44EF0-EDDB-41E5-A346-F2ED534A567D}"/>
              </a:ext>
            </a:extLst>
          </p:cNvPr>
          <p:cNvSpPr txBox="1"/>
          <p:nvPr/>
        </p:nvSpPr>
        <p:spPr>
          <a:xfrm>
            <a:off x="7931540" y="2933716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A630-788D-4852-845D-582592B5BBA3}"/>
              </a:ext>
            </a:extLst>
          </p:cNvPr>
          <p:cNvSpPr txBox="1"/>
          <p:nvPr/>
        </p:nvSpPr>
        <p:spPr>
          <a:xfrm>
            <a:off x="7931540" y="1727704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3CDFF-FE8F-42F4-B6F5-2C2F9F1D463F}"/>
              </a:ext>
            </a:extLst>
          </p:cNvPr>
          <p:cNvSpPr txBox="1"/>
          <p:nvPr/>
        </p:nvSpPr>
        <p:spPr>
          <a:xfrm>
            <a:off x="8737842" y="835624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650A5-E60E-4667-8BD3-7212E0A50311}"/>
              </a:ext>
            </a:extLst>
          </p:cNvPr>
          <p:cNvSpPr txBox="1"/>
          <p:nvPr/>
        </p:nvSpPr>
        <p:spPr>
          <a:xfrm>
            <a:off x="8737842" y="2038741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6163B-41A8-4DC9-8076-B9FC6CC9099E}"/>
              </a:ext>
            </a:extLst>
          </p:cNvPr>
          <p:cNvSpPr txBox="1"/>
          <p:nvPr/>
        </p:nvSpPr>
        <p:spPr>
          <a:xfrm>
            <a:off x="8737842" y="3241857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1A405-5412-4EEA-BB99-8281D7B3DDEE}"/>
              </a:ext>
            </a:extLst>
          </p:cNvPr>
          <p:cNvSpPr txBox="1"/>
          <p:nvPr/>
        </p:nvSpPr>
        <p:spPr>
          <a:xfrm>
            <a:off x="3835383" y="315010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2CA729-5132-4130-AC87-5B77753F84A4}"/>
              </a:ext>
            </a:extLst>
          </p:cNvPr>
          <p:cNvGrpSpPr/>
          <p:nvPr/>
        </p:nvGrpSpPr>
        <p:grpSpPr>
          <a:xfrm>
            <a:off x="7158260" y="4089720"/>
            <a:ext cx="3324225" cy="2485511"/>
            <a:chOff x="6221919" y="4549629"/>
            <a:chExt cx="2918117" cy="218186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7EB29AD1-567E-4768-A4F6-0EEE619DFBB0}"/>
                </a:ext>
              </a:extLst>
            </p:cNvPr>
            <p:cNvSpPr/>
            <p:nvPr/>
          </p:nvSpPr>
          <p:spPr>
            <a:xfrm>
              <a:off x="6221919" y="4549629"/>
              <a:ext cx="2918117" cy="2181865"/>
            </a:xfrm>
            <a:custGeom>
              <a:avLst/>
              <a:gdLst>
                <a:gd name="connsiteX0" fmla="*/ 5675238 w 5677079"/>
                <a:gd name="connsiteY0" fmla="*/ 1960820 h 4244730"/>
                <a:gd name="connsiteX1" fmla="*/ 5658436 w 5677079"/>
                <a:gd name="connsiteY1" fmla="*/ 1855101 h 4244730"/>
                <a:gd name="connsiteX2" fmla="*/ 5572260 w 5677079"/>
                <a:gd name="connsiteY2" fmla="*/ 1834332 h 4244730"/>
                <a:gd name="connsiteX3" fmla="*/ 5540819 w 5677079"/>
                <a:gd name="connsiteY3" fmla="*/ 1889932 h 4244730"/>
                <a:gd name="connsiteX4" fmla="*/ 5511252 w 5677079"/>
                <a:gd name="connsiteY4" fmla="*/ 1901831 h 4244730"/>
                <a:gd name="connsiteX5" fmla="*/ 5107128 w 5677079"/>
                <a:gd name="connsiteY5" fmla="*/ 1679360 h 4244730"/>
                <a:gd name="connsiteX6" fmla="*/ 5085277 w 5677079"/>
                <a:gd name="connsiteY6" fmla="*/ 1648784 h 4244730"/>
                <a:gd name="connsiteX7" fmla="*/ 5003212 w 5677079"/>
                <a:gd name="connsiteY7" fmla="*/ 1315764 h 4244730"/>
                <a:gd name="connsiteX8" fmla="*/ 4997443 w 5677079"/>
                <a:gd name="connsiteY8" fmla="*/ 1259371 h 4244730"/>
                <a:gd name="connsiteX9" fmla="*/ 5016986 w 5677079"/>
                <a:gd name="connsiteY9" fmla="*/ 1132019 h 4244730"/>
                <a:gd name="connsiteX10" fmla="*/ 5068475 w 5677079"/>
                <a:gd name="connsiteY10" fmla="*/ 671357 h 4244730"/>
                <a:gd name="connsiteX11" fmla="*/ 5071648 w 5677079"/>
                <a:gd name="connsiteY11" fmla="*/ 296799 h 4244730"/>
                <a:gd name="connsiteX12" fmla="*/ 5045326 w 5677079"/>
                <a:gd name="connsiteY12" fmla="*/ 186754 h 4244730"/>
                <a:gd name="connsiteX13" fmla="*/ 4968525 w 5677079"/>
                <a:gd name="connsiteY13" fmla="*/ 144928 h 4244730"/>
                <a:gd name="connsiteX14" fmla="*/ 4801438 w 5677079"/>
                <a:gd name="connsiteY14" fmla="*/ 183941 h 4244730"/>
                <a:gd name="connsiteX15" fmla="*/ 4325128 w 5677079"/>
                <a:gd name="connsiteY15" fmla="*/ 397542 h 4244730"/>
                <a:gd name="connsiteX16" fmla="*/ 4259721 w 5677079"/>
                <a:gd name="connsiteY16" fmla="*/ 394657 h 4244730"/>
                <a:gd name="connsiteX17" fmla="*/ 3291669 w 5677079"/>
                <a:gd name="connsiteY17" fmla="*/ 25652 h 4244730"/>
                <a:gd name="connsiteX18" fmla="*/ 2819397 w 5677079"/>
                <a:gd name="connsiteY18" fmla="*/ 989 h 4244730"/>
                <a:gd name="connsiteX19" fmla="*/ 1618850 w 5677079"/>
                <a:gd name="connsiteY19" fmla="*/ 371148 h 4244730"/>
                <a:gd name="connsiteX20" fmla="*/ 845721 w 5677079"/>
                <a:gd name="connsiteY20" fmla="*/ 1300764 h 4244730"/>
                <a:gd name="connsiteX21" fmla="*/ 761059 w 5677079"/>
                <a:gd name="connsiteY21" fmla="*/ 1632775 h 4244730"/>
                <a:gd name="connsiteX22" fmla="*/ 746420 w 5677079"/>
                <a:gd name="connsiteY22" fmla="*/ 1630900 h 4244730"/>
                <a:gd name="connsiteX23" fmla="*/ 629452 w 5677079"/>
                <a:gd name="connsiteY23" fmla="*/ 1503620 h 4244730"/>
                <a:gd name="connsiteX24" fmla="*/ 636159 w 5677079"/>
                <a:gd name="connsiteY24" fmla="*/ 1470231 h 4244730"/>
                <a:gd name="connsiteX25" fmla="*/ 751036 w 5677079"/>
                <a:gd name="connsiteY25" fmla="*/ 1256919 h 4244730"/>
                <a:gd name="connsiteX26" fmla="*/ 780602 w 5677079"/>
                <a:gd name="connsiteY26" fmla="*/ 999762 h 4244730"/>
                <a:gd name="connsiteX27" fmla="*/ 458254 w 5677079"/>
                <a:gd name="connsiteY27" fmla="*/ 882145 h 4244730"/>
                <a:gd name="connsiteX28" fmla="*/ 324412 w 5677079"/>
                <a:gd name="connsiteY28" fmla="*/ 1137788 h 4244730"/>
                <a:gd name="connsiteX29" fmla="*/ 393929 w 5677079"/>
                <a:gd name="connsiteY29" fmla="*/ 1438212 h 4244730"/>
                <a:gd name="connsiteX30" fmla="*/ 382463 w 5677079"/>
                <a:gd name="connsiteY30" fmla="*/ 1467202 h 4244730"/>
                <a:gd name="connsiteX31" fmla="*/ 119176 w 5677079"/>
                <a:gd name="connsiteY31" fmla="*/ 1419319 h 4244730"/>
                <a:gd name="connsiteX32" fmla="*/ 2064 w 5677079"/>
                <a:gd name="connsiteY32" fmla="*/ 1285043 h 4244730"/>
                <a:gd name="connsiteX33" fmla="*/ 45 w 5677079"/>
                <a:gd name="connsiteY33" fmla="*/ 1292038 h 4244730"/>
                <a:gd name="connsiteX34" fmla="*/ 9997 w 5677079"/>
                <a:gd name="connsiteY34" fmla="*/ 1333792 h 4244730"/>
                <a:gd name="connsiteX35" fmla="*/ 139729 w 5677079"/>
                <a:gd name="connsiteY35" fmla="*/ 1559508 h 4244730"/>
                <a:gd name="connsiteX36" fmla="*/ 469576 w 5677079"/>
                <a:gd name="connsiteY36" fmla="*/ 1632054 h 4244730"/>
                <a:gd name="connsiteX37" fmla="*/ 525032 w 5677079"/>
                <a:gd name="connsiteY37" fmla="*/ 1660539 h 4244730"/>
                <a:gd name="connsiteX38" fmla="*/ 535560 w 5677079"/>
                <a:gd name="connsiteY38" fmla="*/ 1679216 h 4244730"/>
                <a:gd name="connsiteX39" fmla="*/ 742238 w 5677079"/>
                <a:gd name="connsiteY39" fmla="*/ 1825102 h 4244730"/>
                <a:gd name="connsiteX40" fmla="*/ 742238 w 5677079"/>
                <a:gd name="connsiteY40" fmla="*/ 1825102 h 4244730"/>
                <a:gd name="connsiteX41" fmla="*/ 746781 w 5677079"/>
                <a:gd name="connsiteY41" fmla="*/ 2006396 h 4244730"/>
                <a:gd name="connsiteX42" fmla="*/ 896344 w 5677079"/>
                <a:gd name="connsiteY42" fmla="*/ 2573136 h 4244730"/>
                <a:gd name="connsiteX43" fmla="*/ 1414192 w 5677079"/>
                <a:gd name="connsiteY43" fmla="*/ 3233047 h 4244730"/>
                <a:gd name="connsiteX44" fmla="*/ 1444407 w 5677079"/>
                <a:gd name="connsiteY44" fmla="*/ 3273935 h 4244730"/>
                <a:gd name="connsiteX45" fmla="*/ 1481402 w 5677079"/>
                <a:gd name="connsiteY45" fmla="*/ 3475998 h 4244730"/>
                <a:gd name="connsiteX46" fmla="*/ 1624115 w 5677079"/>
                <a:gd name="connsiteY46" fmla="*/ 4031272 h 4244730"/>
                <a:gd name="connsiteX47" fmla="*/ 1708632 w 5677079"/>
                <a:gd name="connsiteY47" fmla="*/ 4208311 h 4244730"/>
                <a:gd name="connsiteX48" fmla="*/ 1777500 w 5677079"/>
                <a:gd name="connsiteY48" fmla="*/ 4244728 h 4244730"/>
                <a:gd name="connsiteX49" fmla="*/ 2513563 w 5677079"/>
                <a:gd name="connsiteY49" fmla="*/ 4243791 h 4244730"/>
                <a:gd name="connsiteX50" fmla="*/ 2549259 w 5677079"/>
                <a:gd name="connsiteY50" fmla="*/ 4239248 h 4244730"/>
                <a:gd name="connsiteX51" fmla="*/ 2609042 w 5677079"/>
                <a:gd name="connsiteY51" fmla="*/ 4163673 h 4244730"/>
                <a:gd name="connsiteX52" fmla="*/ 2745120 w 5677079"/>
                <a:gd name="connsiteY52" fmla="*/ 3764668 h 4244730"/>
                <a:gd name="connsiteX53" fmla="*/ 2745120 w 5677079"/>
                <a:gd name="connsiteY53" fmla="*/ 3764668 h 4244730"/>
                <a:gd name="connsiteX54" fmla="*/ 2778869 w 5677079"/>
                <a:gd name="connsiteY54" fmla="*/ 3751327 h 4244730"/>
                <a:gd name="connsiteX55" fmla="*/ 3190277 w 5677079"/>
                <a:gd name="connsiteY55" fmla="*/ 3739789 h 4244730"/>
                <a:gd name="connsiteX56" fmla="*/ 3214796 w 5677079"/>
                <a:gd name="connsiteY56" fmla="*/ 3758322 h 4244730"/>
                <a:gd name="connsiteX57" fmla="*/ 3268087 w 5677079"/>
                <a:gd name="connsiteY57" fmla="*/ 3975745 h 4244730"/>
                <a:gd name="connsiteX58" fmla="*/ 3341499 w 5677079"/>
                <a:gd name="connsiteY58" fmla="*/ 4206508 h 4244730"/>
                <a:gd name="connsiteX59" fmla="*/ 3399911 w 5677079"/>
                <a:gd name="connsiteY59" fmla="*/ 4244584 h 4244730"/>
                <a:gd name="connsiteX60" fmla="*/ 4157320 w 5677079"/>
                <a:gd name="connsiteY60" fmla="*/ 4243647 h 4244730"/>
                <a:gd name="connsiteX61" fmla="*/ 4192583 w 5677079"/>
                <a:gd name="connsiteY61" fmla="*/ 4238166 h 4244730"/>
                <a:gd name="connsiteX62" fmla="*/ 4233760 w 5677079"/>
                <a:gd name="connsiteY62" fmla="*/ 4193600 h 4244730"/>
                <a:gd name="connsiteX63" fmla="*/ 4315537 w 5677079"/>
                <a:gd name="connsiteY63" fmla="*/ 4012018 h 4244730"/>
                <a:gd name="connsiteX64" fmla="*/ 4444332 w 5677079"/>
                <a:gd name="connsiteY64" fmla="*/ 3513208 h 4244730"/>
                <a:gd name="connsiteX65" fmla="*/ 4481470 w 5677079"/>
                <a:gd name="connsiteY65" fmla="*/ 3289656 h 4244730"/>
                <a:gd name="connsiteX66" fmla="*/ 4481470 w 5677079"/>
                <a:gd name="connsiteY66" fmla="*/ 3289656 h 4244730"/>
                <a:gd name="connsiteX67" fmla="*/ 4495100 w 5677079"/>
                <a:gd name="connsiteY67" fmla="*/ 3283310 h 4244730"/>
                <a:gd name="connsiteX68" fmla="*/ 5136406 w 5677079"/>
                <a:gd name="connsiteY68" fmla="*/ 3062066 h 4244730"/>
                <a:gd name="connsiteX69" fmla="*/ 5528631 w 5677079"/>
                <a:gd name="connsiteY69" fmla="*/ 2840317 h 4244730"/>
                <a:gd name="connsiteX70" fmla="*/ 5646032 w 5677079"/>
                <a:gd name="connsiteY70" fmla="*/ 2623543 h 4244730"/>
                <a:gd name="connsiteX71" fmla="*/ 5659012 w 5677079"/>
                <a:gd name="connsiteY71" fmla="*/ 2451985 h 4244730"/>
                <a:gd name="connsiteX72" fmla="*/ 5675238 w 5677079"/>
                <a:gd name="connsiteY72" fmla="*/ 1960820 h 4244730"/>
                <a:gd name="connsiteX73" fmla="*/ 543348 w 5677079"/>
                <a:gd name="connsiteY73" fmla="*/ 1367686 h 4244730"/>
                <a:gd name="connsiteX74" fmla="*/ 535560 w 5677079"/>
                <a:gd name="connsiteY74" fmla="*/ 1377205 h 4244730"/>
                <a:gd name="connsiteX75" fmla="*/ 469720 w 5677079"/>
                <a:gd name="connsiteY75" fmla="*/ 1371507 h 4244730"/>
                <a:gd name="connsiteX76" fmla="*/ 441019 w 5677079"/>
                <a:gd name="connsiteY76" fmla="*/ 1229588 h 4244730"/>
                <a:gd name="connsiteX77" fmla="*/ 492292 w 5677079"/>
                <a:gd name="connsiteY77" fmla="*/ 1025218 h 4244730"/>
                <a:gd name="connsiteX78" fmla="*/ 607241 w 5677079"/>
                <a:gd name="connsiteY78" fmla="*/ 966085 h 4244730"/>
                <a:gd name="connsiteX79" fmla="*/ 678201 w 5677079"/>
                <a:gd name="connsiteY79" fmla="*/ 1092140 h 4244730"/>
                <a:gd name="connsiteX80" fmla="*/ 543348 w 5677079"/>
                <a:gd name="connsiteY80" fmla="*/ 1367686 h 424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677079" h="4244730">
                  <a:moveTo>
                    <a:pt x="5675238" y="1960820"/>
                  </a:moveTo>
                  <a:cubicBezTo>
                    <a:pt x="5674012" y="1925123"/>
                    <a:pt x="5670406" y="1889139"/>
                    <a:pt x="5658436" y="1855101"/>
                  </a:cubicBezTo>
                  <a:cubicBezTo>
                    <a:pt x="5644590" y="1815727"/>
                    <a:pt x="5602692" y="1805919"/>
                    <a:pt x="5572260" y="1834332"/>
                  </a:cubicBezTo>
                  <a:cubicBezTo>
                    <a:pt x="5556034" y="1849404"/>
                    <a:pt x="5546804" y="1869091"/>
                    <a:pt x="5540819" y="1889932"/>
                  </a:cubicBezTo>
                  <a:cubicBezTo>
                    <a:pt x="5535698" y="1907744"/>
                    <a:pt x="5529352" y="1911926"/>
                    <a:pt x="5511252" y="1901831"/>
                  </a:cubicBezTo>
                  <a:cubicBezTo>
                    <a:pt x="5376904" y="1826977"/>
                    <a:pt x="5242052" y="1753132"/>
                    <a:pt x="5107128" y="1679360"/>
                  </a:cubicBezTo>
                  <a:cubicBezTo>
                    <a:pt x="5094363" y="1672365"/>
                    <a:pt x="5087152" y="1663856"/>
                    <a:pt x="5085277" y="1648784"/>
                  </a:cubicBezTo>
                  <a:cubicBezTo>
                    <a:pt x="5070926" y="1534628"/>
                    <a:pt x="5042658" y="1423790"/>
                    <a:pt x="5003212" y="1315764"/>
                  </a:cubicBezTo>
                  <a:cubicBezTo>
                    <a:pt x="4996361" y="1297086"/>
                    <a:pt x="4993188" y="1279851"/>
                    <a:pt x="4997443" y="1259371"/>
                  </a:cubicBezTo>
                  <a:cubicBezTo>
                    <a:pt x="5006096" y="1217329"/>
                    <a:pt x="5011289" y="1174637"/>
                    <a:pt x="5016986" y="1132019"/>
                  </a:cubicBezTo>
                  <a:cubicBezTo>
                    <a:pt x="5037466" y="978849"/>
                    <a:pt x="5057081" y="825608"/>
                    <a:pt x="5068475" y="671357"/>
                  </a:cubicBezTo>
                  <a:cubicBezTo>
                    <a:pt x="5077705" y="546456"/>
                    <a:pt x="5084556" y="421627"/>
                    <a:pt x="5071648" y="296799"/>
                  </a:cubicBezTo>
                  <a:cubicBezTo>
                    <a:pt x="5067753" y="259372"/>
                    <a:pt x="5062345" y="221440"/>
                    <a:pt x="5045326" y="186754"/>
                  </a:cubicBezTo>
                  <a:cubicBezTo>
                    <a:pt x="5028019" y="151562"/>
                    <a:pt x="5006385" y="140168"/>
                    <a:pt x="4968525" y="144928"/>
                  </a:cubicBezTo>
                  <a:cubicBezTo>
                    <a:pt x="4911483" y="152139"/>
                    <a:pt x="4855812" y="165552"/>
                    <a:pt x="4801438" y="183941"/>
                  </a:cubicBezTo>
                  <a:cubicBezTo>
                    <a:pt x="4635937" y="240046"/>
                    <a:pt x="4479307" y="316270"/>
                    <a:pt x="4325128" y="397542"/>
                  </a:cubicBezTo>
                  <a:cubicBezTo>
                    <a:pt x="4299960" y="410810"/>
                    <a:pt x="4283374" y="410450"/>
                    <a:pt x="4259721" y="394657"/>
                  </a:cubicBezTo>
                  <a:cubicBezTo>
                    <a:pt x="3965137" y="198292"/>
                    <a:pt x="3641203" y="78583"/>
                    <a:pt x="3291669" y="25652"/>
                  </a:cubicBezTo>
                  <a:cubicBezTo>
                    <a:pt x="3134966" y="1927"/>
                    <a:pt x="2977397" y="-2328"/>
                    <a:pt x="2819397" y="989"/>
                  </a:cubicBezTo>
                  <a:cubicBezTo>
                    <a:pt x="2803171" y="-309"/>
                    <a:pt x="2127611" y="37695"/>
                    <a:pt x="1618850" y="371148"/>
                  </a:cubicBezTo>
                  <a:cubicBezTo>
                    <a:pt x="1265926" y="602488"/>
                    <a:pt x="998818" y="904284"/>
                    <a:pt x="845721" y="1300764"/>
                  </a:cubicBezTo>
                  <a:cubicBezTo>
                    <a:pt x="804400" y="1407781"/>
                    <a:pt x="773823" y="1518187"/>
                    <a:pt x="761059" y="1632775"/>
                  </a:cubicBezTo>
                  <a:cubicBezTo>
                    <a:pt x="756156" y="1632198"/>
                    <a:pt x="750242" y="1633208"/>
                    <a:pt x="746420" y="1630900"/>
                  </a:cubicBezTo>
                  <a:cubicBezTo>
                    <a:pt x="695148" y="1599819"/>
                    <a:pt x="656927" y="1556767"/>
                    <a:pt x="629452" y="1503620"/>
                  </a:cubicBezTo>
                  <a:cubicBezTo>
                    <a:pt x="622241" y="1489702"/>
                    <a:pt x="629164" y="1480760"/>
                    <a:pt x="636159" y="1470231"/>
                  </a:cubicBezTo>
                  <a:cubicBezTo>
                    <a:pt x="681157" y="1402733"/>
                    <a:pt x="722046" y="1332855"/>
                    <a:pt x="751036" y="1256919"/>
                  </a:cubicBezTo>
                  <a:cubicBezTo>
                    <a:pt x="782693" y="1173988"/>
                    <a:pt x="805986" y="1090409"/>
                    <a:pt x="780602" y="999762"/>
                  </a:cubicBezTo>
                  <a:cubicBezTo>
                    <a:pt x="749954" y="890294"/>
                    <a:pt x="567146" y="804046"/>
                    <a:pt x="458254" y="882145"/>
                  </a:cubicBezTo>
                  <a:cubicBezTo>
                    <a:pt x="370492" y="945100"/>
                    <a:pt x="335950" y="1036179"/>
                    <a:pt x="324412" y="1137788"/>
                  </a:cubicBezTo>
                  <a:cubicBezTo>
                    <a:pt x="312152" y="1245381"/>
                    <a:pt x="342368" y="1344897"/>
                    <a:pt x="393929" y="1438212"/>
                  </a:cubicBezTo>
                  <a:cubicBezTo>
                    <a:pt x="404386" y="1457106"/>
                    <a:pt x="399698" y="1461794"/>
                    <a:pt x="382463" y="1467202"/>
                  </a:cubicBezTo>
                  <a:cubicBezTo>
                    <a:pt x="286191" y="1497273"/>
                    <a:pt x="198934" y="1479678"/>
                    <a:pt x="119176" y="1419319"/>
                  </a:cubicBezTo>
                  <a:cubicBezTo>
                    <a:pt x="71221" y="1382974"/>
                    <a:pt x="34948" y="1336388"/>
                    <a:pt x="2064" y="1285043"/>
                  </a:cubicBezTo>
                  <a:cubicBezTo>
                    <a:pt x="910" y="1288793"/>
                    <a:pt x="-244" y="1290596"/>
                    <a:pt x="45" y="1292038"/>
                  </a:cubicBezTo>
                  <a:cubicBezTo>
                    <a:pt x="3218" y="1306028"/>
                    <a:pt x="6102" y="1320018"/>
                    <a:pt x="9997" y="1333792"/>
                  </a:cubicBezTo>
                  <a:cubicBezTo>
                    <a:pt x="34443" y="1419824"/>
                    <a:pt x="70211" y="1499653"/>
                    <a:pt x="139729" y="1559508"/>
                  </a:cubicBezTo>
                  <a:cubicBezTo>
                    <a:pt x="236433" y="1642655"/>
                    <a:pt x="350300" y="1654265"/>
                    <a:pt x="469576" y="1632054"/>
                  </a:cubicBezTo>
                  <a:cubicBezTo>
                    <a:pt x="500729" y="1626285"/>
                    <a:pt x="515080" y="1633857"/>
                    <a:pt x="525032" y="1660539"/>
                  </a:cubicBezTo>
                  <a:cubicBezTo>
                    <a:pt x="527484" y="1667173"/>
                    <a:pt x="531666" y="1673303"/>
                    <a:pt x="535560" y="1679216"/>
                  </a:cubicBezTo>
                  <a:cubicBezTo>
                    <a:pt x="585391" y="1754863"/>
                    <a:pt x="649355" y="1810463"/>
                    <a:pt x="742238" y="1825102"/>
                  </a:cubicBezTo>
                  <a:cubicBezTo>
                    <a:pt x="742238" y="1825102"/>
                    <a:pt x="742238" y="1825102"/>
                    <a:pt x="742238" y="1825102"/>
                  </a:cubicBezTo>
                  <a:cubicBezTo>
                    <a:pt x="744257" y="1885533"/>
                    <a:pt x="742165" y="1945820"/>
                    <a:pt x="746781" y="2006396"/>
                  </a:cubicBezTo>
                  <a:cubicBezTo>
                    <a:pt x="761997" y="2204708"/>
                    <a:pt x="812620" y="2393285"/>
                    <a:pt x="896344" y="2573136"/>
                  </a:cubicBezTo>
                  <a:cubicBezTo>
                    <a:pt x="1017423" y="2833394"/>
                    <a:pt x="1192947" y="3051177"/>
                    <a:pt x="1414192" y="3233047"/>
                  </a:cubicBezTo>
                  <a:cubicBezTo>
                    <a:pt x="1427749" y="3244225"/>
                    <a:pt x="1441018" y="3254897"/>
                    <a:pt x="1444407" y="3273935"/>
                  </a:cubicBezTo>
                  <a:cubicBezTo>
                    <a:pt x="1456378" y="3341362"/>
                    <a:pt x="1468133" y="3408860"/>
                    <a:pt x="1481402" y="3475998"/>
                  </a:cubicBezTo>
                  <a:cubicBezTo>
                    <a:pt x="1518612" y="3663709"/>
                    <a:pt x="1560294" y="3850411"/>
                    <a:pt x="1624115" y="4031272"/>
                  </a:cubicBezTo>
                  <a:cubicBezTo>
                    <a:pt x="1645965" y="4093146"/>
                    <a:pt x="1670628" y="4154010"/>
                    <a:pt x="1708632" y="4208311"/>
                  </a:cubicBezTo>
                  <a:cubicBezTo>
                    <a:pt x="1725218" y="4232036"/>
                    <a:pt x="1745121" y="4244945"/>
                    <a:pt x="1777500" y="4244728"/>
                  </a:cubicBezTo>
                  <a:cubicBezTo>
                    <a:pt x="2022830" y="4243214"/>
                    <a:pt x="2268233" y="4244007"/>
                    <a:pt x="2513563" y="4243791"/>
                  </a:cubicBezTo>
                  <a:cubicBezTo>
                    <a:pt x="2525462" y="4243791"/>
                    <a:pt x="2538298" y="4247613"/>
                    <a:pt x="2549259" y="4239248"/>
                  </a:cubicBezTo>
                  <a:cubicBezTo>
                    <a:pt x="2580124" y="4222734"/>
                    <a:pt x="2594258" y="4192302"/>
                    <a:pt x="2609042" y="4163673"/>
                  </a:cubicBezTo>
                  <a:cubicBezTo>
                    <a:pt x="2674160" y="4037546"/>
                    <a:pt x="2712092" y="3901900"/>
                    <a:pt x="2745120" y="3764668"/>
                  </a:cubicBezTo>
                  <a:cubicBezTo>
                    <a:pt x="2745120" y="3764668"/>
                    <a:pt x="2745120" y="3764668"/>
                    <a:pt x="2745120" y="3764668"/>
                  </a:cubicBezTo>
                  <a:cubicBezTo>
                    <a:pt x="2751610" y="3748082"/>
                    <a:pt x="2765816" y="3750895"/>
                    <a:pt x="2778869" y="3751327"/>
                  </a:cubicBezTo>
                  <a:cubicBezTo>
                    <a:pt x="2916245" y="3756375"/>
                    <a:pt x="3053550" y="3756664"/>
                    <a:pt x="3190277" y="3739789"/>
                  </a:cubicBezTo>
                  <a:cubicBezTo>
                    <a:pt x="3205709" y="3737914"/>
                    <a:pt x="3211262" y="3743034"/>
                    <a:pt x="3214796" y="3758322"/>
                  </a:cubicBezTo>
                  <a:cubicBezTo>
                    <a:pt x="3231670" y="3831013"/>
                    <a:pt x="3249698" y="3903487"/>
                    <a:pt x="3268087" y="3975745"/>
                  </a:cubicBezTo>
                  <a:cubicBezTo>
                    <a:pt x="3288063" y="4054060"/>
                    <a:pt x="3309264" y="4132015"/>
                    <a:pt x="3341499" y="4206508"/>
                  </a:cubicBezTo>
                  <a:cubicBezTo>
                    <a:pt x="3352748" y="4232541"/>
                    <a:pt x="3368470" y="4244800"/>
                    <a:pt x="3399911" y="4244584"/>
                  </a:cubicBezTo>
                  <a:cubicBezTo>
                    <a:pt x="3652381" y="4243142"/>
                    <a:pt x="3904850" y="4243863"/>
                    <a:pt x="4157320" y="4243647"/>
                  </a:cubicBezTo>
                  <a:cubicBezTo>
                    <a:pt x="4169146" y="4243647"/>
                    <a:pt x="4182127" y="4247974"/>
                    <a:pt x="4192583" y="4238166"/>
                  </a:cubicBezTo>
                  <a:cubicBezTo>
                    <a:pt x="4211044" y="4227710"/>
                    <a:pt x="4222799" y="4210907"/>
                    <a:pt x="4233760" y="4193600"/>
                  </a:cubicBezTo>
                  <a:cubicBezTo>
                    <a:pt x="4269601" y="4136991"/>
                    <a:pt x="4293975" y="4075045"/>
                    <a:pt x="4315537" y="4012018"/>
                  </a:cubicBezTo>
                  <a:cubicBezTo>
                    <a:pt x="4371281" y="3849113"/>
                    <a:pt x="4411015" y="3681882"/>
                    <a:pt x="4444332" y="3513208"/>
                  </a:cubicBezTo>
                  <a:cubicBezTo>
                    <a:pt x="4458971" y="3439148"/>
                    <a:pt x="4480461" y="3366025"/>
                    <a:pt x="4481470" y="3289656"/>
                  </a:cubicBezTo>
                  <a:lnTo>
                    <a:pt x="4481470" y="3289656"/>
                  </a:lnTo>
                  <a:cubicBezTo>
                    <a:pt x="4486013" y="3287493"/>
                    <a:pt x="4490340" y="3284680"/>
                    <a:pt x="4495100" y="3283310"/>
                  </a:cubicBezTo>
                  <a:cubicBezTo>
                    <a:pt x="4712594" y="3220283"/>
                    <a:pt x="4928069" y="3151559"/>
                    <a:pt x="5136406" y="3062066"/>
                  </a:cubicBezTo>
                  <a:cubicBezTo>
                    <a:pt x="5275224" y="3002428"/>
                    <a:pt x="5410654" y="2936804"/>
                    <a:pt x="5528631" y="2840317"/>
                  </a:cubicBezTo>
                  <a:cubicBezTo>
                    <a:pt x="5597355" y="2784140"/>
                    <a:pt x="5643364" y="2716353"/>
                    <a:pt x="5646032" y="2623543"/>
                  </a:cubicBezTo>
                  <a:cubicBezTo>
                    <a:pt x="5647691" y="2566285"/>
                    <a:pt x="5653893" y="2509099"/>
                    <a:pt x="5659012" y="2451985"/>
                  </a:cubicBezTo>
                  <a:cubicBezTo>
                    <a:pt x="5673579" y="2288792"/>
                    <a:pt x="5680719" y="2125022"/>
                    <a:pt x="5675238" y="1960820"/>
                  </a:cubicBezTo>
                  <a:close/>
                  <a:moveTo>
                    <a:pt x="543348" y="1367686"/>
                  </a:moveTo>
                  <a:cubicBezTo>
                    <a:pt x="541041" y="1371003"/>
                    <a:pt x="538084" y="1373959"/>
                    <a:pt x="535560" y="1377205"/>
                  </a:cubicBezTo>
                  <a:cubicBezTo>
                    <a:pt x="501523" y="1421843"/>
                    <a:pt x="495104" y="1421410"/>
                    <a:pt x="469720" y="1371507"/>
                  </a:cubicBezTo>
                  <a:cubicBezTo>
                    <a:pt x="447365" y="1327591"/>
                    <a:pt x="442678" y="1279851"/>
                    <a:pt x="441019" y="1229588"/>
                  </a:cubicBezTo>
                  <a:cubicBezTo>
                    <a:pt x="444337" y="1159277"/>
                    <a:pt x="456307" y="1089255"/>
                    <a:pt x="492292" y="1025218"/>
                  </a:cubicBezTo>
                  <a:cubicBezTo>
                    <a:pt x="521210" y="973657"/>
                    <a:pt x="565704" y="950941"/>
                    <a:pt x="607241" y="966085"/>
                  </a:cubicBezTo>
                  <a:cubicBezTo>
                    <a:pt x="656711" y="984041"/>
                    <a:pt x="686133" y="1037622"/>
                    <a:pt x="678201" y="1092140"/>
                  </a:cubicBezTo>
                  <a:cubicBezTo>
                    <a:pt x="662552" y="1198435"/>
                    <a:pt x="602626" y="1282808"/>
                    <a:pt x="543348" y="1367686"/>
                  </a:cubicBezTo>
                  <a:close/>
                </a:path>
              </a:pathLst>
            </a:custGeom>
            <a:solidFill>
              <a:srgbClr val="F6928D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E18CD9E-171F-42AA-816D-A8568EA0B936}"/>
                </a:ext>
              </a:extLst>
            </p:cNvPr>
            <p:cNvSpPr/>
            <p:nvPr/>
          </p:nvSpPr>
          <p:spPr>
            <a:xfrm>
              <a:off x="7451436" y="4645052"/>
              <a:ext cx="603138" cy="95286"/>
            </a:xfrm>
            <a:custGeom>
              <a:avLst/>
              <a:gdLst>
                <a:gd name="connsiteX0" fmla="*/ 559172 w 1173380"/>
                <a:gd name="connsiteY0" fmla="*/ 464 h 185375"/>
                <a:gd name="connsiteX1" fmla="*/ 1115889 w 1173380"/>
                <a:gd name="connsiteY1" fmla="*/ 54837 h 185375"/>
                <a:gd name="connsiteX2" fmla="*/ 1165070 w 1173380"/>
                <a:gd name="connsiteY2" fmla="*/ 132937 h 185375"/>
                <a:gd name="connsiteX3" fmla="*/ 1093894 w 1173380"/>
                <a:gd name="connsiteY3" fmla="*/ 177575 h 185375"/>
                <a:gd name="connsiteX4" fmla="*/ 787989 w 1173380"/>
                <a:gd name="connsiteY4" fmla="*/ 134739 h 185375"/>
                <a:gd name="connsiteX5" fmla="*/ 607344 w 1173380"/>
                <a:gd name="connsiteY5" fmla="*/ 126662 h 185375"/>
                <a:gd name="connsiteX6" fmla="*/ 316510 w 1173380"/>
                <a:gd name="connsiteY6" fmla="*/ 140220 h 185375"/>
                <a:gd name="connsiteX7" fmla="*/ 51132 w 1173380"/>
                <a:gd name="connsiteY7" fmla="*/ 184498 h 185375"/>
                <a:gd name="connsiteX8" fmla="*/ 28272 w 1173380"/>
                <a:gd name="connsiteY8" fmla="*/ 170435 h 185375"/>
                <a:gd name="connsiteX9" fmla="*/ 1230 w 1173380"/>
                <a:gd name="connsiteY9" fmla="*/ 79428 h 185375"/>
                <a:gd name="connsiteX10" fmla="*/ 18248 w 1173380"/>
                <a:gd name="connsiteY10" fmla="*/ 62121 h 185375"/>
                <a:gd name="connsiteX11" fmla="*/ 198316 w 1173380"/>
                <a:gd name="connsiteY11" fmla="*/ 26713 h 185375"/>
                <a:gd name="connsiteX12" fmla="*/ 559172 w 1173380"/>
                <a:gd name="connsiteY12" fmla="*/ 464 h 1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3380" h="185375">
                  <a:moveTo>
                    <a:pt x="559172" y="464"/>
                  </a:moveTo>
                  <a:cubicBezTo>
                    <a:pt x="762893" y="-690"/>
                    <a:pt x="940365" y="17555"/>
                    <a:pt x="1115889" y="54837"/>
                  </a:cubicBezTo>
                  <a:cubicBezTo>
                    <a:pt x="1180214" y="68467"/>
                    <a:pt x="1180286" y="67962"/>
                    <a:pt x="1165070" y="132937"/>
                  </a:cubicBezTo>
                  <a:cubicBezTo>
                    <a:pt x="1151513" y="190772"/>
                    <a:pt x="1151873" y="189113"/>
                    <a:pt x="1093894" y="177575"/>
                  </a:cubicBezTo>
                  <a:cubicBezTo>
                    <a:pt x="992791" y="157383"/>
                    <a:pt x="890894" y="143609"/>
                    <a:pt x="787989" y="134739"/>
                  </a:cubicBezTo>
                  <a:cubicBezTo>
                    <a:pt x="727774" y="129547"/>
                    <a:pt x="667054" y="126518"/>
                    <a:pt x="607344" y="126662"/>
                  </a:cubicBezTo>
                  <a:cubicBezTo>
                    <a:pt x="510495" y="126879"/>
                    <a:pt x="413214" y="128826"/>
                    <a:pt x="316510" y="140220"/>
                  </a:cubicBezTo>
                  <a:cubicBezTo>
                    <a:pt x="227233" y="150676"/>
                    <a:pt x="138317" y="162070"/>
                    <a:pt x="51132" y="184498"/>
                  </a:cubicBezTo>
                  <a:cubicBezTo>
                    <a:pt x="38368" y="187743"/>
                    <a:pt x="31589" y="181757"/>
                    <a:pt x="28272" y="170435"/>
                  </a:cubicBezTo>
                  <a:cubicBezTo>
                    <a:pt x="19186" y="140148"/>
                    <a:pt x="10532" y="109644"/>
                    <a:pt x="1230" y="79428"/>
                  </a:cubicBezTo>
                  <a:cubicBezTo>
                    <a:pt x="-4035" y="62265"/>
                    <a:pt x="8729" y="63996"/>
                    <a:pt x="18248" y="62121"/>
                  </a:cubicBezTo>
                  <a:cubicBezTo>
                    <a:pt x="78247" y="50078"/>
                    <a:pt x="137813" y="35078"/>
                    <a:pt x="198316" y="26713"/>
                  </a:cubicBezTo>
                  <a:cubicBezTo>
                    <a:pt x="325885" y="8973"/>
                    <a:pt x="454175" y="-2493"/>
                    <a:pt x="559172" y="464"/>
                  </a:cubicBezTo>
                  <a:close/>
                </a:path>
              </a:pathLst>
            </a:custGeom>
            <a:solidFill>
              <a:srgbClr val="CB494B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0D7795C-C651-464E-ACD9-E3A7F5FEBFBD}"/>
                </a:ext>
              </a:extLst>
            </p:cNvPr>
            <p:cNvSpPr/>
            <p:nvPr/>
          </p:nvSpPr>
          <p:spPr>
            <a:xfrm>
              <a:off x="8609201" y="4777029"/>
              <a:ext cx="170741" cy="351067"/>
            </a:xfrm>
            <a:custGeom>
              <a:avLst/>
              <a:gdLst>
                <a:gd name="connsiteX0" fmla="*/ 332169 w 332169"/>
                <a:gd name="connsiteY0" fmla="*/ 0 h 682987"/>
                <a:gd name="connsiteX1" fmla="*/ 250969 w 332169"/>
                <a:gd name="connsiteY1" fmla="*/ 681978 h 682987"/>
                <a:gd name="connsiteX2" fmla="*/ 243686 w 332169"/>
                <a:gd name="connsiteY2" fmla="*/ 682988 h 682987"/>
                <a:gd name="connsiteX3" fmla="*/ 7225 w 332169"/>
                <a:gd name="connsiteY3" fmla="*/ 325809 h 682987"/>
                <a:gd name="connsiteX4" fmla="*/ 13139 w 332169"/>
                <a:gd name="connsiteY4" fmla="*/ 288887 h 682987"/>
                <a:gd name="connsiteX5" fmla="*/ 332169 w 332169"/>
                <a:gd name="connsiteY5" fmla="*/ 0 h 68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69" h="682987">
                  <a:moveTo>
                    <a:pt x="332169" y="0"/>
                  </a:moveTo>
                  <a:cubicBezTo>
                    <a:pt x="304405" y="233143"/>
                    <a:pt x="277724" y="457561"/>
                    <a:pt x="250969" y="681978"/>
                  </a:cubicBezTo>
                  <a:cubicBezTo>
                    <a:pt x="248517" y="682339"/>
                    <a:pt x="246138" y="682627"/>
                    <a:pt x="243686" y="682988"/>
                  </a:cubicBezTo>
                  <a:cubicBezTo>
                    <a:pt x="214912" y="639936"/>
                    <a:pt x="57993" y="401384"/>
                    <a:pt x="7225" y="325809"/>
                  </a:cubicBezTo>
                  <a:cubicBezTo>
                    <a:pt x="-3736" y="309512"/>
                    <a:pt x="-2582" y="302300"/>
                    <a:pt x="13139" y="288887"/>
                  </a:cubicBezTo>
                  <a:cubicBezTo>
                    <a:pt x="66791" y="243095"/>
                    <a:pt x="273036" y="53580"/>
                    <a:pt x="332169" y="0"/>
                  </a:cubicBezTo>
                  <a:close/>
                </a:path>
              </a:pathLst>
            </a:custGeom>
            <a:solidFill>
              <a:srgbClr val="F9B989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AA7D1AA-3BD2-499B-828C-46CD47385346}"/>
                </a:ext>
              </a:extLst>
            </p:cNvPr>
            <p:cNvSpPr/>
            <p:nvPr/>
          </p:nvSpPr>
          <p:spPr>
            <a:xfrm>
              <a:off x="8634974" y="5315247"/>
              <a:ext cx="116222" cy="173865"/>
            </a:xfrm>
            <a:custGeom>
              <a:avLst/>
              <a:gdLst>
                <a:gd name="connsiteX0" fmla="*/ 225997 w 226106"/>
                <a:gd name="connsiteY0" fmla="*/ 180003 h 338248"/>
                <a:gd name="connsiteX1" fmla="*/ 189652 w 226106"/>
                <a:gd name="connsiteY1" fmla="*/ 294807 h 338248"/>
                <a:gd name="connsiteX2" fmla="*/ 39367 w 226106"/>
                <a:gd name="connsiteY2" fmla="*/ 298990 h 338248"/>
                <a:gd name="connsiteX3" fmla="*/ 42612 w 226106"/>
                <a:gd name="connsiteY3" fmla="*/ 37074 h 338248"/>
                <a:gd name="connsiteX4" fmla="*/ 180421 w 226106"/>
                <a:gd name="connsiteY4" fmla="*/ 33612 h 338248"/>
                <a:gd name="connsiteX5" fmla="*/ 225997 w 226106"/>
                <a:gd name="connsiteY5" fmla="*/ 180003 h 3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106" h="338248">
                  <a:moveTo>
                    <a:pt x="225997" y="180003"/>
                  </a:moveTo>
                  <a:cubicBezTo>
                    <a:pt x="227367" y="215699"/>
                    <a:pt x="215973" y="257597"/>
                    <a:pt x="189652" y="294807"/>
                  </a:cubicBezTo>
                  <a:cubicBezTo>
                    <a:pt x="149701" y="351200"/>
                    <a:pt x="81914" y="352787"/>
                    <a:pt x="39367" y="298990"/>
                  </a:cubicBezTo>
                  <a:cubicBezTo>
                    <a:pt x="-14430" y="230915"/>
                    <a:pt x="-12843" y="103851"/>
                    <a:pt x="42612" y="37074"/>
                  </a:cubicBezTo>
                  <a:cubicBezTo>
                    <a:pt x="82419" y="-10954"/>
                    <a:pt x="138018" y="-12541"/>
                    <a:pt x="180421" y="33612"/>
                  </a:cubicBezTo>
                  <a:cubicBezTo>
                    <a:pt x="215829" y="72193"/>
                    <a:pt x="225853" y="119572"/>
                    <a:pt x="225997" y="180003"/>
                  </a:cubicBezTo>
                  <a:close/>
                </a:path>
              </a:pathLst>
            </a:custGeom>
            <a:solidFill>
              <a:srgbClr val="663132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B614BE6-622B-4632-9292-7B840DB976B5}"/>
                </a:ext>
              </a:extLst>
            </p:cNvPr>
            <p:cNvSpPr/>
            <p:nvPr/>
          </p:nvSpPr>
          <p:spPr>
            <a:xfrm>
              <a:off x="8312630" y="6226002"/>
              <a:ext cx="213991" cy="487550"/>
            </a:xfrm>
            <a:custGeom>
              <a:avLst/>
              <a:gdLst>
                <a:gd name="connsiteX0" fmla="*/ 127425 w 416311"/>
                <a:gd name="connsiteY0" fmla="*/ 948510 h 948509"/>
                <a:gd name="connsiteX1" fmla="*/ 0 w 416311"/>
                <a:gd name="connsiteY1" fmla="*/ 948510 h 948509"/>
                <a:gd name="connsiteX2" fmla="*/ 61801 w 416311"/>
                <a:gd name="connsiteY2" fmla="*/ 845027 h 948509"/>
                <a:gd name="connsiteX3" fmla="*/ 176462 w 416311"/>
                <a:gd name="connsiteY3" fmla="*/ 503136 h 948509"/>
                <a:gd name="connsiteX4" fmla="*/ 228095 w 416311"/>
                <a:gd name="connsiteY4" fmla="*/ 289247 h 948509"/>
                <a:gd name="connsiteX5" fmla="*/ 274392 w 416311"/>
                <a:gd name="connsiteY5" fmla="*/ 55528 h 948509"/>
                <a:gd name="connsiteX6" fmla="*/ 291699 w 416311"/>
                <a:gd name="connsiteY6" fmla="*/ 30720 h 948509"/>
                <a:gd name="connsiteX7" fmla="*/ 416311 w 416311"/>
                <a:gd name="connsiteY7" fmla="*/ 0 h 948509"/>
                <a:gd name="connsiteX8" fmla="*/ 379173 w 416311"/>
                <a:gd name="connsiteY8" fmla="*/ 223552 h 948509"/>
                <a:gd name="connsiteX9" fmla="*/ 250378 w 416311"/>
                <a:gd name="connsiteY9" fmla="*/ 722361 h 948509"/>
                <a:gd name="connsiteX10" fmla="*/ 168602 w 416311"/>
                <a:gd name="connsiteY10" fmla="*/ 903944 h 948509"/>
                <a:gd name="connsiteX11" fmla="*/ 127425 w 416311"/>
                <a:gd name="connsiteY11" fmla="*/ 948510 h 94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6311" h="948509">
                  <a:moveTo>
                    <a:pt x="127425" y="948510"/>
                  </a:moveTo>
                  <a:cubicBezTo>
                    <a:pt x="86392" y="948510"/>
                    <a:pt x="45359" y="948510"/>
                    <a:pt x="0" y="948510"/>
                  </a:cubicBezTo>
                  <a:cubicBezTo>
                    <a:pt x="22716" y="912669"/>
                    <a:pt x="45215" y="880651"/>
                    <a:pt x="61801" y="845027"/>
                  </a:cubicBezTo>
                  <a:cubicBezTo>
                    <a:pt x="113074" y="735342"/>
                    <a:pt x="147688" y="620249"/>
                    <a:pt x="176462" y="503136"/>
                  </a:cubicBezTo>
                  <a:cubicBezTo>
                    <a:pt x="193985" y="431888"/>
                    <a:pt x="212446" y="360857"/>
                    <a:pt x="228095" y="289247"/>
                  </a:cubicBezTo>
                  <a:cubicBezTo>
                    <a:pt x="245042" y="211654"/>
                    <a:pt x="259609" y="133554"/>
                    <a:pt x="274392" y="55528"/>
                  </a:cubicBezTo>
                  <a:cubicBezTo>
                    <a:pt x="276628" y="43701"/>
                    <a:pt x="277205" y="34110"/>
                    <a:pt x="291699" y="30720"/>
                  </a:cubicBezTo>
                  <a:cubicBezTo>
                    <a:pt x="333381" y="21057"/>
                    <a:pt x="374846" y="10312"/>
                    <a:pt x="416311" y="0"/>
                  </a:cubicBezTo>
                  <a:cubicBezTo>
                    <a:pt x="415302" y="76368"/>
                    <a:pt x="393812" y="149492"/>
                    <a:pt x="379173" y="223552"/>
                  </a:cubicBezTo>
                  <a:cubicBezTo>
                    <a:pt x="345785" y="392226"/>
                    <a:pt x="306122" y="559385"/>
                    <a:pt x="250378" y="722361"/>
                  </a:cubicBezTo>
                  <a:cubicBezTo>
                    <a:pt x="228816" y="785389"/>
                    <a:pt x="204442" y="847334"/>
                    <a:pt x="168602" y="903944"/>
                  </a:cubicBezTo>
                  <a:cubicBezTo>
                    <a:pt x="157640" y="921179"/>
                    <a:pt x="145886" y="938053"/>
                    <a:pt x="127425" y="948510"/>
                  </a:cubicBezTo>
                  <a:close/>
                </a:path>
              </a:pathLst>
            </a:custGeom>
            <a:solidFill>
              <a:srgbClr val="E1676D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F0EEDE3-B152-4644-A25F-EF224352B97A}"/>
                </a:ext>
              </a:extLst>
            </p:cNvPr>
            <p:cNvSpPr/>
            <p:nvPr/>
          </p:nvSpPr>
          <p:spPr>
            <a:xfrm>
              <a:off x="7475606" y="6454437"/>
              <a:ext cx="158523" cy="259598"/>
            </a:xfrm>
            <a:custGeom>
              <a:avLst/>
              <a:gdLst>
                <a:gd name="connsiteX0" fmla="*/ 112497 w 308400"/>
                <a:gd name="connsiteY0" fmla="*/ 505038 h 505037"/>
                <a:gd name="connsiteX1" fmla="*/ 0 w 308400"/>
                <a:gd name="connsiteY1" fmla="*/ 505038 h 505037"/>
                <a:gd name="connsiteX2" fmla="*/ 66633 w 308400"/>
                <a:gd name="connsiteY2" fmla="*/ 326340 h 505037"/>
                <a:gd name="connsiteX3" fmla="*/ 141703 w 308400"/>
                <a:gd name="connsiteY3" fmla="*/ 27574 h 505037"/>
                <a:gd name="connsiteX4" fmla="*/ 181366 w 308400"/>
                <a:gd name="connsiteY4" fmla="*/ 1973 h 505037"/>
                <a:gd name="connsiteX5" fmla="*/ 284632 w 308400"/>
                <a:gd name="connsiteY5" fmla="*/ 11276 h 505037"/>
                <a:gd name="connsiteX6" fmla="*/ 308357 w 308400"/>
                <a:gd name="connsiteY6" fmla="*/ 30602 h 505037"/>
                <a:gd name="connsiteX7" fmla="*/ 172279 w 308400"/>
                <a:gd name="connsiteY7" fmla="*/ 429607 h 505037"/>
                <a:gd name="connsiteX8" fmla="*/ 112497 w 308400"/>
                <a:gd name="connsiteY8" fmla="*/ 505038 h 50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00" h="505037">
                  <a:moveTo>
                    <a:pt x="112497" y="505038"/>
                  </a:moveTo>
                  <a:cubicBezTo>
                    <a:pt x="76801" y="505038"/>
                    <a:pt x="41105" y="505038"/>
                    <a:pt x="0" y="505038"/>
                  </a:cubicBezTo>
                  <a:cubicBezTo>
                    <a:pt x="31369" y="445183"/>
                    <a:pt x="49253" y="385834"/>
                    <a:pt x="66633" y="326340"/>
                  </a:cubicBezTo>
                  <a:cubicBezTo>
                    <a:pt x="95406" y="227689"/>
                    <a:pt x="121079" y="128244"/>
                    <a:pt x="141703" y="27574"/>
                  </a:cubicBezTo>
                  <a:cubicBezTo>
                    <a:pt x="146463" y="4425"/>
                    <a:pt x="154900" y="-4300"/>
                    <a:pt x="181366" y="1973"/>
                  </a:cubicBezTo>
                  <a:cubicBezTo>
                    <a:pt x="214826" y="9834"/>
                    <a:pt x="249729" y="14088"/>
                    <a:pt x="284632" y="11276"/>
                  </a:cubicBezTo>
                  <a:cubicBezTo>
                    <a:pt x="298839" y="10122"/>
                    <a:pt x="309151" y="13368"/>
                    <a:pt x="308357" y="30602"/>
                  </a:cubicBezTo>
                  <a:cubicBezTo>
                    <a:pt x="275330" y="167835"/>
                    <a:pt x="237470" y="303408"/>
                    <a:pt x="172279" y="429607"/>
                  </a:cubicBezTo>
                  <a:cubicBezTo>
                    <a:pt x="157496" y="458092"/>
                    <a:pt x="143362" y="488523"/>
                    <a:pt x="112497" y="505038"/>
                  </a:cubicBezTo>
                  <a:close/>
                </a:path>
              </a:pathLst>
            </a:custGeom>
            <a:solidFill>
              <a:srgbClr val="E1676D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57CE68D-7CBD-4E13-8EFF-9035820D359F}"/>
              </a:ext>
            </a:extLst>
          </p:cNvPr>
          <p:cNvGrpSpPr/>
          <p:nvPr/>
        </p:nvGrpSpPr>
        <p:grpSpPr>
          <a:xfrm>
            <a:off x="7532189" y="1018861"/>
            <a:ext cx="4266887" cy="3219260"/>
            <a:chOff x="7356004" y="1221613"/>
            <a:chExt cx="4266887" cy="321926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F943897-F03F-4911-B922-04D87500CCC5}"/>
                </a:ext>
              </a:extLst>
            </p:cNvPr>
            <p:cNvGrpSpPr/>
            <p:nvPr/>
          </p:nvGrpSpPr>
          <p:grpSpPr>
            <a:xfrm>
              <a:off x="8349024" y="3758008"/>
              <a:ext cx="673387" cy="673387"/>
              <a:chOff x="5784686" y="1323855"/>
              <a:chExt cx="1307251" cy="1307251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D243CFC-4EDF-4391-B367-C16660EA03C6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2BD77461-665E-47AC-8F93-A9D13A386AC0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A159D7CE-0CFD-4ADF-82C6-905F227CE730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37F3909-8145-4682-AC0E-B36B955476F2}"/>
                  </a:ext>
                </a:extLst>
              </p:cNvPr>
              <p:cNvSpPr/>
              <p:nvPr/>
            </p:nvSpPr>
            <p:spPr>
              <a:xfrm rot="185357">
                <a:off x="6258994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E2FE5656-FAA3-48F6-94D1-CA09DFF09657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DD0575B0-8C2E-40CA-B597-A7F7F83EB1C9}"/>
                  </a:ext>
                </a:extLst>
              </p:cNvPr>
              <p:cNvSpPr/>
              <p:nvPr/>
            </p:nvSpPr>
            <p:spPr>
              <a:xfrm rot="185357">
                <a:off x="6199859" y="1604862"/>
                <a:ext cx="417850" cy="745970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B0093EA-F9FF-4CF7-B2C3-D37C03CEEAFD}"/>
                </a:ext>
              </a:extLst>
            </p:cNvPr>
            <p:cNvSpPr/>
            <p:nvPr/>
          </p:nvSpPr>
          <p:spPr>
            <a:xfrm>
              <a:off x="7412615" y="1221613"/>
              <a:ext cx="4210276" cy="2045525"/>
            </a:xfrm>
            <a:custGeom>
              <a:avLst/>
              <a:gdLst>
                <a:gd name="connsiteX0" fmla="*/ 5997260 w 5997259"/>
                <a:gd name="connsiteY0" fmla="*/ 0 h 2913715"/>
                <a:gd name="connsiteX1" fmla="*/ 4075210 w 5997259"/>
                <a:gd name="connsiteY1" fmla="*/ 0 h 2913715"/>
                <a:gd name="connsiteX2" fmla="*/ 3790603 w 5997259"/>
                <a:gd name="connsiteY2" fmla="*/ 195072 h 2913715"/>
                <a:gd name="connsiteX3" fmla="*/ 2694180 w 5997259"/>
                <a:gd name="connsiteY3" fmla="*/ 592836 h 2913715"/>
                <a:gd name="connsiteX4" fmla="*/ 2408049 w 5997259"/>
                <a:gd name="connsiteY4" fmla="*/ 553974 h 2913715"/>
                <a:gd name="connsiteX5" fmla="*/ 1887317 w 5997259"/>
                <a:gd name="connsiteY5" fmla="*/ 654463 h 2913715"/>
                <a:gd name="connsiteX6" fmla="*/ 351125 w 5997259"/>
                <a:gd name="connsiteY6" fmla="*/ 1541621 h 2913715"/>
                <a:gd name="connsiteX7" fmla="*/ 351125 w 5997259"/>
                <a:gd name="connsiteY7" fmla="*/ 1541621 h 2913715"/>
                <a:gd name="connsiteX8" fmla="*/ 351125 w 5997259"/>
                <a:gd name="connsiteY8" fmla="*/ 1541145 h 2913715"/>
                <a:gd name="connsiteX9" fmla="*/ 306263 w 5997259"/>
                <a:gd name="connsiteY9" fmla="*/ 1544764 h 2913715"/>
                <a:gd name="connsiteX10" fmla="*/ 26704 w 5997259"/>
                <a:gd name="connsiteY10" fmla="*/ 1652968 h 2913715"/>
                <a:gd name="connsiteX11" fmla="*/ 34 w 5997259"/>
                <a:gd name="connsiteY11" fmla="*/ 1684877 h 2913715"/>
                <a:gd name="connsiteX12" fmla="*/ 26799 w 5997259"/>
                <a:gd name="connsiteY12" fmla="*/ 1718501 h 2913715"/>
                <a:gd name="connsiteX13" fmla="*/ 73186 w 5997259"/>
                <a:gd name="connsiteY13" fmla="*/ 1735360 h 2913715"/>
                <a:gd name="connsiteX14" fmla="*/ 73472 w 5997259"/>
                <a:gd name="connsiteY14" fmla="*/ 1735931 h 2913715"/>
                <a:gd name="connsiteX15" fmla="*/ 73186 w 5997259"/>
                <a:gd name="connsiteY15" fmla="*/ 1735836 h 2913715"/>
                <a:gd name="connsiteX16" fmla="*/ 75091 w 5997259"/>
                <a:gd name="connsiteY16" fmla="*/ 1774793 h 2913715"/>
                <a:gd name="connsiteX17" fmla="*/ 291594 w 5997259"/>
                <a:gd name="connsiteY17" fmla="*/ 1858042 h 2913715"/>
                <a:gd name="connsiteX18" fmla="*/ 772130 w 5997259"/>
                <a:gd name="connsiteY18" fmla="*/ 1664494 h 2913715"/>
                <a:gd name="connsiteX19" fmla="*/ 772130 w 5997259"/>
                <a:gd name="connsiteY19" fmla="*/ 1664494 h 2913715"/>
                <a:gd name="connsiteX20" fmla="*/ 772130 w 5997259"/>
                <a:gd name="connsiteY20" fmla="*/ 1664494 h 2913715"/>
                <a:gd name="connsiteX21" fmla="*/ 1013303 w 5997259"/>
                <a:gd name="connsiteY21" fmla="*/ 1526191 h 2913715"/>
                <a:gd name="connsiteX22" fmla="*/ 1520224 w 5997259"/>
                <a:gd name="connsiteY22" fmla="*/ 1331309 h 2913715"/>
                <a:gd name="connsiteX23" fmla="*/ 1754539 w 5997259"/>
                <a:gd name="connsiteY23" fmla="*/ 1244918 h 2913715"/>
                <a:gd name="connsiteX24" fmla="*/ 1754539 w 5997259"/>
                <a:gd name="connsiteY24" fmla="*/ 1244918 h 2913715"/>
                <a:gd name="connsiteX25" fmla="*/ 1520700 w 5997259"/>
                <a:gd name="connsiteY25" fmla="*/ 1665637 h 2913715"/>
                <a:gd name="connsiteX26" fmla="*/ 1454025 w 5997259"/>
                <a:gd name="connsiteY26" fmla="*/ 1933289 h 2913715"/>
                <a:gd name="connsiteX27" fmla="*/ 1475266 w 5997259"/>
                <a:gd name="connsiteY27" fmla="*/ 2464689 h 2913715"/>
                <a:gd name="connsiteX28" fmla="*/ 1458883 w 5997259"/>
                <a:gd name="connsiteY28" fmla="*/ 2514981 h 2913715"/>
                <a:gd name="connsiteX29" fmla="*/ 1474694 w 5997259"/>
                <a:gd name="connsiteY29" fmla="*/ 2805970 h 2913715"/>
                <a:gd name="connsiteX30" fmla="*/ 1509842 w 5997259"/>
                <a:gd name="connsiteY30" fmla="*/ 2832354 h 2913715"/>
                <a:gd name="connsiteX31" fmla="*/ 1570421 w 5997259"/>
                <a:gd name="connsiteY31" fmla="*/ 2781205 h 2913715"/>
                <a:gd name="connsiteX32" fmla="*/ 1570516 w 5997259"/>
                <a:gd name="connsiteY32" fmla="*/ 2781300 h 2913715"/>
                <a:gd name="connsiteX33" fmla="*/ 1618522 w 5997259"/>
                <a:gd name="connsiteY33" fmla="*/ 2774156 h 2913715"/>
                <a:gd name="connsiteX34" fmla="*/ 1753967 w 5997259"/>
                <a:gd name="connsiteY34" fmla="*/ 2635282 h 2913715"/>
                <a:gd name="connsiteX35" fmla="*/ 1769398 w 5997259"/>
                <a:gd name="connsiteY35" fmla="*/ 2352675 h 2913715"/>
                <a:gd name="connsiteX36" fmla="*/ 1843693 w 5997259"/>
                <a:gd name="connsiteY36" fmla="*/ 1856137 h 2913715"/>
                <a:gd name="connsiteX37" fmla="*/ 2305846 w 5997259"/>
                <a:gd name="connsiteY37" fmla="*/ 1279208 h 2913715"/>
                <a:gd name="connsiteX38" fmla="*/ 2356995 w 5997259"/>
                <a:gd name="connsiteY38" fmla="*/ 1240441 h 2913715"/>
                <a:gd name="connsiteX39" fmla="*/ 2426147 w 5997259"/>
                <a:gd name="connsiteY39" fmla="*/ 1374458 h 2913715"/>
                <a:gd name="connsiteX40" fmla="*/ 2381760 w 5997259"/>
                <a:gd name="connsiteY40" fmla="*/ 1713452 h 2913715"/>
                <a:gd name="connsiteX41" fmla="*/ 1983234 w 5997259"/>
                <a:gd name="connsiteY41" fmla="*/ 2202752 h 2913715"/>
                <a:gd name="connsiteX42" fmla="*/ 1852837 w 5997259"/>
                <a:gd name="connsiteY42" fmla="*/ 2387727 h 2913715"/>
                <a:gd name="connsiteX43" fmla="*/ 1781304 w 5997259"/>
                <a:gd name="connsiteY43" fmla="*/ 2703290 h 2913715"/>
                <a:gd name="connsiteX44" fmla="*/ 1869791 w 5997259"/>
                <a:gd name="connsiteY44" fmla="*/ 2862929 h 2913715"/>
                <a:gd name="connsiteX45" fmla="*/ 1869887 w 5997259"/>
                <a:gd name="connsiteY45" fmla="*/ 2862929 h 2913715"/>
                <a:gd name="connsiteX46" fmla="*/ 1890365 w 5997259"/>
                <a:gd name="connsiteY46" fmla="*/ 2911793 h 2913715"/>
                <a:gd name="connsiteX47" fmla="*/ 1942086 w 5997259"/>
                <a:gd name="connsiteY47" fmla="*/ 2886647 h 2913715"/>
                <a:gd name="connsiteX48" fmla="*/ 2113155 w 5997259"/>
                <a:gd name="connsiteY48" fmla="*/ 2697385 h 2913715"/>
                <a:gd name="connsiteX49" fmla="*/ 2143921 w 5997259"/>
                <a:gd name="connsiteY49" fmla="*/ 2641187 h 2913715"/>
                <a:gd name="connsiteX50" fmla="*/ 2144016 w 5997259"/>
                <a:gd name="connsiteY50" fmla="*/ 2641187 h 2913715"/>
                <a:gd name="connsiteX51" fmla="*/ 2320229 w 5997259"/>
                <a:gd name="connsiteY51" fmla="*/ 2460593 h 2913715"/>
                <a:gd name="connsiteX52" fmla="*/ 2841913 w 5997259"/>
                <a:gd name="connsiteY52" fmla="*/ 2054543 h 2913715"/>
                <a:gd name="connsiteX53" fmla="*/ 3361883 w 5997259"/>
                <a:gd name="connsiteY53" fmla="*/ 1713929 h 2913715"/>
                <a:gd name="connsiteX54" fmla="*/ 4086164 w 5997259"/>
                <a:gd name="connsiteY54" fmla="*/ 1145762 h 2913715"/>
                <a:gd name="connsiteX55" fmla="*/ 5997260 w 5997259"/>
                <a:gd name="connsiteY55" fmla="*/ 0 h 291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997259" h="2913715">
                  <a:moveTo>
                    <a:pt x="5997260" y="0"/>
                  </a:moveTo>
                  <a:cubicBezTo>
                    <a:pt x="5356609" y="0"/>
                    <a:pt x="4715862" y="0"/>
                    <a:pt x="4075210" y="0"/>
                  </a:cubicBezTo>
                  <a:cubicBezTo>
                    <a:pt x="4073781" y="9335"/>
                    <a:pt x="3882805" y="139922"/>
                    <a:pt x="3790603" y="195072"/>
                  </a:cubicBezTo>
                  <a:cubicBezTo>
                    <a:pt x="3450942" y="398336"/>
                    <a:pt x="3097659" y="564356"/>
                    <a:pt x="2694180" y="592836"/>
                  </a:cubicBezTo>
                  <a:cubicBezTo>
                    <a:pt x="2639507" y="596741"/>
                    <a:pt x="2450245" y="559213"/>
                    <a:pt x="2408049" y="553974"/>
                  </a:cubicBezTo>
                  <a:cubicBezTo>
                    <a:pt x="2223931" y="531305"/>
                    <a:pt x="2053338" y="580454"/>
                    <a:pt x="1887317" y="654463"/>
                  </a:cubicBezTo>
                  <a:cubicBezTo>
                    <a:pt x="1824738" y="682371"/>
                    <a:pt x="462377" y="1490948"/>
                    <a:pt x="351125" y="1541621"/>
                  </a:cubicBezTo>
                  <a:cubicBezTo>
                    <a:pt x="351125" y="1541621"/>
                    <a:pt x="351125" y="1541621"/>
                    <a:pt x="351125" y="1541621"/>
                  </a:cubicBezTo>
                  <a:cubicBezTo>
                    <a:pt x="351125" y="1541431"/>
                    <a:pt x="351125" y="1541336"/>
                    <a:pt x="351125" y="1541145"/>
                  </a:cubicBezTo>
                  <a:cubicBezTo>
                    <a:pt x="336076" y="1542193"/>
                    <a:pt x="319788" y="1539716"/>
                    <a:pt x="306263" y="1544764"/>
                  </a:cubicBezTo>
                  <a:cubicBezTo>
                    <a:pt x="212822" y="1580007"/>
                    <a:pt x="119954" y="1616964"/>
                    <a:pt x="26704" y="1652968"/>
                  </a:cubicBezTo>
                  <a:cubicBezTo>
                    <a:pt x="11464" y="1658874"/>
                    <a:pt x="-728" y="1666494"/>
                    <a:pt x="34" y="1684877"/>
                  </a:cubicBezTo>
                  <a:cubicBezTo>
                    <a:pt x="796" y="1702213"/>
                    <a:pt x="12797" y="1712024"/>
                    <a:pt x="26799" y="1718501"/>
                  </a:cubicBezTo>
                  <a:cubicBezTo>
                    <a:pt x="41658" y="1725359"/>
                    <a:pt x="57660" y="1729835"/>
                    <a:pt x="73186" y="1735360"/>
                  </a:cubicBezTo>
                  <a:cubicBezTo>
                    <a:pt x="73281" y="1735550"/>
                    <a:pt x="73376" y="1735741"/>
                    <a:pt x="73472" y="1735931"/>
                  </a:cubicBezTo>
                  <a:cubicBezTo>
                    <a:pt x="73376" y="1735931"/>
                    <a:pt x="73281" y="1735836"/>
                    <a:pt x="73186" y="1735836"/>
                  </a:cubicBezTo>
                  <a:cubicBezTo>
                    <a:pt x="56708" y="1749647"/>
                    <a:pt x="67471" y="1762220"/>
                    <a:pt x="75091" y="1774793"/>
                  </a:cubicBezTo>
                  <a:cubicBezTo>
                    <a:pt x="125859" y="1857947"/>
                    <a:pt x="206822" y="1869662"/>
                    <a:pt x="291594" y="1858042"/>
                  </a:cubicBezTo>
                  <a:cubicBezTo>
                    <a:pt x="467426" y="1834039"/>
                    <a:pt x="621921" y="1753838"/>
                    <a:pt x="772130" y="1664494"/>
                  </a:cubicBezTo>
                  <a:cubicBezTo>
                    <a:pt x="772130" y="1664494"/>
                    <a:pt x="772130" y="1664494"/>
                    <a:pt x="772130" y="1664494"/>
                  </a:cubicBezTo>
                  <a:cubicBezTo>
                    <a:pt x="772130" y="1664494"/>
                    <a:pt x="772130" y="1664494"/>
                    <a:pt x="772130" y="1664494"/>
                  </a:cubicBezTo>
                  <a:cubicBezTo>
                    <a:pt x="841472" y="1623155"/>
                    <a:pt x="1002064" y="1530477"/>
                    <a:pt x="1013303" y="1526191"/>
                  </a:cubicBezTo>
                  <a:cubicBezTo>
                    <a:pt x="1182372" y="1461421"/>
                    <a:pt x="1351060" y="1395889"/>
                    <a:pt x="1520224" y="1331309"/>
                  </a:cubicBezTo>
                  <a:cubicBezTo>
                    <a:pt x="1597948" y="1301591"/>
                    <a:pt x="1676434" y="1273683"/>
                    <a:pt x="1754539" y="1244918"/>
                  </a:cubicBezTo>
                  <a:cubicBezTo>
                    <a:pt x="1754539" y="1244918"/>
                    <a:pt x="1754539" y="1244918"/>
                    <a:pt x="1754539" y="1244918"/>
                  </a:cubicBezTo>
                  <a:cubicBezTo>
                    <a:pt x="1683768" y="1389221"/>
                    <a:pt x="1606044" y="1529525"/>
                    <a:pt x="1520700" y="1665637"/>
                  </a:cubicBezTo>
                  <a:cubicBezTo>
                    <a:pt x="1469456" y="1747457"/>
                    <a:pt x="1449548" y="1836801"/>
                    <a:pt x="1454025" y="1933289"/>
                  </a:cubicBezTo>
                  <a:cubicBezTo>
                    <a:pt x="1462312" y="2110359"/>
                    <a:pt x="1468313" y="2287619"/>
                    <a:pt x="1475266" y="2464689"/>
                  </a:cubicBezTo>
                  <a:cubicBezTo>
                    <a:pt x="1470408" y="2481644"/>
                    <a:pt x="1457645" y="2496217"/>
                    <a:pt x="1458883" y="2514981"/>
                  </a:cubicBezTo>
                  <a:cubicBezTo>
                    <a:pt x="1465551" y="2611946"/>
                    <a:pt x="1476980" y="2708529"/>
                    <a:pt x="1474694" y="2805970"/>
                  </a:cubicBezTo>
                  <a:cubicBezTo>
                    <a:pt x="1474218" y="2827211"/>
                    <a:pt x="1490220" y="2842832"/>
                    <a:pt x="1509842" y="2832354"/>
                  </a:cubicBezTo>
                  <a:cubicBezTo>
                    <a:pt x="1532702" y="2820162"/>
                    <a:pt x="1560896" y="2810637"/>
                    <a:pt x="1570421" y="2781205"/>
                  </a:cubicBezTo>
                  <a:cubicBezTo>
                    <a:pt x="1570516" y="2781205"/>
                    <a:pt x="1570516" y="2781300"/>
                    <a:pt x="1570516" y="2781300"/>
                  </a:cubicBezTo>
                  <a:cubicBezTo>
                    <a:pt x="1587185" y="2783491"/>
                    <a:pt x="1602901" y="2779776"/>
                    <a:pt x="1618522" y="2774156"/>
                  </a:cubicBezTo>
                  <a:cubicBezTo>
                    <a:pt x="1686340" y="2749868"/>
                    <a:pt x="1728155" y="2700433"/>
                    <a:pt x="1753967" y="2635282"/>
                  </a:cubicBezTo>
                  <a:cubicBezTo>
                    <a:pt x="1776923" y="2560987"/>
                    <a:pt x="1776923" y="2446687"/>
                    <a:pt x="1769398" y="2352675"/>
                  </a:cubicBezTo>
                  <a:cubicBezTo>
                    <a:pt x="1757682" y="2207133"/>
                    <a:pt x="1796068" y="2027587"/>
                    <a:pt x="1843693" y="1856137"/>
                  </a:cubicBezTo>
                  <a:cubicBezTo>
                    <a:pt x="1970566" y="1626299"/>
                    <a:pt x="2167543" y="1465612"/>
                    <a:pt x="2305846" y="1279208"/>
                  </a:cubicBezTo>
                  <a:cubicBezTo>
                    <a:pt x="2318228" y="1262539"/>
                    <a:pt x="2326801" y="1230344"/>
                    <a:pt x="2356995" y="1240441"/>
                  </a:cubicBezTo>
                  <a:cubicBezTo>
                    <a:pt x="2357090" y="1242060"/>
                    <a:pt x="2412717" y="1325213"/>
                    <a:pt x="2426147" y="1374458"/>
                  </a:cubicBezTo>
                  <a:cubicBezTo>
                    <a:pt x="2458913" y="1494377"/>
                    <a:pt x="2435958" y="1605343"/>
                    <a:pt x="2381760" y="1713452"/>
                  </a:cubicBezTo>
                  <a:cubicBezTo>
                    <a:pt x="2285082" y="1906143"/>
                    <a:pt x="2126300" y="2047970"/>
                    <a:pt x="1983234" y="2202752"/>
                  </a:cubicBezTo>
                  <a:cubicBezTo>
                    <a:pt x="1938943" y="2263807"/>
                    <a:pt x="1888651" y="2320766"/>
                    <a:pt x="1852837" y="2387727"/>
                  </a:cubicBezTo>
                  <a:cubicBezTo>
                    <a:pt x="1800926" y="2484501"/>
                    <a:pt x="1781495" y="2703005"/>
                    <a:pt x="1781304" y="2703290"/>
                  </a:cubicBezTo>
                  <a:cubicBezTo>
                    <a:pt x="1786638" y="2799112"/>
                    <a:pt x="1839216" y="2858072"/>
                    <a:pt x="1869791" y="2862929"/>
                  </a:cubicBezTo>
                  <a:cubicBezTo>
                    <a:pt x="1869791" y="2862929"/>
                    <a:pt x="1869887" y="2862929"/>
                    <a:pt x="1869887" y="2862929"/>
                  </a:cubicBezTo>
                  <a:cubicBezTo>
                    <a:pt x="1873887" y="2880455"/>
                    <a:pt x="1865791" y="2903982"/>
                    <a:pt x="1890365" y="2911793"/>
                  </a:cubicBezTo>
                  <a:cubicBezTo>
                    <a:pt x="1914464" y="2919508"/>
                    <a:pt x="1927894" y="2902553"/>
                    <a:pt x="1942086" y="2886647"/>
                  </a:cubicBezTo>
                  <a:cubicBezTo>
                    <a:pt x="1998760" y="2823210"/>
                    <a:pt x="2055815" y="2760250"/>
                    <a:pt x="2113155" y="2697385"/>
                  </a:cubicBezTo>
                  <a:cubicBezTo>
                    <a:pt x="2128110" y="2681002"/>
                    <a:pt x="2139540" y="2663095"/>
                    <a:pt x="2143921" y="2641187"/>
                  </a:cubicBezTo>
                  <a:cubicBezTo>
                    <a:pt x="2143921" y="2641187"/>
                    <a:pt x="2144016" y="2641187"/>
                    <a:pt x="2144016" y="2641187"/>
                  </a:cubicBezTo>
                  <a:cubicBezTo>
                    <a:pt x="2202881" y="2581085"/>
                    <a:pt x="2263650" y="2522696"/>
                    <a:pt x="2320229" y="2460593"/>
                  </a:cubicBezTo>
                  <a:cubicBezTo>
                    <a:pt x="2470914" y="2295144"/>
                    <a:pt x="2639793" y="2154174"/>
                    <a:pt x="2841913" y="2054543"/>
                  </a:cubicBezTo>
                  <a:cubicBezTo>
                    <a:pt x="3028984" y="1962341"/>
                    <a:pt x="3206435" y="1856708"/>
                    <a:pt x="3361883" y="1713929"/>
                  </a:cubicBezTo>
                  <a:cubicBezTo>
                    <a:pt x="3588292" y="1505998"/>
                    <a:pt x="3826131" y="1311307"/>
                    <a:pt x="4086164" y="1145762"/>
                  </a:cubicBezTo>
                  <a:cubicBezTo>
                    <a:pt x="4322670" y="995744"/>
                    <a:pt x="5711033" y="237268"/>
                    <a:pt x="5997260" y="0"/>
                  </a:cubicBezTo>
                  <a:close/>
                </a:path>
              </a:pathLst>
            </a:custGeom>
            <a:solidFill>
              <a:srgbClr val="F2B7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2E01434-B5E4-4E5E-9235-06C2E8412CD3}"/>
                </a:ext>
              </a:extLst>
            </p:cNvPr>
            <p:cNvSpPr/>
            <p:nvPr/>
          </p:nvSpPr>
          <p:spPr>
            <a:xfrm>
              <a:off x="7390505" y="1551462"/>
              <a:ext cx="1236335" cy="431049"/>
            </a:xfrm>
            <a:custGeom>
              <a:avLst/>
              <a:gdLst>
                <a:gd name="connsiteX0" fmla="*/ 1761077 w 1761077"/>
                <a:gd name="connsiteY0" fmla="*/ 272244 h 614001"/>
                <a:gd name="connsiteX1" fmla="*/ 1181862 w 1761077"/>
                <a:gd name="connsiteY1" fmla="*/ 614001 h 614001"/>
                <a:gd name="connsiteX2" fmla="*/ 320040 w 1761077"/>
                <a:gd name="connsiteY2" fmla="*/ 589808 h 614001"/>
                <a:gd name="connsiteX3" fmla="*/ 134017 w 1761077"/>
                <a:gd name="connsiteY3" fmla="*/ 556661 h 614001"/>
                <a:gd name="connsiteX4" fmla="*/ 0 w 1761077"/>
                <a:gd name="connsiteY4" fmla="*/ 366637 h 614001"/>
                <a:gd name="connsiteX5" fmla="*/ 50482 w 1761077"/>
                <a:gd name="connsiteY5" fmla="*/ 373686 h 614001"/>
                <a:gd name="connsiteX6" fmla="*/ 236220 w 1761077"/>
                <a:gd name="connsiteY6" fmla="*/ 347968 h 614001"/>
                <a:gd name="connsiteX7" fmla="*/ 249650 w 1761077"/>
                <a:gd name="connsiteY7" fmla="*/ 332538 h 614001"/>
                <a:gd name="connsiteX8" fmla="*/ 279845 w 1761077"/>
                <a:gd name="connsiteY8" fmla="*/ 324346 h 614001"/>
                <a:gd name="connsiteX9" fmla="*/ 786670 w 1761077"/>
                <a:gd name="connsiteY9" fmla="*/ 332823 h 614001"/>
                <a:gd name="connsiteX10" fmla="*/ 611124 w 1761077"/>
                <a:gd name="connsiteY10" fmla="*/ 225953 h 614001"/>
                <a:gd name="connsiteX11" fmla="*/ 496253 w 1761077"/>
                <a:gd name="connsiteY11" fmla="*/ 49836 h 614001"/>
                <a:gd name="connsiteX12" fmla="*/ 505301 w 1761077"/>
                <a:gd name="connsiteY12" fmla="*/ 2401 h 614001"/>
                <a:gd name="connsiteX13" fmla="*/ 546259 w 1761077"/>
                <a:gd name="connsiteY13" fmla="*/ 22023 h 614001"/>
                <a:gd name="connsiteX14" fmla="*/ 701802 w 1761077"/>
                <a:gd name="connsiteY14" fmla="*/ 50312 h 614001"/>
                <a:gd name="connsiteX15" fmla="*/ 747903 w 1761077"/>
                <a:gd name="connsiteY15" fmla="*/ 51074 h 614001"/>
                <a:gd name="connsiteX16" fmla="*/ 1192816 w 1761077"/>
                <a:gd name="connsiteY16" fmla="*/ 176423 h 614001"/>
                <a:gd name="connsiteX17" fmla="*/ 1761077 w 1761077"/>
                <a:gd name="connsiteY17" fmla="*/ 272244 h 6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1077" h="614001">
                  <a:moveTo>
                    <a:pt x="1761077" y="272244"/>
                  </a:moveTo>
                  <a:cubicBezTo>
                    <a:pt x="1679353" y="331014"/>
                    <a:pt x="1280636" y="553899"/>
                    <a:pt x="1181862" y="614001"/>
                  </a:cubicBezTo>
                  <a:cubicBezTo>
                    <a:pt x="1056227" y="605619"/>
                    <a:pt x="595694" y="595332"/>
                    <a:pt x="320040" y="589808"/>
                  </a:cubicBezTo>
                  <a:cubicBezTo>
                    <a:pt x="256318" y="588570"/>
                    <a:pt x="193739" y="580378"/>
                    <a:pt x="134017" y="556661"/>
                  </a:cubicBezTo>
                  <a:cubicBezTo>
                    <a:pt x="52673" y="524371"/>
                    <a:pt x="571" y="450267"/>
                    <a:pt x="0" y="366637"/>
                  </a:cubicBezTo>
                  <a:cubicBezTo>
                    <a:pt x="20003" y="345968"/>
                    <a:pt x="34957" y="365685"/>
                    <a:pt x="50482" y="373686"/>
                  </a:cubicBezTo>
                  <a:cubicBezTo>
                    <a:pt x="124206" y="411595"/>
                    <a:pt x="188024" y="403118"/>
                    <a:pt x="236220" y="347968"/>
                  </a:cubicBezTo>
                  <a:cubicBezTo>
                    <a:pt x="240697" y="342825"/>
                    <a:pt x="244697" y="337395"/>
                    <a:pt x="249650" y="332538"/>
                  </a:cubicBezTo>
                  <a:cubicBezTo>
                    <a:pt x="258223" y="324156"/>
                    <a:pt x="268415" y="321965"/>
                    <a:pt x="279845" y="324346"/>
                  </a:cubicBezTo>
                  <a:cubicBezTo>
                    <a:pt x="448532" y="330061"/>
                    <a:pt x="617125" y="338634"/>
                    <a:pt x="786670" y="332823"/>
                  </a:cubicBezTo>
                  <a:cubicBezTo>
                    <a:pt x="726472" y="298343"/>
                    <a:pt x="665512" y="267958"/>
                    <a:pt x="611124" y="225953"/>
                  </a:cubicBezTo>
                  <a:cubicBezTo>
                    <a:pt x="551879" y="180138"/>
                    <a:pt x="522923" y="138799"/>
                    <a:pt x="496253" y="49836"/>
                  </a:cubicBezTo>
                  <a:cubicBezTo>
                    <a:pt x="491109" y="32786"/>
                    <a:pt x="500634" y="17927"/>
                    <a:pt x="505301" y="2401"/>
                  </a:cubicBezTo>
                  <a:cubicBezTo>
                    <a:pt x="526256" y="-6457"/>
                    <a:pt x="535400" y="11259"/>
                    <a:pt x="546259" y="22023"/>
                  </a:cubicBezTo>
                  <a:cubicBezTo>
                    <a:pt x="591884" y="67552"/>
                    <a:pt x="641604" y="85459"/>
                    <a:pt x="701802" y="50312"/>
                  </a:cubicBezTo>
                  <a:cubicBezTo>
                    <a:pt x="716756" y="41549"/>
                    <a:pt x="732758" y="38691"/>
                    <a:pt x="747903" y="51074"/>
                  </a:cubicBezTo>
                  <a:cubicBezTo>
                    <a:pt x="893255" y="103271"/>
                    <a:pt x="1042892" y="140323"/>
                    <a:pt x="1192816" y="176423"/>
                  </a:cubicBezTo>
                  <a:cubicBezTo>
                    <a:pt x="1371124" y="219571"/>
                    <a:pt x="1580293" y="242622"/>
                    <a:pt x="1761077" y="272244"/>
                  </a:cubicBezTo>
                  <a:close/>
                </a:path>
              </a:pathLst>
            </a:custGeom>
            <a:solidFill>
              <a:srgbClr val="E09D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2A0A136-D0C4-4176-A0BC-74D6CC244681}"/>
                </a:ext>
              </a:extLst>
            </p:cNvPr>
            <p:cNvSpPr/>
            <p:nvPr/>
          </p:nvSpPr>
          <p:spPr>
            <a:xfrm>
              <a:off x="8436923" y="2952308"/>
              <a:ext cx="114951" cy="260527"/>
            </a:xfrm>
            <a:custGeom>
              <a:avLst/>
              <a:gdLst>
                <a:gd name="connsiteX0" fmla="*/ 16398 w 163740"/>
                <a:gd name="connsiteY0" fmla="*/ 0 h 371103"/>
                <a:gd name="connsiteX1" fmla="*/ 160130 w 163740"/>
                <a:gd name="connsiteY1" fmla="*/ 203359 h 371103"/>
                <a:gd name="connsiteX2" fmla="*/ 111743 w 163740"/>
                <a:gd name="connsiteY2" fmla="*/ 316325 h 371103"/>
                <a:gd name="connsiteX3" fmla="*/ 51069 w 163740"/>
                <a:gd name="connsiteY3" fmla="*/ 367760 h 371103"/>
                <a:gd name="connsiteX4" fmla="*/ 15922 w 163740"/>
                <a:gd name="connsiteY4" fmla="*/ 341376 h 371103"/>
                <a:gd name="connsiteX5" fmla="*/ 110 w 163740"/>
                <a:gd name="connsiteY5" fmla="*/ 50387 h 371103"/>
                <a:gd name="connsiteX6" fmla="*/ 16398 w 163740"/>
                <a:gd name="connsiteY6" fmla="*/ 0 h 37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40" h="371103">
                  <a:moveTo>
                    <a:pt x="16398" y="0"/>
                  </a:moveTo>
                  <a:cubicBezTo>
                    <a:pt x="111457" y="9620"/>
                    <a:pt x="180609" y="107918"/>
                    <a:pt x="160130" y="203359"/>
                  </a:cubicBezTo>
                  <a:cubicBezTo>
                    <a:pt x="151367" y="244316"/>
                    <a:pt x="130317" y="279749"/>
                    <a:pt x="111743" y="316325"/>
                  </a:cubicBezTo>
                  <a:cubicBezTo>
                    <a:pt x="102409" y="346043"/>
                    <a:pt x="74024" y="355568"/>
                    <a:pt x="51069" y="367760"/>
                  </a:cubicBezTo>
                  <a:cubicBezTo>
                    <a:pt x="31447" y="378238"/>
                    <a:pt x="15445" y="362617"/>
                    <a:pt x="15922" y="341376"/>
                  </a:cubicBezTo>
                  <a:cubicBezTo>
                    <a:pt x="18112" y="243935"/>
                    <a:pt x="6682" y="147256"/>
                    <a:pt x="110" y="50387"/>
                  </a:cubicBezTo>
                  <a:cubicBezTo>
                    <a:pt x="-1319" y="31623"/>
                    <a:pt x="11540" y="16954"/>
                    <a:pt x="16398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F7B5AAB-743B-488E-B0E3-C0367BDDAA1C}"/>
                </a:ext>
              </a:extLst>
            </p:cNvPr>
            <p:cNvSpPr/>
            <p:nvPr/>
          </p:nvSpPr>
          <p:spPr>
            <a:xfrm>
              <a:off x="7412682" y="2300962"/>
              <a:ext cx="246435" cy="149862"/>
            </a:xfrm>
            <a:custGeom>
              <a:avLst/>
              <a:gdLst>
                <a:gd name="connsiteX0" fmla="*/ 351030 w 351030"/>
                <a:gd name="connsiteY0" fmla="*/ 4160 h 213469"/>
                <a:gd name="connsiteX1" fmla="*/ 345696 w 351030"/>
                <a:gd name="connsiteY1" fmla="*/ 56452 h 213469"/>
                <a:gd name="connsiteX2" fmla="*/ 183771 w 351030"/>
                <a:gd name="connsiteY2" fmla="*/ 213329 h 213469"/>
                <a:gd name="connsiteX3" fmla="*/ 26704 w 351030"/>
                <a:gd name="connsiteY3" fmla="*/ 181610 h 213469"/>
                <a:gd name="connsiteX4" fmla="*/ 34 w 351030"/>
                <a:gd name="connsiteY4" fmla="*/ 147987 h 213469"/>
                <a:gd name="connsiteX5" fmla="*/ 26704 w 351030"/>
                <a:gd name="connsiteY5" fmla="*/ 116078 h 213469"/>
                <a:gd name="connsiteX6" fmla="*/ 306263 w 351030"/>
                <a:gd name="connsiteY6" fmla="*/ 7874 h 213469"/>
                <a:gd name="connsiteX7" fmla="*/ 351030 w 351030"/>
                <a:gd name="connsiteY7" fmla="*/ 4160 h 21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030" h="213469">
                  <a:moveTo>
                    <a:pt x="351030" y="4160"/>
                  </a:moveTo>
                  <a:cubicBezTo>
                    <a:pt x="349316" y="21590"/>
                    <a:pt x="348744" y="39212"/>
                    <a:pt x="345696" y="56452"/>
                  </a:cubicBezTo>
                  <a:cubicBezTo>
                    <a:pt x="328265" y="152845"/>
                    <a:pt x="283212" y="196183"/>
                    <a:pt x="183771" y="213329"/>
                  </a:cubicBezTo>
                  <a:cubicBezTo>
                    <a:pt x="167769" y="213900"/>
                    <a:pt x="81663" y="214281"/>
                    <a:pt x="26704" y="181610"/>
                  </a:cubicBezTo>
                  <a:cubicBezTo>
                    <a:pt x="13559" y="173800"/>
                    <a:pt x="701" y="165323"/>
                    <a:pt x="34" y="147987"/>
                  </a:cubicBezTo>
                  <a:cubicBezTo>
                    <a:pt x="-728" y="129604"/>
                    <a:pt x="11464" y="121889"/>
                    <a:pt x="26704" y="116078"/>
                  </a:cubicBezTo>
                  <a:cubicBezTo>
                    <a:pt x="119858" y="79979"/>
                    <a:pt x="212727" y="43117"/>
                    <a:pt x="306263" y="7874"/>
                  </a:cubicBezTo>
                  <a:cubicBezTo>
                    <a:pt x="319693" y="2731"/>
                    <a:pt x="338838" y="-4794"/>
                    <a:pt x="351030" y="416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E678C66-BEE1-4FC3-8F41-CA01F295D147}"/>
                </a:ext>
              </a:extLst>
            </p:cNvPr>
            <p:cNvSpPr/>
            <p:nvPr/>
          </p:nvSpPr>
          <p:spPr>
            <a:xfrm>
              <a:off x="8725060" y="3058960"/>
              <a:ext cx="192793" cy="208755"/>
            </a:xfrm>
            <a:custGeom>
              <a:avLst/>
              <a:gdLst>
                <a:gd name="connsiteX0" fmla="*/ 397 w 274621"/>
                <a:gd name="connsiteY0" fmla="*/ 246130 h 297358"/>
                <a:gd name="connsiteX1" fmla="*/ 33353 w 274621"/>
                <a:gd name="connsiteY1" fmla="*/ 90873 h 297358"/>
                <a:gd name="connsiteX2" fmla="*/ 274621 w 274621"/>
                <a:gd name="connsiteY2" fmla="*/ 24293 h 297358"/>
                <a:gd name="connsiteX3" fmla="*/ 243665 w 274621"/>
                <a:gd name="connsiteY3" fmla="*/ 81062 h 297358"/>
                <a:gd name="connsiteX4" fmla="*/ 72596 w 274621"/>
                <a:gd name="connsiteY4" fmla="*/ 270324 h 297358"/>
                <a:gd name="connsiteX5" fmla="*/ 20875 w 274621"/>
                <a:gd name="connsiteY5" fmla="*/ 295470 h 297358"/>
                <a:gd name="connsiteX6" fmla="*/ 397 w 274621"/>
                <a:gd name="connsiteY6" fmla="*/ 246130 h 29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21" h="297358">
                  <a:moveTo>
                    <a:pt x="397" y="246130"/>
                  </a:moveTo>
                  <a:cubicBezTo>
                    <a:pt x="-2175" y="191552"/>
                    <a:pt x="7636" y="139355"/>
                    <a:pt x="33353" y="90873"/>
                  </a:cubicBezTo>
                  <a:cubicBezTo>
                    <a:pt x="79454" y="4100"/>
                    <a:pt x="188896" y="-25808"/>
                    <a:pt x="274621" y="24293"/>
                  </a:cubicBezTo>
                  <a:cubicBezTo>
                    <a:pt x="270240" y="46487"/>
                    <a:pt x="258810" y="64489"/>
                    <a:pt x="243665" y="81062"/>
                  </a:cubicBezTo>
                  <a:cubicBezTo>
                    <a:pt x="186420" y="143927"/>
                    <a:pt x="129270" y="206887"/>
                    <a:pt x="72596" y="270324"/>
                  </a:cubicBezTo>
                  <a:cubicBezTo>
                    <a:pt x="58404" y="286231"/>
                    <a:pt x="44878" y="303090"/>
                    <a:pt x="20875" y="295470"/>
                  </a:cubicBezTo>
                  <a:cubicBezTo>
                    <a:pt x="-3794" y="287564"/>
                    <a:pt x="4683" y="263752"/>
                    <a:pt x="397" y="24613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3D8B473-2B97-4CF5-AE22-5C4D84B9676B}"/>
                </a:ext>
              </a:extLst>
            </p:cNvPr>
            <p:cNvSpPr/>
            <p:nvPr/>
          </p:nvSpPr>
          <p:spPr>
            <a:xfrm>
              <a:off x="7458054" y="1823431"/>
              <a:ext cx="1322451" cy="705384"/>
            </a:xfrm>
            <a:custGeom>
              <a:avLst/>
              <a:gdLst>
                <a:gd name="connsiteX0" fmla="*/ 1780874 w 1883744"/>
                <a:gd name="connsiteY0" fmla="*/ 76676 h 1004772"/>
                <a:gd name="connsiteX1" fmla="*/ 1739345 w 1883744"/>
                <a:gd name="connsiteY1" fmla="*/ 157258 h 1004772"/>
                <a:gd name="connsiteX2" fmla="*/ 1538177 w 1883744"/>
                <a:gd name="connsiteY2" fmla="*/ 366046 h 1004772"/>
                <a:gd name="connsiteX3" fmla="*/ 1226805 w 1883744"/>
                <a:gd name="connsiteY3" fmla="*/ 504063 h 1004772"/>
                <a:gd name="connsiteX4" fmla="*/ 637208 w 1883744"/>
                <a:gd name="connsiteY4" fmla="*/ 818102 h 1004772"/>
                <a:gd name="connsiteX5" fmla="*/ 340027 w 1883744"/>
                <a:gd name="connsiteY5" fmla="*/ 916400 h 1004772"/>
                <a:gd name="connsiteX6" fmla="*/ 93330 w 1883744"/>
                <a:gd name="connsiteY6" fmla="*/ 894588 h 1004772"/>
                <a:gd name="connsiteX7" fmla="*/ 8653 w 1883744"/>
                <a:gd name="connsiteY7" fmla="*/ 878776 h 1004772"/>
                <a:gd name="connsiteX8" fmla="*/ 10558 w 1883744"/>
                <a:gd name="connsiteY8" fmla="*/ 917734 h 1004772"/>
                <a:gd name="connsiteX9" fmla="*/ 227061 w 1883744"/>
                <a:gd name="connsiteY9" fmla="*/ 1000982 h 1004772"/>
                <a:gd name="connsiteX10" fmla="*/ 697977 w 1883744"/>
                <a:gd name="connsiteY10" fmla="*/ 813054 h 1004772"/>
                <a:gd name="connsiteX11" fmla="*/ 948770 w 1883744"/>
                <a:gd name="connsiteY11" fmla="*/ 669036 h 1004772"/>
                <a:gd name="connsiteX12" fmla="*/ 1455691 w 1883744"/>
                <a:gd name="connsiteY12" fmla="*/ 474155 h 1004772"/>
                <a:gd name="connsiteX13" fmla="*/ 1690006 w 1883744"/>
                <a:gd name="connsiteY13" fmla="*/ 387763 h 1004772"/>
                <a:gd name="connsiteX14" fmla="*/ 1770016 w 1883744"/>
                <a:gd name="connsiteY14" fmla="*/ 217075 h 1004772"/>
                <a:gd name="connsiteX15" fmla="*/ 1883744 w 1883744"/>
                <a:gd name="connsiteY15" fmla="*/ 0 h 1004772"/>
                <a:gd name="connsiteX16" fmla="*/ 1780874 w 1883744"/>
                <a:gd name="connsiteY16" fmla="*/ 76676 h 100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3744" h="1004772">
                  <a:moveTo>
                    <a:pt x="1780874" y="76676"/>
                  </a:moveTo>
                  <a:cubicBezTo>
                    <a:pt x="1766587" y="103346"/>
                    <a:pt x="1750966" y="129445"/>
                    <a:pt x="1739345" y="157258"/>
                  </a:cubicBezTo>
                  <a:cubicBezTo>
                    <a:pt x="1698959" y="252889"/>
                    <a:pt x="1632856" y="322898"/>
                    <a:pt x="1538177" y="366046"/>
                  </a:cubicBezTo>
                  <a:cubicBezTo>
                    <a:pt x="1436641" y="412242"/>
                    <a:pt x="1328818" y="459105"/>
                    <a:pt x="1226805" y="504063"/>
                  </a:cubicBezTo>
                  <a:cubicBezTo>
                    <a:pt x="1072214" y="572167"/>
                    <a:pt x="826755" y="742188"/>
                    <a:pt x="637208" y="818102"/>
                  </a:cubicBezTo>
                  <a:cubicBezTo>
                    <a:pt x="540052" y="856964"/>
                    <a:pt x="441754" y="891921"/>
                    <a:pt x="340027" y="916400"/>
                  </a:cubicBezTo>
                  <a:cubicBezTo>
                    <a:pt x="231252" y="942499"/>
                    <a:pt x="157719" y="931545"/>
                    <a:pt x="93330" y="894588"/>
                  </a:cubicBezTo>
                  <a:cubicBezTo>
                    <a:pt x="57802" y="888968"/>
                    <a:pt x="44467" y="892302"/>
                    <a:pt x="8653" y="878776"/>
                  </a:cubicBezTo>
                  <a:cubicBezTo>
                    <a:pt x="-7826" y="892588"/>
                    <a:pt x="2938" y="905161"/>
                    <a:pt x="10558" y="917734"/>
                  </a:cubicBezTo>
                  <a:cubicBezTo>
                    <a:pt x="61326" y="1000887"/>
                    <a:pt x="142288" y="1012603"/>
                    <a:pt x="227061" y="1000982"/>
                  </a:cubicBezTo>
                  <a:cubicBezTo>
                    <a:pt x="399178" y="977455"/>
                    <a:pt x="550816" y="900208"/>
                    <a:pt x="697977" y="813054"/>
                  </a:cubicBezTo>
                  <a:cubicBezTo>
                    <a:pt x="747221" y="790956"/>
                    <a:pt x="938674" y="672941"/>
                    <a:pt x="948770" y="669036"/>
                  </a:cubicBezTo>
                  <a:cubicBezTo>
                    <a:pt x="1117839" y="604266"/>
                    <a:pt x="1286527" y="538734"/>
                    <a:pt x="1455691" y="474155"/>
                  </a:cubicBezTo>
                  <a:cubicBezTo>
                    <a:pt x="1533415" y="444437"/>
                    <a:pt x="1611901" y="416528"/>
                    <a:pt x="1690006" y="387763"/>
                  </a:cubicBezTo>
                  <a:cubicBezTo>
                    <a:pt x="1716581" y="330803"/>
                    <a:pt x="1741822" y="273177"/>
                    <a:pt x="1770016" y="217075"/>
                  </a:cubicBezTo>
                  <a:cubicBezTo>
                    <a:pt x="1806020" y="145447"/>
                    <a:pt x="1844311" y="74962"/>
                    <a:pt x="1883744" y="0"/>
                  </a:cubicBezTo>
                  <a:cubicBezTo>
                    <a:pt x="1818498" y="20669"/>
                    <a:pt x="1805735" y="30290"/>
                    <a:pt x="1780874" y="76676"/>
                  </a:cubicBezTo>
                  <a:close/>
                </a:path>
              </a:pathLst>
            </a:custGeom>
            <a:solidFill>
              <a:srgbClr val="E09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2ED25C2-373B-4D9F-A7EB-82CB263F3A97}"/>
                </a:ext>
              </a:extLst>
            </p:cNvPr>
            <p:cNvSpPr/>
            <p:nvPr/>
          </p:nvSpPr>
          <p:spPr>
            <a:xfrm>
              <a:off x="7356004" y="1734436"/>
              <a:ext cx="230897" cy="111918"/>
            </a:xfrm>
            <a:custGeom>
              <a:avLst/>
              <a:gdLst>
                <a:gd name="connsiteX0" fmla="*/ 328895 w 328897"/>
                <a:gd name="connsiteY0" fmla="*/ 63806 h 159420"/>
                <a:gd name="connsiteX1" fmla="*/ 303844 w 328897"/>
                <a:gd name="connsiteY1" fmla="*/ 96381 h 159420"/>
                <a:gd name="connsiteX2" fmla="*/ 106105 w 328897"/>
                <a:gd name="connsiteY2" fmla="*/ 138387 h 159420"/>
                <a:gd name="connsiteX3" fmla="*/ 49050 w 328897"/>
                <a:gd name="connsiteY3" fmla="*/ 106002 h 159420"/>
                <a:gd name="connsiteX4" fmla="*/ 2378 w 328897"/>
                <a:gd name="connsiteY4" fmla="*/ 30754 h 159420"/>
                <a:gd name="connsiteX5" fmla="*/ 86103 w 328897"/>
                <a:gd name="connsiteY5" fmla="*/ 1989 h 159420"/>
                <a:gd name="connsiteX6" fmla="*/ 296415 w 328897"/>
                <a:gd name="connsiteY6" fmla="*/ 30564 h 159420"/>
                <a:gd name="connsiteX7" fmla="*/ 328895 w 328897"/>
                <a:gd name="connsiteY7" fmla="*/ 63806 h 15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897" h="159420">
                  <a:moveTo>
                    <a:pt x="328895" y="63806"/>
                  </a:moveTo>
                  <a:cubicBezTo>
                    <a:pt x="320608" y="74664"/>
                    <a:pt x="312417" y="85713"/>
                    <a:pt x="303844" y="96381"/>
                  </a:cubicBezTo>
                  <a:cubicBezTo>
                    <a:pt x="250790" y="162199"/>
                    <a:pt x="181829" y="176963"/>
                    <a:pt x="106105" y="138387"/>
                  </a:cubicBezTo>
                  <a:cubicBezTo>
                    <a:pt x="86674" y="128481"/>
                    <a:pt x="68100" y="116860"/>
                    <a:pt x="49050" y="106002"/>
                  </a:cubicBezTo>
                  <a:cubicBezTo>
                    <a:pt x="30286" y="82189"/>
                    <a:pt x="-10195" y="63806"/>
                    <a:pt x="2378" y="30754"/>
                  </a:cubicBezTo>
                  <a:cubicBezTo>
                    <a:pt x="15332" y="-3441"/>
                    <a:pt x="50384" y="-1917"/>
                    <a:pt x="86103" y="1989"/>
                  </a:cubicBezTo>
                  <a:cubicBezTo>
                    <a:pt x="157254" y="9894"/>
                    <a:pt x="219453" y="21039"/>
                    <a:pt x="296415" y="30564"/>
                  </a:cubicBezTo>
                  <a:cubicBezTo>
                    <a:pt x="318608" y="31707"/>
                    <a:pt x="329085" y="42089"/>
                    <a:pt x="328895" y="6380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77CC54C-3720-40AD-8DA3-49EE30D838D0}"/>
                </a:ext>
              </a:extLst>
            </p:cNvPr>
            <p:cNvSpPr/>
            <p:nvPr/>
          </p:nvSpPr>
          <p:spPr>
            <a:xfrm>
              <a:off x="7726863" y="1488618"/>
              <a:ext cx="188631" cy="126391"/>
            </a:xfrm>
            <a:custGeom>
              <a:avLst/>
              <a:gdLst>
                <a:gd name="connsiteX0" fmla="*/ 268689 w 268692"/>
                <a:gd name="connsiteY0" fmla="*/ 140686 h 180036"/>
                <a:gd name="connsiteX1" fmla="*/ 245924 w 268692"/>
                <a:gd name="connsiteY1" fmla="*/ 149640 h 180036"/>
                <a:gd name="connsiteX2" fmla="*/ 38660 w 268692"/>
                <a:gd name="connsiteY2" fmla="*/ 108301 h 180036"/>
                <a:gd name="connsiteX3" fmla="*/ 26087 w 268692"/>
                <a:gd name="connsiteY3" fmla="*/ 92013 h 180036"/>
                <a:gd name="connsiteX4" fmla="*/ 846 w 268692"/>
                <a:gd name="connsiteY4" fmla="*/ 36197 h 180036"/>
                <a:gd name="connsiteX5" fmla="*/ 39423 w 268692"/>
                <a:gd name="connsiteY5" fmla="*/ 4002 h 180036"/>
                <a:gd name="connsiteX6" fmla="*/ 241638 w 268692"/>
                <a:gd name="connsiteY6" fmla="*/ 95347 h 180036"/>
                <a:gd name="connsiteX7" fmla="*/ 268689 w 268692"/>
                <a:gd name="connsiteY7" fmla="*/ 140686 h 18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692" h="180036">
                  <a:moveTo>
                    <a:pt x="268689" y="140686"/>
                  </a:moveTo>
                  <a:cubicBezTo>
                    <a:pt x="261069" y="143639"/>
                    <a:pt x="252973" y="145639"/>
                    <a:pt x="245924" y="149640"/>
                  </a:cubicBezTo>
                  <a:cubicBezTo>
                    <a:pt x="157818" y="200027"/>
                    <a:pt x="100954" y="188787"/>
                    <a:pt x="38660" y="108301"/>
                  </a:cubicBezTo>
                  <a:cubicBezTo>
                    <a:pt x="34470" y="102872"/>
                    <a:pt x="30279" y="97443"/>
                    <a:pt x="26087" y="92013"/>
                  </a:cubicBezTo>
                  <a:cubicBezTo>
                    <a:pt x="15515" y="74392"/>
                    <a:pt x="4180" y="56771"/>
                    <a:pt x="846" y="36197"/>
                  </a:cubicBezTo>
                  <a:cubicBezTo>
                    <a:pt x="-4012" y="6955"/>
                    <a:pt x="12467" y="-7618"/>
                    <a:pt x="39423" y="4002"/>
                  </a:cubicBezTo>
                  <a:cubicBezTo>
                    <a:pt x="107241" y="33339"/>
                    <a:pt x="174201" y="64962"/>
                    <a:pt x="241638" y="95347"/>
                  </a:cubicBezTo>
                  <a:cubicBezTo>
                    <a:pt x="261546" y="104301"/>
                    <a:pt x="268880" y="120017"/>
                    <a:pt x="268689" y="1406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180EBDA-E3C9-435A-91B3-031764DCE636}"/>
                </a:ext>
              </a:extLst>
            </p:cNvPr>
            <p:cNvSpPr/>
            <p:nvPr/>
          </p:nvSpPr>
          <p:spPr>
            <a:xfrm>
              <a:off x="8669649" y="2096121"/>
              <a:ext cx="482461" cy="1064081"/>
            </a:xfrm>
            <a:custGeom>
              <a:avLst/>
              <a:gdLst>
                <a:gd name="connsiteX0" fmla="*/ 196197 w 687234"/>
                <a:gd name="connsiteY0" fmla="*/ 953738 h 1515713"/>
                <a:gd name="connsiteX1" fmla="*/ 591389 w 687234"/>
                <a:gd name="connsiteY1" fmla="*/ 468249 h 1515713"/>
                <a:gd name="connsiteX2" fmla="*/ 635776 w 687234"/>
                <a:gd name="connsiteY2" fmla="*/ 129254 h 1515713"/>
                <a:gd name="connsiteX3" fmla="*/ 566624 w 687234"/>
                <a:gd name="connsiteY3" fmla="*/ 0 h 1515713"/>
                <a:gd name="connsiteX4" fmla="*/ 687210 w 687234"/>
                <a:gd name="connsiteY4" fmla="*/ 252984 h 1515713"/>
                <a:gd name="connsiteX5" fmla="*/ 442799 w 687234"/>
                <a:gd name="connsiteY5" fmla="*/ 778859 h 1515713"/>
                <a:gd name="connsiteX6" fmla="*/ 172956 w 687234"/>
                <a:gd name="connsiteY6" fmla="*/ 1075563 h 1515713"/>
                <a:gd name="connsiteX7" fmla="*/ 5697 w 687234"/>
                <a:gd name="connsiteY7" fmla="*/ 1515713 h 1515713"/>
                <a:gd name="connsiteX8" fmla="*/ 24747 w 687234"/>
                <a:gd name="connsiteY8" fmla="*/ 1239488 h 1515713"/>
                <a:gd name="connsiteX9" fmla="*/ 196197 w 687234"/>
                <a:gd name="connsiteY9" fmla="*/ 953738 h 151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7234" h="1515713">
                  <a:moveTo>
                    <a:pt x="196197" y="953738"/>
                  </a:moveTo>
                  <a:cubicBezTo>
                    <a:pt x="339262" y="798957"/>
                    <a:pt x="494710" y="660940"/>
                    <a:pt x="591389" y="468249"/>
                  </a:cubicBezTo>
                  <a:cubicBezTo>
                    <a:pt x="645586" y="360140"/>
                    <a:pt x="668542" y="249174"/>
                    <a:pt x="635776" y="129254"/>
                  </a:cubicBezTo>
                  <a:cubicBezTo>
                    <a:pt x="622345" y="80010"/>
                    <a:pt x="591103" y="42291"/>
                    <a:pt x="566624" y="0"/>
                  </a:cubicBezTo>
                  <a:cubicBezTo>
                    <a:pt x="615297" y="10858"/>
                    <a:pt x="686258" y="153067"/>
                    <a:pt x="687210" y="252984"/>
                  </a:cubicBezTo>
                  <a:cubicBezTo>
                    <a:pt x="689116" y="466820"/>
                    <a:pt x="579578" y="629126"/>
                    <a:pt x="442799" y="778859"/>
                  </a:cubicBezTo>
                  <a:cubicBezTo>
                    <a:pt x="352597" y="877538"/>
                    <a:pt x="253823" y="968883"/>
                    <a:pt x="172956" y="1075563"/>
                  </a:cubicBezTo>
                  <a:cubicBezTo>
                    <a:pt x="84088" y="1192816"/>
                    <a:pt x="7602" y="1364361"/>
                    <a:pt x="5697" y="1515713"/>
                  </a:cubicBezTo>
                  <a:cubicBezTo>
                    <a:pt x="-3828" y="1468088"/>
                    <a:pt x="-3828" y="1325213"/>
                    <a:pt x="24747" y="1239488"/>
                  </a:cubicBezTo>
                  <a:cubicBezTo>
                    <a:pt x="60561" y="1172528"/>
                    <a:pt x="91422" y="1068038"/>
                    <a:pt x="196197" y="953738"/>
                  </a:cubicBezTo>
                  <a:close/>
                </a:path>
              </a:pathLst>
            </a:custGeom>
            <a:solidFill>
              <a:srgbClr val="E09D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C845F6B-4448-4399-A95A-FE18F50D3461}"/>
                </a:ext>
              </a:extLst>
            </p:cNvPr>
            <p:cNvSpPr/>
            <p:nvPr/>
          </p:nvSpPr>
          <p:spPr>
            <a:xfrm>
              <a:off x="8693617" y="3661295"/>
              <a:ext cx="100333" cy="82938"/>
            </a:xfrm>
            <a:custGeom>
              <a:avLst/>
              <a:gdLst>
                <a:gd name="connsiteX0" fmla="*/ 142911 w 142918"/>
                <a:gd name="connsiteY0" fmla="*/ 32797 h 118139"/>
                <a:gd name="connsiteX1" fmla="*/ 126242 w 142918"/>
                <a:gd name="connsiteY1" fmla="*/ 66610 h 118139"/>
                <a:gd name="connsiteX2" fmla="*/ 60044 w 142918"/>
                <a:gd name="connsiteY2" fmla="*/ 105473 h 118139"/>
                <a:gd name="connsiteX3" fmla="*/ 3941 w 142918"/>
                <a:gd name="connsiteY3" fmla="*/ 109378 h 118139"/>
                <a:gd name="connsiteX4" fmla="*/ 22325 w 142918"/>
                <a:gd name="connsiteY4" fmla="*/ 54514 h 118139"/>
                <a:gd name="connsiteX5" fmla="*/ 107669 w 142918"/>
                <a:gd name="connsiteY5" fmla="*/ 507 h 118139"/>
                <a:gd name="connsiteX6" fmla="*/ 142911 w 142918"/>
                <a:gd name="connsiteY6" fmla="*/ 32797 h 11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18" h="118139">
                  <a:moveTo>
                    <a:pt x="142911" y="32797"/>
                  </a:moveTo>
                  <a:cubicBezTo>
                    <a:pt x="143197" y="48227"/>
                    <a:pt x="135005" y="58419"/>
                    <a:pt x="126242" y="66610"/>
                  </a:cubicBezTo>
                  <a:cubicBezTo>
                    <a:pt x="107288" y="84327"/>
                    <a:pt x="87952" y="100901"/>
                    <a:pt x="60044" y="105473"/>
                  </a:cubicBezTo>
                  <a:cubicBezTo>
                    <a:pt x="40803" y="108616"/>
                    <a:pt x="18420" y="129761"/>
                    <a:pt x="3941" y="109378"/>
                  </a:cubicBezTo>
                  <a:cubicBezTo>
                    <a:pt x="-8536" y="91852"/>
                    <a:pt x="11657" y="70135"/>
                    <a:pt x="22325" y="54514"/>
                  </a:cubicBezTo>
                  <a:cubicBezTo>
                    <a:pt x="42232" y="25367"/>
                    <a:pt x="64330" y="-4256"/>
                    <a:pt x="107669" y="507"/>
                  </a:cubicBezTo>
                  <a:cubicBezTo>
                    <a:pt x="129481" y="2888"/>
                    <a:pt x="137768" y="16318"/>
                    <a:pt x="142911" y="32797"/>
                  </a:cubicBezTo>
                  <a:close/>
                </a:path>
              </a:pathLst>
            </a:custGeom>
            <a:solidFill>
              <a:srgbClr val="233C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68DD960-FBC3-4E3F-9DF1-27297B92FBE5}"/>
                </a:ext>
              </a:extLst>
            </p:cNvPr>
            <p:cNvSpPr/>
            <p:nvPr/>
          </p:nvSpPr>
          <p:spPr>
            <a:xfrm>
              <a:off x="8550891" y="3661553"/>
              <a:ext cx="93297" cy="81310"/>
            </a:xfrm>
            <a:custGeom>
              <a:avLst/>
              <a:gdLst>
                <a:gd name="connsiteX0" fmla="*/ 171 w 132896"/>
                <a:gd name="connsiteY0" fmla="*/ 36334 h 115821"/>
                <a:gd name="connsiteX1" fmla="*/ 37319 w 132896"/>
                <a:gd name="connsiteY1" fmla="*/ 139 h 115821"/>
                <a:gd name="connsiteX2" fmla="*/ 132854 w 132896"/>
                <a:gd name="connsiteY2" fmla="*/ 99866 h 115821"/>
                <a:gd name="connsiteX3" fmla="*/ 118090 w 132896"/>
                <a:gd name="connsiteY3" fmla="*/ 115106 h 115821"/>
                <a:gd name="connsiteX4" fmla="*/ 8077 w 132896"/>
                <a:gd name="connsiteY4" fmla="*/ 67290 h 115821"/>
                <a:gd name="connsiteX5" fmla="*/ 171 w 132896"/>
                <a:gd name="connsiteY5" fmla="*/ 36334 h 11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96" h="115821">
                  <a:moveTo>
                    <a:pt x="171" y="36334"/>
                  </a:moveTo>
                  <a:cubicBezTo>
                    <a:pt x="-1639" y="9569"/>
                    <a:pt x="10934" y="-1385"/>
                    <a:pt x="37319" y="139"/>
                  </a:cubicBezTo>
                  <a:cubicBezTo>
                    <a:pt x="77419" y="2425"/>
                    <a:pt x="134664" y="61480"/>
                    <a:pt x="132854" y="99866"/>
                  </a:cubicBezTo>
                  <a:cubicBezTo>
                    <a:pt x="132378" y="109581"/>
                    <a:pt x="126758" y="118439"/>
                    <a:pt x="118090" y="115106"/>
                  </a:cubicBezTo>
                  <a:cubicBezTo>
                    <a:pt x="80848" y="100818"/>
                    <a:pt x="35413" y="105200"/>
                    <a:pt x="8077" y="67290"/>
                  </a:cubicBezTo>
                  <a:cubicBezTo>
                    <a:pt x="1123" y="57480"/>
                    <a:pt x="838" y="47097"/>
                    <a:pt x="171" y="36334"/>
                  </a:cubicBezTo>
                  <a:close/>
                </a:path>
              </a:pathLst>
            </a:custGeom>
            <a:solidFill>
              <a:srgbClr val="223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D348C6E-E9D8-4F4E-9599-434827E2AAEB}"/>
                </a:ext>
              </a:extLst>
            </p:cNvPr>
            <p:cNvSpPr/>
            <p:nvPr/>
          </p:nvSpPr>
          <p:spPr>
            <a:xfrm>
              <a:off x="8525547" y="2677463"/>
              <a:ext cx="305703" cy="1763410"/>
            </a:xfrm>
            <a:custGeom>
              <a:avLst/>
              <a:gdLst>
                <a:gd name="connsiteX0" fmla="*/ 401366 w 435454"/>
                <a:gd name="connsiteY0" fmla="*/ 1402101 h 2511861"/>
                <a:gd name="connsiteX1" fmla="*/ 320403 w 435454"/>
                <a:gd name="connsiteY1" fmla="*/ 1370002 h 2511861"/>
                <a:gd name="connsiteX2" fmla="*/ 255347 w 435454"/>
                <a:gd name="connsiteY2" fmla="*/ 1408673 h 2511861"/>
                <a:gd name="connsiteX3" fmla="*/ 230011 w 435454"/>
                <a:gd name="connsiteY3" fmla="*/ 1440106 h 2511861"/>
                <a:gd name="connsiteX4" fmla="*/ 220486 w 435454"/>
                <a:gd name="connsiteY4" fmla="*/ 725731 h 2511861"/>
                <a:gd name="connsiteX5" fmla="*/ 201722 w 435454"/>
                <a:gd name="connsiteY5" fmla="*/ 624576 h 2511861"/>
                <a:gd name="connsiteX6" fmla="*/ 306211 w 435454"/>
                <a:gd name="connsiteY6" fmla="*/ 278056 h 2511861"/>
                <a:gd name="connsiteX7" fmla="*/ 418606 w 435454"/>
                <a:gd name="connsiteY7" fmla="*/ 88794 h 2511861"/>
                <a:gd name="connsiteX8" fmla="*/ 435370 w 435454"/>
                <a:gd name="connsiteY8" fmla="*/ 18500 h 2511861"/>
                <a:gd name="connsiteX9" fmla="*/ 421654 w 435454"/>
                <a:gd name="connsiteY9" fmla="*/ 307 h 2511861"/>
                <a:gd name="connsiteX10" fmla="*/ 403937 w 435454"/>
                <a:gd name="connsiteY10" fmla="*/ 13356 h 2511861"/>
                <a:gd name="connsiteX11" fmla="*/ 284875 w 435454"/>
                <a:gd name="connsiteY11" fmla="*/ 248624 h 2511861"/>
                <a:gd name="connsiteX12" fmla="*/ 188768 w 435454"/>
                <a:gd name="connsiteY12" fmla="*/ 416359 h 2511861"/>
                <a:gd name="connsiteX13" fmla="*/ 175623 w 435454"/>
                <a:gd name="connsiteY13" fmla="*/ 604002 h 2511861"/>
                <a:gd name="connsiteX14" fmla="*/ 182386 w 435454"/>
                <a:gd name="connsiteY14" fmla="*/ 1440201 h 2511861"/>
                <a:gd name="connsiteX15" fmla="*/ 129617 w 435454"/>
                <a:gd name="connsiteY15" fmla="*/ 1386099 h 2511861"/>
                <a:gd name="connsiteX16" fmla="*/ 28557 w 435454"/>
                <a:gd name="connsiteY16" fmla="*/ 1378194 h 2511861"/>
                <a:gd name="connsiteX17" fmla="*/ 7031 w 435454"/>
                <a:gd name="connsiteY17" fmla="*/ 1466967 h 2511861"/>
                <a:gd name="connsiteX18" fmla="*/ 105805 w 435454"/>
                <a:gd name="connsiteY18" fmla="*/ 1536499 h 2511861"/>
                <a:gd name="connsiteX19" fmla="*/ 133142 w 435454"/>
                <a:gd name="connsiteY19" fmla="*/ 1569360 h 2511861"/>
                <a:gd name="connsiteX20" fmla="*/ 51608 w 435454"/>
                <a:gd name="connsiteY20" fmla="*/ 1739191 h 2511861"/>
                <a:gd name="connsiteX21" fmla="*/ 62276 w 435454"/>
                <a:gd name="connsiteY21" fmla="*/ 1762622 h 2511861"/>
                <a:gd name="connsiteX22" fmla="*/ 81516 w 435454"/>
                <a:gd name="connsiteY22" fmla="*/ 1744525 h 2511861"/>
                <a:gd name="connsiteX23" fmla="*/ 85612 w 435454"/>
                <a:gd name="connsiteY23" fmla="*/ 1720141 h 2511861"/>
                <a:gd name="connsiteX24" fmla="*/ 169622 w 435454"/>
                <a:gd name="connsiteY24" fmla="*/ 1578790 h 2511861"/>
                <a:gd name="connsiteX25" fmla="*/ 190958 w 435454"/>
                <a:gd name="connsiteY25" fmla="*/ 1570122 h 2511861"/>
                <a:gd name="connsiteX26" fmla="*/ 197531 w 435454"/>
                <a:gd name="connsiteY26" fmla="*/ 1591935 h 2511861"/>
                <a:gd name="connsiteX27" fmla="*/ 201150 w 435454"/>
                <a:gd name="connsiteY27" fmla="*/ 2495667 h 2511861"/>
                <a:gd name="connsiteX28" fmla="*/ 244013 w 435454"/>
                <a:gd name="connsiteY28" fmla="*/ 2496714 h 2511861"/>
                <a:gd name="connsiteX29" fmla="*/ 252299 w 435454"/>
                <a:gd name="connsiteY29" fmla="*/ 1624701 h 2511861"/>
                <a:gd name="connsiteX30" fmla="*/ 310402 w 435454"/>
                <a:gd name="connsiteY30" fmla="*/ 1739762 h 2511861"/>
                <a:gd name="connsiteX31" fmla="*/ 352788 w 435454"/>
                <a:gd name="connsiteY31" fmla="*/ 1774243 h 2511861"/>
                <a:gd name="connsiteX32" fmla="*/ 378315 w 435454"/>
                <a:gd name="connsiteY32" fmla="*/ 1724522 h 2511861"/>
                <a:gd name="connsiteX33" fmla="*/ 330881 w 435454"/>
                <a:gd name="connsiteY33" fmla="*/ 1599269 h 2511861"/>
                <a:gd name="connsiteX34" fmla="*/ 282589 w 435454"/>
                <a:gd name="connsiteY34" fmla="*/ 1539452 h 2511861"/>
                <a:gd name="connsiteX35" fmla="*/ 370028 w 435454"/>
                <a:gd name="connsiteY35" fmla="*/ 1509353 h 2511861"/>
                <a:gd name="connsiteX36" fmla="*/ 401366 w 435454"/>
                <a:gd name="connsiteY36" fmla="*/ 1402101 h 251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454" h="2511861">
                  <a:moveTo>
                    <a:pt x="401366" y="1402101"/>
                  </a:moveTo>
                  <a:cubicBezTo>
                    <a:pt x="386221" y="1363049"/>
                    <a:pt x="351645" y="1370859"/>
                    <a:pt x="320403" y="1370002"/>
                  </a:cubicBezTo>
                  <a:cubicBezTo>
                    <a:pt x="290114" y="1369240"/>
                    <a:pt x="273921" y="1391052"/>
                    <a:pt x="255347" y="1408673"/>
                  </a:cubicBezTo>
                  <a:cubicBezTo>
                    <a:pt x="247346" y="1416198"/>
                    <a:pt x="240584" y="1443059"/>
                    <a:pt x="230011" y="1440106"/>
                  </a:cubicBezTo>
                  <a:cubicBezTo>
                    <a:pt x="216771" y="1436487"/>
                    <a:pt x="220486" y="763831"/>
                    <a:pt x="220486" y="725731"/>
                  </a:cubicBezTo>
                  <a:cubicBezTo>
                    <a:pt x="205151" y="689631"/>
                    <a:pt x="198483" y="664771"/>
                    <a:pt x="201722" y="624576"/>
                  </a:cubicBezTo>
                  <a:cubicBezTo>
                    <a:pt x="212961" y="609526"/>
                    <a:pt x="179433" y="425884"/>
                    <a:pt x="306211" y="278056"/>
                  </a:cubicBezTo>
                  <a:cubicBezTo>
                    <a:pt x="342977" y="235193"/>
                    <a:pt x="410986" y="116131"/>
                    <a:pt x="418606" y="88794"/>
                  </a:cubicBezTo>
                  <a:cubicBezTo>
                    <a:pt x="425750" y="62981"/>
                    <a:pt x="436513" y="43360"/>
                    <a:pt x="435370" y="18500"/>
                  </a:cubicBezTo>
                  <a:cubicBezTo>
                    <a:pt x="434989" y="9927"/>
                    <a:pt x="431274" y="1926"/>
                    <a:pt x="421654" y="307"/>
                  </a:cubicBezTo>
                  <a:cubicBezTo>
                    <a:pt x="411938" y="-1407"/>
                    <a:pt x="405842" y="4212"/>
                    <a:pt x="403937" y="13356"/>
                  </a:cubicBezTo>
                  <a:cubicBezTo>
                    <a:pt x="385078" y="102320"/>
                    <a:pt x="336786" y="176043"/>
                    <a:pt x="284875" y="248624"/>
                  </a:cubicBezTo>
                  <a:cubicBezTo>
                    <a:pt x="248204" y="299964"/>
                    <a:pt x="201055" y="351589"/>
                    <a:pt x="188768" y="416359"/>
                  </a:cubicBezTo>
                  <a:cubicBezTo>
                    <a:pt x="184100" y="416073"/>
                    <a:pt x="175623" y="587428"/>
                    <a:pt x="175623" y="604002"/>
                  </a:cubicBezTo>
                  <a:cubicBezTo>
                    <a:pt x="176195" y="803550"/>
                    <a:pt x="182386" y="1344951"/>
                    <a:pt x="182386" y="1440201"/>
                  </a:cubicBezTo>
                  <a:cubicBezTo>
                    <a:pt x="148667" y="1428581"/>
                    <a:pt x="152954" y="1403054"/>
                    <a:pt x="129617" y="1386099"/>
                  </a:cubicBezTo>
                  <a:cubicBezTo>
                    <a:pt x="97232" y="1362572"/>
                    <a:pt x="60561" y="1361715"/>
                    <a:pt x="28557" y="1378194"/>
                  </a:cubicBezTo>
                  <a:cubicBezTo>
                    <a:pt x="-7162" y="1396577"/>
                    <a:pt x="-2971" y="1436201"/>
                    <a:pt x="7031" y="1466967"/>
                  </a:cubicBezTo>
                  <a:cubicBezTo>
                    <a:pt x="21699" y="1511734"/>
                    <a:pt x="62180" y="1529070"/>
                    <a:pt x="105805" y="1536499"/>
                  </a:cubicBezTo>
                  <a:cubicBezTo>
                    <a:pt x="125998" y="1539928"/>
                    <a:pt x="142190" y="1543262"/>
                    <a:pt x="133142" y="1569360"/>
                  </a:cubicBezTo>
                  <a:cubicBezTo>
                    <a:pt x="85707" y="1616223"/>
                    <a:pt x="55513" y="1671468"/>
                    <a:pt x="51608" y="1739191"/>
                  </a:cubicBezTo>
                  <a:cubicBezTo>
                    <a:pt x="51036" y="1748526"/>
                    <a:pt x="49893" y="1760813"/>
                    <a:pt x="62276" y="1762622"/>
                  </a:cubicBezTo>
                  <a:cubicBezTo>
                    <a:pt x="73420" y="1764242"/>
                    <a:pt x="78563" y="1753669"/>
                    <a:pt x="81516" y="1744525"/>
                  </a:cubicBezTo>
                  <a:cubicBezTo>
                    <a:pt x="83993" y="1736810"/>
                    <a:pt x="84278" y="1728237"/>
                    <a:pt x="85612" y="1720141"/>
                  </a:cubicBezTo>
                  <a:cubicBezTo>
                    <a:pt x="94851" y="1661943"/>
                    <a:pt x="125998" y="1616700"/>
                    <a:pt x="169622" y="1578790"/>
                  </a:cubicBezTo>
                  <a:cubicBezTo>
                    <a:pt x="176099" y="1573170"/>
                    <a:pt x="182291" y="1566503"/>
                    <a:pt x="190958" y="1570122"/>
                  </a:cubicBezTo>
                  <a:cubicBezTo>
                    <a:pt x="200483" y="1574123"/>
                    <a:pt x="197435" y="1584314"/>
                    <a:pt x="197531" y="1591935"/>
                  </a:cubicBezTo>
                  <a:cubicBezTo>
                    <a:pt x="199340" y="1772338"/>
                    <a:pt x="184100" y="2389463"/>
                    <a:pt x="201150" y="2495667"/>
                  </a:cubicBezTo>
                  <a:cubicBezTo>
                    <a:pt x="214961" y="2515860"/>
                    <a:pt x="229249" y="2518241"/>
                    <a:pt x="244013" y="2496714"/>
                  </a:cubicBezTo>
                  <a:cubicBezTo>
                    <a:pt x="234964" y="2361555"/>
                    <a:pt x="246299" y="1678612"/>
                    <a:pt x="252299" y="1624701"/>
                  </a:cubicBezTo>
                  <a:cubicBezTo>
                    <a:pt x="289733" y="1663181"/>
                    <a:pt x="298972" y="1701853"/>
                    <a:pt x="310402" y="1739762"/>
                  </a:cubicBezTo>
                  <a:cubicBezTo>
                    <a:pt x="316498" y="1760051"/>
                    <a:pt x="325451" y="1781006"/>
                    <a:pt x="352788" y="1774243"/>
                  </a:cubicBezTo>
                  <a:cubicBezTo>
                    <a:pt x="378410" y="1767861"/>
                    <a:pt x="379649" y="1746144"/>
                    <a:pt x="378315" y="1724522"/>
                  </a:cubicBezTo>
                  <a:cubicBezTo>
                    <a:pt x="375458" y="1677945"/>
                    <a:pt x="358694" y="1636512"/>
                    <a:pt x="330881" y="1599269"/>
                  </a:cubicBezTo>
                  <a:cubicBezTo>
                    <a:pt x="322213" y="1587744"/>
                    <a:pt x="290018" y="1555454"/>
                    <a:pt x="282589" y="1539452"/>
                  </a:cubicBezTo>
                  <a:cubicBezTo>
                    <a:pt x="315355" y="1537547"/>
                    <a:pt x="344787" y="1529070"/>
                    <a:pt x="370028" y="1509353"/>
                  </a:cubicBezTo>
                  <a:cubicBezTo>
                    <a:pt x="401366" y="1484778"/>
                    <a:pt x="415748" y="1439058"/>
                    <a:pt x="401366" y="14021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" name="그룹 15">
            <a:extLst>
              <a:ext uri="{FF2B5EF4-FFF2-40B4-BE49-F238E27FC236}">
                <a16:creationId xmlns:a16="http://schemas.microsoft.com/office/drawing/2014/main" id="{827E34AD-B891-4820-98C1-892666130534}"/>
              </a:ext>
            </a:extLst>
          </p:cNvPr>
          <p:cNvGrpSpPr/>
          <p:nvPr/>
        </p:nvGrpSpPr>
        <p:grpSpPr>
          <a:xfrm>
            <a:off x="1182444" y="3238838"/>
            <a:ext cx="5580306" cy="839461"/>
            <a:chOff x="467544" y="1934588"/>
            <a:chExt cx="4248200" cy="839461"/>
          </a:xfrm>
        </p:grpSpPr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9FB29BC6-3DFD-447F-B321-66E2930E76D7}"/>
                </a:ext>
              </a:extLst>
            </p:cNvPr>
            <p:cNvSpPr/>
            <p:nvPr/>
          </p:nvSpPr>
          <p:spPr>
            <a:xfrm>
              <a:off x="797293" y="2312384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2A016460-552C-42D9-A282-2466FCECE42D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1. Contents Here A</a:t>
              </a:r>
              <a:endParaRPr lang="ko-KR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5" name="그룹 18">
            <a:extLst>
              <a:ext uri="{FF2B5EF4-FFF2-40B4-BE49-F238E27FC236}">
                <a16:creationId xmlns:a16="http://schemas.microsoft.com/office/drawing/2014/main" id="{EBC8309D-FB8B-428E-B90F-48025A984DE0}"/>
              </a:ext>
            </a:extLst>
          </p:cNvPr>
          <p:cNvGrpSpPr/>
          <p:nvPr/>
        </p:nvGrpSpPr>
        <p:grpSpPr>
          <a:xfrm>
            <a:off x="1182444" y="4207345"/>
            <a:ext cx="5580306" cy="839461"/>
            <a:chOff x="467544" y="2816016"/>
            <a:chExt cx="4248200" cy="839461"/>
          </a:xfrm>
        </p:grpSpPr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9F464782-DA3B-4378-BCA5-A58E4F41C8D4}"/>
                </a:ext>
              </a:extLst>
            </p:cNvPr>
            <p:cNvSpPr/>
            <p:nvPr/>
          </p:nvSpPr>
          <p:spPr>
            <a:xfrm>
              <a:off x="797293" y="3193812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1CCC96A6-A0EF-47F6-ACEE-20756E0CFE81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2. Contents Here B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8" name="그룹 21">
            <a:extLst>
              <a:ext uri="{FF2B5EF4-FFF2-40B4-BE49-F238E27FC236}">
                <a16:creationId xmlns:a16="http://schemas.microsoft.com/office/drawing/2014/main" id="{F78DF058-017B-4EC2-85C0-07DD5A8BB886}"/>
              </a:ext>
            </a:extLst>
          </p:cNvPr>
          <p:cNvGrpSpPr/>
          <p:nvPr/>
        </p:nvGrpSpPr>
        <p:grpSpPr>
          <a:xfrm>
            <a:off x="1182444" y="5175852"/>
            <a:ext cx="5580306" cy="839461"/>
            <a:chOff x="467544" y="3697444"/>
            <a:chExt cx="4248200" cy="839461"/>
          </a:xfrm>
        </p:grpSpPr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E403669A-204B-414F-ADD6-09E11E745FF5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CE021DE9-1909-4B64-9D73-A616F018CA7C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</a:rPr>
                <a:t>3. Contents Here C</a:t>
              </a:r>
              <a:endParaRPr lang="ko-KR" altLang="en-US" sz="20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6BEEF28-5FBE-4098-9AEE-6FDE1E5536C0}"/>
              </a:ext>
            </a:extLst>
          </p:cNvPr>
          <p:cNvSpPr txBox="1"/>
          <p:nvPr/>
        </p:nvSpPr>
        <p:spPr>
          <a:xfrm>
            <a:off x="883672" y="2100305"/>
            <a:ext cx="606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204BF-28FF-4DDC-B1FF-92DA012B0041}"/>
              </a:ext>
            </a:extLst>
          </p:cNvPr>
          <p:cNvSpPr txBox="1"/>
          <p:nvPr/>
        </p:nvSpPr>
        <p:spPr>
          <a:xfrm>
            <a:off x="883672" y="1783626"/>
            <a:ext cx="6064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C61601-1859-4525-8B38-C50BDEBC1A68}"/>
              </a:ext>
            </a:extLst>
          </p:cNvPr>
          <p:cNvSpPr txBox="1"/>
          <p:nvPr/>
        </p:nvSpPr>
        <p:spPr>
          <a:xfrm>
            <a:off x="883672" y="2601651"/>
            <a:ext cx="606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A136A-B2B5-463D-975D-8CF10DC76AED}"/>
              </a:ext>
            </a:extLst>
          </p:cNvPr>
          <p:cNvGrpSpPr/>
          <p:nvPr/>
        </p:nvGrpSpPr>
        <p:grpSpPr>
          <a:xfrm rot="5400000">
            <a:off x="3337914" y="2936684"/>
            <a:ext cx="1909575" cy="3922295"/>
            <a:chOff x="4422764" y="1633717"/>
            <a:chExt cx="2238764" cy="4598456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5383F3A-7DB5-4B26-B6F6-2305E810AB9F}"/>
                </a:ext>
              </a:extLst>
            </p:cNvPr>
            <p:cNvSpPr/>
            <p:nvPr/>
          </p:nvSpPr>
          <p:spPr>
            <a:xfrm>
              <a:off x="4422764" y="1633717"/>
              <a:ext cx="1522699" cy="1653702"/>
            </a:xfrm>
            <a:custGeom>
              <a:avLst/>
              <a:gdLst>
                <a:gd name="connsiteX0" fmla="*/ 0 w 1535191"/>
                <a:gd name="connsiteY0" fmla="*/ 0 h 1667269"/>
                <a:gd name="connsiteX1" fmla="*/ 176366 w 1535191"/>
                <a:gd name="connsiteY1" fmla="*/ 8906 h 1667269"/>
                <a:gd name="connsiteX2" fmla="*/ 1415519 w 1535191"/>
                <a:gd name="connsiteY2" fmla="*/ 526964 h 1667269"/>
                <a:gd name="connsiteX3" fmla="*/ 1535191 w 1535191"/>
                <a:gd name="connsiteY3" fmla="*/ 635730 h 1667269"/>
                <a:gd name="connsiteX4" fmla="*/ 503653 w 1535191"/>
                <a:gd name="connsiteY4" fmla="*/ 1667269 h 1667269"/>
                <a:gd name="connsiteX5" fmla="*/ 422829 w 1535191"/>
                <a:gd name="connsiteY5" fmla="*/ 1600583 h 1667269"/>
                <a:gd name="connsiteX6" fmla="*/ 27510 w 1535191"/>
                <a:gd name="connsiteY6" fmla="*/ 1457273 h 1667269"/>
                <a:gd name="connsiteX7" fmla="*/ 0 w 1535191"/>
                <a:gd name="connsiteY7" fmla="*/ 1455884 h 1667269"/>
                <a:gd name="connsiteX8" fmla="*/ 0 w 1535191"/>
                <a:gd name="connsiteY8" fmla="*/ 0 h 166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191" h="1667269">
                  <a:moveTo>
                    <a:pt x="0" y="0"/>
                  </a:moveTo>
                  <a:lnTo>
                    <a:pt x="176366" y="8906"/>
                  </a:lnTo>
                  <a:cubicBezTo>
                    <a:pt x="644552" y="56453"/>
                    <a:pt x="1071604" y="243140"/>
                    <a:pt x="1415519" y="526964"/>
                  </a:cubicBezTo>
                  <a:lnTo>
                    <a:pt x="1535191" y="635730"/>
                  </a:lnTo>
                  <a:lnTo>
                    <a:pt x="503653" y="1667269"/>
                  </a:lnTo>
                  <a:lnTo>
                    <a:pt x="422829" y="1600583"/>
                  </a:lnTo>
                  <a:cubicBezTo>
                    <a:pt x="307746" y="1522834"/>
                    <a:pt x="172952" y="1472044"/>
                    <a:pt x="27510" y="1457273"/>
                  </a:cubicBezTo>
                  <a:lnTo>
                    <a:pt x="0" y="1455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C090273-AAFE-4D4A-A24B-DBBED7FEE367}"/>
                </a:ext>
              </a:extLst>
            </p:cNvPr>
            <p:cNvSpPr/>
            <p:nvPr/>
          </p:nvSpPr>
          <p:spPr>
            <a:xfrm>
              <a:off x="5007826" y="2349783"/>
              <a:ext cx="1653702" cy="1522698"/>
            </a:xfrm>
            <a:custGeom>
              <a:avLst/>
              <a:gdLst>
                <a:gd name="connsiteX0" fmla="*/ 1031539 w 1667268"/>
                <a:gd name="connsiteY0" fmla="*/ 0 h 1535190"/>
                <a:gd name="connsiteX1" fmla="*/ 1140304 w 1667268"/>
                <a:gd name="connsiteY1" fmla="*/ 119671 h 1535190"/>
                <a:gd name="connsiteX2" fmla="*/ 1658362 w 1667268"/>
                <a:gd name="connsiteY2" fmla="*/ 1358824 h 1535190"/>
                <a:gd name="connsiteX3" fmla="*/ 1667268 w 1667268"/>
                <a:gd name="connsiteY3" fmla="*/ 1535190 h 1535190"/>
                <a:gd name="connsiteX4" fmla="*/ 211384 w 1667268"/>
                <a:gd name="connsiteY4" fmla="*/ 1535190 h 1535190"/>
                <a:gd name="connsiteX5" fmla="*/ 209995 w 1667268"/>
                <a:gd name="connsiteY5" fmla="*/ 1507680 h 1535190"/>
                <a:gd name="connsiteX6" fmla="*/ 66685 w 1667268"/>
                <a:gd name="connsiteY6" fmla="*/ 1112361 h 1535190"/>
                <a:gd name="connsiteX7" fmla="*/ 0 w 1667268"/>
                <a:gd name="connsiteY7" fmla="*/ 1031538 h 1535190"/>
                <a:gd name="connsiteX8" fmla="*/ 1031539 w 1667268"/>
                <a:gd name="connsiteY8" fmla="*/ 0 h 153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7268" h="1535190">
                  <a:moveTo>
                    <a:pt x="1031539" y="0"/>
                  </a:moveTo>
                  <a:lnTo>
                    <a:pt x="1140304" y="119671"/>
                  </a:lnTo>
                  <a:cubicBezTo>
                    <a:pt x="1424128" y="463587"/>
                    <a:pt x="1610815" y="890639"/>
                    <a:pt x="1658362" y="1358824"/>
                  </a:cubicBezTo>
                  <a:lnTo>
                    <a:pt x="1667268" y="1535190"/>
                  </a:lnTo>
                  <a:lnTo>
                    <a:pt x="211384" y="1535190"/>
                  </a:lnTo>
                  <a:lnTo>
                    <a:pt x="209995" y="1507680"/>
                  </a:lnTo>
                  <a:cubicBezTo>
                    <a:pt x="195224" y="1362238"/>
                    <a:pt x="144434" y="1227445"/>
                    <a:pt x="66685" y="1112361"/>
                  </a:cubicBezTo>
                  <a:lnTo>
                    <a:pt x="0" y="1031538"/>
                  </a:lnTo>
                  <a:lnTo>
                    <a:pt x="1031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0923524-0AE2-4B51-94F5-A6DAC462FAE2}"/>
                </a:ext>
              </a:extLst>
            </p:cNvPr>
            <p:cNvSpPr/>
            <p:nvPr/>
          </p:nvSpPr>
          <p:spPr>
            <a:xfrm>
              <a:off x="5007826" y="3993409"/>
              <a:ext cx="1653702" cy="1522699"/>
            </a:xfrm>
            <a:custGeom>
              <a:avLst/>
              <a:gdLst>
                <a:gd name="connsiteX0" fmla="*/ 211384 w 1667268"/>
                <a:gd name="connsiteY0" fmla="*/ 0 h 1535191"/>
                <a:gd name="connsiteX1" fmla="*/ 1667268 w 1667268"/>
                <a:gd name="connsiteY1" fmla="*/ 0 h 1535191"/>
                <a:gd name="connsiteX2" fmla="*/ 1658362 w 1667268"/>
                <a:gd name="connsiteY2" fmla="*/ 176366 h 1535191"/>
                <a:gd name="connsiteX3" fmla="*/ 1140304 w 1667268"/>
                <a:gd name="connsiteY3" fmla="*/ 1415519 h 1535191"/>
                <a:gd name="connsiteX4" fmla="*/ 1031539 w 1667268"/>
                <a:gd name="connsiteY4" fmla="*/ 1535191 h 1535191"/>
                <a:gd name="connsiteX5" fmla="*/ 0 w 1667268"/>
                <a:gd name="connsiteY5" fmla="*/ 503652 h 1535191"/>
                <a:gd name="connsiteX6" fmla="*/ 66685 w 1667268"/>
                <a:gd name="connsiteY6" fmla="*/ 422829 h 1535191"/>
                <a:gd name="connsiteX7" fmla="*/ 209995 w 1667268"/>
                <a:gd name="connsiteY7" fmla="*/ 27510 h 1535191"/>
                <a:gd name="connsiteX8" fmla="*/ 211384 w 1667268"/>
                <a:gd name="connsiteY8" fmla="*/ 0 h 153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7268" h="1535191">
                  <a:moveTo>
                    <a:pt x="211384" y="0"/>
                  </a:moveTo>
                  <a:lnTo>
                    <a:pt x="1667268" y="0"/>
                  </a:lnTo>
                  <a:lnTo>
                    <a:pt x="1658362" y="176366"/>
                  </a:lnTo>
                  <a:cubicBezTo>
                    <a:pt x="1610815" y="644552"/>
                    <a:pt x="1424128" y="1071604"/>
                    <a:pt x="1140304" y="1415519"/>
                  </a:cubicBezTo>
                  <a:lnTo>
                    <a:pt x="1031539" y="1535191"/>
                  </a:lnTo>
                  <a:lnTo>
                    <a:pt x="0" y="503652"/>
                  </a:lnTo>
                  <a:lnTo>
                    <a:pt x="66685" y="422829"/>
                  </a:lnTo>
                  <a:cubicBezTo>
                    <a:pt x="144434" y="307746"/>
                    <a:pt x="195224" y="172952"/>
                    <a:pt x="209995" y="27510"/>
                  </a:cubicBezTo>
                  <a:lnTo>
                    <a:pt x="2113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90237A6A-6E93-47FA-AD21-55D27B9CFAE1}"/>
                </a:ext>
              </a:extLst>
            </p:cNvPr>
            <p:cNvSpPr/>
            <p:nvPr/>
          </p:nvSpPr>
          <p:spPr>
            <a:xfrm>
              <a:off x="4422764" y="4578472"/>
              <a:ext cx="1522699" cy="1653701"/>
            </a:xfrm>
            <a:custGeom>
              <a:avLst/>
              <a:gdLst>
                <a:gd name="connsiteX0" fmla="*/ 503652 w 1535191"/>
                <a:gd name="connsiteY0" fmla="*/ 0 h 1667268"/>
                <a:gd name="connsiteX1" fmla="*/ 1535191 w 1535191"/>
                <a:gd name="connsiteY1" fmla="*/ 1031539 h 1667268"/>
                <a:gd name="connsiteX2" fmla="*/ 1415519 w 1535191"/>
                <a:gd name="connsiteY2" fmla="*/ 1140304 h 1667268"/>
                <a:gd name="connsiteX3" fmla="*/ 176366 w 1535191"/>
                <a:gd name="connsiteY3" fmla="*/ 1658362 h 1667268"/>
                <a:gd name="connsiteX4" fmla="*/ 0 w 1535191"/>
                <a:gd name="connsiteY4" fmla="*/ 1667268 h 1667268"/>
                <a:gd name="connsiteX5" fmla="*/ 0 w 1535191"/>
                <a:gd name="connsiteY5" fmla="*/ 211384 h 1667268"/>
                <a:gd name="connsiteX6" fmla="*/ 27510 w 1535191"/>
                <a:gd name="connsiteY6" fmla="*/ 209995 h 1667268"/>
                <a:gd name="connsiteX7" fmla="*/ 422829 w 1535191"/>
                <a:gd name="connsiteY7" fmla="*/ 66685 h 1667268"/>
                <a:gd name="connsiteX8" fmla="*/ 503652 w 1535191"/>
                <a:gd name="connsiteY8" fmla="*/ 0 h 16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191" h="1667268">
                  <a:moveTo>
                    <a:pt x="503652" y="0"/>
                  </a:moveTo>
                  <a:lnTo>
                    <a:pt x="1535191" y="1031539"/>
                  </a:lnTo>
                  <a:lnTo>
                    <a:pt x="1415519" y="1140304"/>
                  </a:lnTo>
                  <a:cubicBezTo>
                    <a:pt x="1071604" y="1424128"/>
                    <a:pt x="644552" y="1610815"/>
                    <a:pt x="176366" y="1658362"/>
                  </a:cubicBezTo>
                  <a:lnTo>
                    <a:pt x="0" y="1667268"/>
                  </a:lnTo>
                  <a:lnTo>
                    <a:pt x="0" y="211384"/>
                  </a:lnTo>
                  <a:lnTo>
                    <a:pt x="27510" y="209995"/>
                  </a:lnTo>
                  <a:cubicBezTo>
                    <a:pt x="172952" y="195224"/>
                    <a:pt x="307746" y="144434"/>
                    <a:pt x="422829" y="66685"/>
                  </a:cubicBezTo>
                  <a:lnTo>
                    <a:pt x="5036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CE62BF4-1DA0-40A2-9D14-E9AD3C89FEB2}"/>
              </a:ext>
            </a:extLst>
          </p:cNvPr>
          <p:cNvSpPr/>
          <p:nvPr/>
        </p:nvSpPr>
        <p:spPr>
          <a:xfrm rot="16200000">
            <a:off x="5086313" y="2479754"/>
            <a:ext cx="1298801" cy="1410540"/>
          </a:xfrm>
          <a:custGeom>
            <a:avLst/>
            <a:gdLst>
              <a:gd name="connsiteX0" fmla="*/ 0 w 1535191"/>
              <a:gd name="connsiteY0" fmla="*/ 0 h 1667269"/>
              <a:gd name="connsiteX1" fmla="*/ 176366 w 1535191"/>
              <a:gd name="connsiteY1" fmla="*/ 8906 h 1667269"/>
              <a:gd name="connsiteX2" fmla="*/ 1415519 w 1535191"/>
              <a:gd name="connsiteY2" fmla="*/ 526964 h 1667269"/>
              <a:gd name="connsiteX3" fmla="*/ 1535191 w 1535191"/>
              <a:gd name="connsiteY3" fmla="*/ 635730 h 1667269"/>
              <a:gd name="connsiteX4" fmla="*/ 503653 w 1535191"/>
              <a:gd name="connsiteY4" fmla="*/ 1667269 h 1667269"/>
              <a:gd name="connsiteX5" fmla="*/ 422829 w 1535191"/>
              <a:gd name="connsiteY5" fmla="*/ 1600583 h 1667269"/>
              <a:gd name="connsiteX6" fmla="*/ 27510 w 1535191"/>
              <a:gd name="connsiteY6" fmla="*/ 1457273 h 1667269"/>
              <a:gd name="connsiteX7" fmla="*/ 0 w 1535191"/>
              <a:gd name="connsiteY7" fmla="*/ 1455884 h 1667269"/>
              <a:gd name="connsiteX8" fmla="*/ 0 w 1535191"/>
              <a:gd name="connsiteY8" fmla="*/ 0 h 166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191" h="1667269">
                <a:moveTo>
                  <a:pt x="0" y="0"/>
                </a:moveTo>
                <a:lnTo>
                  <a:pt x="176366" y="8906"/>
                </a:lnTo>
                <a:cubicBezTo>
                  <a:pt x="644552" y="56453"/>
                  <a:pt x="1071604" y="243140"/>
                  <a:pt x="1415519" y="526964"/>
                </a:cubicBezTo>
                <a:lnTo>
                  <a:pt x="1535191" y="635730"/>
                </a:lnTo>
                <a:lnTo>
                  <a:pt x="503653" y="1667269"/>
                </a:lnTo>
                <a:lnTo>
                  <a:pt x="422829" y="1600583"/>
                </a:lnTo>
                <a:cubicBezTo>
                  <a:pt x="307746" y="1522834"/>
                  <a:pt x="172952" y="1472044"/>
                  <a:pt x="27510" y="1457273"/>
                </a:cubicBezTo>
                <a:lnTo>
                  <a:pt x="0" y="14558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1FBFB95-F669-4E1C-B782-D7F22BEAC3B2}"/>
              </a:ext>
            </a:extLst>
          </p:cNvPr>
          <p:cNvSpPr/>
          <p:nvPr/>
        </p:nvSpPr>
        <p:spPr>
          <a:xfrm rot="16200000">
            <a:off x="6841318" y="724749"/>
            <a:ext cx="1410541" cy="3810740"/>
          </a:xfrm>
          <a:custGeom>
            <a:avLst/>
            <a:gdLst>
              <a:gd name="connsiteX0" fmla="*/ 1410541 w 1410541"/>
              <a:gd name="connsiteY0" fmla="*/ 1298799 h 3810740"/>
              <a:gd name="connsiteX1" fmla="*/ 1410541 w 1410541"/>
              <a:gd name="connsiteY1" fmla="*/ 3810740 h 3810740"/>
              <a:gd name="connsiteX2" fmla="*/ 179997 w 1410541"/>
              <a:gd name="connsiteY2" fmla="*/ 3810740 h 3810740"/>
              <a:gd name="connsiteX3" fmla="*/ 179997 w 1410541"/>
              <a:gd name="connsiteY3" fmla="*/ 1298799 h 3810740"/>
              <a:gd name="connsiteX4" fmla="*/ 178835 w 1410541"/>
              <a:gd name="connsiteY4" fmla="*/ 1298799 h 3810740"/>
              <a:gd name="connsiteX5" fmla="*/ 177660 w 1410541"/>
              <a:gd name="connsiteY5" fmla="*/ 1275525 h 3810740"/>
              <a:gd name="connsiteX6" fmla="*/ 56417 w 1410541"/>
              <a:gd name="connsiteY6" fmla="*/ 941078 h 3810740"/>
              <a:gd name="connsiteX7" fmla="*/ 0 w 1410541"/>
              <a:gd name="connsiteY7" fmla="*/ 872700 h 3810740"/>
              <a:gd name="connsiteX8" fmla="*/ 872702 w 1410541"/>
              <a:gd name="connsiteY8" fmla="*/ 0 h 3810740"/>
              <a:gd name="connsiteX9" fmla="*/ 964719 w 1410541"/>
              <a:gd name="connsiteY9" fmla="*/ 101244 h 3810740"/>
              <a:gd name="connsiteX10" fmla="*/ 1403006 w 1410541"/>
              <a:gd name="connsiteY10" fmla="*/ 1149590 h 381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0541" h="3810740">
                <a:moveTo>
                  <a:pt x="1410541" y="1298799"/>
                </a:moveTo>
                <a:lnTo>
                  <a:pt x="1410541" y="3810740"/>
                </a:lnTo>
                <a:lnTo>
                  <a:pt x="179997" y="3810740"/>
                </a:lnTo>
                <a:lnTo>
                  <a:pt x="179997" y="1298799"/>
                </a:lnTo>
                <a:lnTo>
                  <a:pt x="178835" y="1298799"/>
                </a:lnTo>
                <a:lnTo>
                  <a:pt x="177660" y="1275525"/>
                </a:lnTo>
                <a:cubicBezTo>
                  <a:pt x="165163" y="1152478"/>
                  <a:pt x="122194" y="1038441"/>
                  <a:pt x="56417" y="941078"/>
                </a:cubicBezTo>
                <a:lnTo>
                  <a:pt x="0" y="872700"/>
                </a:lnTo>
                <a:lnTo>
                  <a:pt x="872702" y="0"/>
                </a:lnTo>
                <a:lnTo>
                  <a:pt x="964719" y="101244"/>
                </a:lnTo>
                <a:cubicBezTo>
                  <a:pt x="1204840" y="392203"/>
                  <a:pt x="1362781" y="753497"/>
                  <a:pt x="1403006" y="114959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82434B2-6572-4046-9BBB-35B0CE3C49BD}"/>
              </a:ext>
            </a:extLst>
          </p:cNvPr>
          <p:cNvSpPr/>
          <p:nvPr/>
        </p:nvSpPr>
        <p:spPr>
          <a:xfrm rot="5400000">
            <a:off x="9008584" y="1968490"/>
            <a:ext cx="1642994" cy="103220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F42480A-4F86-4000-BBE2-5C2597BE2A80}"/>
              </a:ext>
            </a:extLst>
          </p:cNvPr>
          <p:cNvSpPr/>
          <p:nvPr/>
        </p:nvSpPr>
        <p:spPr>
          <a:xfrm>
            <a:off x="3573065" y="504205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Block Arc 10">
            <a:extLst>
              <a:ext uri="{FF2B5EF4-FFF2-40B4-BE49-F238E27FC236}">
                <a16:creationId xmlns:a16="http://schemas.microsoft.com/office/drawing/2014/main" id="{FEC0AE9F-7953-412E-A028-C60B7CAE31A7}"/>
              </a:ext>
            </a:extLst>
          </p:cNvPr>
          <p:cNvSpPr/>
          <p:nvPr/>
        </p:nvSpPr>
        <p:spPr>
          <a:xfrm>
            <a:off x="5425464" y="42959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291A7A0F-F487-4004-B193-F6935B6ED523}"/>
              </a:ext>
            </a:extLst>
          </p:cNvPr>
          <p:cNvSpPr/>
          <p:nvPr/>
        </p:nvSpPr>
        <p:spPr>
          <a:xfrm>
            <a:off x="6417256" y="2427005"/>
            <a:ext cx="329463" cy="3285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AAB9A2C-FCC8-4378-8BE3-8E77A5C302E1}"/>
              </a:ext>
            </a:extLst>
          </p:cNvPr>
          <p:cNvSpPr/>
          <p:nvPr/>
        </p:nvSpPr>
        <p:spPr>
          <a:xfrm rot="2700000">
            <a:off x="2911505" y="420370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3C991B30-A675-41E0-B34B-4B44B3DEB6E3}"/>
              </a:ext>
            </a:extLst>
          </p:cNvPr>
          <p:cNvSpPr/>
          <p:nvPr/>
        </p:nvSpPr>
        <p:spPr>
          <a:xfrm flipH="1">
            <a:off x="5500214" y="323298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87FFBF74-E271-4EE5-A8B6-7C7E7194509D}"/>
              </a:ext>
            </a:extLst>
          </p:cNvPr>
          <p:cNvSpPr>
            <a:spLocks noChangeAspect="1"/>
          </p:cNvSpPr>
          <p:nvPr/>
        </p:nvSpPr>
        <p:spPr>
          <a:xfrm>
            <a:off x="4665605" y="4983670"/>
            <a:ext cx="372596" cy="375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56098-7EA9-4D60-865A-31FB674FCF12}"/>
              </a:ext>
            </a:extLst>
          </p:cNvPr>
          <p:cNvSpPr txBox="1"/>
          <p:nvPr/>
        </p:nvSpPr>
        <p:spPr>
          <a:xfrm>
            <a:off x="2190079" y="3220890"/>
            <a:ext cx="284036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0A8E8-7DA2-4D40-BAB5-1ED0D306A98D}"/>
              </a:ext>
            </a:extLst>
          </p:cNvPr>
          <p:cNvSpPr txBox="1"/>
          <p:nvPr/>
        </p:nvSpPr>
        <p:spPr>
          <a:xfrm>
            <a:off x="2190078" y="2309743"/>
            <a:ext cx="28403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E6DFD-FB6F-4580-9DAE-844FC7BA039F}"/>
              </a:ext>
            </a:extLst>
          </p:cNvPr>
          <p:cNvSpPr txBox="1"/>
          <p:nvPr/>
        </p:nvSpPr>
        <p:spPr>
          <a:xfrm>
            <a:off x="7111575" y="2212457"/>
            <a:ext cx="234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67">
            <a:extLst>
              <a:ext uri="{FF2B5EF4-FFF2-40B4-BE49-F238E27FC236}">
                <a16:creationId xmlns:a16="http://schemas.microsoft.com/office/drawing/2014/main" id="{3B99635B-D9DA-420C-9BA8-548D5E7E0789}"/>
              </a:ext>
            </a:extLst>
          </p:cNvPr>
          <p:cNvGrpSpPr/>
          <p:nvPr/>
        </p:nvGrpSpPr>
        <p:grpSpPr>
          <a:xfrm>
            <a:off x="251563" y="3898674"/>
            <a:ext cx="1788913" cy="1084214"/>
            <a:chOff x="1130190" y="4149080"/>
            <a:chExt cx="1523461" cy="108421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2C2914-F9AC-4E86-9760-A9533FB13BBB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3BE895-8CF0-47EC-BC7C-9FB7F9C39055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67">
            <a:extLst>
              <a:ext uri="{FF2B5EF4-FFF2-40B4-BE49-F238E27FC236}">
                <a16:creationId xmlns:a16="http://schemas.microsoft.com/office/drawing/2014/main" id="{B51E0E03-5C57-42AC-986C-8D36ABAB6DE3}"/>
              </a:ext>
            </a:extLst>
          </p:cNvPr>
          <p:cNvGrpSpPr/>
          <p:nvPr/>
        </p:nvGrpSpPr>
        <p:grpSpPr>
          <a:xfrm>
            <a:off x="886490" y="5092919"/>
            <a:ext cx="1788913" cy="1084214"/>
            <a:chOff x="1130190" y="4149080"/>
            <a:chExt cx="1523461" cy="10842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23AB30-0910-4F27-8F32-1D8E0CA2164E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9BD526-4E0E-4085-82BF-F72D07AF65E1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67">
            <a:extLst>
              <a:ext uri="{FF2B5EF4-FFF2-40B4-BE49-F238E27FC236}">
                <a16:creationId xmlns:a16="http://schemas.microsoft.com/office/drawing/2014/main" id="{6FC73E7D-6E60-4EF9-BFC6-841BC68D467B}"/>
              </a:ext>
            </a:extLst>
          </p:cNvPr>
          <p:cNvGrpSpPr/>
          <p:nvPr/>
        </p:nvGrpSpPr>
        <p:grpSpPr>
          <a:xfrm flipH="1">
            <a:off x="6656994" y="3913574"/>
            <a:ext cx="1788913" cy="1084214"/>
            <a:chOff x="1130190" y="4149080"/>
            <a:chExt cx="1523461" cy="10842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4BDACC-5365-48F1-B9B7-DAB5DA3DF8F3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C8DD56-4DC4-46DB-AA8A-4C80021FC01B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7">
            <a:extLst>
              <a:ext uri="{FF2B5EF4-FFF2-40B4-BE49-F238E27FC236}">
                <a16:creationId xmlns:a16="http://schemas.microsoft.com/office/drawing/2014/main" id="{1C475E1E-E40A-45D7-B368-7BBDA0975E88}"/>
              </a:ext>
            </a:extLst>
          </p:cNvPr>
          <p:cNvGrpSpPr/>
          <p:nvPr/>
        </p:nvGrpSpPr>
        <p:grpSpPr>
          <a:xfrm flipH="1">
            <a:off x="6022067" y="5107819"/>
            <a:ext cx="1788913" cy="1084214"/>
            <a:chOff x="1130190" y="4149080"/>
            <a:chExt cx="1523461" cy="10842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AD88F8-EF11-450C-9FF8-DCB69DE27225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F144E1-C46C-43D8-8939-56076E50E03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67">
            <a:extLst>
              <a:ext uri="{FF2B5EF4-FFF2-40B4-BE49-F238E27FC236}">
                <a16:creationId xmlns:a16="http://schemas.microsoft.com/office/drawing/2014/main" id="{5FD1E270-BDE9-4CAF-932B-CBE8E5BE527F}"/>
              </a:ext>
            </a:extLst>
          </p:cNvPr>
          <p:cNvGrpSpPr/>
          <p:nvPr/>
        </p:nvGrpSpPr>
        <p:grpSpPr>
          <a:xfrm flipH="1">
            <a:off x="8027901" y="3246959"/>
            <a:ext cx="1788913" cy="1084214"/>
            <a:chOff x="1130190" y="4149080"/>
            <a:chExt cx="1523461" cy="1084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F0BA15-F1EC-4DA5-B4F2-B6ADB4A1628E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23F0D4-1550-488E-A917-A6F5885DBE56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7">
            <a:extLst>
              <a:ext uri="{FF2B5EF4-FFF2-40B4-BE49-F238E27FC236}">
                <a16:creationId xmlns:a16="http://schemas.microsoft.com/office/drawing/2014/main" id="{C2CF2BDD-EBCA-4D21-AA17-4B5BC4C3D7D8}"/>
              </a:ext>
            </a:extLst>
          </p:cNvPr>
          <p:cNvGrpSpPr/>
          <p:nvPr/>
        </p:nvGrpSpPr>
        <p:grpSpPr>
          <a:xfrm flipH="1">
            <a:off x="10045392" y="3246959"/>
            <a:ext cx="1788913" cy="1084214"/>
            <a:chOff x="1130190" y="4149080"/>
            <a:chExt cx="1523461" cy="10842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A468EB-44B1-43AD-9E3C-10FA83EDAC95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C13AB6-37F2-4412-BC9A-023E205D73D0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8734A3-F4FF-47E8-8541-0A1141E77112}"/>
              </a:ext>
            </a:extLst>
          </p:cNvPr>
          <p:cNvGrpSpPr/>
          <p:nvPr/>
        </p:nvGrpSpPr>
        <p:grpSpPr>
          <a:xfrm>
            <a:off x="10358348" y="1564521"/>
            <a:ext cx="1212784" cy="1490443"/>
            <a:chOff x="10358348" y="1564521"/>
            <a:chExt cx="1212784" cy="1490443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60F25B6-1576-4709-9717-F2E2D130BE51}"/>
                </a:ext>
              </a:extLst>
            </p:cNvPr>
            <p:cNvSpPr/>
            <p:nvPr/>
          </p:nvSpPr>
          <p:spPr>
            <a:xfrm>
              <a:off x="10358348" y="1564521"/>
              <a:ext cx="545608" cy="1490443"/>
            </a:xfrm>
            <a:custGeom>
              <a:avLst/>
              <a:gdLst>
                <a:gd name="connsiteX0" fmla="*/ 518894 w 905998"/>
                <a:gd name="connsiteY0" fmla="*/ 1081405 h 2474923"/>
                <a:gd name="connsiteX1" fmla="*/ 876213 w 905998"/>
                <a:gd name="connsiteY1" fmla="*/ 663560 h 2474923"/>
                <a:gd name="connsiteX2" fmla="*/ 802479 w 905998"/>
                <a:gd name="connsiteY2" fmla="*/ 421620 h 2474923"/>
                <a:gd name="connsiteX3" fmla="*/ 666096 w 905998"/>
                <a:gd name="connsiteY3" fmla="*/ 266521 h 2474923"/>
                <a:gd name="connsiteX4" fmla="*/ 615060 w 905998"/>
                <a:gd name="connsiteY4" fmla="*/ 146530 h 2474923"/>
                <a:gd name="connsiteX5" fmla="*/ 680796 w 905998"/>
                <a:gd name="connsiteY5" fmla="*/ 19637 h 2474923"/>
                <a:gd name="connsiteX6" fmla="*/ 588015 w 905998"/>
                <a:gd name="connsiteY6" fmla="*/ 5003 h 2474923"/>
                <a:gd name="connsiteX7" fmla="*/ 522445 w 905998"/>
                <a:gd name="connsiteY7" fmla="*/ 244156 h 2474923"/>
                <a:gd name="connsiteX8" fmla="*/ 666096 w 905998"/>
                <a:gd name="connsiteY8" fmla="*/ 408745 h 2474923"/>
                <a:gd name="connsiteX9" fmla="*/ 756786 w 905998"/>
                <a:gd name="connsiteY9" fmla="*/ 514235 h 2474923"/>
                <a:gd name="connsiteX10" fmla="*/ 757781 w 905998"/>
                <a:gd name="connsiteY10" fmla="*/ 662664 h 2474923"/>
                <a:gd name="connsiteX11" fmla="*/ 491319 w 905998"/>
                <a:gd name="connsiteY11" fmla="*/ 968847 h 2474923"/>
                <a:gd name="connsiteX12" fmla="*/ 202524 w 905998"/>
                <a:gd name="connsiteY12" fmla="*/ 1300946 h 2474923"/>
                <a:gd name="connsiteX13" fmla="*/ 6411 w 905998"/>
                <a:gd name="connsiteY13" fmla="*/ 1917692 h 2474923"/>
                <a:gd name="connsiteX14" fmla="*/ 562331 w 905998"/>
                <a:gd name="connsiteY14" fmla="*/ 2473879 h 2474923"/>
                <a:gd name="connsiteX15" fmla="*/ 549788 w 905998"/>
                <a:gd name="connsiteY15" fmla="*/ 2443649 h 2474923"/>
                <a:gd name="connsiteX16" fmla="*/ 170104 w 905998"/>
                <a:gd name="connsiteY16" fmla="*/ 2069739 h 2474923"/>
                <a:gd name="connsiteX17" fmla="*/ 183543 w 905998"/>
                <a:gd name="connsiteY17" fmla="*/ 1509537 h 2474923"/>
                <a:gd name="connsiteX18" fmla="*/ 518894 w 905998"/>
                <a:gd name="connsiteY18" fmla="*/ 1081405 h 247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5998" h="2474923">
                  <a:moveTo>
                    <a:pt x="518894" y="1081405"/>
                  </a:moveTo>
                  <a:cubicBezTo>
                    <a:pt x="639715" y="942467"/>
                    <a:pt x="876213" y="663560"/>
                    <a:pt x="876213" y="663560"/>
                  </a:cubicBezTo>
                  <a:cubicBezTo>
                    <a:pt x="876213" y="663560"/>
                    <a:pt x="979081" y="580602"/>
                    <a:pt x="802479" y="421620"/>
                  </a:cubicBezTo>
                  <a:cubicBezTo>
                    <a:pt x="756686" y="370219"/>
                    <a:pt x="712453" y="317425"/>
                    <a:pt x="666096" y="266521"/>
                  </a:cubicBezTo>
                  <a:cubicBezTo>
                    <a:pt x="634671" y="232044"/>
                    <a:pt x="613865" y="193087"/>
                    <a:pt x="615060" y="146530"/>
                  </a:cubicBezTo>
                  <a:cubicBezTo>
                    <a:pt x="616387" y="94731"/>
                    <a:pt x="636330" y="50232"/>
                    <a:pt x="680796" y="19637"/>
                  </a:cubicBezTo>
                  <a:cubicBezTo>
                    <a:pt x="652192" y="92"/>
                    <a:pt x="621066" y="-5018"/>
                    <a:pt x="588015" y="5003"/>
                  </a:cubicBezTo>
                  <a:cubicBezTo>
                    <a:pt x="489461" y="34968"/>
                    <a:pt x="459795" y="166440"/>
                    <a:pt x="522445" y="244156"/>
                  </a:cubicBezTo>
                  <a:cubicBezTo>
                    <a:pt x="568105" y="300800"/>
                    <a:pt x="618179" y="353893"/>
                    <a:pt x="666096" y="408745"/>
                  </a:cubicBezTo>
                  <a:cubicBezTo>
                    <a:pt x="696591" y="443621"/>
                    <a:pt x="733757" y="487655"/>
                    <a:pt x="756786" y="514235"/>
                  </a:cubicBezTo>
                  <a:cubicBezTo>
                    <a:pt x="799924" y="564010"/>
                    <a:pt x="816516" y="590557"/>
                    <a:pt x="757781" y="662664"/>
                  </a:cubicBezTo>
                  <a:cubicBezTo>
                    <a:pt x="666262" y="775057"/>
                    <a:pt x="572884" y="874507"/>
                    <a:pt x="491319" y="968847"/>
                  </a:cubicBezTo>
                  <a:cubicBezTo>
                    <a:pt x="395120" y="1080045"/>
                    <a:pt x="290460" y="1183046"/>
                    <a:pt x="202524" y="1300946"/>
                  </a:cubicBezTo>
                  <a:cubicBezTo>
                    <a:pt x="70554" y="1477814"/>
                    <a:pt x="-26341" y="1692742"/>
                    <a:pt x="6411" y="1917692"/>
                  </a:cubicBezTo>
                  <a:cubicBezTo>
                    <a:pt x="46330" y="2191920"/>
                    <a:pt x="266867" y="2470892"/>
                    <a:pt x="562331" y="2473879"/>
                  </a:cubicBezTo>
                  <a:cubicBezTo>
                    <a:pt x="859688" y="2476832"/>
                    <a:pt x="652756" y="2475439"/>
                    <a:pt x="549788" y="2443649"/>
                  </a:cubicBezTo>
                  <a:cubicBezTo>
                    <a:pt x="373983" y="2389361"/>
                    <a:pt x="234082" y="2242259"/>
                    <a:pt x="170104" y="2069739"/>
                  </a:cubicBezTo>
                  <a:cubicBezTo>
                    <a:pt x="105728" y="1896123"/>
                    <a:pt x="105728" y="1678640"/>
                    <a:pt x="183543" y="1509537"/>
                  </a:cubicBezTo>
                  <a:cubicBezTo>
                    <a:pt x="260363" y="1342558"/>
                    <a:pt x="400164" y="1217922"/>
                    <a:pt x="518894" y="1081405"/>
                  </a:cubicBezTo>
                  <a:close/>
                </a:path>
              </a:pathLst>
            </a:custGeom>
            <a:solidFill>
              <a:srgbClr val="F9D87E"/>
            </a:solidFill>
            <a:ln w="3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5C04494-954F-4BC1-B16C-F9008A672172}"/>
                </a:ext>
              </a:extLst>
            </p:cNvPr>
            <p:cNvSpPr/>
            <p:nvPr/>
          </p:nvSpPr>
          <p:spPr>
            <a:xfrm>
              <a:off x="10426462" y="1564970"/>
              <a:ext cx="1144670" cy="1489475"/>
            </a:xfrm>
            <a:custGeom>
              <a:avLst/>
              <a:gdLst>
                <a:gd name="connsiteX0" fmla="*/ 1872958 w 1900757"/>
                <a:gd name="connsiteY0" fmla="*/ 1614048 h 2473316"/>
                <a:gd name="connsiteX1" fmla="*/ 1584992 w 1900757"/>
                <a:gd name="connsiteY1" fmla="*/ 1159370 h 2473316"/>
                <a:gd name="connsiteX2" fmla="*/ 1140136 w 1900757"/>
                <a:gd name="connsiteY2" fmla="*/ 660889 h 2473316"/>
                <a:gd name="connsiteX3" fmla="*/ 1139174 w 1900757"/>
                <a:gd name="connsiteY3" fmla="*/ 512991 h 2473316"/>
                <a:gd name="connsiteX4" fmla="*/ 1365617 w 1900757"/>
                <a:gd name="connsiteY4" fmla="*/ 255156 h 2473316"/>
                <a:gd name="connsiteX5" fmla="*/ 1386954 w 1900757"/>
                <a:gd name="connsiteY5" fmla="*/ 67471 h 2473316"/>
                <a:gd name="connsiteX6" fmla="*/ 1279904 w 1900757"/>
                <a:gd name="connsiteY6" fmla="*/ 374 h 2473316"/>
                <a:gd name="connsiteX7" fmla="*/ 1170930 w 1900757"/>
                <a:gd name="connsiteY7" fmla="*/ 67272 h 2473316"/>
                <a:gd name="connsiteX8" fmla="*/ 1149693 w 1900757"/>
                <a:gd name="connsiteY8" fmla="*/ 131416 h 2473316"/>
                <a:gd name="connsiteX9" fmla="*/ 1032655 w 1900757"/>
                <a:gd name="connsiteY9" fmla="*/ 1635 h 2473316"/>
                <a:gd name="connsiteX10" fmla="*/ 892223 w 1900757"/>
                <a:gd name="connsiteY10" fmla="*/ 126438 h 2473316"/>
                <a:gd name="connsiteX11" fmla="*/ 763837 w 1900757"/>
                <a:gd name="connsiteY11" fmla="*/ 9 h 2473316"/>
                <a:gd name="connsiteX12" fmla="*/ 701220 w 1900757"/>
                <a:gd name="connsiteY12" fmla="*/ 18725 h 2473316"/>
                <a:gd name="connsiteX13" fmla="*/ 655261 w 1900757"/>
                <a:gd name="connsiteY13" fmla="*/ 67803 h 2473316"/>
                <a:gd name="connsiteX14" fmla="*/ 635185 w 1900757"/>
                <a:gd name="connsiteY14" fmla="*/ 128363 h 2473316"/>
                <a:gd name="connsiteX15" fmla="*/ 567657 w 1900757"/>
                <a:gd name="connsiteY15" fmla="*/ 18891 h 2473316"/>
                <a:gd name="connsiteX16" fmla="*/ 553255 w 1900757"/>
                <a:gd name="connsiteY16" fmla="*/ 25262 h 2473316"/>
                <a:gd name="connsiteX17" fmla="*/ 498005 w 1900757"/>
                <a:gd name="connsiteY17" fmla="*/ 150994 h 2473316"/>
                <a:gd name="connsiteX18" fmla="*/ 548211 w 1900757"/>
                <a:gd name="connsiteY18" fmla="*/ 266638 h 2473316"/>
                <a:gd name="connsiteX19" fmla="*/ 759755 w 1900757"/>
                <a:gd name="connsiteY19" fmla="*/ 506852 h 2473316"/>
                <a:gd name="connsiteX20" fmla="*/ 763074 w 1900757"/>
                <a:gd name="connsiteY20" fmla="*/ 662814 h 2473316"/>
                <a:gd name="connsiteX21" fmla="*/ 258189 w 1900757"/>
                <a:gd name="connsiteY21" fmla="*/ 1234265 h 2473316"/>
                <a:gd name="connsiteX22" fmla="*/ 54609 w 1900757"/>
                <a:gd name="connsiteY22" fmla="*/ 1532384 h 2473316"/>
                <a:gd name="connsiteX23" fmla="*/ 95126 w 1900757"/>
                <a:gd name="connsiteY23" fmla="*/ 2161408 h 2473316"/>
                <a:gd name="connsiteX24" fmla="*/ 578209 w 1900757"/>
                <a:gd name="connsiteY24" fmla="*/ 2473298 h 2473316"/>
                <a:gd name="connsiteX25" fmla="*/ 1161440 w 1900757"/>
                <a:gd name="connsiteY25" fmla="*/ 2472602 h 2473316"/>
                <a:gd name="connsiteX26" fmla="*/ 1611738 w 1900757"/>
                <a:gd name="connsiteY26" fmla="*/ 2378195 h 2473316"/>
                <a:gd name="connsiteX27" fmla="*/ 1860912 w 1900757"/>
                <a:gd name="connsiteY27" fmla="*/ 2048219 h 2473316"/>
                <a:gd name="connsiteX28" fmla="*/ 1872958 w 1900757"/>
                <a:gd name="connsiteY28" fmla="*/ 1614048 h 247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00757" h="2473316">
                  <a:moveTo>
                    <a:pt x="1872958" y="1614048"/>
                  </a:moveTo>
                  <a:cubicBezTo>
                    <a:pt x="1822585" y="1440134"/>
                    <a:pt x="1707870" y="1292369"/>
                    <a:pt x="1584992" y="1159370"/>
                  </a:cubicBezTo>
                  <a:cubicBezTo>
                    <a:pt x="1433212" y="995112"/>
                    <a:pt x="1286375" y="829560"/>
                    <a:pt x="1140136" y="660889"/>
                  </a:cubicBezTo>
                  <a:cubicBezTo>
                    <a:pt x="1108181" y="622961"/>
                    <a:pt x="1078316" y="569867"/>
                    <a:pt x="1139174" y="512991"/>
                  </a:cubicBezTo>
                  <a:cubicBezTo>
                    <a:pt x="1214600" y="427013"/>
                    <a:pt x="1289694" y="340703"/>
                    <a:pt x="1365617" y="255156"/>
                  </a:cubicBezTo>
                  <a:cubicBezTo>
                    <a:pt x="1412339" y="202494"/>
                    <a:pt x="1421797" y="128661"/>
                    <a:pt x="1386954" y="67471"/>
                  </a:cubicBezTo>
                  <a:cubicBezTo>
                    <a:pt x="1363493" y="26191"/>
                    <a:pt x="1328120" y="739"/>
                    <a:pt x="1279904" y="374"/>
                  </a:cubicBezTo>
                  <a:cubicBezTo>
                    <a:pt x="1230926" y="9"/>
                    <a:pt x="1195619" y="25892"/>
                    <a:pt x="1170930" y="67272"/>
                  </a:cubicBezTo>
                  <a:cubicBezTo>
                    <a:pt x="1159548" y="86353"/>
                    <a:pt x="1154571" y="107623"/>
                    <a:pt x="1149693" y="131416"/>
                  </a:cubicBezTo>
                  <a:cubicBezTo>
                    <a:pt x="1138809" y="56886"/>
                    <a:pt x="1096699" y="5883"/>
                    <a:pt x="1032655" y="1635"/>
                  </a:cubicBezTo>
                  <a:cubicBezTo>
                    <a:pt x="949100" y="-3906"/>
                    <a:pt x="910441" y="50349"/>
                    <a:pt x="892223" y="126438"/>
                  </a:cubicBezTo>
                  <a:cubicBezTo>
                    <a:pt x="873707" y="31965"/>
                    <a:pt x="811820" y="640"/>
                    <a:pt x="763837" y="9"/>
                  </a:cubicBezTo>
                  <a:cubicBezTo>
                    <a:pt x="741305" y="-289"/>
                    <a:pt x="720300" y="6547"/>
                    <a:pt x="701220" y="18725"/>
                  </a:cubicBezTo>
                  <a:cubicBezTo>
                    <a:pt x="681741" y="31169"/>
                    <a:pt x="666576" y="47661"/>
                    <a:pt x="655261" y="67803"/>
                  </a:cubicBezTo>
                  <a:cubicBezTo>
                    <a:pt x="644675" y="86651"/>
                    <a:pt x="638536" y="106926"/>
                    <a:pt x="635185" y="128363"/>
                  </a:cubicBezTo>
                  <a:cubicBezTo>
                    <a:pt x="626823" y="82769"/>
                    <a:pt x="608472" y="43911"/>
                    <a:pt x="567657" y="18891"/>
                  </a:cubicBezTo>
                  <a:cubicBezTo>
                    <a:pt x="561252" y="17331"/>
                    <a:pt x="557370" y="21877"/>
                    <a:pt x="553255" y="25262"/>
                  </a:cubicBezTo>
                  <a:cubicBezTo>
                    <a:pt x="513734" y="57848"/>
                    <a:pt x="497806" y="101584"/>
                    <a:pt x="498005" y="150994"/>
                  </a:cubicBezTo>
                  <a:cubicBezTo>
                    <a:pt x="498204" y="196024"/>
                    <a:pt x="518280" y="233488"/>
                    <a:pt x="548211" y="266638"/>
                  </a:cubicBezTo>
                  <a:cubicBezTo>
                    <a:pt x="612089" y="337385"/>
                    <a:pt x="699063" y="433384"/>
                    <a:pt x="759755" y="506852"/>
                  </a:cubicBezTo>
                  <a:cubicBezTo>
                    <a:pt x="792043" y="545909"/>
                    <a:pt x="792939" y="622994"/>
                    <a:pt x="763074" y="662814"/>
                  </a:cubicBezTo>
                  <a:cubicBezTo>
                    <a:pt x="595597" y="844360"/>
                    <a:pt x="417137" y="1042498"/>
                    <a:pt x="258189" y="1234265"/>
                  </a:cubicBezTo>
                  <a:cubicBezTo>
                    <a:pt x="182199" y="1325950"/>
                    <a:pt x="106342" y="1424505"/>
                    <a:pt x="54609" y="1532384"/>
                  </a:cubicBezTo>
                  <a:cubicBezTo>
                    <a:pt x="-36214" y="1721762"/>
                    <a:pt x="-7610" y="1983213"/>
                    <a:pt x="95126" y="2161408"/>
                  </a:cubicBezTo>
                  <a:cubicBezTo>
                    <a:pt x="193813" y="2332568"/>
                    <a:pt x="374198" y="2474559"/>
                    <a:pt x="578209" y="2473298"/>
                  </a:cubicBezTo>
                  <a:cubicBezTo>
                    <a:pt x="772597" y="2472104"/>
                    <a:pt x="967052" y="2474394"/>
                    <a:pt x="1161440" y="2472602"/>
                  </a:cubicBezTo>
                  <a:cubicBezTo>
                    <a:pt x="1325930" y="2471108"/>
                    <a:pt x="1468286" y="2475090"/>
                    <a:pt x="1611738" y="2378195"/>
                  </a:cubicBezTo>
                  <a:cubicBezTo>
                    <a:pt x="1727946" y="2299716"/>
                    <a:pt x="1814687" y="2180621"/>
                    <a:pt x="1860912" y="2048219"/>
                  </a:cubicBezTo>
                  <a:cubicBezTo>
                    <a:pt x="1909393" y="1909347"/>
                    <a:pt x="1913906" y="1755343"/>
                    <a:pt x="1872958" y="1614048"/>
                  </a:cubicBezTo>
                  <a:close/>
                </a:path>
              </a:pathLst>
            </a:custGeom>
            <a:solidFill>
              <a:srgbClr val="F4B847"/>
            </a:solidFill>
            <a:ln w="3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8C4D688-9A71-4E36-B263-1C01AED56833}"/>
                </a:ext>
              </a:extLst>
            </p:cNvPr>
            <p:cNvSpPr/>
            <p:nvPr/>
          </p:nvSpPr>
          <p:spPr>
            <a:xfrm>
              <a:off x="10776088" y="1872591"/>
              <a:ext cx="375733" cy="90498"/>
            </a:xfrm>
            <a:custGeom>
              <a:avLst/>
              <a:gdLst>
                <a:gd name="connsiteX0" fmla="*/ 66866 w 623915"/>
                <a:gd name="connsiteY0" fmla="*/ 150275 h 150275"/>
                <a:gd name="connsiteX1" fmla="*/ 63547 w 623915"/>
                <a:gd name="connsiteY1" fmla="*/ 150143 h 150275"/>
                <a:gd name="connsiteX2" fmla="*/ 1 w 623915"/>
                <a:gd name="connsiteY2" fmla="*/ 77206 h 150275"/>
                <a:gd name="connsiteX3" fmla="*/ 63348 w 623915"/>
                <a:gd name="connsiteY3" fmla="*/ 2244 h 150275"/>
                <a:gd name="connsiteX4" fmla="*/ 558643 w 623915"/>
                <a:gd name="connsiteY4" fmla="*/ 2178 h 150275"/>
                <a:gd name="connsiteX5" fmla="*/ 623915 w 623915"/>
                <a:gd name="connsiteY5" fmla="*/ 75779 h 150275"/>
                <a:gd name="connsiteX6" fmla="*/ 559639 w 623915"/>
                <a:gd name="connsiteY6" fmla="*/ 150076 h 150275"/>
                <a:gd name="connsiteX7" fmla="*/ 66866 w 623915"/>
                <a:gd name="connsiteY7" fmla="*/ 150275 h 1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3915" h="150275">
                  <a:moveTo>
                    <a:pt x="66866" y="150275"/>
                  </a:moveTo>
                  <a:cubicBezTo>
                    <a:pt x="65737" y="150242"/>
                    <a:pt x="64642" y="150209"/>
                    <a:pt x="63547" y="150143"/>
                  </a:cubicBezTo>
                  <a:cubicBezTo>
                    <a:pt x="24159" y="144468"/>
                    <a:pt x="200" y="116959"/>
                    <a:pt x="1" y="77206"/>
                  </a:cubicBezTo>
                  <a:cubicBezTo>
                    <a:pt x="-198" y="36390"/>
                    <a:pt x="23628" y="8184"/>
                    <a:pt x="63348" y="2244"/>
                  </a:cubicBezTo>
                  <a:cubicBezTo>
                    <a:pt x="68724" y="-2766"/>
                    <a:pt x="435467" y="2178"/>
                    <a:pt x="558643" y="2178"/>
                  </a:cubicBezTo>
                  <a:cubicBezTo>
                    <a:pt x="598662" y="6790"/>
                    <a:pt x="623815" y="35162"/>
                    <a:pt x="623915" y="75779"/>
                  </a:cubicBezTo>
                  <a:cubicBezTo>
                    <a:pt x="624014" y="116959"/>
                    <a:pt x="599757" y="144966"/>
                    <a:pt x="559639" y="150076"/>
                  </a:cubicBezTo>
                  <a:cubicBezTo>
                    <a:pt x="460387" y="149943"/>
                    <a:pt x="131905" y="150043"/>
                    <a:pt x="66866" y="150275"/>
                  </a:cubicBezTo>
                  <a:close/>
                </a:path>
              </a:pathLst>
            </a:custGeom>
            <a:solidFill>
              <a:srgbClr val="3F4A5A"/>
            </a:solidFill>
            <a:ln w="3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952B250-B420-4165-A857-02D7B2234278}"/>
                </a:ext>
              </a:extLst>
            </p:cNvPr>
            <p:cNvGrpSpPr/>
            <p:nvPr/>
          </p:nvGrpSpPr>
          <p:grpSpPr>
            <a:xfrm>
              <a:off x="10687469" y="2301530"/>
              <a:ext cx="552032" cy="551110"/>
              <a:chOff x="3400511" y="1532697"/>
              <a:chExt cx="527385" cy="526507"/>
            </a:xfrm>
          </p:grpSpPr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35F8D787-DD7B-419E-8BAB-336ED2CF129B}"/>
                  </a:ext>
                </a:extLst>
              </p:cNvPr>
              <p:cNvSpPr/>
              <p:nvPr/>
            </p:nvSpPr>
            <p:spPr>
              <a:xfrm>
                <a:off x="3400511" y="1532697"/>
                <a:ext cx="527385" cy="526507"/>
              </a:xfrm>
              <a:custGeom>
                <a:avLst/>
                <a:gdLst>
                  <a:gd name="connsiteX0" fmla="*/ 262947 w 527385"/>
                  <a:gd name="connsiteY0" fmla="*/ 526366 h 526507"/>
                  <a:gd name="connsiteX1" fmla="*/ 2 w 527385"/>
                  <a:gd name="connsiteY1" fmla="*/ 264052 h 526507"/>
                  <a:gd name="connsiteX2" fmla="*/ 264042 w 527385"/>
                  <a:gd name="connsiteY2" fmla="*/ 11 h 526507"/>
                  <a:gd name="connsiteX3" fmla="*/ 527385 w 527385"/>
                  <a:gd name="connsiteY3" fmla="*/ 265843 h 526507"/>
                  <a:gd name="connsiteX4" fmla="*/ 262947 w 527385"/>
                  <a:gd name="connsiteY4" fmla="*/ 526366 h 52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385" h="526507">
                    <a:moveTo>
                      <a:pt x="262947" y="526366"/>
                    </a:moveTo>
                    <a:cubicBezTo>
                      <a:pt x="121918" y="529386"/>
                      <a:pt x="-562" y="413377"/>
                      <a:pt x="2" y="264052"/>
                    </a:cubicBezTo>
                    <a:cubicBezTo>
                      <a:pt x="566" y="119737"/>
                      <a:pt x="109009" y="1438"/>
                      <a:pt x="264042" y="11"/>
                    </a:cubicBezTo>
                    <a:cubicBezTo>
                      <a:pt x="410945" y="-1349"/>
                      <a:pt x="527385" y="118410"/>
                      <a:pt x="527385" y="265843"/>
                    </a:cubicBezTo>
                    <a:cubicBezTo>
                      <a:pt x="527385" y="405877"/>
                      <a:pt x="407328" y="531310"/>
                      <a:pt x="262947" y="526366"/>
                    </a:cubicBezTo>
                    <a:close/>
                  </a:path>
                </a:pathLst>
              </a:custGeom>
              <a:solidFill>
                <a:srgbClr val="D28915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56DDB6B1-30C3-4126-9A05-FECC93E7881C}"/>
                  </a:ext>
                </a:extLst>
              </p:cNvPr>
              <p:cNvSpPr/>
              <p:nvPr/>
            </p:nvSpPr>
            <p:spPr>
              <a:xfrm>
                <a:off x="3418635" y="1544181"/>
                <a:ext cx="492546" cy="491770"/>
              </a:xfrm>
              <a:custGeom>
                <a:avLst/>
                <a:gdLst>
                  <a:gd name="connsiteX0" fmla="*/ 245089 w 492546"/>
                  <a:gd name="connsiteY0" fmla="*/ 491654 h 491770"/>
                  <a:gd name="connsiteX1" fmla="*/ 30 w 492546"/>
                  <a:gd name="connsiteY1" fmla="*/ 242380 h 491770"/>
                  <a:gd name="connsiteX2" fmla="*/ 253385 w 492546"/>
                  <a:gd name="connsiteY2" fmla="*/ 75 h 491770"/>
                  <a:gd name="connsiteX3" fmla="*/ 492471 w 492546"/>
                  <a:gd name="connsiteY3" fmla="*/ 253132 h 491770"/>
                  <a:gd name="connsiteX4" fmla="*/ 245089 w 492546"/>
                  <a:gd name="connsiteY4" fmla="*/ 491654 h 49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546" h="491770">
                    <a:moveTo>
                      <a:pt x="245089" y="491654"/>
                    </a:moveTo>
                    <a:cubicBezTo>
                      <a:pt x="113882" y="495702"/>
                      <a:pt x="-2127" y="379594"/>
                      <a:pt x="30" y="242380"/>
                    </a:cubicBezTo>
                    <a:cubicBezTo>
                      <a:pt x="2021" y="114259"/>
                      <a:pt x="111393" y="-3409"/>
                      <a:pt x="253385" y="75"/>
                    </a:cubicBezTo>
                    <a:cubicBezTo>
                      <a:pt x="381506" y="3228"/>
                      <a:pt x="495922" y="113397"/>
                      <a:pt x="492471" y="253132"/>
                    </a:cubicBezTo>
                    <a:cubicBezTo>
                      <a:pt x="489285" y="382082"/>
                      <a:pt x="379315" y="495935"/>
                      <a:pt x="245089" y="491654"/>
                    </a:cubicBezTo>
                    <a:close/>
                  </a:path>
                </a:pathLst>
              </a:custGeom>
              <a:solidFill>
                <a:srgbClr val="F4B847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0992F46D-2910-42C6-938C-A8BD498D01BF}"/>
                  </a:ext>
                </a:extLst>
              </p:cNvPr>
              <p:cNvSpPr/>
              <p:nvPr/>
            </p:nvSpPr>
            <p:spPr>
              <a:xfrm>
                <a:off x="3432036" y="1557491"/>
                <a:ext cx="465866" cy="465095"/>
              </a:xfrm>
              <a:custGeom>
                <a:avLst/>
                <a:gdLst>
                  <a:gd name="connsiteX0" fmla="*/ 232716 w 465866"/>
                  <a:gd name="connsiteY0" fmla="*/ 465004 h 465095"/>
                  <a:gd name="connsiteX1" fmla="*/ 1 w 465866"/>
                  <a:gd name="connsiteY1" fmla="*/ 231791 h 465095"/>
                  <a:gd name="connsiteX2" fmla="*/ 238092 w 465866"/>
                  <a:gd name="connsiteY2" fmla="*/ 39 h 465095"/>
                  <a:gd name="connsiteX3" fmla="*/ 465796 w 465866"/>
                  <a:gd name="connsiteY3" fmla="*/ 238926 h 465095"/>
                  <a:gd name="connsiteX4" fmla="*/ 232716 w 465866"/>
                  <a:gd name="connsiteY4" fmla="*/ 465004 h 46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866" h="465095">
                    <a:moveTo>
                      <a:pt x="232716" y="465004"/>
                    </a:moveTo>
                    <a:cubicBezTo>
                      <a:pt x="106951" y="468654"/>
                      <a:pt x="-397" y="359481"/>
                      <a:pt x="1" y="231791"/>
                    </a:cubicBezTo>
                    <a:cubicBezTo>
                      <a:pt x="399" y="106358"/>
                      <a:pt x="106487" y="-2351"/>
                      <a:pt x="238092" y="39"/>
                    </a:cubicBezTo>
                    <a:cubicBezTo>
                      <a:pt x="359410" y="2229"/>
                      <a:pt x="469048" y="106292"/>
                      <a:pt x="465796" y="238926"/>
                    </a:cubicBezTo>
                    <a:cubicBezTo>
                      <a:pt x="462843" y="358850"/>
                      <a:pt x="361235" y="468721"/>
                      <a:pt x="232716" y="465004"/>
                    </a:cubicBezTo>
                    <a:close/>
                  </a:path>
                </a:pathLst>
              </a:custGeom>
              <a:solidFill>
                <a:srgbClr val="F9D87F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65C78A4C-D115-4A9F-AC42-69C4C404D005}"/>
                  </a:ext>
                </a:extLst>
              </p:cNvPr>
              <p:cNvSpPr/>
              <p:nvPr/>
            </p:nvSpPr>
            <p:spPr>
              <a:xfrm>
                <a:off x="3491611" y="1617312"/>
                <a:ext cx="346596" cy="345694"/>
              </a:xfrm>
              <a:custGeom>
                <a:avLst/>
                <a:gdLst>
                  <a:gd name="connsiteX0" fmla="*/ 173208 w 346596"/>
                  <a:gd name="connsiteY0" fmla="*/ 345486 h 345694"/>
                  <a:gd name="connsiteX1" fmla="*/ 57 w 346596"/>
                  <a:gd name="connsiteY1" fmla="*/ 171008 h 345694"/>
                  <a:gd name="connsiteX2" fmla="*/ 176095 w 346596"/>
                  <a:gd name="connsiteY2" fmla="*/ 14 h 345694"/>
                  <a:gd name="connsiteX3" fmla="*/ 346591 w 346596"/>
                  <a:gd name="connsiteY3" fmla="*/ 177977 h 345694"/>
                  <a:gd name="connsiteX4" fmla="*/ 173208 w 346596"/>
                  <a:gd name="connsiteY4" fmla="*/ 345486 h 34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596" h="345694">
                    <a:moveTo>
                      <a:pt x="173208" y="345486"/>
                    </a:moveTo>
                    <a:cubicBezTo>
                      <a:pt x="80859" y="350530"/>
                      <a:pt x="-2498" y="262959"/>
                      <a:pt x="57" y="171008"/>
                    </a:cubicBezTo>
                    <a:cubicBezTo>
                      <a:pt x="2712" y="76668"/>
                      <a:pt x="80925" y="-1213"/>
                      <a:pt x="176095" y="14"/>
                    </a:cubicBezTo>
                    <a:cubicBezTo>
                      <a:pt x="267747" y="1209"/>
                      <a:pt x="347388" y="78360"/>
                      <a:pt x="346591" y="177977"/>
                    </a:cubicBezTo>
                    <a:cubicBezTo>
                      <a:pt x="345861" y="264983"/>
                      <a:pt x="265723" y="350298"/>
                      <a:pt x="173208" y="345486"/>
                    </a:cubicBezTo>
                    <a:close/>
                  </a:path>
                </a:pathLst>
              </a:custGeom>
              <a:solidFill>
                <a:srgbClr val="F4B847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67F9ECC8-D928-40D0-ACE5-F2C9CDE91917}"/>
                  </a:ext>
                </a:extLst>
              </p:cNvPr>
              <p:cNvSpPr/>
              <p:nvPr/>
            </p:nvSpPr>
            <p:spPr>
              <a:xfrm>
                <a:off x="3605104" y="1667396"/>
                <a:ext cx="123269" cy="245563"/>
              </a:xfrm>
              <a:custGeom>
                <a:avLst/>
                <a:gdLst>
                  <a:gd name="connsiteX0" fmla="*/ 62602 w 123269"/>
                  <a:gd name="connsiteY0" fmla="*/ 4 h 245563"/>
                  <a:gd name="connsiteX1" fmla="*/ 76274 w 123269"/>
                  <a:gd name="connsiteY1" fmla="*/ 16563 h 245563"/>
                  <a:gd name="connsiteX2" fmla="*/ 92865 w 123269"/>
                  <a:gd name="connsiteY2" fmla="*/ 43839 h 245563"/>
                  <a:gd name="connsiteX3" fmla="*/ 105209 w 123269"/>
                  <a:gd name="connsiteY3" fmla="*/ 74999 h 245563"/>
                  <a:gd name="connsiteX4" fmla="*/ 76108 w 123269"/>
                  <a:gd name="connsiteY4" fmla="*/ 80474 h 245563"/>
                  <a:gd name="connsiteX5" fmla="*/ 59881 w 123269"/>
                  <a:gd name="connsiteY5" fmla="*/ 69722 h 245563"/>
                  <a:gd name="connsiteX6" fmla="*/ 39971 w 123269"/>
                  <a:gd name="connsiteY6" fmla="*/ 79677 h 245563"/>
                  <a:gd name="connsiteX7" fmla="*/ 56463 w 123269"/>
                  <a:gd name="connsiteY7" fmla="*/ 100019 h 245563"/>
                  <a:gd name="connsiteX8" fmla="*/ 89713 w 123269"/>
                  <a:gd name="connsiteY8" fmla="*/ 109543 h 245563"/>
                  <a:gd name="connsiteX9" fmla="*/ 122929 w 123269"/>
                  <a:gd name="connsiteY9" fmla="*/ 146077 h 245563"/>
                  <a:gd name="connsiteX10" fmla="*/ 96250 w 123269"/>
                  <a:gd name="connsiteY10" fmla="*/ 198374 h 245563"/>
                  <a:gd name="connsiteX11" fmla="*/ 76108 w 123269"/>
                  <a:gd name="connsiteY11" fmla="*/ 230098 h 245563"/>
                  <a:gd name="connsiteX12" fmla="*/ 59416 w 123269"/>
                  <a:gd name="connsiteY12" fmla="*/ 245561 h 245563"/>
                  <a:gd name="connsiteX13" fmla="*/ 43555 w 123269"/>
                  <a:gd name="connsiteY13" fmla="*/ 229169 h 245563"/>
                  <a:gd name="connsiteX14" fmla="*/ 25437 w 123269"/>
                  <a:gd name="connsiteY14" fmla="*/ 199735 h 245563"/>
                  <a:gd name="connsiteX15" fmla="*/ 4166 w 123269"/>
                  <a:gd name="connsiteY15" fmla="*/ 182181 h 245563"/>
                  <a:gd name="connsiteX16" fmla="*/ 8015 w 123269"/>
                  <a:gd name="connsiteY16" fmla="*/ 155966 h 245563"/>
                  <a:gd name="connsiteX17" fmla="*/ 32870 w 123269"/>
                  <a:gd name="connsiteY17" fmla="*/ 154639 h 245563"/>
                  <a:gd name="connsiteX18" fmla="*/ 46309 w 123269"/>
                  <a:gd name="connsiteY18" fmla="*/ 166917 h 245563"/>
                  <a:gd name="connsiteX19" fmla="*/ 76439 w 123269"/>
                  <a:gd name="connsiteY19" fmla="*/ 169339 h 245563"/>
                  <a:gd name="connsiteX20" fmla="*/ 70035 w 123269"/>
                  <a:gd name="connsiteY20" fmla="*/ 143456 h 245563"/>
                  <a:gd name="connsiteX21" fmla="*/ 36951 w 123269"/>
                  <a:gd name="connsiteY21" fmla="*/ 133169 h 245563"/>
                  <a:gd name="connsiteX22" fmla="*/ 118 w 123269"/>
                  <a:gd name="connsiteY22" fmla="*/ 93017 h 245563"/>
                  <a:gd name="connsiteX23" fmla="*/ 32206 w 123269"/>
                  <a:gd name="connsiteY23" fmla="*/ 41185 h 245563"/>
                  <a:gd name="connsiteX24" fmla="*/ 43190 w 123269"/>
                  <a:gd name="connsiteY24" fmla="*/ 18886 h 245563"/>
                  <a:gd name="connsiteX25" fmla="*/ 62602 w 123269"/>
                  <a:gd name="connsiteY25" fmla="*/ 4 h 24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3269" h="245563">
                    <a:moveTo>
                      <a:pt x="62602" y="4"/>
                    </a:moveTo>
                    <a:cubicBezTo>
                      <a:pt x="71163" y="303"/>
                      <a:pt x="77302" y="5745"/>
                      <a:pt x="76274" y="16563"/>
                    </a:cubicBezTo>
                    <a:cubicBezTo>
                      <a:pt x="74979" y="30201"/>
                      <a:pt x="78165" y="38331"/>
                      <a:pt x="92865" y="43839"/>
                    </a:cubicBezTo>
                    <a:cubicBezTo>
                      <a:pt x="110320" y="50377"/>
                      <a:pt x="113439" y="62588"/>
                      <a:pt x="105209" y="74999"/>
                    </a:cubicBezTo>
                    <a:cubicBezTo>
                      <a:pt x="96748" y="87774"/>
                      <a:pt x="88950" y="89234"/>
                      <a:pt x="76108" y="80474"/>
                    </a:cubicBezTo>
                    <a:cubicBezTo>
                      <a:pt x="72524" y="78018"/>
                      <a:pt x="66518" y="73041"/>
                      <a:pt x="59881" y="69722"/>
                    </a:cubicBezTo>
                    <a:cubicBezTo>
                      <a:pt x="51353" y="67798"/>
                      <a:pt x="43223" y="70054"/>
                      <a:pt x="39971" y="79677"/>
                    </a:cubicBezTo>
                    <a:cubicBezTo>
                      <a:pt x="36553" y="89699"/>
                      <a:pt x="47338" y="97431"/>
                      <a:pt x="56463" y="100019"/>
                    </a:cubicBezTo>
                    <a:cubicBezTo>
                      <a:pt x="67546" y="103138"/>
                      <a:pt x="78729" y="105992"/>
                      <a:pt x="89713" y="109543"/>
                    </a:cubicBezTo>
                    <a:cubicBezTo>
                      <a:pt x="105939" y="114785"/>
                      <a:pt x="121303" y="127296"/>
                      <a:pt x="122929" y="146077"/>
                    </a:cubicBezTo>
                    <a:cubicBezTo>
                      <a:pt x="124920" y="168908"/>
                      <a:pt x="118450" y="187258"/>
                      <a:pt x="96250" y="198374"/>
                    </a:cubicBezTo>
                    <a:cubicBezTo>
                      <a:pt x="81749" y="205642"/>
                      <a:pt x="73586" y="212776"/>
                      <a:pt x="76108" y="230098"/>
                    </a:cubicBezTo>
                    <a:cubicBezTo>
                      <a:pt x="77667" y="240949"/>
                      <a:pt x="70101" y="245694"/>
                      <a:pt x="59416" y="245561"/>
                    </a:cubicBezTo>
                    <a:cubicBezTo>
                      <a:pt x="48399" y="245428"/>
                      <a:pt x="42194" y="239820"/>
                      <a:pt x="43555" y="229169"/>
                    </a:cubicBezTo>
                    <a:cubicBezTo>
                      <a:pt x="45479" y="213838"/>
                      <a:pt x="40701" y="204712"/>
                      <a:pt x="25437" y="199735"/>
                    </a:cubicBezTo>
                    <a:cubicBezTo>
                      <a:pt x="16809" y="196914"/>
                      <a:pt x="9641" y="190477"/>
                      <a:pt x="4166" y="182181"/>
                    </a:cubicBezTo>
                    <a:cubicBezTo>
                      <a:pt x="-2769" y="171629"/>
                      <a:pt x="118" y="164229"/>
                      <a:pt x="8015" y="155966"/>
                    </a:cubicBezTo>
                    <a:cubicBezTo>
                      <a:pt x="16411" y="147172"/>
                      <a:pt x="24441" y="148301"/>
                      <a:pt x="32870" y="154639"/>
                    </a:cubicBezTo>
                    <a:cubicBezTo>
                      <a:pt x="37681" y="158289"/>
                      <a:pt x="41564" y="163134"/>
                      <a:pt x="46309" y="166917"/>
                    </a:cubicBezTo>
                    <a:cubicBezTo>
                      <a:pt x="54572" y="173487"/>
                      <a:pt x="67580" y="175544"/>
                      <a:pt x="76439" y="169339"/>
                    </a:cubicBezTo>
                    <a:cubicBezTo>
                      <a:pt x="87224" y="161773"/>
                      <a:pt x="82346" y="148500"/>
                      <a:pt x="70035" y="143456"/>
                    </a:cubicBezTo>
                    <a:cubicBezTo>
                      <a:pt x="59383" y="139109"/>
                      <a:pt x="47935" y="136819"/>
                      <a:pt x="36951" y="133169"/>
                    </a:cubicBezTo>
                    <a:cubicBezTo>
                      <a:pt x="16344" y="126333"/>
                      <a:pt x="914" y="110438"/>
                      <a:pt x="118" y="93017"/>
                    </a:cubicBezTo>
                    <a:cubicBezTo>
                      <a:pt x="-1243" y="63517"/>
                      <a:pt x="9177" y="49680"/>
                      <a:pt x="32206" y="41185"/>
                    </a:cubicBezTo>
                    <a:cubicBezTo>
                      <a:pt x="45081" y="36440"/>
                      <a:pt x="43422" y="27945"/>
                      <a:pt x="43190" y="18886"/>
                    </a:cubicBezTo>
                    <a:cubicBezTo>
                      <a:pt x="42858" y="6707"/>
                      <a:pt x="47537" y="-195"/>
                      <a:pt x="62602" y="4"/>
                    </a:cubicBezTo>
                    <a:close/>
                  </a:path>
                </a:pathLst>
              </a:custGeom>
              <a:solidFill>
                <a:srgbClr val="F9D87F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7">
            <a:extLst>
              <a:ext uri="{FF2B5EF4-FFF2-40B4-BE49-F238E27FC236}">
                <a16:creationId xmlns:a16="http://schemas.microsoft.com/office/drawing/2014/main" id="{3E28CCF5-E85C-4AA7-9A94-90D4B89157FB}"/>
              </a:ext>
            </a:extLst>
          </p:cNvPr>
          <p:cNvSpPr/>
          <p:nvPr/>
        </p:nvSpPr>
        <p:spPr>
          <a:xfrm flipV="1">
            <a:off x="1849585" y="4961717"/>
            <a:ext cx="9144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자유형 8">
            <a:extLst>
              <a:ext uri="{FF2B5EF4-FFF2-40B4-BE49-F238E27FC236}">
                <a16:creationId xmlns:a16="http://schemas.microsoft.com/office/drawing/2014/main" id="{036B697D-68DC-457C-BB35-F15A251B80B3}"/>
              </a:ext>
            </a:extLst>
          </p:cNvPr>
          <p:cNvSpPr/>
          <p:nvPr/>
        </p:nvSpPr>
        <p:spPr>
          <a:xfrm flipV="1">
            <a:off x="1849585" y="5287012"/>
            <a:ext cx="9144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1F48D83-F8EA-4C53-99C8-11D02ADD4765}"/>
              </a:ext>
            </a:extLst>
          </p:cNvPr>
          <p:cNvSpPr/>
          <p:nvPr/>
        </p:nvSpPr>
        <p:spPr>
          <a:xfrm>
            <a:off x="1173309" y="4912402"/>
            <a:ext cx="519136" cy="519136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B10DB4-3F39-4EB4-A850-59D2BFE11D24}"/>
              </a:ext>
            </a:extLst>
          </p:cNvPr>
          <p:cNvSpPr/>
          <p:nvPr/>
        </p:nvSpPr>
        <p:spPr>
          <a:xfrm>
            <a:off x="668947" y="1702423"/>
            <a:ext cx="10963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62184F-BE5F-4EB9-B036-0827659179F2}"/>
              </a:ext>
            </a:extLst>
          </p:cNvPr>
          <p:cNvSpPr/>
          <p:nvPr/>
        </p:nvSpPr>
        <p:spPr>
          <a:xfrm>
            <a:off x="9102414" y="3803563"/>
            <a:ext cx="2230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CONTENTS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4A6BE9-DFB2-46F7-924A-A79E6E204A30}"/>
              </a:ext>
            </a:extLst>
          </p:cNvPr>
          <p:cNvSpPr/>
          <p:nvPr/>
        </p:nvSpPr>
        <p:spPr>
          <a:xfrm>
            <a:off x="9102415" y="4111341"/>
            <a:ext cx="223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Example Text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Example Text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451C5-4F75-4E3C-8254-5B104725DDAE}"/>
              </a:ext>
            </a:extLst>
          </p:cNvPr>
          <p:cNvSpPr/>
          <p:nvPr/>
        </p:nvSpPr>
        <p:spPr>
          <a:xfrm>
            <a:off x="1849585" y="5019711"/>
            <a:ext cx="2696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823999-1F72-45D1-995E-0885D97E0707}"/>
              </a:ext>
            </a:extLst>
          </p:cNvPr>
          <p:cNvSpPr/>
          <p:nvPr/>
        </p:nvSpPr>
        <p:spPr>
          <a:xfrm>
            <a:off x="1849585" y="5405162"/>
            <a:ext cx="9169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10" name="Round Same Side Corner Rectangle 11">
            <a:extLst>
              <a:ext uri="{FF2B5EF4-FFF2-40B4-BE49-F238E27FC236}">
                <a16:creationId xmlns:a16="http://schemas.microsoft.com/office/drawing/2014/main" id="{D631414C-C704-450E-9665-7B45EDE5AAA3}"/>
              </a:ext>
            </a:extLst>
          </p:cNvPr>
          <p:cNvSpPr/>
          <p:nvPr/>
        </p:nvSpPr>
        <p:spPr>
          <a:xfrm rot="9900000">
            <a:off x="1300981" y="5058628"/>
            <a:ext cx="278829" cy="23681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E5122C2-0663-4858-9DC2-E3FC1A4E32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CBFE5ED4-2FEE-4FE8-8AD9-F95AEAD915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6737AB1-902D-4719-83EA-458CEA1C88B2}"/>
              </a:ext>
            </a:extLst>
          </p:cNvPr>
          <p:cNvGrpSpPr/>
          <p:nvPr/>
        </p:nvGrpSpPr>
        <p:grpSpPr>
          <a:xfrm>
            <a:off x="3686736" y="2008201"/>
            <a:ext cx="2824323" cy="4039422"/>
            <a:chOff x="7115736" y="1951051"/>
            <a:chExt cx="2824323" cy="4039422"/>
          </a:xfrm>
          <a:effectLst/>
        </p:grpSpPr>
        <p:sp>
          <p:nvSpPr>
            <p:cNvPr id="4" name="Frame 5">
              <a:extLst>
                <a:ext uri="{FF2B5EF4-FFF2-40B4-BE49-F238E27FC236}">
                  <a16:creationId xmlns:a16="http://schemas.microsoft.com/office/drawing/2014/main" id="{751E39C7-CD70-42E7-BEF7-FB15A215EA4E}"/>
                </a:ext>
              </a:extLst>
            </p:cNvPr>
            <p:cNvSpPr/>
            <p:nvPr/>
          </p:nvSpPr>
          <p:spPr>
            <a:xfrm rot="120000">
              <a:off x="7824197" y="5275258"/>
              <a:ext cx="1407076" cy="7152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balanced" dir="t"/>
            </a:scene3d>
            <a:sp3d extrusionH="1320800" prstMaterial="matte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ame 6">
              <a:extLst>
                <a:ext uri="{FF2B5EF4-FFF2-40B4-BE49-F238E27FC236}">
                  <a16:creationId xmlns:a16="http://schemas.microsoft.com/office/drawing/2014/main" id="{18B76BB7-E411-4380-B865-B5A370E2B442}"/>
                </a:ext>
              </a:extLst>
            </p:cNvPr>
            <p:cNvSpPr/>
            <p:nvPr/>
          </p:nvSpPr>
          <p:spPr>
            <a:xfrm rot="120000">
              <a:off x="7824197" y="4340656"/>
              <a:ext cx="1407076" cy="7152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balanced" dir="t"/>
            </a:scene3d>
            <a:sp3d extrusionH="1320800" contourW="6350" prstMaterial="matte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Frame 7">
              <a:extLst>
                <a:ext uri="{FF2B5EF4-FFF2-40B4-BE49-F238E27FC236}">
                  <a16:creationId xmlns:a16="http://schemas.microsoft.com/office/drawing/2014/main" id="{9F3858E7-F50D-4690-AF7B-0F953045D53F}"/>
                </a:ext>
              </a:extLst>
            </p:cNvPr>
            <p:cNvSpPr/>
            <p:nvPr/>
          </p:nvSpPr>
          <p:spPr>
            <a:xfrm rot="120000">
              <a:off x="7831879" y="3406055"/>
              <a:ext cx="1407076" cy="7152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isometricOffAxis1Left">
                <a:rot lat="1140000" lon="3000000" rev="120000"/>
              </a:camera>
              <a:lightRig rig="balanced" dir="t"/>
            </a:scene3d>
            <a:sp3d extrusionH="1320800" prstMaterial="matte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Up 28">
              <a:extLst>
                <a:ext uri="{FF2B5EF4-FFF2-40B4-BE49-F238E27FC236}">
                  <a16:creationId xmlns:a16="http://schemas.microsoft.com/office/drawing/2014/main" id="{66E087B8-FF47-48FF-9C25-A86D5DBEE134}"/>
                </a:ext>
              </a:extLst>
            </p:cNvPr>
            <p:cNvSpPr/>
            <p:nvPr/>
          </p:nvSpPr>
          <p:spPr>
            <a:xfrm rot="120000">
              <a:off x="7115736" y="1951051"/>
              <a:ext cx="2824323" cy="1235618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Left">
                <a:rot lat="1140000" lon="3000000" rev="120000"/>
              </a:camera>
              <a:lightRig rig="balanced" dir="t"/>
            </a:scene3d>
            <a:sp3d extrusionH="1320800" prstMaterial="matte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55">
            <a:extLst>
              <a:ext uri="{FF2B5EF4-FFF2-40B4-BE49-F238E27FC236}">
                <a16:creationId xmlns:a16="http://schemas.microsoft.com/office/drawing/2014/main" id="{D2EE7873-A499-4260-80DC-219C19C84247}"/>
              </a:ext>
            </a:extLst>
          </p:cNvPr>
          <p:cNvSpPr/>
          <p:nvPr/>
        </p:nvSpPr>
        <p:spPr>
          <a:xfrm>
            <a:off x="847903" y="3327135"/>
            <a:ext cx="566802" cy="566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4414C-6EFF-4972-ACF2-57260A541FF0}"/>
              </a:ext>
            </a:extLst>
          </p:cNvPr>
          <p:cNvSpPr txBox="1"/>
          <p:nvPr/>
        </p:nvSpPr>
        <p:spPr>
          <a:xfrm>
            <a:off x="8467022" y="3379704"/>
            <a:ext cx="321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CB16D-B769-465B-BC8A-97C3660F4874}"/>
              </a:ext>
            </a:extLst>
          </p:cNvPr>
          <p:cNvSpPr txBox="1"/>
          <p:nvPr/>
        </p:nvSpPr>
        <p:spPr>
          <a:xfrm>
            <a:off x="1519936" y="3456648"/>
            <a:ext cx="198225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FCD54C-6A95-442F-86F0-2B8BBC15B39C}"/>
              </a:ext>
            </a:extLst>
          </p:cNvPr>
          <p:cNvCxnSpPr>
            <a:cxnSpLocks/>
          </p:cNvCxnSpPr>
          <p:nvPr/>
        </p:nvCxnSpPr>
        <p:spPr>
          <a:xfrm flipV="1">
            <a:off x="3557802" y="3608486"/>
            <a:ext cx="792000" cy="410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92A868F-451F-46C5-9628-7C9155447E2A}"/>
              </a:ext>
            </a:extLst>
          </p:cNvPr>
          <p:cNvCxnSpPr>
            <a:cxnSpLocks/>
          </p:cNvCxnSpPr>
          <p:nvPr/>
        </p:nvCxnSpPr>
        <p:spPr>
          <a:xfrm>
            <a:off x="7308375" y="3608486"/>
            <a:ext cx="792000" cy="410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51">
            <a:extLst>
              <a:ext uri="{FF2B5EF4-FFF2-40B4-BE49-F238E27FC236}">
                <a16:creationId xmlns:a16="http://schemas.microsoft.com/office/drawing/2014/main" id="{3B2D1F61-65C9-4547-8A68-9EC00AEA9A4B}"/>
              </a:ext>
            </a:extLst>
          </p:cNvPr>
          <p:cNvSpPr/>
          <p:nvPr/>
        </p:nvSpPr>
        <p:spPr>
          <a:xfrm>
            <a:off x="992896" y="3506761"/>
            <a:ext cx="283034" cy="20755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43">
            <a:extLst>
              <a:ext uri="{FF2B5EF4-FFF2-40B4-BE49-F238E27FC236}">
                <a16:creationId xmlns:a16="http://schemas.microsoft.com/office/drawing/2014/main" id="{FA4DF99D-038B-4218-8518-6C315CFD49C3}"/>
              </a:ext>
            </a:extLst>
          </p:cNvPr>
          <p:cNvSpPr/>
          <p:nvPr/>
        </p:nvSpPr>
        <p:spPr>
          <a:xfrm>
            <a:off x="847903" y="5267571"/>
            <a:ext cx="566802" cy="5668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C8C27-F9A2-4497-9835-1AE0F93B8244}"/>
              </a:ext>
            </a:extLst>
          </p:cNvPr>
          <p:cNvSpPr txBox="1"/>
          <p:nvPr/>
        </p:nvSpPr>
        <p:spPr>
          <a:xfrm>
            <a:off x="1489474" y="5397084"/>
            <a:ext cx="198225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43D39D2-0028-4B1E-BE6E-986593020F0D}"/>
              </a:ext>
            </a:extLst>
          </p:cNvPr>
          <p:cNvCxnSpPr>
            <a:cxnSpLocks/>
          </p:cNvCxnSpPr>
          <p:nvPr/>
        </p:nvCxnSpPr>
        <p:spPr>
          <a:xfrm>
            <a:off x="3557802" y="5550972"/>
            <a:ext cx="79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67F182-FB8E-4A70-98E3-1BE8ED848C7B}"/>
              </a:ext>
            </a:extLst>
          </p:cNvPr>
          <p:cNvCxnSpPr>
            <a:cxnSpLocks/>
          </p:cNvCxnSpPr>
          <p:nvPr/>
        </p:nvCxnSpPr>
        <p:spPr>
          <a:xfrm>
            <a:off x="7308375" y="5550972"/>
            <a:ext cx="79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B4C482-5BC2-4406-8A48-202C29D8584E}"/>
              </a:ext>
            </a:extLst>
          </p:cNvPr>
          <p:cNvSpPr txBox="1"/>
          <p:nvPr/>
        </p:nvSpPr>
        <p:spPr>
          <a:xfrm>
            <a:off x="8467022" y="5320140"/>
            <a:ext cx="321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17E75E53-B601-4C94-9040-CA3BDF9F253D}"/>
              </a:ext>
            </a:extLst>
          </p:cNvPr>
          <p:cNvSpPr/>
          <p:nvPr/>
        </p:nvSpPr>
        <p:spPr>
          <a:xfrm>
            <a:off x="978909" y="5437910"/>
            <a:ext cx="294382" cy="22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55">
            <a:extLst>
              <a:ext uri="{FF2B5EF4-FFF2-40B4-BE49-F238E27FC236}">
                <a16:creationId xmlns:a16="http://schemas.microsoft.com/office/drawing/2014/main" id="{421B4AC6-83D7-4DA6-855D-B8E006351DD9}"/>
              </a:ext>
            </a:extLst>
          </p:cNvPr>
          <p:cNvSpPr/>
          <p:nvPr/>
        </p:nvSpPr>
        <p:spPr>
          <a:xfrm>
            <a:off x="847903" y="4297353"/>
            <a:ext cx="566802" cy="5668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70770-B04F-4275-98E3-8EC9E4AE67C7}"/>
              </a:ext>
            </a:extLst>
          </p:cNvPr>
          <p:cNvSpPr txBox="1"/>
          <p:nvPr/>
        </p:nvSpPr>
        <p:spPr>
          <a:xfrm>
            <a:off x="8467022" y="4349922"/>
            <a:ext cx="321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97D332-E8EA-48A7-81B7-BA798C2036EE}"/>
              </a:ext>
            </a:extLst>
          </p:cNvPr>
          <p:cNvSpPr txBox="1"/>
          <p:nvPr/>
        </p:nvSpPr>
        <p:spPr>
          <a:xfrm>
            <a:off x="1504705" y="4426866"/>
            <a:ext cx="198225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25DAAD-3FA4-4683-9574-D224841B3647}"/>
              </a:ext>
            </a:extLst>
          </p:cNvPr>
          <p:cNvCxnSpPr>
            <a:cxnSpLocks/>
          </p:cNvCxnSpPr>
          <p:nvPr/>
        </p:nvCxnSpPr>
        <p:spPr>
          <a:xfrm>
            <a:off x="3557802" y="4580754"/>
            <a:ext cx="792000" cy="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1E0160-97F8-49ED-B559-23F5A4A9E456}"/>
              </a:ext>
            </a:extLst>
          </p:cNvPr>
          <p:cNvCxnSpPr>
            <a:cxnSpLocks/>
          </p:cNvCxnSpPr>
          <p:nvPr/>
        </p:nvCxnSpPr>
        <p:spPr>
          <a:xfrm flipV="1">
            <a:off x="7308375" y="4579375"/>
            <a:ext cx="792000" cy="2758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2A2B16CC-CB78-43E1-A5A0-77A2C4E78C08}"/>
              </a:ext>
            </a:extLst>
          </p:cNvPr>
          <p:cNvSpPr/>
          <p:nvPr/>
        </p:nvSpPr>
        <p:spPr>
          <a:xfrm>
            <a:off x="995046" y="4460539"/>
            <a:ext cx="304106" cy="24043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43">
            <a:extLst>
              <a:ext uri="{FF2B5EF4-FFF2-40B4-BE49-F238E27FC236}">
                <a16:creationId xmlns:a16="http://schemas.microsoft.com/office/drawing/2014/main" id="{194511CF-34EE-41D0-A565-6C4AABA5C54A}"/>
              </a:ext>
            </a:extLst>
          </p:cNvPr>
          <p:cNvSpPr/>
          <p:nvPr/>
        </p:nvSpPr>
        <p:spPr>
          <a:xfrm>
            <a:off x="847903" y="2356917"/>
            <a:ext cx="566802" cy="566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C5708F-8CDE-4FB7-B70A-9B5807D24E71}"/>
              </a:ext>
            </a:extLst>
          </p:cNvPr>
          <p:cNvSpPr txBox="1"/>
          <p:nvPr/>
        </p:nvSpPr>
        <p:spPr>
          <a:xfrm>
            <a:off x="8467022" y="2409486"/>
            <a:ext cx="321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CA4E04-083E-444D-8933-985AE655D415}"/>
              </a:ext>
            </a:extLst>
          </p:cNvPr>
          <p:cNvSpPr txBox="1"/>
          <p:nvPr/>
        </p:nvSpPr>
        <p:spPr>
          <a:xfrm>
            <a:off x="1489474" y="2486430"/>
            <a:ext cx="198225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A9A3954-BD18-4B86-9084-07AA94177CE8}"/>
              </a:ext>
            </a:extLst>
          </p:cNvPr>
          <p:cNvCxnSpPr>
            <a:cxnSpLocks/>
          </p:cNvCxnSpPr>
          <p:nvPr/>
        </p:nvCxnSpPr>
        <p:spPr>
          <a:xfrm>
            <a:off x="3557802" y="2640318"/>
            <a:ext cx="792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634877F-B9DC-486A-8E81-4FAB305B421B}"/>
              </a:ext>
            </a:extLst>
          </p:cNvPr>
          <p:cNvCxnSpPr>
            <a:cxnSpLocks/>
          </p:cNvCxnSpPr>
          <p:nvPr/>
        </p:nvCxnSpPr>
        <p:spPr>
          <a:xfrm>
            <a:off x="7308375" y="2640318"/>
            <a:ext cx="792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>
            <a:extLst>
              <a:ext uri="{FF2B5EF4-FFF2-40B4-BE49-F238E27FC236}">
                <a16:creationId xmlns:a16="http://schemas.microsoft.com/office/drawing/2014/main" id="{7E46DFD0-9E12-4002-BDD8-2D43276356E9}"/>
              </a:ext>
            </a:extLst>
          </p:cNvPr>
          <p:cNvSpPr/>
          <p:nvPr/>
        </p:nvSpPr>
        <p:spPr>
          <a:xfrm>
            <a:off x="979659" y="2499127"/>
            <a:ext cx="301661" cy="28238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A50087-9639-4E67-9EAF-125601CA4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817554"/>
              </p:ext>
            </p:extLst>
          </p:nvPr>
        </p:nvGraphicFramePr>
        <p:xfrm>
          <a:off x="698751" y="2000081"/>
          <a:ext cx="3948752" cy="40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6239F0D-B98F-4D22-B758-5A02E00FFA4F}"/>
              </a:ext>
            </a:extLst>
          </p:cNvPr>
          <p:cNvSpPr/>
          <p:nvPr/>
        </p:nvSpPr>
        <p:spPr>
          <a:xfrm>
            <a:off x="522041" y="5848539"/>
            <a:ext cx="5717080" cy="217129"/>
          </a:xfrm>
          <a:custGeom>
            <a:avLst/>
            <a:gdLst>
              <a:gd name="connsiteX0" fmla="*/ 0 w 5717080"/>
              <a:gd name="connsiteY0" fmla="*/ 1398 h 217129"/>
              <a:gd name="connsiteX1" fmla="*/ 0 w 5717080"/>
              <a:gd name="connsiteY1" fmla="*/ 1399 h 217129"/>
              <a:gd name="connsiteX2" fmla="*/ 0 w 5717080"/>
              <a:gd name="connsiteY2" fmla="*/ 1399 h 217129"/>
              <a:gd name="connsiteX3" fmla="*/ 283 w 5717080"/>
              <a:gd name="connsiteY3" fmla="*/ 0 h 217129"/>
              <a:gd name="connsiteX4" fmla="*/ 5716797 w 5717080"/>
              <a:gd name="connsiteY4" fmla="*/ 0 h 217129"/>
              <a:gd name="connsiteX5" fmla="*/ 5717080 w 5717080"/>
              <a:gd name="connsiteY5" fmla="*/ 1399 h 217129"/>
              <a:gd name="connsiteX6" fmla="*/ 5717079 w 5717080"/>
              <a:gd name="connsiteY6" fmla="*/ 1399 h 217129"/>
              <a:gd name="connsiteX7" fmla="*/ 5501349 w 5717080"/>
              <a:gd name="connsiteY7" fmla="*/ 217129 h 217129"/>
              <a:gd name="connsiteX8" fmla="*/ 215730 w 5717080"/>
              <a:gd name="connsiteY8" fmla="*/ 217128 h 217129"/>
              <a:gd name="connsiteX9" fmla="*/ 16954 w 5717080"/>
              <a:gd name="connsiteY9" fmla="*/ 85370 h 217129"/>
              <a:gd name="connsiteX10" fmla="*/ 0 w 5717080"/>
              <a:gd name="connsiteY10" fmla="*/ 1399 h 21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7080" h="217129">
                <a:moveTo>
                  <a:pt x="0" y="1398"/>
                </a:moveTo>
                <a:lnTo>
                  <a:pt x="0" y="1399"/>
                </a:lnTo>
                <a:lnTo>
                  <a:pt x="0" y="1399"/>
                </a:lnTo>
                <a:close/>
                <a:moveTo>
                  <a:pt x="283" y="0"/>
                </a:moveTo>
                <a:lnTo>
                  <a:pt x="5716797" y="0"/>
                </a:lnTo>
                <a:lnTo>
                  <a:pt x="5717080" y="1399"/>
                </a:lnTo>
                <a:lnTo>
                  <a:pt x="5717079" y="1399"/>
                </a:lnTo>
                <a:cubicBezTo>
                  <a:pt x="5717079" y="120543"/>
                  <a:pt x="5620493" y="217129"/>
                  <a:pt x="5501349" y="217129"/>
                </a:cubicBezTo>
                <a:lnTo>
                  <a:pt x="215730" y="217128"/>
                </a:lnTo>
                <a:cubicBezTo>
                  <a:pt x="126372" y="217128"/>
                  <a:pt x="49703" y="162799"/>
                  <a:pt x="16954" y="85370"/>
                </a:cubicBezTo>
                <a:lnTo>
                  <a:pt x="0" y="139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17BBA09-2663-4A2F-A8FA-35E233EDA1B6}"/>
              </a:ext>
            </a:extLst>
          </p:cNvPr>
          <p:cNvSpPr/>
          <p:nvPr/>
        </p:nvSpPr>
        <p:spPr>
          <a:xfrm>
            <a:off x="986025" y="1555637"/>
            <a:ext cx="4624320" cy="3264830"/>
          </a:xfrm>
          <a:custGeom>
            <a:avLst/>
            <a:gdLst>
              <a:gd name="connsiteX0" fmla="*/ 4614310 w 5902756"/>
              <a:gd name="connsiteY0" fmla="*/ 1727036 h 4167422"/>
              <a:gd name="connsiteX1" fmla="*/ 4500010 w 5902756"/>
              <a:gd name="connsiteY1" fmla="*/ 1879246 h 4167422"/>
              <a:gd name="connsiteX2" fmla="*/ 4328370 w 5902756"/>
              <a:gd name="connsiteY2" fmla="*/ 1891438 h 4167422"/>
              <a:gd name="connsiteX3" fmla="*/ 3352724 w 5902756"/>
              <a:gd name="connsiteY3" fmla="*/ 914459 h 4167422"/>
              <a:gd name="connsiteX4" fmla="*/ 3289954 w 5902756"/>
              <a:gd name="connsiteY4" fmla="*/ 920269 h 4167422"/>
              <a:gd name="connsiteX5" fmla="*/ 2665971 w 5902756"/>
              <a:gd name="connsiteY5" fmla="*/ 1859243 h 4167422"/>
              <a:gd name="connsiteX6" fmla="*/ 2560244 w 5902756"/>
              <a:gd name="connsiteY6" fmla="*/ 1940682 h 4167422"/>
              <a:gd name="connsiteX7" fmla="*/ 1569072 w 5902756"/>
              <a:gd name="connsiteY7" fmla="*/ 2269771 h 4167422"/>
              <a:gd name="connsiteX8" fmla="*/ 1501826 w 5902756"/>
              <a:gd name="connsiteY8" fmla="*/ 2328826 h 4167422"/>
              <a:gd name="connsiteX9" fmla="*/ 1194835 w 5902756"/>
              <a:gd name="connsiteY9" fmla="*/ 2945665 h 4167422"/>
              <a:gd name="connsiteX10" fmla="*/ 1132161 w 5902756"/>
              <a:gd name="connsiteY10" fmla="*/ 3040248 h 4167422"/>
              <a:gd name="connsiteX11" fmla="*/ 180327 w 5902756"/>
              <a:gd name="connsiteY11" fmla="*/ 4124003 h 4167422"/>
              <a:gd name="connsiteX12" fmla="*/ 70980 w 5902756"/>
              <a:gd name="connsiteY12" fmla="*/ 4163913 h 4167422"/>
              <a:gd name="connsiteX13" fmla="*/ 1733 w 5902756"/>
              <a:gd name="connsiteY13" fmla="*/ 4087141 h 4167422"/>
              <a:gd name="connsiteX14" fmla="*/ 33071 w 5902756"/>
              <a:gd name="connsiteY14" fmla="*/ 3996844 h 4167422"/>
              <a:gd name="connsiteX15" fmla="*/ 988142 w 5902756"/>
              <a:gd name="connsiteY15" fmla="*/ 2909565 h 4167422"/>
              <a:gd name="connsiteX16" fmla="*/ 1025195 w 5902756"/>
              <a:gd name="connsiteY16" fmla="*/ 2848986 h 4167422"/>
              <a:gd name="connsiteX17" fmla="*/ 1351426 w 5902756"/>
              <a:gd name="connsiteY17" fmla="*/ 2194143 h 4167422"/>
              <a:gd name="connsiteX18" fmla="*/ 1457916 w 5902756"/>
              <a:gd name="connsiteY18" fmla="*/ 2101179 h 4167422"/>
              <a:gd name="connsiteX19" fmla="*/ 2463375 w 5902756"/>
              <a:gd name="connsiteY19" fmla="*/ 1767613 h 4167422"/>
              <a:gd name="connsiteX20" fmla="*/ 2524716 w 5902756"/>
              <a:gd name="connsiteY20" fmla="*/ 1720274 h 4167422"/>
              <a:gd name="connsiteX21" fmla="*/ 3205086 w 5902756"/>
              <a:gd name="connsiteY21" fmla="*/ 698908 h 4167422"/>
              <a:gd name="connsiteX22" fmla="*/ 3393681 w 5902756"/>
              <a:gd name="connsiteY22" fmla="*/ 681477 h 4167422"/>
              <a:gd name="connsiteX23" fmla="*/ 4365993 w 5902756"/>
              <a:gd name="connsiteY23" fmla="*/ 1655218 h 4167422"/>
              <a:gd name="connsiteX24" fmla="*/ 4430192 w 5902756"/>
              <a:gd name="connsiteY24" fmla="*/ 1649789 h 4167422"/>
              <a:gd name="connsiteX25" fmla="*/ 5421364 w 5902756"/>
              <a:gd name="connsiteY25" fmla="*/ 327623 h 4167422"/>
              <a:gd name="connsiteX26" fmla="*/ 5414220 w 5902756"/>
              <a:gd name="connsiteY26" fmla="*/ 279998 h 4167422"/>
              <a:gd name="connsiteX27" fmla="*/ 5164665 w 5902756"/>
              <a:gd name="connsiteY27" fmla="*/ 103024 h 4167422"/>
              <a:gd name="connsiteX28" fmla="*/ 5761501 w 5902756"/>
              <a:gd name="connsiteY28" fmla="*/ 1392 h 4167422"/>
              <a:gd name="connsiteX29" fmla="*/ 5802744 w 5902756"/>
              <a:gd name="connsiteY29" fmla="*/ 32825 h 4167422"/>
              <a:gd name="connsiteX30" fmla="*/ 5862943 w 5902756"/>
              <a:gd name="connsiteY30" fmla="*/ 393155 h 4167422"/>
              <a:gd name="connsiteX31" fmla="*/ 5902757 w 5902756"/>
              <a:gd name="connsiteY31" fmla="*/ 627089 h 4167422"/>
              <a:gd name="connsiteX32" fmla="*/ 5642915 w 5902756"/>
              <a:gd name="connsiteY32" fmla="*/ 441447 h 4167422"/>
              <a:gd name="connsiteX33" fmla="*/ 5567668 w 5902756"/>
              <a:gd name="connsiteY33" fmla="*/ 453639 h 4167422"/>
              <a:gd name="connsiteX34" fmla="*/ 5321637 w 5902756"/>
              <a:gd name="connsiteY34" fmla="*/ 779489 h 4167422"/>
              <a:gd name="connsiteX35" fmla="*/ 4614310 w 5902756"/>
              <a:gd name="connsiteY35" fmla="*/ 1727036 h 41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756" h="4167422">
                <a:moveTo>
                  <a:pt x="4614310" y="1727036"/>
                </a:moveTo>
                <a:cubicBezTo>
                  <a:pt x="4576115" y="1777709"/>
                  <a:pt x="4538396" y="1828668"/>
                  <a:pt x="4500010" y="1879246"/>
                </a:cubicBezTo>
                <a:cubicBezTo>
                  <a:pt x="4447813" y="1948112"/>
                  <a:pt x="4389520" y="1952493"/>
                  <a:pt x="4328370" y="1891438"/>
                </a:cubicBezTo>
                <a:cubicBezTo>
                  <a:pt x="4002900" y="1566159"/>
                  <a:pt x="3677145" y="1240976"/>
                  <a:pt x="3352724" y="914459"/>
                </a:cubicBezTo>
                <a:cubicBezTo>
                  <a:pt x="3323863" y="885407"/>
                  <a:pt x="3313386" y="884836"/>
                  <a:pt x="3289954" y="920269"/>
                </a:cubicBezTo>
                <a:cubicBezTo>
                  <a:pt x="3082976" y="1233927"/>
                  <a:pt x="2873426" y="1545871"/>
                  <a:pt x="2665971" y="1859243"/>
                </a:cubicBezTo>
                <a:cubicBezTo>
                  <a:pt x="2639111" y="1899820"/>
                  <a:pt x="2606726" y="1925442"/>
                  <a:pt x="2560244" y="1940682"/>
                </a:cubicBezTo>
                <a:cubicBezTo>
                  <a:pt x="2229536" y="2049553"/>
                  <a:pt x="1899685" y="2160805"/>
                  <a:pt x="1569072" y="2269771"/>
                </a:cubicBezTo>
                <a:cubicBezTo>
                  <a:pt x="1536021" y="2280630"/>
                  <a:pt x="1516875" y="2298441"/>
                  <a:pt x="1501826" y="2328826"/>
                </a:cubicBezTo>
                <a:cubicBezTo>
                  <a:pt x="1400289" y="2534852"/>
                  <a:pt x="1296943" y="2739925"/>
                  <a:pt x="1194835" y="2945665"/>
                </a:cubicBezTo>
                <a:cubicBezTo>
                  <a:pt x="1177785" y="2979955"/>
                  <a:pt x="1157592" y="3011388"/>
                  <a:pt x="1132161" y="3040248"/>
                </a:cubicBezTo>
                <a:cubicBezTo>
                  <a:pt x="814502" y="3401150"/>
                  <a:pt x="497129" y="3762339"/>
                  <a:pt x="180327" y="4124003"/>
                </a:cubicBezTo>
                <a:cubicBezTo>
                  <a:pt x="150228" y="4158388"/>
                  <a:pt x="115271" y="4175247"/>
                  <a:pt x="70980" y="4163913"/>
                </a:cubicBezTo>
                <a:cubicBezTo>
                  <a:pt x="32404" y="4154006"/>
                  <a:pt x="9449" y="4126384"/>
                  <a:pt x="1733" y="4087141"/>
                </a:cubicBezTo>
                <a:cubicBezTo>
                  <a:pt x="-5315" y="4051137"/>
                  <a:pt x="9925" y="4023133"/>
                  <a:pt x="33071" y="3996844"/>
                </a:cubicBezTo>
                <a:cubicBezTo>
                  <a:pt x="234334" y="3768149"/>
                  <a:pt x="870509" y="3042820"/>
                  <a:pt x="988142" y="2909565"/>
                </a:cubicBezTo>
                <a:cubicBezTo>
                  <a:pt x="1004240" y="2891372"/>
                  <a:pt x="1014527" y="2870227"/>
                  <a:pt x="1025195" y="2848986"/>
                </a:cubicBezTo>
                <a:cubicBezTo>
                  <a:pt x="1134161" y="2630864"/>
                  <a:pt x="1244079" y="2413027"/>
                  <a:pt x="1351426" y="2194143"/>
                </a:cubicBezTo>
                <a:cubicBezTo>
                  <a:pt x="1374762" y="2146518"/>
                  <a:pt x="1407338" y="2117847"/>
                  <a:pt x="1457916" y="2101179"/>
                </a:cubicBezTo>
                <a:cubicBezTo>
                  <a:pt x="1793386" y="1990879"/>
                  <a:pt x="2127999" y="1878198"/>
                  <a:pt x="2463375" y="1767613"/>
                </a:cubicBezTo>
                <a:cubicBezTo>
                  <a:pt x="2491092" y="1758469"/>
                  <a:pt x="2508999" y="1743896"/>
                  <a:pt x="2524716" y="1720274"/>
                </a:cubicBezTo>
                <a:cubicBezTo>
                  <a:pt x="2751125" y="1379564"/>
                  <a:pt x="2978106" y="1039236"/>
                  <a:pt x="3205086" y="698908"/>
                </a:cubicBezTo>
                <a:cubicBezTo>
                  <a:pt x="3262808" y="612421"/>
                  <a:pt x="3319386" y="607182"/>
                  <a:pt x="3393681" y="681477"/>
                </a:cubicBezTo>
                <a:cubicBezTo>
                  <a:pt x="3718103" y="1005803"/>
                  <a:pt x="4042905" y="1329654"/>
                  <a:pt x="4365993" y="1655218"/>
                </a:cubicBezTo>
                <a:cubicBezTo>
                  <a:pt x="4395806" y="1685222"/>
                  <a:pt x="4406665" y="1681602"/>
                  <a:pt x="4430192" y="1649789"/>
                </a:cubicBezTo>
                <a:cubicBezTo>
                  <a:pt x="4632503" y="1377279"/>
                  <a:pt x="5353831" y="415539"/>
                  <a:pt x="5421364" y="327623"/>
                </a:cubicBezTo>
                <a:cubicBezTo>
                  <a:pt x="5437651" y="306478"/>
                  <a:pt x="5437175" y="295810"/>
                  <a:pt x="5414220" y="279998"/>
                </a:cubicBezTo>
                <a:cubicBezTo>
                  <a:pt x="5332591" y="223991"/>
                  <a:pt x="5252485" y="165603"/>
                  <a:pt x="5164665" y="103024"/>
                </a:cubicBezTo>
                <a:cubicBezTo>
                  <a:pt x="5370024" y="68448"/>
                  <a:pt x="5566048" y="36635"/>
                  <a:pt x="5761501" y="1392"/>
                </a:cubicBezTo>
                <a:cubicBezTo>
                  <a:pt x="5794267" y="-4513"/>
                  <a:pt x="5798744" y="8822"/>
                  <a:pt x="5802744" y="32825"/>
                </a:cubicBezTo>
                <a:cubicBezTo>
                  <a:pt x="5822652" y="152935"/>
                  <a:pt x="5842750" y="273140"/>
                  <a:pt x="5862943" y="393155"/>
                </a:cubicBezTo>
                <a:cubicBezTo>
                  <a:pt x="5875516" y="467831"/>
                  <a:pt x="5888374" y="542507"/>
                  <a:pt x="5902757" y="627089"/>
                </a:cubicBezTo>
                <a:cubicBezTo>
                  <a:pt x="5811222" y="562224"/>
                  <a:pt x="5725115" y="504407"/>
                  <a:pt x="5642915" y="441447"/>
                </a:cubicBezTo>
                <a:cubicBezTo>
                  <a:pt x="5608053" y="414872"/>
                  <a:pt x="5592432" y="419540"/>
                  <a:pt x="5567668" y="453639"/>
                </a:cubicBezTo>
                <a:cubicBezTo>
                  <a:pt x="5487753" y="563843"/>
                  <a:pt x="5403933" y="671095"/>
                  <a:pt x="5321637" y="779489"/>
                </a:cubicBezTo>
                <a:cubicBezTo>
                  <a:pt x="5225053" y="917792"/>
                  <a:pt x="4779474" y="1508152"/>
                  <a:pt x="4614310" y="17270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FC48E7-C3ED-40A3-A0BF-374CF08FEED7}"/>
              </a:ext>
            </a:extLst>
          </p:cNvPr>
          <p:cNvGrpSpPr/>
          <p:nvPr/>
        </p:nvGrpSpPr>
        <p:grpSpPr>
          <a:xfrm>
            <a:off x="4954735" y="2076875"/>
            <a:ext cx="1328971" cy="3814319"/>
            <a:chOff x="10279210" y="2048300"/>
            <a:chExt cx="1328971" cy="381431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88D5118-6019-4CBD-8DE9-50E436FD6D40}"/>
                </a:ext>
              </a:extLst>
            </p:cNvPr>
            <p:cNvSpPr/>
            <p:nvPr/>
          </p:nvSpPr>
          <p:spPr>
            <a:xfrm>
              <a:off x="10704949" y="2569838"/>
              <a:ext cx="305750" cy="389665"/>
            </a:xfrm>
            <a:custGeom>
              <a:avLst/>
              <a:gdLst>
                <a:gd name="connsiteX0" fmla="*/ 62727 w 390276"/>
                <a:gd name="connsiteY0" fmla="*/ 417504 h 497391"/>
                <a:gd name="connsiteX1" fmla="*/ 22340 w 390276"/>
                <a:gd name="connsiteY1" fmla="*/ 286249 h 497391"/>
                <a:gd name="connsiteX2" fmla="*/ 5671 w 390276"/>
                <a:gd name="connsiteY2" fmla="*/ 175378 h 497391"/>
                <a:gd name="connsiteX3" fmla="*/ 16244 w 390276"/>
                <a:gd name="connsiteY3" fmla="*/ 147089 h 497391"/>
                <a:gd name="connsiteX4" fmla="*/ 114733 w 390276"/>
                <a:gd name="connsiteY4" fmla="*/ 7167 h 497391"/>
                <a:gd name="connsiteX5" fmla="*/ 279515 w 390276"/>
                <a:gd name="connsiteY5" fmla="*/ 8881 h 497391"/>
                <a:gd name="connsiteX6" fmla="*/ 362573 w 390276"/>
                <a:gd name="connsiteY6" fmla="*/ 106322 h 497391"/>
                <a:gd name="connsiteX7" fmla="*/ 378385 w 390276"/>
                <a:gd name="connsiteY7" fmla="*/ 164901 h 497391"/>
                <a:gd name="connsiteX8" fmla="*/ 372384 w 390276"/>
                <a:gd name="connsiteY8" fmla="*/ 271009 h 497391"/>
                <a:gd name="connsiteX9" fmla="*/ 329331 w 390276"/>
                <a:gd name="connsiteY9" fmla="*/ 434172 h 497391"/>
                <a:gd name="connsiteX10" fmla="*/ 138069 w 390276"/>
                <a:gd name="connsiteY10" fmla="*/ 477130 h 497391"/>
                <a:gd name="connsiteX11" fmla="*/ 62727 w 390276"/>
                <a:gd name="connsiteY11" fmla="*/ 417504 h 4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276" h="497391">
                  <a:moveTo>
                    <a:pt x="62727" y="417504"/>
                  </a:moveTo>
                  <a:cubicBezTo>
                    <a:pt x="68251" y="367878"/>
                    <a:pt x="48248" y="326731"/>
                    <a:pt x="22340" y="286249"/>
                  </a:cubicBezTo>
                  <a:cubicBezTo>
                    <a:pt x="814" y="252626"/>
                    <a:pt x="-6044" y="214907"/>
                    <a:pt x="5671" y="175378"/>
                  </a:cubicBezTo>
                  <a:cubicBezTo>
                    <a:pt x="27008" y="172521"/>
                    <a:pt x="17959" y="158995"/>
                    <a:pt x="16244" y="147089"/>
                  </a:cubicBezTo>
                  <a:cubicBezTo>
                    <a:pt x="3481" y="59935"/>
                    <a:pt x="27484" y="23359"/>
                    <a:pt x="114733" y="7167"/>
                  </a:cubicBezTo>
                  <a:cubicBezTo>
                    <a:pt x="169121" y="-2930"/>
                    <a:pt x="225032" y="-2358"/>
                    <a:pt x="279515" y="8881"/>
                  </a:cubicBezTo>
                  <a:cubicBezTo>
                    <a:pt x="340189" y="21359"/>
                    <a:pt x="357335" y="44505"/>
                    <a:pt x="362573" y="106322"/>
                  </a:cubicBezTo>
                  <a:cubicBezTo>
                    <a:pt x="364288" y="126039"/>
                    <a:pt x="350953" y="151566"/>
                    <a:pt x="378385" y="164901"/>
                  </a:cubicBezTo>
                  <a:cubicBezTo>
                    <a:pt x="396673" y="201381"/>
                    <a:pt x="393244" y="239862"/>
                    <a:pt x="372384" y="271009"/>
                  </a:cubicBezTo>
                  <a:cubicBezTo>
                    <a:pt x="338570" y="321587"/>
                    <a:pt x="323616" y="374546"/>
                    <a:pt x="329331" y="434172"/>
                  </a:cubicBezTo>
                  <a:cubicBezTo>
                    <a:pt x="282278" y="497133"/>
                    <a:pt x="203125" y="516183"/>
                    <a:pt x="138069" y="477130"/>
                  </a:cubicBezTo>
                  <a:cubicBezTo>
                    <a:pt x="110732" y="460747"/>
                    <a:pt x="75109" y="453318"/>
                    <a:pt x="62727" y="417504"/>
                  </a:cubicBezTo>
                  <a:close/>
                </a:path>
              </a:pathLst>
            </a:custGeom>
            <a:solidFill>
              <a:srgbClr val="FE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44A16E-EE49-41C5-807D-9FCAFE3E7A74}"/>
                </a:ext>
              </a:extLst>
            </p:cNvPr>
            <p:cNvSpPr/>
            <p:nvPr/>
          </p:nvSpPr>
          <p:spPr>
            <a:xfrm>
              <a:off x="10298131" y="2903677"/>
              <a:ext cx="1265666" cy="1633175"/>
            </a:xfrm>
            <a:custGeom>
              <a:avLst/>
              <a:gdLst>
                <a:gd name="connsiteX0" fmla="*/ 1373255 w 1615570"/>
                <a:gd name="connsiteY0" fmla="*/ 1075127 h 2084681"/>
                <a:gd name="connsiteX1" fmla="*/ 1344680 w 1615570"/>
                <a:gd name="connsiteY1" fmla="*/ 579827 h 2084681"/>
                <a:gd name="connsiteX2" fmla="*/ 1134654 w 1615570"/>
                <a:gd name="connsiteY2" fmla="*/ 128056 h 2084681"/>
                <a:gd name="connsiteX3" fmla="*/ 1082933 w 1615570"/>
                <a:gd name="connsiteY3" fmla="*/ 101958 h 2084681"/>
                <a:gd name="connsiteX4" fmla="*/ 1006448 w 1615570"/>
                <a:gd name="connsiteY4" fmla="*/ 99386 h 2084681"/>
                <a:gd name="connsiteX5" fmla="*/ 900339 w 1615570"/>
                <a:gd name="connsiteY5" fmla="*/ 36331 h 2084681"/>
                <a:gd name="connsiteX6" fmla="*/ 848523 w 1615570"/>
                <a:gd name="connsiteY6" fmla="*/ 17376 h 2084681"/>
                <a:gd name="connsiteX7" fmla="*/ 610017 w 1615570"/>
                <a:gd name="connsiteY7" fmla="*/ 17852 h 2084681"/>
                <a:gd name="connsiteX8" fmla="*/ 582014 w 1615570"/>
                <a:gd name="connsiteY8" fmla="*/ 802 h 2084681"/>
                <a:gd name="connsiteX9" fmla="*/ 526578 w 1615570"/>
                <a:gd name="connsiteY9" fmla="*/ 6708 h 2084681"/>
                <a:gd name="connsiteX10" fmla="*/ 407611 w 1615570"/>
                <a:gd name="connsiteY10" fmla="*/ 30235 h 2084681"/>
                <a:gd name="connsiteX11" fmla="*/ 172724 w 1615570"/>
                <a:gd name="connsiteY11" fmla="*/ 385612 h 2084681"/>
                <a:gd name="connsiteX12" fmla="*/ 136910 w 1615570"/>
                <a:gd name="connsiteY12" fmla="*/ 576398 h 2084681"/>
                <a:gd name="connsiteX13" fmla="*/ 29468 w 1615570"/>
                <a:gd name="connsiteY13" fmla="*/ 1245148 h 2084681"/>
                <a:gd name="connsiteX14" fmla="*/ 47470 w 1615570"/>
                <a:gd name="connsiteY14" fmla="*/ 1495751 h 2084681"/>
                <a:gd name="connsiteX15" fmla="*/ 3179 w 1615570"/>
                <a:gd name="connsiteY15" fmla="*/ 1856749 h 2084681"/>
                <a:gd name="connsiteX16" fmla="*/ 36517 w 1615570"/>
                <a:gd name="connsiteY16" fmla="*/ 1900564 h 2084681"/>
                <a:gd name="connsiteX17" fmla="*/ 126528 w 1615570"/>
                <a:gd name="connsiteY17" fmla="*/ 1906469 h 2084681"/>
                <a:gd name="connsiteX18" fmla="*/ 148055 w 1615570"/>
                <a:gd name="connsiteY18" fmla="*/ 1927614 h 2084681"/>
                <a:gd name="connsiteX19" fmla="*/ 171581 w 1615570"/>
                <a:gd name="connsiteY19" fmla="*/ 1969525 h 2084681"/>
                <a:gd name="connsiteX20" fmla="*/ 206252 w 1615570"/>
                <a:gd name="connsiteY20" fmla="*/ 1991813 h 2084681"/>
                <a:gd name="connsiteX21" fmla="*/ 265784 w 1615570"/>
                <a:gd name="connsiteY21" fmla="*/ 2019340 h 2084681"/>
                <a:gd name="connsiteX22" fmla="*/ 326648 w 1615570"/>
                <a:gd name="connsiteY22" fmla="*/ 2009530 h 2084681"/>
                <a:gd name="connsiteX23" fmla="*/ 649355 w 1615570"/>
                <a:gd name="connsiteY23" fmla="*/ 2084682 h 2084681"/>
                <a:gd name="connsiteX24" fmla="*/ 1097601 w 1615570"/>
                <a:gd name="connsiteY24" fmla="*/ 1907422 h 2084681"/>
                <a:gd name="connsiteX25" fmla="*/ 1390591 w 1615570"/>
                <a:gd name="connsiteY25" fmla="*/ 1836270 h 2084681"/>
                <a:gd name="connsiteX26" fmla="*/ 1615571 w 1615570"/>
                <a:gd name="connsiteY26" fmla="*/ 1854081 h 2084681"/>
                <a:gd name="connsiteX27" fmla="*/ 1373255 w 1615570"/>
                <a:gd name="connsiteY27" fmla="*/ 1075127 h 208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5570" h="2084681">
                  <a:moveTo>
                    <a:pt x="1373255" y="1075127"/>
                  </a:moveTo>
                  <a:cubicBezTo>
                    <a:pt x="1306580" y="884627"/>
                    <a:pt x="1344680" y="579827"/>
                    <a:pt x="1344680" y="579827"/>
                  </a:cubicBezTo>
                  <a:cubicBezTo>
                    <a:pt x="1325630" y="398852"/>
                    <a:pt x="1163705" y="246452"/>
                    <a:pt x="1134654" y="128056"/>
                  </a:cubicBezTo>
                  <a:cubicBezTo>
                    <a:pt x="1130463" y="93576"/>
                    <a:pt x="1111699" y="84337"/>
                    <a:pt x="1082933" y="101958"/>
                  </a:cubicBezTo>
                  <a:cubicBezTo>
                    <a:pt x="1055787" y="118627"/>
                    <a:pt x="1030641" y="112531"/>
                    <a:pt x="1006448" y="99386"/>
                  </a:cubicBezTo>
                  <a:cubicBezTo>
                    <a:pt x="970348" y="79765"/>
                    <a:pt x="935486" y="57762"/>
                    <a:pt x="900339" y="36331"/>
                  </a:cubicBezTo>
                  <a:cubicBezTo>
                    <a:pt x="884242" y="26520"/>
                    <a:pt x="869573" y="13280"/>
                    <a:pt x="848523" y="17376"/>
                  </a:cubicBezTo>
                  <a:cubicBezTo>
                    <a:pt x="769180" y="77669"/>
                    <a:pt x="689836" y="90052"/>
                    <a:pt x="610017" y="17852"/>
                  </a:cubicBezTo>
                  <a:cubicBezTo>
                    <a:pt x="602016" y="10613"/>
                    <a:pt x="591348" y="6422"/>
                    <a:pt x="582014" y="802"/>
                  </a:cubicBezTo>
                  <a:cubicBezTo>
                    <a:pt x="563058" y="-1674"/>
                    <a:pt x="545151" y="1945"/>
                    <a:pt x="526578" y="6708"/>
                  </a:cubicBezTo>
                  <a:cubicBezTo>
                    <a:pt x="487430" y="16804"/>
                    <a:pt x="449616" y="34426"/>
                    <a:pt x="407611" y="30235"/>
                  </a:cubicBezTo>
                  <a:cubicBezTo>
                    <a:pt x="258830" y="55857"/>
                    <a:pt x="179201" y="353227"/>
                    <a:pt x="172724" y="385612"/>
                  </a:cubicBezTo>
                  <a:cubicBezTo>
                    <a:pt x="160056" y="449049"/>
                    <a:pt x="150912" y="513247"/>
                    <a:pt x="136910" y="576398"/>
                  </a:cubicBezTo>
                  <a:cubicBezTo>
                    <a:pt x="87951" y="797188"/>
                    <a:pt x="44423" y="1018834"/>
                    <a:pt x="29468" y="1245148"/>
                  </a:cubicBezTo>
                  <a:cubicBezTo>
                    <a:pt x="23944" y="1329445"/>
                    <a:pt x="40422" y="1412217"/>
                    <a:pt x="47470" y="1495751"/>
                  </a:cubicBezTo>
                  <a:cubicBezTo>
                    <a:pt x="57948" y="1618719"/>
                    <a:pt x="31754" y="1738258"/>
                    <a:pt x="3179" y="1856749"/>
                  </a:cubicBezTo>
                  <a:cubicBezTo>
                    <a:pt x="-4631" y="1888943"/>
                    <a:pt x="322" y="1902373"/>
                    <a:pt x="36517" y="1900564"/>
                  </a:cubicBezTo>
                  <a:cubicBezTo>
                    <a:pt x="66330" y="1899135"/>
                    <a:pt x="96524" y="1903612"/>
                    <a:pt x="126528" y="1906469"/>
                  </a:cubicBezTo>
                  <a:cubicBezTo>
                    <a:pt x="138720" y="1907612"/>
                    <a:pt x="156913" y="1911803"/>
                    <a:pt x="148055" y="1927614"/>
                  </a:cubicBezTo>
                  <a:cubicBezTo>
                    <a:pt x="130814" y="1958380"/>
                    <a:pt x="153865" y="1961524"/>
                    <a:pt x="171581" y="1969525"/>
                  </a:cubicBezTo>
                  <a:cubicBezTo>
                    <a:pt x="184440" y="1975335"/>
                    <a:pt x="203109" y="1977526"/>
                    <a:pt x="206252" y="1991813"/>
                  </a:cubicBezTo>
                  <a:cubicBezTo>
                    <a:pt x="214634" y="2029246"/>
                    <a:pt x="241495" y="2021436"/>
                    <a:pt x="265784" y="2019340"/>
                  </a:cubicBezTo>
                  <a:cubicBezTo>
                    <a:pt x="286167" y="2017531"/>
                    <a:pt x="306360" y="2012863"/>
                    <a:pt x="326648" y="2009530"/>
                  </a:cubicBezTo>
                  <a:cubicBezTo>
                    <a:pt x="449330" y="1989432"/>
                    <a:pt x="530102" y="2084682"/>
                    <a:pt x="649355" y="2084682"/>
                  </a:cubicBezTo>
                  <a:cubicBezTo>
                    <a:pt x="814138" y="2084682"/>
                    <a:pt x="1088649" y="1914184"/>
                    <a:pt x="1097601" y="1907422"/>
                  </a:cubicBezTo>
                  <a:cubicBezTo>
                    <a:pt x="1185041" y="1841889"/>
                    <a:pt x="1284959" y="1827602"/>
                    <a:pt x="1390591" y="1836270"/>
                  </a:cubicBezTo>
                  <a:cubicBezTo>
                    <a:pt x="1464505" y="1842366"/>
                    <a:pt x="1538419" y="1847986"/>
                    <a:pt x="1615571" y="1854081"/>
                  </a:cubicBezTo>
                  <a:cubicBezTo>
                    <a:pt x="1611380" y="1684727"/>
                    <a:pt x="1467267" y="1333350"/>
                    <a:pt x="1373255" y="1075127"/>
                  </a:cubicBezTo>
                  <a:close/>
                </a:path>
              </a:pathLst>
            </a:custGeom>
            <a:solidFill>
              <a:srgbClr val="FD3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99E3A6B-EFD4-427B-8AE1-0D532A36EF0D}"/>
                </a:ext>
              </a:extLst>
            </p:cNvPr>
            <p:cNvSpPr/>
            <p:nvPr/>
          </p:nvSpPr>
          <p:spPr>
            <a:xfrm>
              <a:off x="10373665" y="2746482"/>
              <a:ext cx="1224915" cy="1075709"/>
            </a:xfrm>
            <a:custGeom>
              <a:avLst/>
              <a:gdLst>
                <a:gd name="connsiteX0" fmla="*/ 959848 w 1563554"/>
                <a:gd name="connsiteY0" fmla="*/ 1199007 h 1373098"/>
                <a:gd name="connsiteX1" fmla="*/ 959848 w 1563554"/>
                <a:gd name="connsiteY1" fmla="*/ 1199007 h 1373098"/>
                <a:gd name="connsiteX2" fmla="*/ 1047002 w 1563554"/>
                <a:gd name="connsiteY2" fmla="*/ 671608 h 1373098"/>
                <a:gd name="connsiteX3" fmla="*/ 1249313 w 1563554"/>
                <a:gd name="connsiteY3" fmla="*/ 820674 h 1373098"/>
                <a:gd name="connsiteX4" fmla="*/ 1249313 w 1563554"/>
                <a:gd name="connsiteY4" fmla="*/ 820674 h 1373098"/>
                <a:gd name="connsiteX5" fmla="*/ 1323798 w 1563554"/>
                <a:gd name="connsiteY5" fmla="*/ 886016 h 1373098"/>
                <a:gd name="connsiteX6" fmla="*/ 1323798 w 1563554"/>
                <a:gd name="connsiteY6" fmla="*/ 886016 h 1373098"/>
                <a:gd name="connsiteX7" fmla="*/ 1323798 w 1563554"/>
                <a:gd name="connsiteY7" fmla="*/ 886016 h 1373098"/>
                <a:gd name="connsiteX8" fmla="*/ 1562018 w 1563554"/>
                <a:gd name="connsiteY8" fmla="*/ 837057 h 1373098"/>
                <a:gd name="connsiteX9" fmla="*/ 1562018 w 1563554"/>
                <a:gd name="connsiteY9" fmla="*/ 837057 h 1373098"/>
                <a:gd name="connsiteX10" fmla="*/ 1547159 w 1563554"/>
                <a:gd name="connsiteY10" fmla="*/ 800386 h 1373098"/>
                <a:gd name="connsiteX11" fmla="*/ 1106152 w 1563554"/>
                <a:gd name="connsiteY11" fmla="*/ 369570 h 1373098"/>
                <a:gd name="connsiteX12" fmla="*/ 1038143 w 1563554"/>
                <a:gd name="connsiteY12" fmla="*/ 328898 h 1373098"/>
                <a:gd name="connsiteX13" fmla="*/ 988708 w 1563554"/>
                <a:gd name="connsiteY13" fmla="*/ 313087 h 1373098"/>
                <a:gd name="connsiteX14" fmla="*/ 723246 w 1563554"/>
                <a:gd name="connsiteY14" fmla="*/ 284797 h 1373098"/>
                <a:gd name="connsiteX15" fmla="*/ 667716 w 1563554"/>
                <a:gd name="connsiteY15" fmla="*/ 279559 h 1373098"/>
                <a:gd name="connsiteX16" fmla="*/ 513982 w 1563554"/>
                <a:gd name="connsiteY16" fmla="*/ 302419 h 1373098"/>
                <a:gd name="connsiteX17" fmla="*/ 486074 w 1563554"/>
                <a:gd name="connsiteY17" fmla="*/ 301371 h 1373098"/>
                <a:gd name="connsiteX18" fmla="*/ 311100 w 1563554"/>
                <a:gd name="connsiteY18" fmla="*/ 231076 h 1373098"/>
                <a:gd name="connsiteX19" fmla="*/ 227470 w 1563554"/>
                <a:gd name="connsiteY19" fmla="*/ 63437 h 1373098"/>
                <a:gd name="connsiteX20" fmla="*/ 191466 w 1563554"/>
                <a:gd name="connsiteY20" fmla="*/ 0 h 1373098"/>
                <a:gd name="connsiteX21" fmla="*/ 169368 w 1563554"/>
                <a:gd name="connsiteY21" fmla="*/ 45339 h 1373098"/>
                <a:gd name="connsiteX22" fmla="*/ 75356 w 1563554"/>
                <a:gd name="connsiteY22" fmla="*/ 90583 h 1373098"/>
                <a:gd name="connsiteX23" fmla="*/ 8014 w 1563554"/>
                <a:gd name="connsiteY23" fmla="*/ 57721 h 1373098"/>
                <a:gd name="connsiteX24" fmla="*/ 4680 w 1563554"/>
                <a:gd name="connsiteY24" fmla="*/ 101727 h 1373098"/>
                <a:gd name="connsiteX25" fmla="*/ 112218 w 1563554"/>
                <a:gd name="connsiteY25" fmla="*/ 435578 h 1373098"/>
                <a:gd name="connsiteX26" fmla="*/ 139555 w 1563554"/>
                <a:gd name="connsiteY26" fmla="*/ 519779 h 1373098"/>
                <a:gd name="connsiteX27" fmla="*/ 185084 w 1563554"/>
                <a:gd name="connsiteY27" fmla="*/ 658368 h 1373098"/>
                <a:gd name="connsiteX28" fmla="*/ 225184 w 1563554"/>
                <a:gd name="connsiteY28" fmla="*/ 1211009 h 1373098"/>
                <a:gd name="connsiteX29" fmla="*/ 249759 w 1563554"/>
                <a:gd name="connsiteY29" fmla="*/ 1280732 h 1373098"/>
                <a:gd name="connsiteX30" fmla="*/ 302146 w 1563554"/>
                <a:gd name="connsiteY30" fmla="*/ 1302258 h 1373098"/>
                <a:gd name="connsiteX31" fmla="*/ 674764 w 1563554"/>
                <a:gd name="connsiteY31" fmla="*/ 1370362 h 1373098"/>
                <a:gd name="connsiteX32" fmla="*/ 926224 w 1563554"/>
                <a:gd name="connsiteY32" fmla="*/ 1329118 h 1373098"/>
                <a:gd name="connsiteX33" fmla="*/ 959848 w 1563554"/>
                <a:gd name="connsiteY33" fmla="*/ 1199007 h 1373098"/>
                <a:gd name="connsiteX34" fmla="*/ 959848 w 1563554"/>
                <a:gd name="connsiteY34" fmla="*/ 1199007 h 137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63554" h="1373098">
                  <a:moveTo>
                    <a:pt x="959848" y="1199007"/>
                  </a:moveTo>
                  <a:cubicBezTo>
                    <a:pt x="959848" y="1199007"/>
                    <a:pt x="959848" y="1199007"/>
                    <a:pt x="959848" y="1199007"/>
                  </a:cubicBezTo>
                  <a:cubicBezTo>
                    <a:pt x="985565" y="1024414"/>
                    <a:pt x="1008996" y="849344"/>
                    <a:pt x="1047002" y="671608"/>
                  </a:cubicBezTo>
                  <a:cubicBezTo>
                    <a:pt x="1120154" y="719995"/>
                    <a:pt x="1189591" y="763524"/>
                    <a:pt x="1249313" y="820674"/>
                  </a:cubicBezTo>
                  <a:cubicBezTo>
                    <a:pt x="1249313" y="820674"/>
                    <a:pt x="1249313" y="820674"/>
                    <a:pt x="1249313" y="820674"/>
                  </a:cubicBezTo>
                  <a:cubicBezTo>
                    <a:pt x="1274173" y="842486"/>
                    <a:pt x="1299033" y="864203"/>
                    <a:pt x="1323798" y="886016"/>
                  </a:cubicBezTo>
                  <a:cubicBezTo>
                    <a:pt x="1323798" y="886016"/>
                    <a:pt x="1323798" y="886016"/>
                    <a:pt x="1323798" y="886016"/>
                  </a:cubicBezTo>
                  <a:cubicBezTo>
                    <a:pt x="1323798" y="886016"/>
                    <a:pt x="1323798" y="886016"/>
                    <a:pt x="1323798" y="886016"/>
                  </a:cubicBezTo>
                  <a:cubicBezTo>
                    <a:pt x="1410856" y="906875"/>
                    <a:pt x="1491152" y="894969"/>
                    <a:pt x="1562018" y="837057"/>
                  </a:cubicBezTo>
                  <a:cubicBezTo>
                    <a:pt x="1562018" y="837057"/>
                    <a:pt x="1562018" y="837057"/>
                    <a:pt x="1562018" y="837057"/>
                  </a:cubicBezTo>
                  <a:cubicBezTo>
                    <a:pt x="1567257" y="820674"/>
                    <a:pt x="1558304" y="810387"/>
                    <a:pt x="1547159" y="800386"/>
                  </a:cubicBezTo>
                  <a:cubicBezTo>
                    <a:pt x="1394283" y="662845"/>
                    <a:pt x="1252646" y="513683"/>
                    <a:pt x="1106152" y="369570"/>
                  </a:cubicBezTo>
                  <a:cubicBezTo>
                    <a:pt x="1086816" y="350615"/>
                    <a:pt x="1065194" y="335185"/>
                    <a:pt x="1038143" y="328898"/>
                  </a:cubicBezTo>
                  <a:cubicBezTo>
                    <a:pt x="1026999" y="306610"/>
                    <a:pt x="1007568" y="312992"/>
                    <a:pt x="988708" y="313087"/>
                  </a:cubicBezTo>
                  <a:cubicBezTo>
                    <a:pt x="899269" y="313468"/>
                    <a:pt x="808877" y="320897"/>
                    <a:pt x="723246" y="284797"/>
                  </a:cubicBezTo>
                  <a:cubicBezTo>
                    <a:pt x="705245" y="277273"/>
                    <a:pt x="686956" y="274130"/>
                    <a:pt x="667716" y="279559"/>
                  </a:cubicBezTo>
                  <a:cubicBezTo>
                    <a:pt x="617519" y="293656"/>
                    <a:pt x="563513" y="282512"/>
                    <a:pt x="513982" y="302419"/>
                  </a:cubicBezTo>
                  <a:cubicBezTo>
                    <a:pt x="505410" y="305848"/>
                    <a:pt x="494646" y="306229"/>
                    <a:pt x="486074" y="301371"/>
                  </a:cubicBezTo>
                  <a:cubicBezTo>
                    <a:pt x="431019" y="269748"/>
                    <a:pt x="362630" y="271463"/>
                    <a:pt x="311100" y="231076"/>
                  </a:cubicBezTo>
                  <a:cubicBezTo>
                    <a:pt x="270523" y="181546"/>
                    <a:pt x="254140" y="120015"/>
                    <a:pt x="227470" y="63437"/>
                  </a:cubicBezTo>
                  <a:cubicBezTo>
                    <a:pt x="217183" y="41624"/>
                    <a:pt x="217469" y="13145"/>
                    <a:pt x="191466" y="0"/>
                  </a:cubicBezTo>
                  <a:cubicBezTo>
                    <a:pt x="175083" y="10763"/>
                    <a:pt x="173844" y="28861"/>
                    <a:pt x="169368" y="45339"/>
                  </a:cubicBezTo>
                  <a:cubicBezTo>
                    <a:pt x="154414" y="101251"/>
                    <a:pt x="129267" y="112776"/>
                    <a:pt x="75356" y="90583"/>
                  </a:cubicBezTo>
                  <a:cubicBezTo>
                    <a:pt x="52115" y="80963"/>
                    <a:pt x="34208" y="60865"/>
                    <a:pt x="8014" y="57721"/>
                  </a:cubicBezTo>
                  <a:cubicBezTo>
                    <a:pt x="-6654" y="71342"/>
                    <a:pt x="2966" y="86963"/>
                    <a:pt x="4680" y="101727"/>
                  </a:cubicBezTo>
                  <a:cubicBezTo>
                    <a:pt x="18111" y="220218"/>
                    <a:pt x="62212" y="328803"/>
                    <a:pt x="112218" y="435578"/>
                  </a:cubicBezTo>
                  <a:cubicBezTo>
                    <a:pt x="108694" y="467773"/>
                    <a:pt x="126696" y="493014"/>
                    <a:pt x="139555" y="519779"/>
                  </a:cubicBezTo>
                  <a:cubicBezTo>
                    <a:pt x="160891" y="563975"/>
                    <a:pt x="183084" y="608076"/>
                    <a:pt x="185084" y="658368"/>
                  </a:cubicBezTo>
                  <a:cubicBezTo>
                    <a:pt x="192418" y="843058"/>
                    <a:pt x="211468" y="1026795"/>
                    <a:pt x="225184" y="1211009"/>
                  </a:cubicBezTo>
                  <a:cubicBezTo>
                    <a:pt x="226994" y="1235964"/>
                    <a:pt x="229375" y="1261777"/>
                    <a:pt x="249759" y="1280732"/>
                  </a:cubicBezTo>
                  <a:cubicBezTo>
                    <a:pt x="267189" y="1287875"/>
                    <a:pt x="284620" y="1295305"/>
                    <a:pt x="302146" y="1302258"/>
                  </a:cubicBezTo>
                  <a:cubicBezTo>
                    <a:pt x="421876" y="1349693"/>
                    <a:pt x="544176" y="1383125"/>
                    <a:pt x="674764" y="1370362"/>
                  </a:cubicBezTo>
                  <a:cubicBezTo>
                    <a:pt x="759442" y="1362075"/>
                    <a:pt x="843262" y="1348073"/>
                    <a:pt x="926224" y="1329118"/>
                  </a:cubicBezTo>
                  <a:cubicBezTo>
                    <a:pt x="950513" y="1289018"/>
                    <a:pt x="945084" y="1241393"/>
                    <a:pt x="959848" y="1199007"/>
                  </a:cubicBezTo>
                  <a:cubicBezTo>
                    <a:pt x="959848" y="1199007"/>
                    <a:pt x="959848" y="1199007"/>
                    <a:pt x="959848" y="1199007"/>
                  </a:cubicBezTo>
                  <a:close/>
                </a:path>
              </a:pathLst>
            </a:custGeom>
            <a:solidFill>
              <a:srgbClr val="CBE7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044F83E-EF00-48AD-A128-7F2B0D3EF47A}"/>
                </a:ext>
              </a:extLst>
            </p:cNvPr>
            <p:cNvSpPr/>
            <p:nvPr/>
          </p:nvSpPr>
          <p:spPr>
            <a:xfrm>
              <a:off x="10313680" y="2113289"/>
              <a:ext cx="210130" cy="723148"/>
            </a:xfrm>
            <a:custGeom>
              <a:avLst/>
              <a:gdLst>
                <a:gd name="connsiteX0" fmla="*/ 268224 w 268223"/>
                <a:gd name="connsiteY0" fmla="*/ 808053 h 923068"/>
                <a:gd name="connsiteX1" fmla="*/ 266319 w 268223"/>
                <a:gd name="connsiteY1" fmla="*/ 821960 h 923068"/>
                <a:gd name="connsiteX2" fmla="*/ 211741 w 268223"/>
                <a:gd name="connsiteY2" fmla="*/ 920925 h 923068"/>
                <a:gd name="connsiteX3" fmla="*/ 84772 w 268223"/>
                <a:gd name="connsiteY3" fmla="*/ 865775 h 923068"/>
                <a:gd name="connsiteX4" fmla="*/ 44005 w 268223"/>
                <a:gd name="connsiteY4" fmla="*/ 617839 h 923068"/>
                <a:gd name="connsiteX5" fmla="*/ 0 w 268223"/>
                <a:gd name="connsiteY5" fmla="*/ 321897 h 923068"/>
                <a:gd name="connsiteX6" fmla="*/ 15144 w 268223"/>
                <a:gd name="connsiteY6" fmla="*/ 298275 h 923068"/>
                <a:gd name="connsiteX7" fmla="*/ 87535 w 268223"/>
                <a:gd name="connsiteY7" fmla="*/ 94536 h 923068"/>
                <a:gd name="connsiteX8" fmla="*/ 117538 w 268223"/>
                <a:gd name="connsiteY8" fmla="*/ 6048 h 923068"/>
                <a:gd name="connsiteX9" fmla="*/ 211931 w 268223"/>
                <a:gd name="connsiteY9" fmla="*/ 31480 h 923068"/>
                <a:gd name="connsiteX10" fmla="*/ 155924 w 268223"/>
                <a:gd name="connsiteY10" fmla="*/ 146352 h 923068"/>
                <a:gd name="connsiteX11" fmla="*/ 137160 w 268223"/>
                <a:gd name="connsiteY11" fmla="*/ 208836 h 923068"/>
                <a:gd name="connsiteX12" fmla="*/ 212693 w 268223"/>
                <a:gd name="connsiteY12" fmla="*/ 662797 h 923068"/>
                <a:gd name="connsiteX13" fmla="*/ 268224 w 268223"/>
                <a:gd name="connsiteY13" fmla="*/ 808053 h 9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8223" h="923068">
                  <a:moveTo>
                    <a:pt x="268224" y="808053"/>
                  </a:moveTo>
                  <a:cubicBezTo>
                    <a:pt x="267652" y="812721"/>
                    <a:pt x="267843" y="817674"/>
                    <a:pt x="266319" y="821960"/>
                  </a:cubicBezTo>
                  <a:cubicBezTo>
                    <a:pt x="252984" y="857869"/>
                    <a:pt x="263843" y="910542"/>
                    <a:pt x="211741" y="920925"/>
                  </a:cubicBezTo>
                  <a:cubicBezTo>
                    <a:pt x="159734" y="931307"/>
                    <a:pt x="119253" y="902541"/>
                    <a:pt x="84772" y="865775"/>
                  </a:cubicBezTo>
                  <a:cubicBezTo>
                    <a:pt x="83820" y="781098"/>
                    <a:pt x="56864" y="700611"/>
                    <a:pt x="44005" y="617839"/>
                  </a:cubicBezTo>
                  <a:cubicBezTo>
                    <a:pt x="28766" y="519255"/>
                    <a:pt x="14573" y="420576"/>
                    <a:pt x="0" y="321897"/>
                  </a:cubicBezTo>
                  <a:cubicBezTo>
                    <a:pt x="4953" y="313992"/>
                    <a:pt x="8763" y="304752"/>
                    <a:pt x="15144" y="298275"/>
                  </a:cubicBezTo>
                  <a:cubicBezTo>
                    <a:pt x="67627" y="226552"/>
                    <a:pt x="97060" y="175689"/>
                    <a:pt x="87535" y="94536"/>
                  </a:cubicBezTo>
                  <a:cubicBezTo>
                    <a:pt x="83820" y="63198"/>
                    <a:pt x="83629" y="23098"/>
                    <a:pt x="117538" y="6048"/>
                  </a:cubicBezTo>
                  <a:cubicBezTo>
                    <a:pt x="152114" y="-11382"/>
                    <a:pt x="183070" y="12525"/>
                    <a:pt x="211931" y="31480"/>
                  </a:cubicBezTo>
                  <a:cubicBezTo>
                    <a:pt x="213932" y="79867"/>
                    <a:pt x="193072" y="117872"/>
                    <a:pt x="155924" y="146352"/>
                  </a:cubicBezTo>
                  <a:cubicBezTo>
                    <a:pt x="133064" y="163878"/>
                    <a:pt x="132302" y="183213"/>
                    <a:pt x="137160" y="208836"/>
                  </a:cubicBezTo>
                  <a:cubicBezTo>
                    <a:pt x="166021" y="359521"/>
                    <a:pt x="202882" y="508968"/>
                    <a:pt x="212693" y="662797"/>
                  </a:cubicBezTo>
                  <a:cubicBezTo>
                    <a:pt x="216027" y="717280"/>
                    <a:pt x="248412" y="760143"/>
                    <a:pt x="268224" y="808053"/>
                  </a:cubicBezTo>
                  <a:close/>
                </a:path>
              </a:pathLst>
            </a:custGeom>
            <a:solidFill>
              <a:srgbClr val="FEC4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9526EB3-B015-431E-8D82-8479C3F79A29}"/>
                </a:ext>
              </a:extLst>
            </p:cNvPr>
            <p:cNvSpPr/>
            <p:nvPr/>
          </p:nvSpPr>
          <p:spPr>
            <a:xfrm>
              <a:off x="10696053" y="2478350"/>
              <a:ext cx="305256" cy="257460"/>
            </a:xfrm>
            <a:custGeom>
              <a:avLst/>
              <a:gdLst>
                <a:gd name="connsiteX0" fmla="*/ 389646 w 389646"/>
                <a:gd name="connsiteY0" fmla="*/ 291110 h 328638"/>
                <a:gd name="connsiteX1" fmla="*/ 368310 w 389646"/>
                <a:gd name="connsiteY1" fmla="*/ 328639 h 328638"/>
                <a:gd name="connsiteX2" fmla="*/ 359547 w 389646"/>
                <a:gd name="connsiteY2" fmla="*/ 213291 h 328638"/>
                <a:gd name="connsiteX3" fmla="*/ 309922 w 389646"/>
                <a:gd name="connsiteY3" fmla="*/ 152902 h 328638"/>
                <a:gd name="connsiteX4" fmla="*/ 86561 w 389646"/>
                <a:gd name="connsiteY4" fmla="*/ 158141 h 328638"/>
                <a:gd name="connsiteX5" fmla="*/ 34268 w 389646"/>
                <a:gd name="connsiteY5" fmla="*/ 244057 h 328638"/>
                <a:gd name="connsiteX6" fmla="*/ 40841 w 389646"/>
                <a:gd name="connsiteY6" fmla="*/ 323781 h 328638"/>
                <a:gd name="connsiteX7" fmla="*/ 17123 w 389646"/>
                <a:gd name="connsiteY7" fmla="*/ 301683 h 328638"/>
                <a:gd name="connsiteX8" fmla="*/ 25315 w 389646"/>
                <a:gd name="connsiteY8" fmla="*/ 104325 h 328638"/>
                <a:gd name="connsiteX9" fmla="*/ 230864 w 389646"/>
                <a:gd name="connsiteY9" fmla="*/ 2788 h 328638"/>
                <a:gd name="connsiteX10" fmla="*/ 380121 w 389646"/>
                <a:gd name="connsiteY10" fmla="*/ 154141 h 328638"/>
                <a:gd name="connsiteX11" fmla="*/ 389646 w 389646"/>
                <a:gd name="connsiteY11" fmla="*/ 291110 h 3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646" h="328638">
                  <a:moveTo>
                    <a:pt x="389646" y="291110"/>
                  </a:moveTo>
                  <a:cubicBezTo>
                    <a:pt x="384407" y="300349"/>
                    <a:pt x="379169" y="309493"/>
                    <a:pt x="368310" y="328639"/>
                  </a:cubicBezTo>
                  <a:cubicBezTo>
                    <a:pt x="364786" y="283395"/>
                    <a:pt x="361262" y="248343"/>
                    <a:pt x="359547" y="213291"/>
                  </a:cubicBezTo>
                  <a:cubicBezTo>
                    <a:pt x="357928" y="180239"/>
                    <a:pt x="340878" y="160713"/>
                    <a:pt x="309922" y="152902"/>
                  </a:cubicBezTo>
                  <a:cubicBezTo>
                    <a:pt x="235056" y="134138"/>
                    <a:pt x="160951" y="131566"/>
                    <a:pt x="86561" y="158141"/>
                  </a:cubicBezTo>
                  <a:cubicBezTo>
                    <a:pt x="43793" y="173381"/>
                    <a:pt x="26172" y="198622"/>
                    <a:pt x="34268" y="244057"/>
                  </a:cubicBezTo>
                  <a:cubicBezTo>
                    <a:pt x="38936" y="269965"/>
                    <a:pt x="49223" y="295968"/>
                    <a:pt x="40841" y="323781"/>
                  </a:cubicBezTo>
                  <a:cubicBezTo>
                    <a:pt x="22077" y="328829"/>
                    <a:pt x="29887" y="303588"/>
                    <a:pt x="17123" y="301683"/>
                  </a:cubicBezTo>
                  <a:cubicBezTo>
                    <a:pt x="-8784" y="234722"/>
                    <a:pt x="-4689" y="169095"/>
                    <a:pt x="25315" y="104325"/>
                  </a:cubicBezTo>
                  <a:cubicBezTo>
                    <a:pt x="60272" y="28887"/>
                    <a:pt x="141139" y="-11309"/>
                    <a:pt x="230864" y="2788"/>
                  </a:cubicBezTo>
                  <a:cubicBezTo>
                    <a:pt x="320590" y="16885"/>
                    <a:pt x="369739" y="65558"/>
                    <a:pt x="380121" y="154141"/>
                  </a:cubicBezTo>
                  <a:cubicBezTo>
                    <a:pt x="385360" y="199480"/>
                    <a:pt x="386599" y="245390"/>
                    <a:pt x="389646" y="291110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0F2475F-8DCF-4C92-BD33-108C520C0BCF}"/>
                </a:ext>
              </a:extLst>
            </p:cNvPr>
            <p:cNvSpPr/>
            <p:nvPr/>
          </p:nvSpPr>
          <p:spPr>
            <a:xfrm>
              <a:off x="10279210" y="2048300"/>
              <a:ext cx="74690" cy="99129"/>
            </a:xfrm>
            <a:custGeom>
              <a:avLst/>
              <a:gdLst>
                <a:gd name="connsiteX0" fmla="*/ 95339 w 95338"/>
                <a:gd name="connsiteY0" fmla="*/ 3757 h 126534"/>
                <a:gd name="connsiteX1" fmla="*/ 6946 w 95338"/>
                <a:gd name="connsiteY1" fmla="*/ 126534 h 126534"/>
                <a:gd name="connsiteX2" fmla="*/ 95339 w 95338"/>
                <a:gd name="connsiteY2" fmla="*/ 3757 h 12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38" h="126534">
                  <a:moveTo>
                    <a:pt x="95339" y="3757"/>
                  </a:moveTo>
                  <a:cubicBezTo>
                    <a:pt x="65906" y="44715"/>
                    <a:pt x="36379" y="85577"/>
                    <a:pt x="6946" y="126534"/>
                  </a:cubicBezTo>
                  <a:cubicBezTo>
                    <a:pt x="-21819" y="33380"/>
                    <a:pt x="44856" y="-14245"/>
                    <a:pt x="95339" y="3757"/>
                  </a:cubicBezTo>
                  <a:close/>
                </a:path>
              </a:pathLst>
            </a:custGeom>
            <a:solidFill>
              <a:srgbClr val="F1C4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64B264BC-CD95-4991-A50B-4CAC71030DF9}"/>
                </a:ext>
              </a:extLst>
            </p:cNvPr>
            <p:cNvSpPr/>
            <p:nvPr/>
          </p:nvSpPr>
          <p:spPr>
            <a:xfrm>
              <a:off x="10811994" y="3001889"/>
              <a:ext cx="114908" cy="794755"/>
            </a:xfrm>
            <a:custGeom>
              <a:avLst/>
              <a:gdLst>
                <a:gd name="connsiteX0" fmla="*/ 2003 w 146675"/>
                <a:gd name="connsiteY0" fmla="*/ 829366 h 1014471"/>
                <a:gd name="connsiteX1" fmla="*/ 30387 w 146675"/>
                <a:gd name="connsiteY1" fmla="*/ 183285 h 1014471"/>
                <a:gd name="connsiteX2" fmla="*/ 41722 w 146675"/>
                <a:gd name="connsiteY2" fmla="*/ 132898 h 1014471"/>
                <a:gd name="connsiteX3" fmla="*/ 30482 w 146675"/>
                <a:gd name="connsiteY3" fmla="*/ 31171 h 1014471"/>
                <a:gd name="connsiteX4" fmla="*/ 35721 w 146675"/>
                <a:gd name="connsiteY4" fmla="*/ 7263 h 1014471"/>
                <a:gd name="connsiteX5" fmla="*/ 103349 w 146675"/>
                <a:gd name="connsiteY5" fmla="*/ 10788 h 1014471"/>
                <a:gd name="connsiteX6" fmla="*/ 94776 w 146675"/>
                <a:gd name="connsiteY6" fmla="*/ 52126 h 1014471"/>
                <a:gd name="connsiteX7" fmla="*/ 100492 w 146675"/>
                <a:gd name="connsiteY7" fmla="*/ 96513 h 1014471"/>
                <a:gd name="connsiteX8" fmla="*/ 128304 w 146675"/>
                <a:gd name="connsiteY8" fmla="*/ 229101 h 1014471"/>
                <a:gd name="connsiteX9" fmla="*/ 146592 w 146675"/>
                <a:gd name="connsiteY9" fmla="*/ 904232 h 1014471"/>
                <a:gd name="connsiteX10" fmla="*/ 81156 w 146675"/>
                <a:gd name="connsiteY10" fmla="*/ 1011865 h 1014471"/>
                <a:gd name="connsiteX11" fmla="*/ 69154 w 146675"/>
                <a:gd name="connsiteY11" fmla="*/ 1014056 h 1014471"/>
                <a:gd name="connsiteX12" fmla="*/ 2 w 146675"/>
                <a:gd name="connsiteY12" fmla="*/ 914996 h 1014471"/>
                <a:gd name="connsiteX13" fmla="*/ 98 w 146675"/>
                <a:gd name="connsiteY13" fmla="*/ 829461 h 1014471"/>
                <a:gd name="connsiteX14" fmla="*/ 2003 w 146675"/>
                <a:gd name="connsiteY14" fmla="*/ 829366 h 101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675" h="1014471">
                  <a:moveTo>
                    <a:pt x="2003" y="829366"/>
                  </a:moveTo>
                  <a:cubicBezTo>
                    <a:pt x="11623" y="614006"/>
                    <a:pt x="21529" y="398646"/>
                    <a:pt x="30387" y="183285"/>
                  </a:cubicBezTo>
                  <a:cubicBezTo>
                    <a:pt x="31149" y="165283"/>
                    <a:pt x="35245" y="148614"/>
                    <a:pt x="41722" y="132898"/>
                  </a:cubicBezTo>
                  <a:cubicBezTo>
                    <a:pt x="56962" y="96322"/>
                    <a:pt x="67630" y="61842"/>
                    <a:pt x="30482" y="31171"/>
                  </a:cubicBezTo>
                  <a:cubicBezTo>
                    <a:pt x="18672" y="21455"/>
                    <a:pt x="21243" y="13740"/>
                    <a:pt x="35721" y="7263"/>
                  </a:cubicBezTo>
                  <a:cubicBezTo>
                    <a:pt x="59343" y="-3119"/>
                    <a:pt x="84394" y="-2738"/>
                    <a:pt x="103349" y="10788"/>
                  </a:cubicBezTo>
                  <a:cubicBezTo>
                    <a:pt x="119827" y="22503"/>
                    <a:pt x="100492" y="40125"/>
                    <a:pt x="94776" y="52126"/>
                  </a:cubicBezTo>
                  <a:cubicBezTo>
                    <a:pt x="86013" y="70319"/>
                    <a:pt x="93824" y="83844"/>
                    <a:pt x="100492" y="96513"/>
                  </a:cubicBezTo>
                  <a:cubicBezTo>
                    <a:pt x="122494" y="138422"/>
                    <a:pt x="127352" y="182523"/>
                    <a:pt x="128304" y="229101"/>
                  </a:cubicBezTo>
                  <a:cubicBezTo>
                    <a:pt x="132972" y="454176"/>
                    <a:pt x="137734" y="679252"/>
                    <a:pt x="146592" y="904232"/>
                  </a:cubicBezTo>
                  <a:cubicBezTo>
                    <a:pt x="148783" y="959478"/>
                    <a:pt x="107064" y="978718"/>
                    <a:pt x="81156" y="1011865"/>
                  </a:cubicBezTo>
                  <a:cubicBezTo>
                    <a:pt x="79250" y="1014341"/>
                    <a:pt x="72869" y="1015008"/>
                    <a:pt x="69154" y="1014056"/>
                  </a:cubicBezTo>
                  <a:cubicBezTo>
                    <a:pt x="46008" y="1008055"/>
                    <a:pt x="-378" y="940523"/>
                    <a:pt x="2" y="914996"/>
                  </a:cubicBezTo>
                  <a:cubicBezTo>
                    <a:pt x="384" y="886516"/>
                    <a:pt x="98" y="857941"/>
                    <a:pt x="98" y="829461"/>
                  </a:cubicBezTo>
                  <a:cubicBezTo>
                    <a:pt x="764" y="829366"/>
                    <a:pt x="1336" y="829366"/>
                    <a:pt x="2003" y="829366"/>
                  </a:cubicBezTo>
                  <a:close/>
                </a:path>
              </a:pathLst>
            </a:custGeom>
            <a:solidFill>
              <a:srgbClr val="0704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759073A-A18B-465F-ABBA-60A7F9B195D0}"/>
                </a:ext>
              </a:extLst>
            </p:cNvPr>
            <p:cNvSpPr/>
            <p:nvPr/>
          </p:nvSpPr>
          <p:spPr>
            <a:xfrm>
              <a:off x="11099284" y="3402172"/>
              <a:ext cx="508897" cy="431459"/>
            </a:xfrm>
            <a:custGeom>
              <a:avLst/>
              <a:gdLst>
                <a:gd name="connsiteX0" fmla="*/ 635794 w 649585"/>
                <a:gd name="connsiteY0" fmla="*/ 0 h 550740"/>
                <a:gd name="connsiteX1" fmla="*/ 635794 w 649585"/>
                <a:gd name="connsiteY1" fmla="*/ 0 h 550740"/>
                <a:gd name="connsiteX2" fmla="*/ 397574 w 649585"/>
                <a:gd name="connsiteY2" fmla="*/ 48958 h 550740"/>
                <a:gd name="connsiteX3" fmla="*/ 397574 w 649585"/>
                <a:gd name="connsiteY3" fmla="*/ 48958 h 550740"/>
                <a:gd name="connsiteX4" fmla="*/ 392145 w 649585"/>
                <a:gd name="connsiteY4" fmla="*/ 57722 h 550740"/>
                <a:gd name="connsiteX5" fmla="*/ 330422 w 649585"/>
                <a:gd name="connsiteY5" fmla="*/ 158210 h 550740"/>
                <a:gd name="connsiteX6" fmla="*/ 195739 w 649585"/>
                <a:gd name="connsiteY6" fmla="*/ 321088 h 550740"/>
                <a:gd name="connsiteX7" fmla="*/ 44005 w 649585"/>
                <a:gd name="connsiteY7" fmla="*/ 365474 h 550740"/>
                <a:gd name="connsiteX8" fmla="*/ 33528 w 649585"/>
                <a:gd name="connsiteY8" fmla="*/ 361950 h 550740"/>
                <a:gd name="connsiteX9" fmla="*/ 33528 w 649585"/>
                <a:gd name="connsiteY9" fmla="*/ 361950 h 550740"/>
                <a:gd name="connsiteX10" fmla="*/ 0 w 649585"/>
                <a:gd name="connsiteY10" fmla="*/ 491871 h 550740"/>
                <a:gd name="connsiteX11" fmla="*/ 0 w 649585"/>
                <a:gd name="connsiteY11" fmla="*/ 491871 h 550740"/>
                <a:gd name="connsiteX12" fmla="*/ 8477 w 649585"/>
                <a:gd name="connsiteY12" fmla="*/ 524827 h 550740"/>
                <a:gd name="connsiteX13" fmla="*/ 132302 w 649585"/>
                <a:gd name="connsiteY13" fmla="*/ 524827 h 550740"/>
                <a:gd name="connsiteX14" fmla="*/ 333090 w 649585"/>
                <a:gd name="connsiteY14" fmla="*/ 385572 h 550740"/>
                <a:gd name="connsiteX15" fmla="*/ 362521 w 649585"/>
                <a:gd name="connsiteY15" fmla="*/ 362331 h 550740"/>
                <a:gd name="connsiteX16" fmla="*/ 620554 w 649585"/>
                <a:gd name="connsiteY16" fmla="*/ 107442 h 550740"/>
                <a:gd name="connsiteX17" fmla="*/ 635794 w 649585"/>
                <a:gd name="connsiteY17" fmla="*/ 0 h 55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9585" h="550740">
                  <a:moveTo>
                    <a:pt x="635794" y="0"/>
                  </a:moveTo>
                  <a:cubicBezTo>
                    <a:pt x="635794" y="0"/>
                    <a:pt x="635794" y="0"/>
                    <a:pt x="635794" y="0"/>
                  </a:cubicBezTo>
                  <a:cubicBezTo>
                    <a:pt x="564928" y="57912"/>
                    <a:pt x="484632" y="69818"/>
                    <a:pt x="397574" y="48958"/>
                  </a:cubicBezTo>
                  <a:cubicBezTo>
                    <a:pt x="397574" y="48958"/>
                    <a:pt x="397574" y="48958"/>
                    <a:pt x="397574" y="48958"/>
                  </a:cubicBezTo>
                  <a:cubicBezTo>
                    <a:pt x="395764" y="51911"/>
                    <a:pt x="393954" y="54864"/>
                    <a:pt x="392145" y="57722"/>
                  </a:cubicBezTo>
                  <a:cubicBezTo>
                    <a:pt x="371570" y="91250"/>
                    <a:pt x="350997" y="124682"/>
                    <a:pt x="330422" y="158210"/>
                  </a:cubicBezTo>
                  <a:cubicBezTo>
                    <a:pt x="294227" y="219647"/>
                    <a:pt x="251079" y="275844"/>
                    <a:pt x="195739" y="321088"/>
                  </a:cubicBezTo>
                  <a:cubicBezTo>
                    <a:pt x="151352" y="357378"/>
                    <a:pt x="102775" y="383191"/>
                    <a:pt x="44005" y="365474"/>
                  </a:cubicBezTo>
                  <a:cubicBezTo>
                    <a:pt x="40577" y="364426"/>
                    <a:pt x="37052" y="363284"/>
                    <a:pt x="33528" y="361950"/>
                  </a:cubicBezTo>
                  <a:cubicBezTo>
                    <a:pt x="33528" y="361950"/>
                    <a:pt x="33528" y="361950"/>
                    <a:pt x="33528" y="361950"/>
                  </a:cubicBezTo>
                  <a:cubicBezTo>
                    <a:pt x="18765" y="404336"/>
                    <a:pt x="24289" y="451961"/>
                    <a:pt x="0" y="491871"/>
                  </a:cubicBezTo>
                  <a:cubicBezTo>
                    <a:pt x="0" y="491871"/>
                    <a:pt x="0" y="491871"/>
                    <a:pt x="0" y="491871"/>
                  </a:cubicBezTo>
                  <a:cubicBezTo>
                    <a:pt x="12573" y="500348"/>
                    <a:pt x="4668" y="514159"/>
                    <a:pt x="8477" y="524827"/>
                  </a:cubicBezTo>
                  <a:cubicBezTo>
                    <a:pt x="59817" y="557593"/>
                    <a:pt x="96203" y="561118"/>
                    <a:pt x="132302" y="524827"/>
                  </a:cubicBezTo>
                  <a:cubicBezTo>
                    <a:pt x="191071" y="465582"/>
                    <a:pt x="266034" y="431768"/>
                    <a:pt x="333090" y="385572"/>
                  </a:cubicBezTo>
                  <a:cubicBezTo>
                    <a:pt x="342900" y="377857"/>
                    <a:pt x="352711" y="370142"/>
                    <a:pt x="362521" y="362331"/>
                  </a:cubicBezTo>
                  <a:cubicBezTo>
                    <a:pt x="457867" y="286798"/>
                    <a:pt x="548736" y="206597"/>
                    <a:pt x="620554" y="107442"/>
                  </a:cubicBezTo>
                  <a:cubicBezTo>
                    <a:pt x="644080" y="75057"/>
                    <a:pt x="663893" y="40481"/>
                    <a:pt x="635794" y="0"/>
                  </a:cubicBezTo>
                  <a:close/>
                </a:path>
              </a:pathLst>
            </a:custGeom>
            <a:solidFill>
              <a:srgbClr val="FEC4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7A8E63A-B00C-414D-B0DD-100B78693C72}"/>
                </a:ext>
              </a:extLst>
            </p:cNvPr>
            <p:cNvSpPr/>
            <p:nvPr/>
          </p:nvSpPr>
          <p:spPr>
            <a:xfrm>
              <a:off x="11125626" y="3685805"/>
              <a:ext cx="8804" cy="2761"/>
            </a:xfrm>
            <a:custGeom>
              <a:avLst/>
              <a:gdLst>
                <a:gd name="connsiteX0" fmla="*/ 0 w 11239"/>
                <a:gd name="connsiteY0" fmla="*/ 0 h 3524"/>
                <a:gd name="connsiteX1" fmla="*/ 10477 w 11239"/>
                <a:gd name="connsiteY1" fmla="*/ 3524 h 3524"/>
                <a:gd name="connsiteX2" fmla="*/ 11239 w 11239"/>
                <a:gd name="connsiteY2" fmla="*/ 191 h 3524"/>
                <a:gd name="connsiteX3" fmla="*/ 0 w 11239"/>
                <a:gd name="connsiteY3" fmla="*/ 0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" h="3524">
                  <a:moveTo>
                    <a:pt x="0" y="0"/>
                  </a:moveTo>
                  <a:cubicBezTo>
                    <a:pt x="3524" y="1334"/>
                    <a:pt x="6953" y="2477"/>
                    <a:pt x="10477" y="3524"/>
                  </a:cubicBezTo>
                  <a:cubicBezTo>
                    <a:pt x="10763" y="2381"/>
                    <a:pt x="10954" y="1238"/>
                    <a:pt x="11239" y="191"/>
                  </a:cubicBezTo>
                  <a:cubicBezTo>
                    <a:pt x="7429" y="95"/>
                    <a:pt x="3810" y="191"/>
                    <a:pt x="0" y="0"/>
                  </a:cubicBezTo>
                  <a:close/>
                </a:path>
              </a:pathLst>
            </a:custGeom>
            <a:solidFill>
              <a:srgbClr val="FD3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A15C3E71-C895-4240-9EEC-1A1FAA439927}"/>
                </a:ext>
              </a:extLst>
            </p:cNvPr>
            <p:cNvSpPr/>
            <p:nvPr/>
          </p:nvSpPr>
          <p:spPr>
            <a:xfrm>
              <a:off x="10493552" y="3744501"/>
              <a:ext cx="728543" cy="2118118"/>
            </a:xfrm>
            <a:custGeom>
              <a:avLst/>
              <a:gdLst>
                <a:gd name="connsiteX0" fmla="*/ 43061 w 480816"/>
                <a:gd name="connsiteY0" fmla="*/ 237 h 1397893"/>
                <a:gd name="connsiteX1" fmla="*/ 70526 w 480816"/>
                <a:gd name="connsiteY1" fmla="*/ 6439 h 1397893"/>
                <a:gd name="connsiteX2" fmla="*/ 364817 w 480816"/>
                <a:gd name="connsiteY2" fmla="*/ 31089 h 1397893"/>
                <a:gd name="connsiteX3" fmla="*/ 410730 w 480816"/>
                <a:gd name="connsiteY3" fmla="*/ 27389 h 1397893"/>
                <a:gd name="connsiteX4" fmla="*/ 415785 w 480816"/>
                <a:gd name="connsiteY4" fmla="*/ 47401 h 1397893"/>
                <a:gd name="connsiteX5" fmla="*/ 420371 w 480816"/>
                <a:gd name="connsiteY5" fmla="*/ 95711 h 1397893"/>
                <a:gd name="connsiteX6" fmla="*/ 456956 w 480816"/>
                <a:gd name="connsiteY6" fmla="*/ 275559 h 1397893"/>
                <a:gd name="connsiteX7" fmla="*/ 432409 w 480816"/>
                <a:gd name="connsiteY7" fmla="*/ 460618 h 1397893"/>
                <a:gd name="connsiteX8" fmla="*/ 425061 w 480816"/>
                <a:gd name="connsiteY8" fmla="*/ 662771 h 1397893"/>
                <a:gd name="connsiteX9" fmla="*/ 414899 w 480816"/>
                <a:gd name="connsiteY9" fmla="*/ 994792 h 1397893"/>
                <a:gd name="connsiteX10" fmla="*/ 393011 w 480816"/>
                <a:gd name="connsiteY10" fmla="*/ 1198509 h 1397893"/>
                <a:gd name="connsiteX11" fmla="*/ 391213 w 480816"/>
                <a:gd name="connsiteY11" fmla="*/ 1209883 h 1397893"/>
                <a:gd name="connsiteX12" fmla="*/ 386582 w 480816"/>
                <a:gd name="connsiteY12" fmla="*/ 1216829 h 1397893"/>
                <a:gd name="connsiteX13" fmla="*/ 391820 w 480816"/>
                <a:gd name="connsiteY13" fmla="*/ 1236758 h 1397893"/>
                <a:gd name="connsiteX14" fmla="*/ 455477 w 480816"/>
                <a:gd name="connsiteY14" fmla="*/ 1321173 h 1397893"/>
                <a:gd name="connsiteX15" fmla="*/ 479280 w 480816"/>
                <a:gd name="connsiteY15" fmla="*/ 1357707 h 1397893"/>
                <a:gd name="connsiteX16" fmla="*/ 472360 w 480816"/>
                <a:gd name="connsiteY16" fmla="*/ 1377912 h 1397893"/>
                <a:gd name="connsiteX17" fmla="*/ 413961 w 480816"/>
                <a:gd name="connsiteY17" fmla="*/ 1397562 h 1397893"/>
                <a:gd name="connsiteX18" fmla="*/ 366079 w 480816"/>
                <a:gd name="connsiteY18" fmla="*/ 1397562 h 1397893"/>
                <a:gd name="connsiteX19" fmla="*/ 342554 w 480816"/>
                <a:gd name="connsiteY19" fmla="*/ 1388705 h 1397893"/>
                <a:gd name="connsiteX20" fmla="*/ 314600 w 480816"/>
                <a:gd name="connsiteY20" fmla="*/ 1351618 h 1397893"/>
                <a:gd name="connsiteX21" fmla="*/ 296334 w 480816"/>
                <a:gd name="connsiteY21" fmla="*/ 1340270 h 1397893"/>
                <a:gd name="connsiteX22" fmla="*/ 276129 w 480816"/>
                <a:gd name="connsiteY22" fmla="*/ 1329753 h 1397893"/>
                <a:gd name="connsiteX23" fmla="*/ 262844 w 480816"/>
                <a:gd name="connsiteY23" fmla="*/ 1288238 h 1397893"/>
                <a:gd name="connsiteX24" fmla="*/ 258970 w 480816"/>
                <a:gd name="connsiteY24" fmla="*/ 1273015 h 1397893"/>
                <a:gd name="connsiteX25" fmla="*/ 252604 w 480816"/>
                <a:gd name="connsiteY25" fmla="*/ 1255025 h 1397893"/>
                <a:gd name="connsiteX26" fmla="*/ 253158 w 480816"/>
                <a:gd name="connsiteY26" fmla="*/ 1220117 h 1397893"/>
                <a:gd name="connsiteX27" fmla="*/ 255053 w 480816"/>
                <a:gd name="connsiteY27" fmla="*/ 1209906 h 1397893"/>
                <a:gd name="connsiteX28" fmla="*/ 251780 w 480816"/>
                <a:gd name="connsiteY28" fmla="*/ 1209661 h 1397893"/>
                <a:gd name="connsiteX29" fmla="*/ 245162 w 480816"/>
                <a:gd name="connsiteY29" fmla="*/ 1181624 h 1397893"/>
                <a:gd name="connsiteX30" fmla="*/ 236980 w 480816"/>
                <a:gd name="connsiteY30" fmla="*/ 688306 h 1397893"/>
                <a:gd name="connsiteX31" fmla="*/ 235104 w 480816"/>
                <a:gd name="connsiteY31" fmla="*/ 626551 h 1397893"/>
                <a:gd name="connsiteX32" fmla="*/ 232759 w 480816"/>
                <a:gd name="connsiteY32" fmla="*/ 553747 h 1397893"/>
                <a:gd name="connsiteX33" fmla="*/ 228589 w 480816"/>
                <a:gd name="connsiteY33" fmla="*/ 610864 h 1397893"/>
                <a:gd name="connsiteX34" fmla="*/ 216968 w 480816"/>
                <a:gd name="connsiteY34" fmla="*/ 1181519 h 1397893"/>
                <a:gd name="connsiteX35" fmla="*/ 213004 w 480816"/>
                <a:gd name="connsiteY35" fmla="*/ 1207990 h 1397893"/>
                <a:gd name="connsiteX36" fmla="*/ 214395 w 480816"/>
                <a:gd name="connsiteY36" fmla="*/ 1207990 h 1397893"/>
                <a:gd name="connsiteX37" fmla="*/ 214934 w 480816"/>
                <a:gd name="connsiteY37" fmla="*/ 1210186 h 1397893"/>
                <a:gd name="connsiteX38" fmla="*/ 213793 w 480816"/>
                <a:gd name="connsiteY38" fmla="*/ 1239731 h 1397893"/>
                <a:gd name="connsiteX39" fmla="*/ 216837 w 480816"/>
                <a:gd name="connsiteY39" fmla="*/ 1290380 h 1397893"/>
                <a:gd name="connsiteX40" fmla="*/ 207151 w 480816"/>
                <a:gd name="connsiteY40" fmla="*/ 1321655 h 1397893"/>
                <a:gd name="connsiteX41" fmla="*/ 189437 w 480816"/>
                <a:gd name="connsiteY41" fmla="*/ 1329128 h 1397893"/>
                <a:gd name="connsiteX42" fmla="*/ 174215 w 480816"/>
                <a:gd name="connsiteY42" fmla="*/ 1345181 h 1397893"/>
                <a:gd name="connsiteX43" fmla="*/ 170063 w 480816"/>
                <a:gd name="connsiteY43" fmla="*/ 1365662 h 1397893"/>
                <a:gd name="connsiteX44" fmla="*/ 123012 w 480816"/>
                <a:gd name="connsiteY44" fmla="*/ 1394447 h 1397893"/>
                <a:gd name="connsiteX45" fmla="*/ 52988 w 480816"/>
                <a:gd name="connsiteY45" fmla="*/ 1391679 h 1397893"/>
                <a:gd name="connsiteX46" fmla="*/ 31953 w 480816"/>
                <a:gd name="connsiteY46" fmla="*/ 1341306 h 1397893"/>
                <a:gd name="connsiteX47" fmla="*/ 36659 w 480816"/>
                <a:gd name="connsiteY47" fmla="*/ 1326084 h 1397893"/>
                <a:gd name="connsiteX48" fmla="*/ 42748 w 480816"/>
                <a:gd name="connsiteY48" fmla="*/ 1312522 h 1397893"/>
                <a:gd name="connsiteX49" fmla="*/ 82050 w 480816"/>
                <a:gd name="connsiteY49" fmla="*/ 1246927 h 1397893"/>
                <a:gd name="connsiteX50" fmla="*/ 86616 w 480816"/>
                <a:gd name="connsiteY50" fmla="*/ 1223055 h 1397893"/>
                <a:gd name="connsiteX51" fmla="*/ 85328 w 480816"/>
                <a:gd name="connsiteY51" fmla="*/ 1207990 h 1397893"/>
                <a:gd name="connsiteX52" fmla="*/ 86447 w 480816"/>
                <a:gd name="connsiteY52" fmla="*/ 1207990 h 1397893"/>
                <a:gd name="connsiteX53" fmla="*/ 85170 w 480816"/>
                <a:gd name="connsiteY53" fmla="*/ 1203355 h 1397893"/>
                <a:gd name="connsiteX54" fmla="*/ 66826 w 480816"/>
                <a:gd name="connsiteY54" fmla="*/ 1014909 h 1397893"/>
                <a:gd name="connsiteX55" fmla="*/ 32378 w 480816"/>
                <a:gd name="connsiteY55" fmla="*/ 486519 h 1397893"/>
                <a:gd name="connsiteX56" fmla="*/ 31544 w 480816"/>
                <a:gd name="connsiteY56" fmla="*/ 482714 h 1397893"/>
                <a:gd name="connsiteX57" fmla="*/ 15597 w 480816"/>
                <a:gd name="connsiteY57" fmla="*/ 356805 h 1397893"/>
                <a:gd name="connsiteX58" fmla="*/ 8353 w 480816"/>
                <a:gd name="connsiteY58" fmla="*/ 322827 h 1397893"/>
                <a:gd name="connsiteX59" fmla="*/ 5799 w 480816"/>
                <a:gd name="connsiteY59" fmla="*/ 307453 h 1397893"/>
                <a:gd name="connsiteX60" fmla="*/ 41081 w 480816"/>
                <a:gd name="connsiteY60" fmla="*/ 35414 h 1397893"/>
                <a:gd name="connsiteX61" fmla="*/ 37068 w 480816"/>
                <a:gd name="connsiteY61" fmla="*/ 2738 h 1397893"/>
                <a:gd name="connsiteX62" fmla="*/ 43061 w 480816"/>
                <a:gd name="connsiteY62" fmla="*/ 237 h 139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80816" h="1397893">
                  <a:moveTo>
                    <a:pt x="43061" y="237"/>
                  </a:moveTo>
                  <a:cubicBezTo>
                    <a:pt x="52911" y="-962"/>
                    <a:pt x="61875" y="2582"/>
                    <a:pt x="70526" y="6439"/>
                  </a:cubicBezTo>
                  <a:cubicBezTo>
                    <a:pt x="165739" y="49225"/>
                    <a:pt x="264079" y="53863"/>
                    <a:pt x="364817" y="31089"/>
                  </a:cubicBezTo>
                  <a:cubicBezTo>
                    <a:pt x="379773" y="27702"/>
                    <a:pt x="394887" y="22177"/>
                    <a:pt x="410730" y="27389"/>
                  </a:cubicBezTo>
                  <a:cubicBezTo>
                    <a:pt x="418703" y="31297"/>
                    <a:pt x="415107" y="36717"/>
                    <a:pt x="415785" y="47401"/>
                  </a:cubicBezTo>
                  <a:cubicBezTo>
                    <a:pt x="413335" y="63869"/>
                    <a:pt x="413388" y="79660"/>
                    <a:pt x="420371" y="95711"/>
                  </a:cubicBezTo>
                  <a:cubicBezTo>
                    <a:pt x="445282" y="152985"/>
                    <a:pt x="454506" y="213542"/>
                    <a:pt x="456956" y="275559"/>
                  </a:cubicBezTo>
                  <a:cubicBezTo>
                    <a:pt x="459457" y="338722"/>
                    <a:pt x="442519" y="399174"/>
                    <a:pt x="432409" y="460618"/>
                  </a:cubicBezTo>
                  <a:cubicBezTo>
                    <a:pt x="430116" y="528002"/>
                    <a:pt x="429960" y="595542"/>
                    <a:pt x="425061" y="662771"/>
                  </a:cubicBezTo>
                  <a:cubicBezTo>
                    <a:pt x="417036" y="773357"/>
                    <a:pt x="424905" y="884362"/>
                    <a:pt x="414899" y="994792"/>
                  </a:cubicBezTo>
                  <a:cubicBezTo>
                    <a:pt x="408749" y="1062802"/>
                    <a:pt x="400567" y="1130603"/>
                    <a:pt x="393011" y="1198509"/>
                  </a:cubicBezTo>
                  <a:cubicBezTo>
                    <a:pt x="392594" y="1202261"/>
                    <a:pt x="392294" y="1206209"/>
                    <a:pt x="391213" y="1209883"/>
                  </a:cubicBezTo>
                  <a:lnTo>
                    <a:pt x="386582" y="1216829"/>
                  </a:lnTo>
                  <a:lnTo>
                    <a:pt x="391820" y="1236758"/>
                  </a:lnTo>
                  <a:cubicBezTo>
                    <a:pt x="407596" y="1268587"/>
                    <a:pt x="427800" y="1297648"/>
                    <a:pt x="455477" y="1321173"/>
                  </a:cubicBezTo>
                  <a:cubicBezTo>
                    <a:pt x="466271" y="1330306"/>
                    <a:pt x="472637" y="1344699"/>
                    <a:pt x="479280" y="1357707"/>
                  </a:cubicBezTo>
                  <a:cubicBezTo>
                    <a:pt x="483154" y="1364903"/>
                    <a:pt x="479280" y="1372652"/>
                    <a:pt x="472360" y="1377912"/>
                  </a:cubicBezTo>
                  <a:cubicBezTo>
                    <a:pt x="454924" y="1390643"/>
                    <a:pt x="436656" y="1399776"/>
                    <a:pt x="413961" y="1397562"/>
                  </a:cubicBezTo>
                  <a:cubicBezTo>
                    <a:pt x="398186" y="1396178"/>
                    <a:pt x="381856" y="1397008"/>
                    <a:pt x="366079" y="1397562"/>
                  </a:cubicBezTo>
                  <a:cubicBezTo>
                    <a:pt x="356946" y="1397839"/>
                    <a:pt x="348366" y="1395624"/>
                    <a:pt x="342554" y="1388705"/>
                  </a:cubicBezTo>
                  <a:cubicBezTo>
                    <a:pt x="332591" y="1376804"/>
                    <a:pt x="323457" y="1364350"/>
                    <a:pt x="314600" y="1351618"/>
                  </a:cubicBezTo>
                  <a:cubicBezTo>
                    <a:pt x="309896" y="1344699"/>
                    <a:pt x="305467" y="1339440"/>
                    <a:pt x="296334" y="1340270"/>
                  </a:cubicBezTo>
                  <a:cubicBezTo>
                    <a:pt x="287200" y="1341101"/>
                    <a:pt x="280834" y="1336949"/>
                    <a:pt x="276129" y="1329753"/>
                  </a:cubicBezTo>
                  <a:cubicBezTo>
                    <a:pt x="268103" y="1317298"/>
                    <a:pt x="258970" y="1305120"/>
                    <a:pt x="262844" y="1288238"/>
                  </a:cubicBezTo>
                  <a:cubicBezTo>
                    <a:pt x="263952" y="1283809"/>
                    <a:pt x="260630" y="1277997"/>
                    <a:pt x="258970" y="1273015"/>
                  </a:cubicBezTo>
                  <a:cubicBezTo>
                    <a:pt x="257032" y="1266926"/>
                    <a:pt x="252604" y="1261114"/>
                    <a:pt x="252604" y="1255025"/>
                  </a:cubicBezTo>
                  <a:cubicBezTo>
                    <a:pt x="252604" y="1243401"/>
                    <a:pt x="252396" y="1231707"/>
                    <a:pt x="253158" y="1220117"/>
                  </a:cubicBezTo>
                  <a:lnTo>
                    <a:pt x="255053" y="1209906"/>
                  </a:lnTo>
                  <a:lnTo>
                    <a:pt x="251780" y="1209661"/>
                  </a:lnTo>
                  <a:cubicBezTo>
                    <a:pt x="239429" y="1202782"/>
                    <a:pt x="245318" y="1190952"/>
                    <a:pt x="245162" y="1181624"/>
                  </a:cubicBezTo>
                  <a:cubicBezTo>
                    <a:pt x="242139" y="1017202"/>
                    <a:pt x="239586" y="852728"/>
                    <a:pt x="236980" y="688306"/>
                  </a:cubicBezTo>
                  <a:cubicBezTo>
                    <a:pt x="233332" y="667825"/>
                    <a:pt x="236563" y="647084"/>
                    <a:pt x="235104" y="626551"/>
                  </a:cubicBezTo>
                  <a:cubicBezTo>
                    <a:pt x="234739" y="621965"/>
                    <a:pt x="237970" y="589184"/>
                    <a:pt x="232759" y="553747"/>
                  </a:cubicBezTo>
                  <a:cubicBezTo>
                    <a:pt x="232759" y="578761"/>
                    <a:pt x="227547" y="583973"/>
                    <a:pt x="228589" y="610864"/>
                  </a:cubicBezTo>
                  <a:cubicBezTo>
                    <a:pt x="224681" y="801082"/>
                    <a:pt x="220668" y="991300"/>
                    <a:pt x="216968" y="1181519"/>
                  </a:cubicBezTo>
                  <a:lnTo>
                    <a:pt x="213004" y="1207990"/>
                  </a:lnTo>
                  <a:lnTo>
                    <a:pt x="214395" y="1207990"/>
                  </a:lnTo>
                  <a:lnTo>
                    <a:pt x="214934" y="1210186"/>
                  </a:lnTo>
                  <a:cubicBezTo>
                    <a:pt x="215799" y="1219734"/>
                    <a:pt x="215315" y="1229490"/>
                    <a:pt x="213793" y="1239731"/>
                  </a:cubicBezTo>
                  <a:cubicBezTo>
                    <a:pt x="211302" y="1256060"/>
                    <a:pt x="215177" y="1273497"/>
                    <a:pt x="216837" y="1290380"/>
                  </a:cubicBezTo>
                  <a:cubicBezTo>
                    <a:pt x="217945" y="1302281"/>
                    <a:pt x="213793" y="1312245"/>
                    <a:pt x="207151" y="1321655"/>
                  </a:cubicBezTo>
                  <a:cubicBezTo>
                    <a:pt x="202722" y="1327468"/>
                    <a:pt x="198294" y="1331619"/>
                    <a:pt x="189437" y="1329128"/>
                  </a:cubicBezTo>
                  <a:cubicBezTo>
                    <a:pt x="179750" y="1326360"/>
                    <a:pt x="171447" y="1335770"/>
                    <a:pt x="174215" y="1345181"/>
                  </a:cubicBezTo>
                  <a:cubicBezTo>
                    <a:pt x="176705" y="1353207"/>
                    <a:pt x="174491" y="1359573"/>
                    <a:pt x="170063" y="1365662"/>
                  </a:cubicBezTo>
                  <a:cubicBezTo>
                    <a:pt x="158715" y="1382545"/>
                    <a:pt x="141832" y="1390295"/>
                    <a:pt x="123012" y="1394447"/>
                  </a:cubicBezTo>
                  <a:cubicBezTo>
                    <a:pt x="99486" y="1399428"/>
                    <a:pt x="75960" y="1399428"/>
                    <a:pt x="52988" y="1391679"/>
                  </a:cubicBezTo>
                  <a:cubicBezTo>
                    <a:pt x="28633" y="1383652"/>
                    <a:pt x="20606" y="1364001"/>
                    <a:pt x="31953" y="1341306"/>
                  </a:cubicBezTo>
                  <a:cubicBezTo>
                    <a:pt x="34445" y="1336601"/>
                    <a:pt x="34721" y="1331066"/>
                    <a:pt x="36659" y="1326084"/>
                  </a:cubicBezTo>
                  <a:cubicBezTo>
                    <a:pt x="38319" y="1321378"/>
                    <a:pt x="40257" y="1316673"/>
                    <a:pt x="42748" y="1312522"/>
                  </a:cubicBezTo>
                  <a:cubicBezTo>
                    <a:pt x="55756" y="1290657"/>
                    <a:pt x="69318" y="1268792"/>
                    <a:pt x="82050" y="1246927"/>
                  </a:cubicBezTo>
                  <a:cubicBezTo>
                    <a:pt x="86478" y="1239177"/>
                    <a:pt x="87101" y="1231151"/>
                    <a:pt x="86616" y="1223055"/>
                  </a:cubicBezTo>
                  <a:lnTo>
                    <a:pt x="85328" y="1207990"/>
                  </a:lnTo>
                  <a:lnTo>
                    <a:pt x="86447" y="1207990"/>
                  </a:lnTo>
                  <a:lnTo>
                    <a:pt x="85170" y="1203355"/>
                  </a:lnTo>
                  <a:cubicBezTo>
                    <a:pt x="75529" y="1140870"/>
                    <a:pt x="68597" y="1077863"/>
                    <a:pt x="66826" y="1014909"/>
                  </a:cubicBezTo>
                  <a:cubicBezTo>
                    <a:pt x="61823" y="838293"/>
                    <a:pt x="44938" y="662562"/>
                    <a:pt x="32378" y="486519"/>
                  </a:cubicBezTo>
                  <a:cubicBezTo>
                    <a:pt x="32326" y="485216"/>
                    <a:pt x="31961" y="483965"/>
                    <a:pt x="31544" y="482714"/>
                  </a:cubicBezTo>
                  <a:cubicBezTo>
                    <a:pt x="31961" y="440032"/>
                    <a:pt x="25812" y="397819"/>
                    <a:pt x="15597" y="356805"/>
                  </a:cubicBezTo>
                  <a:cubicBezTo>
                    <a:pt x="12783" y="345444"/>
                    <a:pt x="10438" y="334135"/>
                    <a:pt x="8353" y="322827"/>
                  </a:cubicBezTo>
                  <a:cubicBezTo>
                    <a:pt x="7520" y="317719"/>
                    <a:pt x="6685" y="312560"/>
                    <a:pt x="5799" y="307453"/>
                  </a:cubicBezTo>
                  <a:cubicBezTo>
                    <a:pt x="-8376" y="214428"/>
                    <a:pt x="3454" y="124113"/>
                    <a:pt x="41081" y="35414"/>
                  </a:cubicBezTo>
                  <a:cubicBezTo>
                    <a:pt x="39674" y="24523"/>
                    <a:pt x="38319" y="13631"/>
                    <a:pt x="37068" y="2738"/>
                  </a:cubicBezTo>
                  <a:cubicBezTo>
                    <a:pt x="38788" y="1696"/>
                    <a:pt x="40664" y="810"/>
                    <a:pt x="43061" y="237"/>
                  </a:cubicBezTo>
                  <a:close/>
                </a:path>
              </a:pathLst>
            </a:custGeom>
            <a:solidFill>
              <a:srgbClr val="171B1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2" name="Oval 26">
            <a:extLst>
              <a:ext uri="{FF2B5EF4-FFF2-40B4-BE49-F238E27FC236}">
                <a16:creationId xmlns:a16="http://schemas.microsoft.com/office/drawing/2014/main" id="{0A134697-BEF3-4094-82BE-5A202187889E}"/>
              </a:ext>
            </a:extLst>
          </p:cNvPr>
          <p:cNvSpPr/>
          <p:nvPr/>
        </p:nvSpPr>
        <p:spPr>
          <a:xfrm>
            <a:off x="9340100" y="2616770"/>
            <a:ext cx="630965" cy="63096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33" name="Oval 27">
            <a:extLst>
              <a:ext uri="{FF2B5EF4-FFF2-40B4-BE49-F238E27FC236}">
                <a16:creationId xmlns:a16="http://schemas.microsoft.com/office/drawing/2014/main" id="{CB48C91F-A475-4496-BCCB-B5B9402F6492}"/>
              </a:ext>
            </a:extLst>
          </p:cNvPr>
          <p:cNvSpPr/>
          <p:nvPr/>
        </p:nvSpPr>
        <p:spPr>
          <a:xfrm>
            <a:off x="6793224" y="2616770"/>
            <a:ext cx="630965" cy="630965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34" name="Group 28">
            <a:extLst>
              <a:ext uri="{FF2B5EF4-FFF2-40B4-BE49-F238E27FC236}">
                <a16:creationId xmlns:a16="http://schemas.microsoft.com/office/drawing/2014/main" id="{2D8AE6F7-CFDC-48DC-93D4-E685A43110DF}"/>
              </a:ext>
            </a:extLst>
          </p:cNvPr>
          <p:cNvGrpSpPr/>
          <p:nvPr/>
        </p:nvGrpSpPr>
        <p:grpSpPr>
          <a:xfrm>
            <a:off x="7492280" y="2392000"/>
            <a:ext cx="1501289" cy="1080504"/>
            <a:chOff x="3131840" y="2220255"/>
            <a:chExt cx="3096344" cy="10805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A5A421-9A33-4E06-AFB3-6F13DF618E4E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F54871-18C2-4115-AED9-F2008BE2237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7" name="Group 31">
            <a:extLst>
              <a:ext uri="{FF2B5EF4-FFF2-40B4-BE49-F238E27FC236}">
                <a16:creationId xmlns:a16="http://schemas.microsoft.com/office/drawing/2014/main" id="{A88A064B-0F21-48F0-BA62-7CFB6B9C6BFE}"/>
              </a:ext>
            </a:extLst>
          </p:cNvPr>
          <p:cNvGrpSpPr/>
          <p:nvPr/>
        </p:nvGrpSpPr>
        <p:grpSpPr>
          <a:xfrm>
            <a:off x="10039156" y="2392000"/>
            <a:ext cx="1501289" cy="1080504"/>
            <a:chOff x="3131840" y="2220255"/>
            <a:chExt cx="3096344" cy="108050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238C41-E66F-4317-87E4-BDFFDF6F7397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374B1B-77D9-4AC0-9A71-AB81DCFFF9A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40" name="Oval 34">
            <a:extLst>
              <a:ext uri="{FF2B5EF4-FFF2-40B4-BE49-F238E27FC236}">
                <a16:creationId xmlns:a16="http://schemas.microsoft.com/office/drawing/2014/main" id="{C9C7E7DA-6DE1-4401-AAFB-71BD94885C85}"/>
              </a:ext>
            </a:extLst>
          </p:cNvPr>
          <p:cNvSpPr/>
          <p:nvPr/>
        </p:nvSpPr>
        <p:spPr>
          <a:xfrm>
            <a:off x="9340100" y="3961505"/>
            <a:ext cx="630965" cy="630965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1" name="Oval 35">
            <a:extLst>
              <a:ext uri="{FF2B5EF4-FFF2-40B4-BE49-F238E27FC236}">
                <a16:creationId xmlns:a16="http://schemas.microsoft.com/office/drawing/2014/main" id="{F6D29C05-7824-464A-A223-D218F584C483}"/>
              </a:ext>
            </a:extLst>
          </p:cNvPr>
          <p:cNvSpPr/>
          <p:nvPr/>
        </p:nvSpPr>
        <p:spPr>
          <a:xfrm>
            <a:off x="6793224" y="3961505"/>
            <a:ext cx="630965" cy="630965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42" name="Group 36">
            <a:extLst>
              <a:ext uri="{FF2B5EF4-FFF2-40B4-BE49-F238E27FC236}">
                <a16:creationId xmlns:a16="http://schemas.microsoft.com/office/drawing/2014/main" id="{CAA29B68-F5BD-4258-9024-85838AB5DBE9}"/>
              </a:ext>
            </a:extLst>
          </p:cNvPr>
          <p:cNvGrpSpPr/>
          <p:nvPr/>
        </p:nvGrpSpPr>
        <p:grpSpPr>
          <a:xfrm>
            <a:off x="7492280" y="3736735"/>
            <a:ext cx="1501289" cy="1080504"/>
            <a:chOff x="3131840" y="2220255"/>
            <a:chExt cx="3096344" cy="108050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38035A-AD58-4B41-B226-1220D71B2105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B00E99-1FD6-4FD0-94ED-C40EB882DCE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45" name="Group 39">
            <a:extLst>
              <a:ext uri="{FF2B5EF4-FFF2-40B4-BE49-F238E27FC236}">
                <a16:creationId xmlns:a16="http://schemas.microsoft.com/office/drawing/2014/main" id="{D4F81D19-62DE-4354-9A8B-467AEF3F12DA}"/>
              </a:ext>
            </a:extLst>
          </p:cNvPr>
          <p:cNvGrpSpPr/>
          <p:nvPr/>
        </p:nvGrpSpPr>
        <p:grpSpPr>
          <a:xfrm>
            <a:off x="10039156" y="3736735"/>
            <a:ext cx="1501289" cy="1080504"/>
            <a:chOff x="3131840" y="2220255"/>
            <a:chExt cx="3096344" cy="108050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805256-1DA9-4DAF-A110-4EA38F08BB9C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3C5DAF-0BA5-4CBF-9A91-848AA731FF6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48" name="Round Same Side Corner Rectangle 11">
            <a:extLst>
              <a:ext uri="{FF2B5EF4-FFF2-40B4-BE49-F238E27FC236}">
                <a16:creationId xmlns:a16="http://schemas.microsoft.com/office/drawing/2014/main" id="{5C788047-DCCC-42E6-8D38-91CCE7C4314E}"/>
              </a:ext>
            </a:extLst>
          </p:cNvPr>
          <p:cNvSpPr>
            <a:spLocks noChangeAspect="1"/>
          </p:cNvSpPr>
          <p:nvPr/>
        </p:nvSpPr>
        <p:spPr>
          <a:xfrm>
            <a:off x="6964597" y="4130679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1B134134-346A-45F7-A54C-7FDE983BD63E}"/>
              </a:ext>
            </a:extLst>
          </p:cNvPr>
          <p:cNvSpPr/>
          <p:nvPr/>
        </p:nvSpPr>
        <p:spPr>
          <a:xfrm rot="20700000">
            <a:off x="9496981" y="4137985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34">
            <a:extLst>
              <a:ext uri="{FF2B5EF4-FFF2-40B4-BE49-F238E27FC236}">
                <a16:creationId xmlns:a16="http://schemas.microsoft.com/office/drawing/2014/main" id="{DF177053-408D-46D2-B831-069AACC9B66E}"/>
              </a:ext>
            </a:extLst>
          </p:cNvPr>
          <p:cNvSpPr/>
          <p:nvPr/>
        </p:nvSpPr>
        <p:spPr>
          <a:xfrm>
            <a:off x="9340100" y="5406338"/>
            <a:ext cx="630965" cy="630965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53" name="Oval 35">
            <a:extLst>
              <a:ext uri="{FF2B5EF4-FFF2-40B4-BE49-F238E27FC236}">
                <a16:creationId xmlns:a16="http://schemas.microsoft.com/office/drawing/2014/main" id="{BEA766B8-D125-4576-8AC5-52AA1ADBF105}"/>
              </a:ext>
            </a:extLst>
          </p:cNvPr>
          <p:cNvSpPr/>
          <p:nvPr/>
        </p:nvSpPr>
        <p:spPr>
          <a:xfrm>
            <a:off x="6793224" y="5406338"/>
            <a:ext cx="630965" cy="630965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54" name="Group 36">
            <a:extLst>
              <a:ext uri="{FF2B5EF4-FFF2-40B4-BE49-F238E27FC236}">
                <a16:creationId xmlns:a16="http://schemas.microsoft.com/office/drawing/2014/main" id="{107258E8-6BD9-45EC-B28E-69D3B652BF53}"/>
              </a:ext>
            </a:extLst>
          </p:cNvPr>
          <p:cNvGrpSpPr/>
          <p:nvPr/>
        </p:nvGrpSpPr>
        <p:grpSpPr>
          <a:xfrm>
            <a:off x="7492280" y="5181568"/>
            <a:ext cx="1501289" cy="1080504"/>
            <a:chOff x="3131840" y="2220255"/>
            <a:chExt cx="3096344" cy="108050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FA8FC0-03A6-4174-83C2-55F110AAC643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5550C2-4324-4058-9BEF-69C6E425A7A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57" name="Group 39">
            <a:extLst>
              <a:ext uri="{FF2B5EF4-FFF2-40B4-BE49-F238E27FC236}">
                <a16:creationId xmlns:a16="http://schemas.microsoft.com/office/drawing/2014/main" id="{D9B280CC-1465-4C1F-AB4E-FC74297376FF}"/>
              </a:ext>
            </a:extLst>
          </p:cNvPr>
          <p:cNvGrpSpPr/>
          <p:nvPr/>
        </p:nvGrpSpPr>
        <p:grpSpPr>
          <a:xfrm>
            <a:off x="10039156" y="5181568"/>
            <a:ext cx="1501289" cy="1080504"/>
            <a:chOff x="3131840" y="2220255"/>
            <a:chExt cx="3096344" cy="108050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E0F43B-CDA1-48DF-90A2-61F5869A0CC9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A4C63E-CDBA-4AE0-B33E-6F8355A303D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62" name="Teardrop 1">
            <a:extLst>
              <a:ext uri="{FF2B5EF4-FFF2-40B4-BE49-F238E27FC236}">
                <a16:creationId xmlns:a16="http://schemas.microsoft.com/office/drawing/2014/main" id="{39EB673B-83A9-4548-B54A-E2BCB886784E}"/>
              </a:ext>
            </a:extLst>
          </p:cNvPr>
          <p:cNvSpPr/>
          <p:nvPr/>
        </p:nvSpPr>
        <p:spPr>
          <a:xfrm rot="18805991">
            <a:off x="9463322" y="5537126"/>
            <a:ext cx="376835" cy="37290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B6F652CE-1962-4945-A8EB-B7C5DEA9B91E}"/>
              </a:ext>
            </a:extLst>
          </p:cNvPr>
          <p:cNvSpPr>
            <a:spLocks noChangeAspect="1"/>
          </p:cNvSpPr>
          <p:nvPr/>
        </p:nvSpPr>
        <p:spPr>
          <a:xfrm rot="9900000">
            <a:off x="7004725" y="5602048"/>
            <a:ext cx="282045" cy="23954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ounded Rectangle 5">
            <a:extLst>
              <a:ext uri="{FF2B5EF4-FFF2-40B4-BE49-F238E27FC236}">
                <a16:creationId xmlns:a16="http://schemas.microsoft.com/office/drawing/2014/main" id="{B686D29C-59CE-444F-A465-64BEE2162F3B}"/>
              </a:ext>
            </a:extLst>
          </p:cNvPr>
          <p:cNvSpPr/>
          <p:nvPr/>
        </p:nvSpPr>
        <p:spPr>
          <a:xfrm flipH="1">
            <a:off x="6940860" y="2806710"/>
            <a:ext cx="311955" cy="25734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Rectangle 130">
            <a:extLst>
              <a:ext uri="{FF2B5EF4-FFF2-40B4-BE49-F238E27FC236}">
                <a16:creationId xmlns:a16="http://schemas.microsoft.com/office/drawing/2014/main" id="{A4A8C317-3B74-4D39-8464-B0F57CAF296C}"/>
              </a:ext>
            </a:extLst>
          </p:cNvPr>
          <p:cNvSpPr/>
          <p:nvPr/>
        </p:nvSpPr>
        <p:spPr>
          <a:xfrm>
            <a:off x="9494983" y="2771981"/>
            <a:ext cx="300236" cy="30159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C983E716-755B-4353-9395-B7007ABFC8EC}"/>
              </a:ext>
            </a:extLst>
          </p:cNvPr>
          <p:cNvSpPr txBox="1">
            <a:spLocks/>
          </p:cNvSpPr>
          <p:nvPr/>
        </p:nvSpPr>
        <p:spPr>
          <a:xfrm>
            <a:off x="6712434" y="1437854"/>
            <a:ext cx="4828012" cy="8244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We Create Quality 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PPT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">
            <a:extLst>
              <a:ext uri="{FF2B5EF4-FFF2-40B4-BE49-F238E27FC236}">
                <a16:creationId xmlns:a16="http://schemas.microsoft.com/office/drawing/2014/main" id="{6A4B1A40-1062-40BF-93D1-E8B5C296B715}"/>
              </a:ext>
            </a:extLst>
          </p:cNvPr>
          <p:cNvSpPr/>
          <p:nvPr/>
        </p:nvSpPr>
        <p:spPr>
          <a:xfrm>
            <a:off x="0" y="0"/>
            <a:ext cx="6497515" cy="6858000"/>
          </a:xfrm>
          <a:prstGeom prst="homePlate">
            <a:avLst>
              <a:gd name="adj" fmla="val 29026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568A5-7BAB-4BCA-A33A-D8724876449A}"/>
              </a:ext>
            </a:extLst>
          </p:cNvPr>
          <p:cNvSpPr txBox="1"/>
          <p:nvPr/>
        </p:nvSpPr>
        <p:spPr>
          <a:xfrm>
            <a:off x="774870" y="619946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87BED-9E0D-4A23-97AA-C2DA15D02300}"/>
              </a:ext>
            </a:extLst>
          </p:cNvPr>
          <p:cNvSpPr txBox="1"/>
          <p:nvPr/>
        </p:nvSpPr>
        <p:spPr>
          <a:xfrm>
            <a:off x="774870" y="3876600"/>
            <a:ext cx="4324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2A65112E-1482-4903-85C4-98D769F92413}"/>
              </a:ext>
            </a:extLst>
          </p:cNvPr>
          <p:cNvSpPr txBox="1">
            <a:spLocks/>
          </p:cNvSpPr>
          <p:nvPr/>
        </p:nvSpPr>
        <p:spPr>
          <a:xfrm>
            <a:off x="880378" y="5659107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86B117FA-3CBF-4AA4-91F3-406428AABE54}"/>
              </a:ext>
            </a:extLst>
          </p:cNvPr>
          <p:cNvSpPr/>
          <p:nvPr/>
        </p:nvSpPr>
        <p:spPr>
          <a:xfrm>
            <a:off x="6551913" y="4212919"/>
            <a:ext cx="1828800" cy="2011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70F3D9C-1736-4B9B-8396-3022DACC47BB}"/>
              </a:ext>
            </a:extLst>
          </p:cNvPr>
          <p:cNvSpPr/>
          <p:nvPr/>
        </p:nvSpPr>
        <p:spPr>
          <a:xfrm>
            <a:off x="4720180" y="3609736"/>
            <a:ext cx="1828800" cy="2011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5EFE2B8-0A8D-45DD-85BB-D818982CEF29}"/>
              </a:ext>
            </a:extLst>
          </p:cNvPr>
          <p:cNvSpPr/>
          <p:nvPr/>
        </p:nvSpPr>
        <p:spPr>
          <a:xfrm>
            <a:off x="2895600" y="2985911"/>
            <a:ext cx="1828800" cy="2011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027A67B-88B2-4B79-B406-638626D3A74A}"/>
              </a:ext>
            </a:extLst>
          </p:cNvPr>
          <p:cNvSpPr/>
          <p:nvPr/>
        </p:nvSpPr>
        <p:spPr>
          <a:xfrm>
            <a:off x="1075942" y="2375603"/>
            <a:ext cx="1828800" cy="2011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841B9FF-2E92-4E2A-9005-C0642953A1AE}"/>
              </a:ext>
            </a:extLst>
          </p:cNvPr>
          <p:cNvSpPr/>
          <p:nvPr/>
        </p:nvSpPr>
        <p:spPr>
          <a:xfrm>
            <a:off x="1066800" y="1358920"/>
            <a:ext cx="10058400" cy="1352041"/>
          </a:xfrm>
          <a:prstGeom prst="rightArrow">
            <a:avLst>
              <a:gd name="adj1" fmla="val 51572"/>
              <a:gd name="adj2" fmla="val 498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E04854-0310-4BED-8AE7-93ECAFEC0364}"/>
              </a:ext>
            </a:extLst>
          </p:cNvPr>
          <p:cNvSpPr/>
          <p:nvPr/>
        </p:nvSpPr>
        <p:spPr>
          <a:xfrm>
            <a:off x="2895600" y="1972424"/>
            <a:ext cx="8229600" cy="1352041"/>
          </a:xfrm>
          <a:prstGeom prst="rightArrow">
            <a:avLst>
              <a:gd name="adj1" fmla="val 51572"/>
              <a:gd name="adj2" fmla="val 498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F053BE-40CB-49CF-B81D-1469D19ED198}"/>
              </a:ext>
            </a:extLst>
          </p:cNvPr>
          <p:cNvSpPr/>
          <p:nvPr/>
        </p:nvSpPr>
        <p:spPr>
          <a:xfrm>
            <a:off x="4724400" y="2585928"/>
            <a:ext cx="6400800" cy="1352041"/>
          </a:xfrm>
          <a:prstGeom prst="rightArrow">
            <a:avLst>
              <a:gd name="adj1" fmla="val 51572"/>
              <a:gd name="adj2" fmla="val 498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8431EF-011A-43EB-8FAB-1443390B03A4}"/>
              </a:ext>
            </a:extLst>
          </p:cNvPr>
          <p:cNvSpPr/>
          <p:nvPr/>
        </p:nvSpPr>
        <p:spPr>
          <a:xfrm>
            <a:off x="6553200" y="3199433"/>
            <a:ext cx="4572000" cy="1352041"/>
          </a:xfrm>
          <a:prstGeom prst="rightArrow">
            <a:avLst>
              <a:gd name="adj1" fmla="val 51572"/>
              <a:gd name="adj2" fmla="val 498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85892-B5B7-43FB-B0D4-A173677AF363}"/>
              </a:ext>
            </a:extLst>
          </p:cNvPr>
          <p:cNvSpPr txBox="1"/>
          <p:nvPr/>
        </p:nvSpPr>
        <p:spPr>
          <a:xfrm>
            <a:off x="1343341" y="1865663"/>
            <a:ext cx="385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0916D-D211-4DB5-AA08-C69C1E295A80}"/>
              </a:ext>
            </a:extLst>
          </p:cNvPr>
          <p:cNvSpPr txBox="1"/>
          <p:nvPr/>
        </p:nvSpPr>
        <p:spPr>
          <a:xfrm>
            <a:off x="3167256" y="2479167"/>
            <a:ext cx="385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6515C-F297-4D1D-862E-8132CB7D3BF6}"/>
              </a:ext>
            </a:extLst>
          </p:cNvPr>
          <p:cNvSpPr txBox="1"/>
          <p:nvPr/>
        </p:nvSpPr>
        <p:spPr>
          <a:xfrm>
            <a:off x="4991171" y="3092671"/>
            <a:ext cx="385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2DE0C-A265-4FFB-BEB1-635D2020C8FD}"/>
              </a:ext>
            </a:extLst>
          </p:cNvPr>
          <p:cNvSpPr txBox="1"/>
          <p:nvPr/>
        </p:nvSpPr>
        <p:spPr>
          <a:xfrm>
            <a:off x="6815087" y="3706176"/>
            <a:ext cx="385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21">
            <a:extLst>
              <a:ext uri="{FF2B5EF4-FFF2-40B4-BE49-F238E27FC236}">
                <a16:creationId xmlns:a16="http://schemas.microsoft.com/office/drawing/2014/main" id="{0739E597-5CFE-46E5-8C3C-6CB00532D458}"/>
              </a:ext>
            </a:extLst>
          </p:cNvPr>
          <p:cNvGrpSpPr/>
          <p:nvPr/>
        </p:nvGrpSpPr>
        <p:grpSpPr>
          <a:xfrm>
            <a:off x="1257231" y="2670999"/>
            <a:ext cx="1504984" cy="1420888"/>
            <a:chOff x="6516215" y="1781402"/>
            <a:chExt cx="3376305" cy="14208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7351C5-87AF-4A42-8C47-6EE2CAD265BC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C3D31F-CC8F-46A0-ADC2-EF70F07ACA46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4">
            <a:extLst>
              <a:ext uri="{FF2B5EF4-FFF2-40B4-BE49-F238E27FC236}">
                <a16:creationId xmlns:a16="http://schemas.microsoft.com/office/drawing/2014/main" id="{5192A125-A55D-4B5E-909F-484606896136}"/>
              </a:ext>
            </a:extLst>
          </p:cNvPr>
          <p:cNvGrpSpPr/>
          <p:nvPr/>
        </p:nvGrpSpPr>
        <p:grpSpPr>
          <a:xfrm>
            <a:off x="3087659" y="3283438"/>
            <a:ext cx="1504984" cy="1420888"/>
            <a:chOff x="6516215" y="1781402"/>
            <a:chExt cx="3376305" cy="14208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53F9F2-42D4-4884-B019-869FABC68B9B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0672D6-5548-48C7-A3A2-CD29906C5A23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62A90FCC-FF4A-4AD7-9010-0A67C1B3B6DB}"/>
              </a:ext>
            </a:extLst>
          </p:cNvPr>
          <p:cNvGrpSpPr/>
          <p:nvPr/>
        </p:nvGrpSpPr>
        <p:grpSpPr>
          <a:xfrm>
            <a:off x="4918087" y="3895877"/>
            <a:ext cx="1504984" cy="1420888"/>
            <a:chOff x="6516215" y="1781402"/>
            <a:chExt cx="3376305" cy="14208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22B19-016F-4D27-A5E0-63ED13267C39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B4D82A-5CE3-48A0-AA50-E573DD270E69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D5F2DB04-AA89-4D0A-B3AA-2D6DC2CACB43}"/>
              </a:ext>
            </a:extLst>
          </p:cNvPr>
          <p:cNvGrpSpPr/>
          <p:nvPr/>
        </p:nvGrpSpPr>
        <p:grpSpPr>
          <a:xfrm>
            <a:off x="6748515" y="4508315"/>
            <a:ext cx="1504984" cy="1420888"/>
            <a:chOff x="6516215" y="1781402"/>
            <a:chExt cx="3376305" cy="142088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51F68F-6D58-4E89-AA17-7C4AB7C7CF49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909262-1B2B-4213-B105-B01BAD12DABF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39C8A7EC-EE18-4D88-8047-609D8B939459}"/>
              </a:ext>
            </a:extLst>
          </p:cNvPr>
          <p:cNvSpPr/>
          <p:nvPr/>
        </p:nvSpPr>
        <p:spPr>
          <a:xfrm>
            <a:off x="6522619" y="3160510"/>
            <a:ext cx="4881404" cy="2879421"/>
          </a:xfrm>
          <a:custGeom>
            <a:avLst/>
            <a:gdLst>
              <a:gd name="connsiteX0" fmla="*/ 69160 w 4881404"/>
              <a:gd name="connsiteY0" fmla="*/ 2061154 h 2879421"/>
              <a:gd name="connsiteX1" fmla="*/ 69160 w 4881404"/>
              <a:gd name="connsiteY1" fmla="*/ 2864508 h 2879421"/>
              <a:gd name="connsiteX2" fmla="*/ 69711 w 4881404"/>
              <a:gd name="connsiteY2" fmla="*/ 2879421 h 2879421"/>
              <a:gd name="connsiteX3" fmla="*/ 0 w 4881404"/>
              <a:gd name="connsiteY3" fmla="*/ 2879421 h 2879421"/>
              <a:gd name="connsiteX4" fmla="*/ 0 w 4881404"/>
              <a:gd name="connsiteY4" fmla="*/ 2853250 h 2879421"/>
              <a:gd name="connsiteX5" fmla="*/ 0 w 4881404"/>
              <a:gd name="connsiteY5" fmla="*/ 2149337 h 2879421"/>
              <a:gd name="connsiteX6" fmla="*/ 30615 w 4881404"/>
              <a:gd name="connsiteY6" fmla="*/ 2109740 h 2879421"/>
              <a:gd name="connsiteX7" fmla="*/ 30978 w 4881404"/>
              <a:gd name="connsiteY7" fmla="*/ 2112253 h 2879421"/>
              <a:gd name="connsiteX8" fmla="*/ 130276 w 4881404"/>
              <a:gd name="connsiteY8" fmla="*/ 1980840 h 2879421"/>
              <a:gd name="connsiteX9" fmla="*/ 130276 w 4881404"/>
              <a:gd name="connsiteY9" fmla="*/ 2879421 h 2879421"/>
              <a:gd name="connsiteX10" fmla="*/ 114192 w 4881404"/>
              <a:gd name="connsiteY10" fmla="*/ 2879421 h 2879421"/>
              <a:gd name="connsiteX11" fmla="*/ 114192 w 4881404"/>
              <a:gd name="connsiteY11" fmla="*/ 2001643 h 2879421"/>
              <a:gd name="connsiteX12" fmla="*/ 303982 w 4881404"/>
              <a:gd name="connsiteY12" fmla="*/ 1756171 h 2879421"/>
              <a:gd name="connsiteX13" fmla="*/ 303982 w 4881404"/>
              <a:gd name="connsiteY13" fmla="*/ 2879421 h 2879421"/>
              <a:gd name="connsiteX14" fmla="*/ 217130 w 4881404"/>
              <a:gd name="connsiteY14" fmla="*/ 2879421 h 2879421"/>
              <a:gd name="connsiteX15" fmla="*/ 217130 w 4881404"/>
              <a:gd name="connsiteY15" fmla="*/ 1868505 h 2879421"/>
              <a:gd name="connsiteX16" fmla="*/ 456778 w 4881404"/>
              <a:gd name="connsiteY16" fmla="*/ 1542396 h 2879421"/>
              <a:gd name="connsiteX17" fmla="*/ 456778 w 4881404"/>
              <a:gd name="connsiteY17" fmla="*/ 2879421 h 2879421"/>
              <a:gd name="connsiteX18" fmla="*/ 353842 w 4881404"/>
              <a:gd name="connsiteY18" fmla="*/ 2879421 h 2879421"/>
              <a:gd name="connsiteX19" fmla="*/ 353842 w 4881404"/>
              <a:gd name="connsiteY19" fmla="*/ 1691683 h 2879421"/>
              <a:gd name="connsiteX20" fmla="*/ 444737 w 4881404"/>
              <a:gd name="connsiteY20" fmla="*/ 1574121 h 2879421"/>
              <a:gd name="connsiteX21" fmla="*/ 431840 w 4881404"/>
              <a:gd name="connsiteY21" fmla="*/ 1575771 h 2879421"/>
              <a:gd name="connsiteX22" fmla="*/ 580619 w 4881404"/>
              <a:gd name="connsiteY22" fmla="*/ 1376657 h 2879421"/>
              <a:gd name="connsiteX23" fmla="*/ 580619 w 4881404"/>
              <a:gd name="connsiteY23" fmla="*/ 2879421 h 2879421"/>
              <a:gd name="connsiteX24" fmla="*/ 564535 w 4881404"/>
              <a:gd name="connsiteY24" fmla="*/ 2879421 h 2879421"/>
              <a:gd name="connsiteX25" fmla="*/ 564535 w 4881404"/>
              <a:gd name="connsiteY25" fmla="*/ 1398182 h 2879421"/>
              <a:gd name="connsiteX26" fmla="*/ 3219955 w 4881404"/>
              <a:gd name="connsiteY26" fmla="*/ 1289053 h 2879421"/>
              <a:gd name="connsiteX27" fmla="*/ 3284290 w 4881404"/>
              <a:gd name="connsiteY27" fmla="*/ 1319192 h 2879421"/>
              <a:gd name="connsiteX28" fmla="*/ 3284290 w 4881404"/>
              <a:gd name="connsiteY28" fmla="*/ 1468443 h 2879421"/>
              <a:gd name="connsiteX29" fmla="*/ 3284290 w 4881404"/>
              <a:gd name="connsiteY29" fmla="*/ 2838775 h 2879421"/>
              <a:gd name="connsiteX30" fmla="*/ 3285899 w 4881404"/>
              <a:gd name="connsiteY30" fmla="*/ 2865916 h 2879421"/>
              <a:gd name="connsiteX31" fmla="*/ 3284224 w 4881404"/>
              <a:gd name="connsiteY31" fmla="*/ 2879421 h 2879421"/>
              <a:gd name="connsiteX32" fmla="*/ 3219377 w 4881404"/>
              <a:gd name="connsiteY32" fmla="*/ 2879421 h 2879421"/>
              <a:gd name="connsiteX33" fmla="*/ 3218950 w 4881404"/>
              <a:gd name="connsiteY33" fmla="*/ 2876371 h 2879421"/>
              <a:gd name="connsiteX34" fmla="*/ 3219955 w 4881404"/>
              <a:gd name="connsiteY34" fmla="*/ 2856467 h 2879421"/>
              <a:gd name="connsiteX35" fmla="*/ 3392052 w 4881404"/>
              <a:gd name="connsiteY35" fmla="*/ 1257574 h 2879421"/>
              <a:gd name="connsiteX36" fmla="*/ 3392052 w 4881404"/>
              <a:gd name="connsiteY36" fmla="*/ 2867726 h 2879421"/>
              <a:gd name="connsiteX37" fmla="*/ 3392002 w 4881404"/>
              <a:gd name="connsiteY37" fmla="*/ 2879421 h 2879421"/>
              <a:gd name="connsiteX38" fmla="*/ 3326108 w 4881404"/>
              <a:gd name="connsiteY38" fmla="*/ 2879421 h 2879421"/>
              <a:gd name="connsiteX39" fmla="*/ 3326108 w 4881404"/>
              <a:gd name="connsiteY39" fmla="*/ 2856467 h 2879421"/>
              <a:gd name="connsiteX40" fmla="*/ 3326108 w 4881404"/>
              <a:gd name="connsiteY40" fmla="*/ 1338782 h 2879421"/>
              <a:gd name="connsiteX41" fmla="*/ 3334678 w 4881404"/>
              <a:gd name="connsiteY41" fmla="*/ 1342796 h 2879421"/>
              <a:gd name="connsiteX42" fmla="*/ 3327277 w 4881404"/>
              <a:gd name="connsiteY42" fmla="*/ 1322349 h 2879421"/>
              <a:gd name="connsiteX43" fmla="*/ 3046251 w 4881404"/>
              <a:gd name="connsiteY43" fmla="*/ 1207679 h 2879421"/>
              <a:gd name="connsiteX44" fmla="*/ 3110586 w 4881404"/>
              <a:gd name="connsiteY44" fmla="*/ 1237817 h 2879421"/>
              <a:gd name="connsiteX45" fmla="*/ 3110586 w 4881404"/>
              <a:gd name="connsiteY45" fmla="*/ 2879421 h 2879421"/>
              <a:gd name="connsiteX46" fmla="*/ 3046251 w 4881404"/>
              <a:gd name="connsiteY46" fmla="*/ 2879421 h 2879421"/>
              <a:gd name="connsiteX47" fmla="*/ 3046251 w 4881404"/>
              <a:gd name="connsiteY47" fmla="*/ 2583044 h 2879421"/>
              <a:gd name="connsiteX48" fmla="*/ 3448345 w 4881404"/>
              <a:gd name="connsiteY48" fmla="*/ 1201281 h 2879421"/>
              <a:gd name="connsiteX49" fmla="*/ 3448345 w 4881404"/>
              <a:gd name="connsiteY49" fmla="*/ 2879421 h 2879421"/>
              <a:gd name="connsiteX50" fmla="*/ 3432261 w 4881404"/>
              <a:gd name="connsiteY50" fmla="*/ 2879421 h 2879421"/>
              <a:gd name="connsiteX51" fmla="*/ 3432261 w 4881404"/>
              <a:gd name="connsiteY51" fmla="*/ 1217365 h 2879421"/>
              <a:gd name="connsiteX52" fmla="*/ 720549 w 4881404"/>
              <a:gd name="connsiteY52" fmla="*/ 1189385 h 2879421"/>
              <a:gd name="connsiteX53" fmla="*/ 720549 w 4881404"/>
              <a:gd name="connsiteY53" fmla="*/ 2879421 h 2879421"/>
              <a:gd name="connsiteX54" fmla="*/ 633698 w 4881404"/>
              <a:gd name="connsiteY54" fmla="*/ 2879421 h 2879421"/>
              <a:gd name="connsiteX55" fmla="*/ 633698 w 4881404"/>
              <a:gd name="connsiteY55" fmla="*/ 1305620 h 2879421"/>
              <a:gd name="connsiteX56" fmla="*/ 2941707 w 4881404"/>
              <a:gd name="connsiteY56" fmla="*/ 1158703 h 2879421"/>
              <a:gd name="connsiteX57" fmla="*/ 3006042 w 4881404"/>
              <a:gd name="connsiteY57" fmla="*/ 1188842 h 2879421"/>
              <a:gd name="connsiteX58" fmla="*/ 3006042 w 4881404"/>
              <a:gd name="connsiteY58" fmla="*/ 1476485 h 2879421"/>
              <a:gd name="connsiteX59" fmla="*/ 3006042 w 4881404"/>
              <a:gd name="connsiteY59" fmla="*/ 2840383 h 2879421"/>
              <a:gd name="connsiteX60" fmla="*/ 3007650 w 4881404"/>
              <a:gd name="connsiteY60" fmla="*/ 2872149 h 2879421"/>
              <a:gd name="connsiteX61" fmla="*/ 3006854 w 4881404"/>
              <a:gd name="connsiteY61" fmla="*/ 2879421 h 2879421"/>
              <a:gd name="connsiteX62" fmla="*/ 2940811 w 4881404"/>
              <a:gd name="connsiteY62" fmla="*/ 2879421 h 2879421"/>
              <a:gd name="connsiteX63" fmla="*/ 2941707 w 4881404"/>
              <a:gd name="connsiteY63" fmla="*/ 2858075 h 2879421"/>
              <a:gd name="connsiteX64" fmla="*/ 791316 w 4881404"/>
              <a:gd name="connsiteY64" fmla="*/ 1094676 h 2879421"/>
              <a:gd name="connsiteX65" fmla="*/ 791316 w 4881404"/>
              <a:gd name="connsiteY65" fmla="*/ 2879421 h 2879421"/>
              <a:gd name="connsiteX66" fmla="*/ 775232 w 4881404"/>
              <a:gd name="connsiteY66" fmla="*/ 2879421 h 2879421"/>
              <a:gd name="connsiteX67" fmla="*/ 775232 w 4881404"/>
              <a:gd name="connsiteY67" fmla="*/ 1116202 h 2879421"/>
              <a:gd name="connsiteX68" fmla="*/ 2801780 w 4881404"/>
              <a:gd name="connsiteY68" fmla="*/ 1093152 h 2879421"/>
              <a:gd name="connsiteX69" fmla="*/ 2859681 w 4881404"/>
              <a:gd name="connsiteY69" fmla="*/ 1120277 h 2879421"/>
              <a:gd name="connsiteX70" fmla="*/ 2859681 w 4881404"/>
              <a:gd name="connsiteY70" fmla="*/ 2879421 h 2879421"/>
              <a:gd name="connsiteX71" fmla="*/ 2800813 w 4881404"/>
              <a:gd name="connsiteY71" fmla="*/ 2879421 h 2879421"/>
              <a:gd name="connsiteX72" fmla="*/ 2801780 w 4881404"/>
              <a:gd name="connsiteY72" fmla="*/ 2859684 h 2879421"/>
              <a:gd name="connsiteX73" fmla="*/ 2668284 w 4881404"/>
              <a:gd name="connsiteY73" fmla="*/ 1030614 h 2879421"/>
              <a:gd name="connsiteX74" fmla="*/ 2729402 w 4881404"/>
              <a:gd name="connsiteY74" fmla="*/ 1059246 h 2879421"/>
              <a:gd name="connsiteX75" fmla="*/ 2729402 w 4881404"/>
              <a:gd name="connsiteY75" fmla="*/ 2866118 h 2879421"/>
              <a:gd name="connsiteX76" fmla="*/ 2729793 w 4881404"/>
              <a:gd name="connsiteY76" fmla="*/ 2879421 h 2879421"/>
              <a:gd name="connsiteX77" fmla="*/ 2668284 w 4881404"/>
              <a:gd name="connsiteY77" fmla="*/ 2879421 h 2879421"/>
              <a:gd name="connsiteX78" fmla="*/ 3623657 w 4881404"/>
              <a:gd name="connsiteY78" fmla="*/ 1025969 h 2879421"/>
              <a:gd name="connsiteX79" fmla="*/ 3623657 w 4881404"/>
              <a:gd name="connsiteY79" fmla="*/ 2879421 h 2879421"/>
              <a:gd name="connsiteX80" fmla="*/ 3556867 w 4881404"/>
              <a:gd name="connsiteY80" fmla="*/ 2879421 h 2879421"/>
              <a:gd name="connsiteX81" fmla="*/ 3555502 w 4881404"/>
              <a:gd name="connsiteY81" fmla="*/ 2868932 h 2879421"/>
              <a:gd name="connsiteX82" fmla="*/ 3557713 w 4881404"/>
              <a:gd name="connsiteY82" fmla="*/ 2837166 h 2879421"/>
              <a:gd name="connsiteX83" fmla="*/ 3557713 w 4881404"/>
              <a:gd name="connsiteY83" fmla="*/ 1091913 h 2879421"/>
              <a:gd name="connsiteX84" fmla="*/ 858868 w 4881404"/>
              <a:gd name="connsiteY84" fmla="*/ 1004269 h 2879421"/>
              <a:gd name="connsiteX85" fmla="*/ 858868 w 4881404"/>
              <a:gd name="connsiteY85" fmla="*/ 2879421 h 2879421"/>
              <a:gd name="connsiteX86" fmla="*/ 842784 w 4881404"/>
              <a:gd name="connsiteY86" fmla="*/ 2879421 h 2879421"/>
              <a:gd name="connsiteX87" fmla="*/ 842784 w 4881404"/>
              <a:gd name="connsiteY87" fmla="*/ 1025795 h 2879421"/>
              <a:gd name="connsiteX88" fmla="*/ 2436679 w 4881404"/>
              <a:gd name="connsiteY88" fmla="*/ 922115 h 2879421"/>
              <a:gd name="connsiteX89" fmla="*/ 2546048 w 4881404"/>
              <a:gd name="connsiteY89" fmla="*/ 973350 h 2879421"/>
              <a:gd name="connsiteX90" fmla="*/ 2546048 w 4881404"/>
              <a:gd name="connsiteY90" fmla="*/ 2879421 h 2879421"/>
              <a:gd name="connsiteX91" fmla="*/ 2436679 w 4881404"/>
              <a:gd name="connsiteY91" fmla="*/ 2879421 h 2879421"/>
              <a:gd name="connsiteX92" fmla="*/ 2436679 w 4881404"/>
              <a:gd name="connsiteY92" fmla="*/ 1469448 h 2879421"/>
              <a:gd name="connsiteX93" fmla="*/ 3774843 w 4881404"/>
              <a:gd name="connsiteY93" fmla="*/ 874783 h 2879421"/>
              <a:gd name="connsiteX94" fmla="*/ 3774843 w 4881404"/>
              <a:gd name="connsiteY94" fmla="*/ 2879421 h 2879421"/>
              <a:gd name="connsiteX95" fmla="*/ 3704282 w 4881404"/>
              <a:gd name="connsiteY95" fmla="*/ 2879421 h 2879421"/>
              <a:gd name="connsiteX96" fmla="*/ 3704075 w 4881404"/>
              <a:gd name="connsiteY96" fmla="*/ 2874159 h 2879421"/>
              <a:gd name="connsiteX97" fmla="*/ 3704075 w 4881404"/>
              <a:gd name="connsiteY97" fmla="*/ 1999205 h 2879421"/>
              <a:gd name="connsiteX98" fmla="*/ 3704075 w 4881404"/>
              <a:gd name="connsiteY98" fmla="*/ 945551 h 2879421"/>
              <a:gd name="connsiteX99" fmla="*/ 2295142 w 4881404"/>
              <a:gd name="connsiteY99" fmla="*/ 855810 h 2879421"/>
              <a:gd name="connsiteX100" fmla="*/ 2364302 w 4881404"/>
              <a:gd name="connsiteY100" fmla="*/ 888209 h 2879421"/>
              <a:gd name="connsiteX101" fmla="*/ 2364302 w 4881404"/>
              <a:gd name="connsiteY101" fmla="*/ 2879421 h 2879421"/>
              <a:gd name="connsiteX102" fmla="*/ 2295142 w 4881404"/>
              <a:gd name="connsiteY102" fmla="*/ 2879421 h 2879421"/>
              <a:gd name="connsiteX103" fmla="*/ 2295142 w 4881404"/>
              <a:gd name="connsiteY103" fmla="*/ 2472067 h 2879421"/>
              <a:gd name="connsiteX104" fmla="*/ 1005229 w 4881404"/>
              <a:gd name="connsiteY104" fmla="*/ 808391 h 2879421"/>
              <a:gd name="connsiteX105" fmla="*/ 1005229 w 4881404"/>
              <a:gd name="connsiteY105" fmla="*/ 2856467 h 2879421"/>
              <a:gd name="connsiteX106" fmla="*/ 1006821 w 4881404"/>
              <a:gd name="connsiteY106" fmla="*/ 2879421 h 2879421"/>
              <a:gd name="connsiteX107" fmla="*/ 942503 w 4881404"/>
              <a:gd name="connsiteY107" fmla="*/ 2879421 h 2879421"/>
              <a:gd name="connsiteX108" fmla="*/ 942503 w 4881404"/>
              <a:gd name="connsiteY108" fmla="*/ 2853250 h 2879421"/>
              <a:gd name="connsiteX109" fmla="*/ 942503 w 4881404"/>
              <a:gd name="connsiteY109" fmla="*/ 892339 h 2879421"/>
              <a:gd name="connsiteX110" fmla="*/ 2143955 w 4881404"/>
              <a:gd name="connsiteY110" fmla="*/ 784984 h 2879421"/>
              <a:gd name="connsiteX111" fmla="*/ 2237241 w 4881404"/>
              <a:gd name="connsiteY111" fmla="*/ 828685 h 2879421"/>
              <a:gd name="connsiteX112" fmla="*/ 2237241 w 4881404"/>
              <a:gd name="connsiteY112" fmla="*/ 2879421 h 2879421"/>
              <a:gd name="connsiteX113" fmla="*/ 2143955 w 4881404"/>
              <a:gd name="connsiteY113" fmla="*/ 2879421 h 2879421"/>
              <a:gd name="connsiteX114" fmla="*/ 2143955 w 4881404"/>
              <a:gd name="connsiteY114" fmla="*/ 1467438 h 2879421"/>
              <a:gd name="connsiteX115" fmla="*/ 3876172 w 4881404"/>
              <a:gd name="connsiteY115" fmla="*/ 773453 h 2879421"/>
              <a:gd name="connsiteX116" fmla="*/ 3876172 w 4881404"/>
              <a:gd name="connsiteY116" fmla="*/ 2866118 h 2879421"/>
              <a:gd name="connsiteX117" fmla="*/ 3876341 w 4881404"/>
              <a:gd name="connsiteY117" fmla="*/ 2879421 h 2879421"/>
              <a:gd name="connsiteX118" fmla="*/ 3813445 w 4881404"/>
              <a:gd name="connsiteY118" fmla="*/ 2879421 h 2879421"/>
              <a:gd name="connsiteX119" fmla="*/ 3813445 w 4881404"/>
              <a:gd name="connsiteY119" fmla="*/ 836181 h 2879421"/>
              <a:gd name="connsiteX120" fmla="*/ 2050670 w 4881404"/>
              <a:gd name="connsiteY120" fmla="*/ 741283 h 2879421"/>
              <a:gd name="connsiteX121" fmla="*/ 2065145 w 4881404"/>
              <a:gd name="connsiteY121" fmla="*/ 748064 h 2879421"/>
              <a:gd name="connsiteX122" fmla="*/ 2065145 w 4881404"/>
              <a:gd name="connsiteY122" fmla="*/ 2879421 h 2879421"/>
              <a:gd name="connsiteX123" fmla="*/ 2050670 w 4881404"/>
              <a:gd name="connsiteY123" fmla="*/ 2879421 h 2879421"/>
              <a:gd name="connsiteX124" fmla="*/ 1915566 w 4881404"/>
              <a:gd name="connsiteY124" fmla="*/ 677991 h 2879421"/>
              <a:gd name="connsiteX125" fmla="*/ 1979901 w 4881404"/>
              <a:gd name="connsiteY125" fmla="*/ 708130 h 2879421"/>
              <a:gd name="connsiteX126" fmla="*/ 1979901 w 4881404"/>
              <a:gd name="connsiteY126" fmla="*/ 2859684 h 2879421"/>
              <a:gd name="connsiteX127" fmla="*/ 1980898 w 4881404"/>
              <a:gd name="connsiteY127" fmla="*/ 2879421 h 2879421"/>
              <a:gd name="connsiteX128" fmla="*/ 1913626 w 4881404"/>
              <a:gd name="connsiteY128" fmla="*/ 2879421 h 2879421"/>
              <a:gd name="connsiteX129" fmla="*/ 1912350 w 4881404"/>
              <a:gd name="connsiteY129" fmla="*/ 2869133 h 2879421"/>
              <a:gd name="connsiteX130" fmla="*/ 1913958 w 4881404"/>
              <a:gd name="connsiteY130" fmla="*/ 2841992 h 2879421"/>
              <a:gd name="connsiteX131" fmla="*/ 1915566 w 4881404"/>
              <a:gd name="connsiteY131" fmla="*/ 1468443 h 2879421"/>
              <a:gd name="connsiteX132" fmla="*/ 4025750 w 4881404"/>
              <a:gd name="connsiteY132" fmla="*/ 623875 h 2879421"/>
              <a:gd name="connsiteX133" fmla="*/ 4025750 w 4881404"/>
              <a:gd name="connsiteY133" fmla="*/ 1460000 h 2879421"/>
              <a:gd name="connsiteX134" fmla="*/ 4025750 w 4881404"/>
              <a:gd name="connsiteY134" fmla="*/ 2879421 h 2879421"/>
              <a:gd name="connsiteX135" fmla="*/ 3953373 w 4881404"/>
              <a:gd name="connsiteY135" fmla="*/ 2879421 h 2879421"/>
              <a:gd name="connsiteX136" fmla="*/ 3953373 w 4881404"/>
              <a:gd name="connsiteY136" fmla="*/ 1467841 h 2879421"/>
              <a:gd name="connsiteX137" fmla="*/ 3953373 w 4881404"/>
              <a:gd name="connsiteY137" fmla="*/ 696253 h 2879421"/>
              <a:gd name="connsiteX138" fmla="*/ 1783680 w 4881404"/>
              <a:gd name="connsiteY138" fmla="*/ 616207 h 2879421"/>
              <a:gd name="connsiteX139" fmla="*/ 1798155 w 4881404"/>
              <a:gd name="connsiteY139" fmla="*/ 622988 h 2879421"/>
              <a:gd name="connsiteX140" fmla="*/ 1798155 w 4881404"/>
              <a:gd name="connsiteY140" fmla="*/ 2879421 h 2879421"/>
              <a:gd name="connsiteX141" fmla="*/ 1783680 w 4881404"/>
              <a:gd name="connsiteY141" fmla="*/ 2879421 h 2879421"/>
              <a:gd name="connsiteX142" fmla="*/ 1677045 w 4881404"/>
              <a:gd name="connsiteY142" fmla="*/ 566252 h 2879421"/>
              <a:gd name="connsiteX143" fmla="*/ 1697337 w 4881404"/>
              <a:gd name="connsiteY143" fmla="*/ 575759 h 2879421"/>
              <a:gd name="connsiteX144" fmla="*/ 1697553 w 4881404"/>
              <a:gd name="connsiteY144" fmla="*/ 657892 h 2879421"/>
              <a:gd name="connsiteX145" fmla="*/ 1698437 w 4881404"/>
              <a:gd name="connsiteY145" fmla="*/ 1463618 h 2879421"/>
              <a:gd name="connsiteX146" fmla="*/ 1695867 w 4881404"/>
              <a:gd name="connsiteY146" fmla="*/ 2780314 h 2879421"/>
              <a:gd name="connsiteX147" fmla="*/ 1695377 w 4881404"/>
              <a:gd name="connsiteY147" fmla="*/ 2879421 h 2879421"/>
              <a:gd name="connsiteX148" fmla="*/ 1678981 w 4881404"/>
              <a:gd name="connsiteY148" fmla="*/ 2879421 h 2879421"/>
              <a:gd name="connsiteX149" fmla="*/ 1678491 w 4881404"/>
              <a:gd name="connsiteY149" fmla="*/ 2780314 h 2879421"/>
              <a:gd name="connsiteX150" fmla="*/ 1675920 w 4881404"/>
              <a:gd name="connsiteY150" fmla="*/ 1463618 h 2879421"/>
              <a:gd name="connsiteX151" fmla="*/ 1676805 w 4881404"/>
              <a:gd name="connsiteY151" fmla="*/ 657892 h 2879421"/>
              <a:gd name="connsiteX152" fmla="*/ 1215925 w 4881404"/>
              <a:gd name="connsiteY152" fmla="*/ 526412 h 2879421"/>
              <a:gd name="connsiteX153" fmla="*/ 1215925 w 4881404"/>
              <a:gd name="connsiteY153" fmla="*/ 2869334 h 2879421"/>
              <a:gd name="connsiteX154" fmla="*/ 1215645 w 4881404"/>
              <a:gd name="connsiteY154" fmla="*/ 2879421 h 2879421"/>
              <a:gd name="connsiteX155" fmla="*/ 1147857 w 4881404"/>
              <a:gd name="connsiteY155" fmla="*/ 2879421 h 2879421"/>
              <a:gd name="connsiteX156" fmla="*/ 1146765 w 4881404"/>
              <a:gd name="connsiteY156" fmla="*/ 2854859 h 2879421"/>
              <a:gd name="connsiteX157" fmla="*/ 1146765 w 4881404"/>
              <a:gd name="connsiteY157" fmla="*/ 618970 h 2879421"/>
              <a:gd name="connsiteX158" fmla="*/ 1531166 w 4881404"/>
              <a:gd name="connsiteY158" fmla="*/ 497913 h 2879421"/>
              <a:gd name="connsiteX159" fmla="*/ 1595501 w 4881404"/>
              <a:gd name="connsiteY159" fmla="*/ 528052 h 2879421"/>
              <a:gd name="connsiteX160" fmla="*/ 1595501 w 4881404"/>
              <a:gd name="connsiteY160" fmla="*/ 2858075 h 2879421"/>
              <a:gd name="connsiteX161" fmla="*/ 1596849 w 4881404"/>
              <a:gd name="connsiteY161" fmla="*/ 2879421 h 2879421"/>
              <a:gd name="connsiteX162" fmla="*/ 1531166 w 4881404"/>
              <a:gd name="connsiteY162" fmla="*/ 2879421 h 2879421"/>
              <a:gd name="connsiteX163" fmla="*/ 1531166 w 4881404"/>
              <a:gd name="connsiteY163" fmla="*/ 2835558 h 2879421"/>
              <a:gd name="connsiteX164" fmla="*/ 4154419 w 4881404"/>
              <a:gd name="connsiteY164" fmla="*/ 495206 h 2879421"/>
              <a:gd name="connsiteX165" fmla="*/ 4154419 w 4881404"/>
              <a:gd name="connsiteY165" fmla="*/ 2853250 h 2879421"/>
              <a:gd name="connsiteX166" fmla="*/ 4156176 w 4881404"/>
              <a:gd name="connsiteY166" fmla="*/ 2879421 h 2879421"/>
              <a:gd name="connsiteX167" fmla="*/ 4091693 w 4881404"/>
              <a:gd name="connsiteY167" fmla="*/ 2879421 h 2879421"/>
              <a:gd name="connsiteX168" fmla="*/ 4091693 w 4881404"/>
              <a:gd name="connsiteY168" fmla="*/ 1464221 h 2879421"/>
              <a:gd name="connsiteX169" fmla="*/ 4091693 w 4881404"/>
              <a:gd name="connsiteY169" fmla="*/ 557932 h 2879421"/>
              <a:gd name="connsiteX170" fmla="*/ 1399280 w 4881404"/>
              <a:gd name="connsiteY170" fmla="*/ 436129 h 2879421"/>
              <a:gd name="connsiteX171" fmla="*/ 1412147 w 4881404"/>
              <a:gd name="connsiteY171" fmla="*/ 442157 h 2879421"/>
              <a:gd name="connsiteX172" fmla="*/ 1412147 w 4881404"/>
              <a:gd name="connsiteY172" fmla="*/ 2879421 h 2879421"/>
              <a:gd name="connsiteX173" fmla="*/ 1399280 w 4881404"/>
              <a:gd name="connsiteY173" fmla="*/ 2879421 h 2879421"/>
              <a:gd name="connsiteX174" fmla="*/ 1330120 w 4881404"/>
              <a:gd name="connsiteY174" fmla="*/ 403730 h 2879421"/>
              <a:gd name="connsiteX175" fmla="*/ 1346204 w 4881404"/>
              <a:gd name="connsiteY175" fmla="*/ 411265 h 2879421"/>
              <a:gd name="connsiteX176" fmla="*/ 1346204 w 4881404"/>
              <a:gd name="connsiteY176" fmla="*/ 2879421 h 2879421"/>
              <a:gd name="connsiteX177" fmla="*/ 1330120 w 4881404"/>
              <a:gd name="connsiteY177" fmla="*/ 2879421 h 2879421"/>
              <a:gd name="connsiteX178" fmla="*/ 4258963 w 4881404"/>
              <a:gd name="connsiteY178" fmla="*/ 390662 h 2879421"/>
              <a:gd name="connsiteX179" fmla="*/ 4258963 w 4881404"/>
              <a:gd name="connsiteY179" fmla="*/ 2854859 h 2879421"/>
              <a:gd name="connsiteX180" fmla="*/ 4260674 w 4881404"/>
              <a:gd name="connsiteY180" fmla="*/ 2879421 h 2879421"/>
              <a:gd name="connsiteX181" fmla="*/ 4197845 w 4881404"/>
              <a:gd name="connsiteY181" fmla="*/ 2879421 h 2879421"/>
              <a:gd name="connsiteX182" fmla="*/ 4197845 w 4881404"/>
              <a:gd name="connsiteY182" fmla="*/ 1464825 h 2879421"/>
              <a:gd name="connsiteX183" fmla="*/ 4197845 w 4881404"/>
              <a:gd name="connsiteY183" fmla="*/ 451780 h 2879421"/>
              <a:gd name="connsiteX184" fmla="*/ 4397284 w 4881404"/>
              <a:gd name="connsiteY184" fmla="*/ 252341 h 2879421"/>
              <a:gd name="connsiteX185" fmla="*/ 4397284 w 4881404"/>
              <a:gd name="connsiteY185" fmla="*/ 2879421 h 2879421"/>
              <a:gd name="connsiteX186" fmla="*/ 4332816 w 4881404"/>
              <a:gd name="connsiteY186" fmla="*/ 2879421 h 2879421"/>
              <a:gd name="connsiteX187" fmla="*/ 4331341 w 4881404"/>
              <a:gd name="connsiteY187" fmla="*/ 2867525 h 2879421"/>
              <a:gd name="connsiteX188" fmla="*/ 4332949 w 4881404"/>
              <a:gd name="connsiteY188" fmla="*/ 2840383 h 2879421"/>
              <a:gd name="connsiteX189" fmla="*/ 4332949 w 4881404"/>
              <a:gd name="connsiteY189" fmla="*/ 316676 h 2879421"/>
              <a:gd name="connsiteX190" fmla="*/ 4505044 w 4881404"/>
              <a:gd name="connsiteY190" fmla="*/ 144581 h 2879421"/>
              <a:gd name="connsiteX191" fmla="*/ 4505044 w 4881404"/>
              <a:gd name="connsiteY191" fmla="*/ 2856467 h 2879421"/>
              <a:gd name="connsiteX192" fmla="*/ 4505044 w 4881404"/>
              <a:gd name="connsiteY192" fmla="*/ 2879421 h 2879421"/>
              <a:gd name="connsiteX193" fmla="*/ 4436100 w 4881404"/>
              <a:gd name="connsiteY193" fmla="*/ 2879421 h 2879421"/>
              <a:gd name="connsiteX194" fmla="*/ 4435884 w 4881404"/>
              <a:gd name="connsiteY194" fmla="*/ 2862901 h 2879421"/>
              <a:gd name="connsiteX195" fmla="*/ 4435884 w 4881404"/>
              <a:gd name="connsiteY195" fmla="*/ 1515086 h 2879421"/>
              <a:gd name="connsiteX196" fmla="*/ 4435884 w 4881404"/>
              <a:gd name="connsiteY196" fmla="*/ 213741 h 2879421"/>
              <a:gd name="connsiteX197" fmla="*/ 4631530 w 4881404"/>
              <a:gd name="connsiteY197" fmla="*/ 18096 h 2879421"/>
              <a:gd name="connsiteX198" fmla="*/ 4643364 w 4881404"/>
              <a:gd name="connsiteY198" fmla="*/ 33776 h 2879421"/>
              <a:gd name="connsiteX199" fmla="*/ 4644973 w 4881404"/>
              <a:gd name="connsiteY199" fmla="*/ 72377 h 2879421"/>
              <a:gd name="connsiteX200" fmla="*/ 4644973 w 4881404"/>
              <a:gd name="connsiteY200" fmla="*/ 2861292 h 2879421"/>
              <a:gd name="connsiteX201" fmla="*/ 4644067 w 4881404"/>
              <a:gd name="connsiteY201" fmla="*/ 2879421 h 2879421"/>
              <a:gd name="connsiteX202" fmla="*/ 4574520 w 4881404"/>
              <a:gd name="connsiteY202" fmla="*/ 2879421 h 2879421"/>
              <a:gd name="connsiteX203" fmla="*/ 4574204 w 4881404"/>
              <a:gd name="connsiteY203" fmla="*/ 2862900 h 2879421"/>
              <a:gd name="connsiteX204" fmla="*/ 4574204 w 4881404"/>
              <a:gd name="connsiteY204" fmla="*/ 1413758 h 2879421"/>
              <a:gd name="connsiteX205" fmla="*/ 4574204 w 4881404"/>
              <a:gd name="connsiteY205" fmla="*/ 82027 h 2879421"/>
              <a:gd name="connsiteX206" fmla="*/ 4573968 w 4881404"/>
              <a:gd name="connsiteY206" fmla="*/ 75657 h 2879421"/>
              <a:gd name="connsiteX207" fmla="*/ 4744692 w 4881404"/>
              <a:gd name="connsiteY207" fmla="*/ 0 h 2879421"/>
              <a:gd name="connsiteX208" fmla="*/ 4881404 w 4881404"/>
              <a:gd name="connsiteY208" fmla="*/ 0 h 2879421"/>
              <a:gd name="connsiteX209" fmla="*/ 4881404 w 4881404"/>
              <a:gd name="connsiteY209" fmla="*/ 1462210 h 2879421"/>
              <a:gd name="connsiteX210" fmla="*/ 4881404 w 4881404"/>
              <a:gd name="connsiteY210" fmla="*/ 2879421 h 2879421"/>
              <a:gd name="connsiteX211" fmla="*/ 4744692 w 4881404"/>
              <a:gd name="connsiteY211" fmla="*/ 2879421 h 287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4881404" h="2879421">
                <a:moveTo>
                  <a:pt x="69160" y="2061154"/>
                </a:moveTo>
                <a:lnTo>
                  <a:pt x="69160" y="2864508"/>
                </a:lnTo>
                <a:lnTo>
                  <a:pt x="69711" y="2879421"/>
                </a:lnTo>
                <a:lnTo>
                  <a:pt x="0" y="2879421"/>
                </a:lnTo>
                <a:lnTo>
                  <a:pt x="0" y="2853250"/>
                </a:lnTo>
                <a:lnTo>
                  <a:pt x="0" y="2149337"/>
                </a:lnTo>
                <a:lnTo>
                  <a:pt x="30615" y="2109740"/>
                </a:lnTo>
                <a:lnTo>
                  <a:pt x="30978" y="2112253"/>
                </a:lnTo>
                <a:close/>
                <a:moveTo>
                  <a:pt x="130276" y="1980840"/>
                </a:moveTo>
                <a:lnTo>
                  <a:pt x="130276" y="2879421"/>
                </a:lnTo>
                <a:lnTo>
                  <a:pt x="114192" y="2879421"/>
                </a:lnTo>
                <a:lnTo>
                  <a:pt x="114192" y="2001643"/>
                </a:lnTo>
                <a:close/>
                <a:moveTo>
                  <a:pt x="303982" y="1756171"/>
                </a:moveTo>
                <a:lnTo>
                  <a:pt x="303982" y="2879421"/>
                </a:lnTo>
                <a:lnTo>
                  <a:pt x="217130" y="2879421"/>
                </a:lnTo>
                <a:lnTo>
                  <a:pt x="217130" y="1868505"/>
                </a:lnTo>
                <a:close/>
                <a:moveTo>
                  <a:pt x="456778" y="1542396"/>
                </a:moveTo>
                <a:lnTo>
                  <a:pt x="456778" y="2879421"/>
                </a:lnTo>
                <a:lnTo>
                  <a:pt x="353842" y="2879421"/>
                </a:lnTo>
                <a:lnTo>
                  <a:pt x="353842" y="1691683"/>
                </a:lnTo>
                <a:lnTo>
                  <a:pt x="444737" y="1574121"/>
                </a:lnTo>
                <a:lnTo>
                  <a:pt x="431840" y="1575771"/>
                </a:lnTo>
                <a:close/>
                <a:moveTo>
                  <a:pt x="580619" y="1376657"/>
                </a:moveTo>
                <a:lnTo>
                  <a:pt x="580619" y="2879421"/>
                </a:lnTo>
                <a:lnTo>
                  <a:pt x="564535" y="2879421"/>
                </a:lnTo>
                <a:lnTo>
                  <a:pt x="564535" y="1398182"/>
                </a:lnTo>
                <a:close/>
                <a:moveTo>
                  <a:pt x="3219955" y="1289053"/>
                </a:moveTo>
                <a:lnTo>
                  <a:pt x="3284290" y="1319192"/>
                </a:lnTo>
                <a:lnTo>
                  <a:pt x="3284290" y="1468443"/>
                </a:lnTo>
                <a:cubicBezTo>
                  <a:pt x="3284290" y="1925220"/>
                  <a:pt x="3284290" y="2381997"/>
                  <a:pt x="3284290" y="2838775"/>
                </a:cubicBezTo>
                <a:cubicBezTo>
                  <a:pt x="3284290" y="2847621"/>
                  <a:pt x="3285496" y="2856869"/>
                  <a:pt x="3285899" y="2865916"/>
                </a:cubicBezTo>
                <a:lnTo>
                  <a:pt x="3284224" y="2879421"/>
                </a:lnTo>
                <a:lnTo>
                  <a:pt x="3219377" y="2879421"/>
                </a:lnTo>
                <a:lnTo>
                  <a:pt x="3218950" y="2876371"/>
                </a:lnTo>
                <a:cubicBezTo>
                  <a:pt x="3219151" y="2869736"/>
                  <a:pt x="3219955" y="2862901"/>
                  <a:pt x="3219955" y="2856467"/>
                </a:cubicBezTo>
                <a:close/>
                <a:moveTo>
                  <a:pt x="3392052" y="1257574"/>
                </a:moveTo>
                <a:lnTo>
                  <a:pt x="3392052" y="2867726"/>
                </a:lnTo>
                <a:lnTo>
                  <a:pt x="3392002" y="2879421"/>
                </a:lnTo>
                <a:lnTo>
                  <a:pt x="3326108" y="2879421"/>
                </a:lnTo>
                <a:lnTo>
                  <a:pt x="3326108" y="2856467"/>
                </a:lnTo>
                <a:lnTo>
                  <a:pt x="3326108" y="1338782"/>
                </a:lnTo>
                <a:lnTo>
                  <a:pt x="3334678" y="1342796"/>
                </a:lnTo>
                <a:lnTo>
                  <a:pt x="3327277" y="1322349"/>
                </a:lnTo>
                <a:close/>
                <a:moveTo>
                  <a:pt x="3046251" y="1207679"/>
                </a:moveTo>
                <a:lnTo>
                  <a:pt x="3110586" y="1237817"/>
                </a:lnTo>
                <a:lnTo>
                  <a:pt x="3110586" y="2879421"/>
                </a:lnTo>
                <a:lnTo>
                  <a:pt x="3046251" y="2879421"/>
                </a:lnTo>
                <a:lnTo>
                  <a:pt x="3046251" y="2583044"/>
                </a:lnTo>
                <a:close/>
                <a:moveTo>
                  <a:pt x="3448345" y="1201281"/>
                </a:moveTo>
                <a:lnTo>
                  <a:pt x="3448345" y="2879421"/>
                </a:lnTo>
                <a:lnTo>
                  <a:pt x="3432261" y="2879421"/>
                </a:lnTo>
                <a:lnTo>
                  <a:pt x="3432261" y="1217365"/>
                </a:lnTo>
                <a:close/>
                <a:moveTo>
                  <a:pt x="720549" y="1189385"/>
                </a:moveTo>
                <a:lnTo>
                  <a:pt x="720549" y="2879421"/>
                </a:lnTo>
                <a:lnTo>
                  <a:pt x="633698" y="2879421"/>
                </a:lnTo>
                <a:lnTo>
                  <a:pt x="633698" y="1305620"/>
                </a:lnTo>
                <a:close/>
                <a:moveTo>
                  <a:pt x="2941707" y="1158703"/>
                </a:moveTo>
                <a:lnTo>
                  <a:pt x="3006042" y="1188842"/>
                </a:lnTo>
                <a:lnTo>
                  <a:pt x="3006042" y="1476485"/>
                </a:lnTo>
                <a:cubicBezTo>
                  <a:pt x="3006042" y="1931654"/>
                  <a:pt x="3006042" y="2385214"/>
                  <a:pt x="3006042" y="2840383"/>
                </a:cubicBezTo>
                <a:cubicBezTo>
                  <a:pt x="3006042" y="2850838"/>
                  <a:pt x="3007248" y="2861694"/>
                  <a:pt x="3007650" y="2872149"/>
                </a:cubicBezTo>
                <a:lnTo>
                  <a:pt x="3006854" y="2879421"/>
                </a:lnTo>
                <a:lnTo>
                  <a:pt x="2940811" y="2879421"/>
                </a:lnTo>
                <a:lnTo>
                  <a:pt x="2941707" y="2858075"/>
                </a:lnTo>
                <a:close/>
                <a:moveTo>
                  <a:pt x="791316" y="1094676"/>
                </a:moveTo>
                <a:lnTo>
                  <a:pt x="791316" y="2879421"/>
                </a:lnTo>
                <a:lnTo>
                  <a:pt x="775232" y="2879421"/>
                </a:lnTo>
                <a:lnTo>
                  <a:pt x="775232" y="1116202"/>
                </a:lnTo>
                <a:close/>
                <a:moveTo>
                  <a:pt x="2801780" y="1093152"/>
                </a:moveTo>
                <a:lnTo>
                  <a:pt x="2859681" y="1120277"/>
                </a:lnTo>
                <a:lnTo>
                  <a:pt x="2859681" y="2879421"/>
                </a:lnTo>
                <a:lnTo>
                  <a:pt x="2800813" y="2879421"/>
                </a:lnTo>
                <a:lnTo>
                  <a:pt x="2801780" y="2859684"/>
                </a:lnTo>
                <a:close/>
                <a:moveTo>
                  <a:pt x="2668284" y="1030614"/>
                </a:moveTo>
                <a:lnTo>
                  <a:pt x="2729402" y="1059246"/>
                </a:lnTo>
                <a:lnTo>
                  <a:pt x="2729402" y="2866118"/>
                </a:lnTo>
                <a:lnTo>
                  <a:pt x="2729793" y="2879421"/>
                </a:lnTo>
                <a:lnTo>
                  <a:pt x="2668284" y="2879421"/>
                </a:lnTo>
                <a:close/>
                <a:moveTo>
                  <a:pt x="3623657" y="1025969"/>
                </a:moveTo>
                <a:lnTo>
                  <a:pt x="3623657" y="2879421"/>
                </a:lnTo>
                <a:lnTo>
                  <a:pt x="3556867" y="2879421"/>
                </a:lnTo>
                <a:lnTo>
                  <a:pt x="3555502" y="2868932"/>
                </a:lnTo>
                <a:cubicBezTo>
                  <a:pt x="3556105" y="2858477"/>
                  <a:pt x="3557713" y="2847621"/>
                  <a:pt x="3557713" y="2837166"/>
                </a:cubicBezTo>
                <a:lnTo>
                  <a:pt x="3557713" y="1091913"/>
                </a:lnTo>
                <a:close/>
                <a:moveTo>
                  <a:pt x="858868" y="1004269"/>
                </a:moveTo>
                <a:lnTo>
                  <a:pt x="858868" y="2879421"/>
                </a:lnTo>
                <a:lnTo>
                  <a:pt x="842784" y="2879421"/>
                </a:lnTo>
                <a:lnTo>
                  <a:pt x="842784" y="1025795"/>
                </a:lnTo>
                <a:close/>
                <a:moveTo>
                  <a:pt x="2436679" y="922115"/>
                </a:moveTo>
                <a:lnTo>
                  <a:pt x="2546048" y="973350"/>
                </a:lnTo>
                <a:lnTo>
                  <a:pt x="2546048" y="2879421"/>
                </a:lnTo>
                <a:lnTo>
                  <a:pt x="2436679" y="2879421"/>
                </a:lnTo>
                <a:lnTo>
                  <a:pt x="2436679" y="1469448"/>
                </a:lnTo>
                <a:close/>
                <a:moveTo>
                  <a:pt x="3774843" y="874783"/>
                </a:moveTo>
                <a:lnTo>
                  <a:pt x="3774843" y="2879421"/>
                </a:lnTo>
                <a:lnTo>
                  <a:pt x="3704282" y="2879421"/>
                </a:lnTo>
                <a:lnTo>
                  <a:pt x="3704075" y="2874159"/>
                </a:lnTo>
                <a:cubicBezTo>
                  <a:pt x="3705683" y="2583044"/>
                  <a:pt x="3704075" y="2290320"/>
                  <a:pt x="3704075" y="1999205"/>
                </a:cubicBezTo>
                <a:lnTo>
                  <a:pt x="3704075" y="945551"/>
                </a:lnTo>
                <a:close/>
                <a:moveTo>
                  <a:pt x="2295142" y="855810"/>
                </a:moveTo>
                <a:lnTo>
                  <a:pt x="2364302" y="888209"/>
                </a:lnTo>
                <a:lnTo>
                  <a:pt x="2364302" y="2879421"/>
                </a:lnTo>
                <a:lnTo>
                  <a:pt x="2295142" y="2879421"/>
                </a:lnTo>
                <a:lnTo>
                  <a:pt x="2295142" y="2472067"/>
                </a:lnTo>
                <a:close/>
                <a:moveTo>
                  <a:pt x="1005229" y="808391"/>
                </a:moveTo>
                <a:lnTo>
                  <a:pt x="1005229" y="2856467"/>
                </a:lnTo>
                <a:lnTo>
                  <a:pt x="1006821" y="2879421"/>
                </a:lnTo>
                <a:lnTo>
                  <a:pt x="942503" y="2879421"/>
                </a:lnTo>
                <a:lnTo>
                  <a:pt x="942503" y="2853250"/>
                </a:lnTo>
                <a:lnTo>
                  <a:pt x="942503" y="892339"/>
                </a:lnTo>
                <a:close/>
                <a:moveTo>
                  <a:pt x="2143955" y="784984"/>
                </a:moveTo>
                <a:lnTo>
                  <a:pt x="2237241" y="828685"/>
                </a:lnTo>
                <a:lnTo>
                  <a:pt x="2237241" y="2879421"/>
                </a:lnTo>
                <a:lnTo>
                  <a:pt x="2143955" y="2879421"/>
                </a:lnTo>
                <a:lnTo>
                  <a:pt x="2143955" y="1467438"/>
                </a:lnTo>
                <a:close/>
                <a:moveTo>
                  <a:pt x="3876172" y="773453"/>
                </a:moveTo>
                <a:lnTo>
                  <a:pt x="3876172" y="2866118"/>
                </a:lnTo>
                <a:lnTo>
                  <a:pt x="3876341" y="2879421"/>
                </a:lnTo>
                <a:lnTo>
                  <a:pt x="3813445" y="2879421"/>
                </a:lnTo>
                <a:lnTo>
                  <a:pt x="3813445" y="836181"/>
                </a:lnTo>
                <a:close/>
                <a:moveTo>
                  <a:pt x="2050670" y="741283"/>
                </a:moveTo>
                <a:lnTo>
                  <a:pt x="2065145" y="748064"/>
                </a:lnTo>
                <a:lnTo>
                  <a:pt x="2065145" y="2879421"/>
                </a:lnTo>
                <a:lnTo>
                  <a:pt x="2050670" y="2879421"/>
                </a:lnTo>
                <a:close/>
                <a:moveTo>
                  <a:pt x="1915566" y="677991"/>
                </a:moveTo>
                <a:lnTo>
                  <a:pt x="1979901" y="708130"/>
                </a:lnTo>
                <a:lnTo>
                  <a:pt x="1979901" y="2859684"/>
                </a:lnTo>
                <a:lnTo>
                  <a:pt x="1980898" y="2879421"/>
                </a:lnTo>
                <a:lnTo>
                  <a:pt x="1913626" y="2879421"/>
                </a:lnTo>
                <a:lnTo>
                  <a:pt x="1912350" y="2869133"/>
                </a:lnTo>
                <a:cubicBezTo>
                  <a:pt x="1912752" y="2860086"/>
                  <a:pt x="1913958" y="2850838"/>
                  <a:pt x="1913958" y="2841992"/>
                </a:cubicBezTo>
                <a:cubicBezTo>
                  <a:pt x="1915566" y="2381998"/>
                  <a:pt x="1915566" y="1925220"/>
                  <a:pt x="1915566" y="1468443"/>
                </a:cubicBezTo>
                <a:close/>
                <a:moveTo>
                  <a:pt x="4025750" y="623875"/>
                </a:moveTo>
                <a:lnTo>
                  <a:pt x="4025750" y="1460000"/>
                </a:lnTo>
                <a:lnTo>
                  <a:pt x="4025750" y="2879421"/>
                </a:lnTo>
                <a:lnTo>
                  <a:pt x="3953373" y="2879421"/>
                </a:lnTo>
                <a:lnTo>
                  <a:pt x="3953373" y="1467841"/>
                </a:lnTo>
                <a:lnTo>
                  <a:pt x="3953373" y="696253"/>
                </a:lnTo>
                <a:close/>
                <a:moveTo>
                  <a:pt x="1783680" y="616207"/>
                </a:moveTo>
                <a:lnTo>
                  <a:pt x="1798155" y="622988"/>
                </a:lnTo>
                <a:lnTo>
                  <a:pt x="1798155" y="2879421"/>
                </a:lnTo>
                <a:lnTo>
                  <a:pt x="1783680" y="2879421"/>
                </a:lnTo>
                <a:close/>
                <a:moveTo>
                  <a:pt x="1677045" y="566252"/>
                </a:moveTo>
                <a:lnTo>
                  <a:pt x="1697337" y="575759"/>
                </a:lnTo>
                <a:lnTo>
                  <a:pt x="1697553" y="657892"/>
                </a:lnTo>
                <a:cubicBezTo>
                  <a:pt x="1698122" y="905540"/>
                  <a:pt x="1698437" y="1177815"/>
                  <a:pt x="1698437" y="1463618"/>
                </a:cubicBezTo>
                <a:cubicBezTo>
                  <a:pt x="1698437" y="1963775"/>
                  <a:pt x="1697473" y="2422500"/>
                  <a:pt x="1695867" y="2780314"/>
                </a:cubicBezTo>
                <a:lnTo>
                  <a:pt x="1695377" y="2879421"/>
                </a:lnTo>
                <a:lnTo>
                  <a:pt x="1678981" y="2879421"/>
                </a:lnTo>
                <a:lnTo>
                  <a:pt x="1678491" y="2780314"/>
                </a:lnTo>
                <a:cubicBezTo>
                  <a:pt x="1676885" y="2422500"/>
                  <a:pt x="1675920" y="1963775"/>
                  <a:pt x="1675920" y="1463618"/>
                </a:cubicBezTo>
                <a:cubicBezTo>
                  <a:pt x="1675920" y="1177815"/>
                  <a:pt x="1676235" y="905540"/>
                  <a:pt x="1676805" y="657892"/>
                </a:cubicBezTo>
                <a:close/>
                <a:moveTo>
                  <a:pt x="1215925" y="526412"/>
                </a:moveTo>
                <a:lnTo>
                  <a:pt x="1215925" y="2869334"/>
                </a:lnTo>
                <a:lnTo>
                  <a:pt x="1215645" y="2879421"/>
                </a:lnTo>
                <a:lnTo>
                  <a:pt x="1147857" y="2879421"/>
                </a:lnTo>
                <a:lnTo>
                  <a:pt x="1146765" y="2854859"/>
                </a:lnTo>
                <a:lnTo>
                  <a:pt x="1146765" y="618970"/>
                </a:lnTo>
                <a:close/>
                <a:moveTo>
                  <a:pt x="1531166" y="497913"/>
                </a:moveTo>
                <a:lnTo>
                  <a:pt x="1595501" y="528052"/>
                </a:lnTo>
                <a:lnTo>
                  <a:pt x="1595501" y="2858075"/>
                </a:lnTo>
                <a:lnTo>
                  <a:pt x="1596849" y="2879421"/>
                </a:lnTo>
                <a:lnTo>
                  <a:pt x="1531166" y="2879421"/>
                </a:lnTo>
                <a:lnTo>
                  <a:pt x="1531166" y="2835558"/>
                </a:lnTo>
                <a:close/>
                <a:moveTo>
                  <a:pt x="4154419" y="495206"/>
                </a:moveTo>
                <a:lnTo>
                  <a:pt x="4154419" y="2853250"/>
                </a:lnTo>
                <a:lnTo>
                  <a:pt x="4156176" y="2879421"/>
                </a:lnTo>
                <a:lnTo>
                  <a:pt x="4091693" y="2879421"/>
                </a:lnTo>
                <a:lnTo>
                  <a:pt x="4091693" y="1464221"/>
                </a:lnTo>
                <a:lnTo>
                  <a:pt x="4091693" y="557932"/>
                </a:lnTo>
                <a:close/>
                <a:moveTo>
                  <a:pt x="1399280" y="436129"/>
                </a:moveTo>
                <a:lnTo>
                  <a:pt x="1412147" y="442157"/>
                </a:lnTo>
                <a:lnTo>
                  <a:pt x="1412147" y="2879421"/>
                </a:lnTo>
                <a:lnTo>
                  <a:pt x="1399280" y="2879421"/>
                </a:lnTo>
                <a:close/>
                <a:moveTo>
                  <a:pt x="1330120" y="403730"/>
                </a:moveTo>
                <a:lnTo>
                  <a:pt x="1346204" y="411265"/>
                </a:lnTo>
                <a:lnTo>
                  <a:pt x="1346204" y="2879421"/>
                </a:lnTo>
                <a:lnTo>
                  <a:pt x="1330120" y="2879421"/>
                </a:lnTo>
                <a:close/>
                <a:moveTo>
                  <a:pt x="4258963" y="390662"/>
                </a:moveTo>
                <a:lnTo>
                  <a:pt x="4258963" y="2854859"/>
                </a:lnTo>
                <a:lnTo>
                  <a:pt x="4260674" y="2879421"/>
                </a:lnTo>
                <a:lnTo>
                  <a:pt x="4197845" y="2879421"/>
                </a:lnTo>
                <a:lnTo>
                  <a:pt x="4197845" y="1464825"/>
                </a:lnTo>
                <a:lnTo>
                  <a:pt x="4197845" y="451780"/>
                </a:lnTo>
                <a:close/>
                <a:moveTo>
                  <a:pt x="4397284" y="252341"/>
                </a:moveTo>
                <a:lnTo>
                  <a:pt x="4397284" y="2879421"/>
                </a:lnTo>
                <a:lnTo>
                  <a:pt x="4332816" y="2879421"/>
                </a:lnTo>
                <a:lnTo>
                  <a:pt x="4331341" y="2867525"/>
                </a:lnTo>
                <a:cubicBezTo>
                  <a:pt x="4331743" y="2858477"/>
                  <a:pt x="4332949" y="2849229"/>
                  <a:pt x="4332949" y="2840383"/>
                </a:cubicBezTo>
                <a:lnTo>
                  <a:pt x="4332949" y="316676"/>
                </a:lnTo>
                <a:close/>
                <a:moveTo>
                  <a:pt x="4505044" y="144581"/>
                </a:moveTo>
                <a:lnTo>
                  <a:pt x="4505044" y="2856467"/>
                </a:lnTo>
                <a:lnTo>
                  <a:pt x="4505044" y="2879421"/>
                </a:lnTo>
                <a:lnTo>
                  <a:pt x="4436100" y="2879421"/>
                </a:lnTo>
                <a:lnTo>
                  <a:pt x="4435884" y="2862901"/>
                </a:lnTo>
                <a:cubicBezTo>
                  <a:pt x="4435884" y="2414165"/>
                  <a:pt x="4435884" y="1965430"/>
                  <a:pt x="4435884" y="1515086"/>
                </a:cubicBezTo>
                <a:lnTo>
                  <a:pt x="4435884" y="213741"/>
                </a:lnTo>
                <a:close/>
                <a:moveTo>
                  <a:pt x="4631530" y="18096"/>
                </a:moveTo>
                <a:lnTo>
                  <a:pt x="4643364" y="33776"/>
                </a:lnTo>
                <a:cubicBezTo>
                  <a:pt x="4648190" y="43426"/>
                  <a:pt x="4644973" y="59510"/>
                  <a:pt x="4644973" y="72377"/>
                </a:cubicBezTo>
                <a:cubicBezTo>
                  <a:pt x="4644973" y="1002015"/>
                  <a:pt x="4644973" y="1931654"/>
                  <a:pt x="4644973" y="2861292"/>
                </a:cubicBezTo>
                <a:lnTo>
                  <a:pt x="4644067" y="2879421"/>
                </a:lnTo>
                <a:lnTo>
                  <a:pt x="4574520" y="2879421"/>
                </a:lnTo>
                <a:lnTo>
                  <a:pt x="4574204" y="2862900"/>
                </a:lnTo>
                <a:cubicBezTo>
                  <a:pt x="4574204" y="2380389"/>
                  <a:pt x="4574204" y="1897878"/>
                  <a:pt x="4574204" y="1413758"/>
                </a:cubicBezTo>
                <a:cubicBezTo>
                  <a:pt x="4574204" y="969848"/>
                  <a:pt x="4574204" y="525938"/>
                  <a:pt x="4574204" y="82027"/>
                </a:cubicBezTo>
                <a:lnTo>
                  <a:pt x="4573968" y="75657"/>
                </a:lnTo>
                <a:close/>
                <a:moveTo>
                  <a:pt x="4744692" y="0"/>
                </a:moveTo>
                <a:cubicBezTo>
                  <a:pt x="4789726" y="0"/>
                  <a:pt x="4833152" y="0"/>
                  <a:pt x="4881404" y="0"/>
                </a:cubicBezTo>
                <a:cubicBezTo>
                  <a:pt x="4881404" y="487337"/>
                  <a:pt x="4881404" y="974271"/>
                  <a:pt x="4881404" y="1462210"/>
                </a:cubicBezTo>
                <a:lnTo>
                  <a:pt x="4881404" y="2879421"/>
                </a:lnTo>
                <a:lnTo>
                  <a:pt x="4744692" y="2879421"/>
                </a:lnTo>
                <a:close/>
              </a:path>
            </a:pathLst>
          </a:custGeom>
          <a:solidFill>
            <a:srgbClr val="000000"/>
          </a:solidFill>
          <a:ln w="160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853DF17-4AEC-40A6-AAD8-987732B1C631}"/>
              </a:ext>
            </a:extLst>
          </p:cNvPr>
          <p:cNvSpPr/>
          <p:nvPr/>
        </p:nvSpPr>
        <p:spPr>
          <a:xfrm>
            <a:off x="6507694" y="2832214"/>
            <a:ext cx="5092693" cy="2552396"/>
          </a:xfrm>
          <a:custGeom>
            <a:avLst/>
            <a:gdLst>
              <a:gd name="connsiteX0" fmla="*/ 5092693 w 5092693"/>
              <a:gd name="connsiteY0" fmla="*/ 0 h 2552396"/>
              <a:gd name="connsiteX1" fmla="*/ 4835929 w 5092693"/>
              <a:gd name="connsiteY1" fmla="*/ 506347 h 2552396"/>
              <a:gd name="connsiteX2" fmla="*/ 4772876 w 5092693"/>
              <a:gd name="connsiteY2" fmla="*/ 442581 h 2552396"/>
              <a:gd name="connsiteX3" fmla="*/ 3380242 w 5092693"/>
              <a:gd name="connsiteY3" fmla="*/ 1819880 h 2552396"/>
              <a:gd name="connsiteX4" fmla="*/ 1364298 w 5092693"/>
              <a:gd name="connsiteY4" fmla="*/ 821746 h 2552396"/>
              <a:gd name="connsiteX5" fmla="*/ 39552 w 5092693"/>
              <a:gd name="connsiteY5" fmla="*/ 2552396 h 2552396"/>
              <a:gd name="connsiteX6" fmla="*/ 0 w 5092693"/>
              <a:gd name="connsiteY6" fmla="*/ 2529033 h 2552396"/>
              <a:gd name="connsiteX7" fmla="*/ 0 w 5092693"/>
              <a:gd name="connsiteY7" fmla="*/ 2308694 h 2552396"/>
              <a:gd name="connsiteX8" fmla="*/ 1311568 w 5092693"/>
              <a:gd name="connsiteY8" fmla="*/ 595282 h 2552396"/>
              <a:gd name="connsiteX9" fmla="*/ 3345024 w 5092693"/>
              <a:gd name="connsiteY9" fmla="*/ 1602073 h 2552396"/>
              <a:gd name="connsiteX10" fmla="*/ 4646631 w 5092693"/>
              <a:gd name="connsiteY10" fmla="*/ 314910 h 2552396"/>
              <a:gd name="connsiteX11" fmla="*/ 4583493 w 5092693"/>
              <a:gd name="connsiteY11" fmla="*/ 251058 h 25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2693" h="2552396">
                <a:moveTo>
                  <a:pt x="5092693" y="0"/>
                </a:moveTo>
                <a:lnTo>
                  <a:pt x="4835929" y="506347"/>
                </a:lnTo>
                <a:lnTo>
                  <a:pt x="4772876" y="442581"/>
                </a:lnTo>
                <a:lnTo>
                  <a:pt x="3380242" y="1819880"/>
                </a:lnTo>
                <a:lnTo>
                  <a:pt x="1364298" y="821746"/>
                </a:lnTo>
                <a:lnTo>
                  <a:pt x="39552" y="2552396"/>
                </a:lnTo>
                <a:lnTo>
                  <a:pt x="0" y="2529033"/>
                </a:lnTo>
                <a:lnTo>
                  <a:pt x="0" y="2308694"/>
                </a:lnTo>
                <a:lnTo>
                  <a:pt x="1311568" y="595282"/>
                </a:lnTo>
                <a:lnTo>
                  <a:pt x="3345024" y="1602073"/>
                </a:lnTo>
                <a:lnTo>
                  <a:pt x="4646631" y="314910"/>
                </a:lnTo>
                <a:lnTo>
                  <a:pt x="4583493" y="251058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CC212-1F25-41E2-B089-C070C42BB13E}"/>
              </a:ext>
            </a:extLst>
          </p:cNvPr>
          <p:cNvSpPr txBox="1"/>
          <p:nvPr/>
        </p:nvSpPr>
        <p:spPr>
          <a:xfrm rot="18948411">
            <a:off x="9617561" y="3422874"/>
            <a:ext cx="160375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3D3DD9-8474-4858-8CB1-5FA9B2A142C9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H="1" flipV="1">
            <a:off x="6504286" y="3259002"/>
            <a:ext cx="3408" cy="18819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AFD970-314A-4D08-BD2C-28A39341012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7813033" y="1836876"/>
            <a:ext cx="10648" cy="164257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56C6AE-CC9E-49E5-81CB-65E70AEF4A21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9853868" y="2394658"/>
            <a:ext cx="28041" cy="20459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5">
            <a:extLst>
              <a:ext uri="{FF2B5EF4-FFF2-40B4-BE49-F238E27FC236}">
                <a16:creationId xmlns:a16="http://schemas.microsoft.com/office/drawing/2014/main" id="{E26C2100-E0E0-49D7-BF40-CC0C9EB4B536}"/>
              </a:ext>
            </a:extLst>
          </p:cNvPr>
          <p:cNvGrpSpPr/>
          <p:nvPr/>
        </p:nvGrpSpPr>
        <p:grpSpPr>
          <a:xfrm>
            <a:off x="4548714" y="3089725"/>
            <a:ext cx="1955572" cy="964964"/>
            <a:chOff x="2424560" y="5128764"/>
            <a:chExt cx="2214057" cy="9649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B1B64D-48C6-4222-9007-D2639CED22F0}"/>
                </a:ext>
              </a:extLst>
            </p:cNvPr>
            <p:cNvSpPr txBox="1"/>
            <p:nvPr/>
          </p:nvSpPr>
          <p:spPr>
            <a:xfrm>
              <a:off x="2424560" y="5128764"/>
              <a:ext cx="2214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2"/>
                  </a:solidFill>
                </a:rPr>
                <a:t>Contents Title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C7B1A6-CB6F-4131-8286-DCE7BF97D79A}"/>
                </a:ext>
              </a:extLst>
            </p:cNvPr>
            <p:cNvSpPr txBox="1"/>
            <p:nvPr/>
          </p:nvSpPr>
          <p:spPr>
            <a:xfrm>
              <a:off x="2424560" y="5447397"/>
              <a:ext cx="221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5D5A8986-D6A8-43E6-A1E3-AAD36FDE2DF5}"/>
              </a:ext>
            </a:extLst>
          </p:cNvPr>
          <p:cNvGrpSpPr/>
          <p:nvPr/>
        </p:nvGrpSpPr>
        <p:grpSpPr>
          <a:xfrm>
            <a:off x="5868109" y="1667599"/>
            <a:ext cx="1955572" cy="964964"/>
            <a:chOff x="2424560" y="5128764"/>
            <a:chExt cx="2214057" cy="9649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49D2C0-1D1C-41CF-843B-187112B7B07F}"/>
                </a:ext>
              </a:extLst>
            </p:cNvPr>
            <p:cNvSpPr txBox="1"/>
            <p:nvPr/>
          </p:nvSpPr>
          <p:spPr>
            <a:xfrm>
              <a:off x="2424560" y="5128764"/>
              <a:ext cx="2214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3"/>
                  </a:solidFill>
                </a:rPr>
                <a:t>Contents Title</a:t>
              </a:r>
              <a:endParaRPr lang="ko-KR" altLang="en-US" sz="1600" b="1" dirty="0">
                <a:solidFill>
                  <a:schemeClr val="accent3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989C74-0E64-466D-9DCE-2EA978F1C2D2}"/>
                </a:ext>
              </a:extLst>
            </p:cNvPr>
            <p:cNvSpPr txBox="1"/>
            <p:nvPr/>
          </p:nvSpPr>
          <p:spPr>
            <a:xfrm>
              <a:off x="2424560" y="5447397"/>
              <a:ext cx="221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57F5CE65-8A2D-4F66-8E24-6BF14AF20E81}"/>
              </a:ext>
            </a:extLst>
          </p:cNvPr>
          <p:cNvGrpSpPr/>
          <p:nvPr/>
        </p:nvGrpSpPr>
        <p:grpSpPr>
          <a:xfrm>
            <a:off x="7926337" y="2225381"/>
            <a:ext cx="1955572" cy="964964"/>
            <a:chOff x="2424560" y="5128764"/>
            <a:chExt cx="2214057" cy="9649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CABBB-38E3-4E7F-B123-24FF143B140C}"/>
                </a:ext>
              </a:extLst>
            </p:cNvPr>
            <p:cNvSpPr txBox="1"/>
            <p:nvPr/>
          </p:nvSpPr>
          <p:spPr>
            <a:xfrm>
              <a:off x="2424560" y="5128764"/>
              <a:ext cx="2214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4"/>
                  </a:solidFill>
                </a:rPr>
                <a:t>Contents Title</a:t>
              </a:r>
              <a:endParaRPr lang="ko-KR" altLang="en-US" sz="1600" b="1" dirty="0">
                <a:solidFill>
                  <a:schemeClr val="accent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5DEEC2-E9AB-42F9-91A1-870876A91A5D}"/>
                </a:ext>
              </a:extLst>
            </p:cNvPr>
            <p:cNvSpPr txBox="1"/>
            <p:nvPr/>
          </p:nvSpPr>
          <p:spPr>
            <a:xfrm>
              <a:off x="2424560" y="5447397"/>
              <a:ext cx="221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CEBE5E-84C5-401D-B41E-9F3E4997A62E}"/>
              </a:ext>
            </a:extLst>
          </p:cNvPr>
          <p:cNvSpPr txBox="1"/>
          <p:nvPr/>
        </p:nvSpPr>
        <p:spPr>
          <a:xfrm>
            <a:off x="721058" y="3397501"/>
            <a:ext cx="350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7989A-409E-4881-8369-6D4F03FB4ED2}"/>
              </a:ext>
            </a:extLst>
          </p:cNvPr>
          <p:cNvSpPr txBox="1"/>
          <p:nvPr/>
        </p:nvSpPr>
        <p:spPr>
          <a:xfrm>
            <a:off x="644642" y="1728355"/>
            <a:ext cx="3576412" cy="1200329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GB" altLang="ko-KR" sz="36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B235C1-CE70-4358-9C67-BC3746CB7A12}"/>
              </a:ext>
            </a:extLst>
          </p:cNvPr>
          <p:cNvSpPr txBox="1"/>
          <p:nvPr/>
        </p:nvSpPr>
        <p:spPr>
          <a:xfrm>
            <a:off x="721057" y="3089725"/>
            <a:ext cx="350690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AEAD7-740D-417C-8F2D-DD525488A48A}"/>
              </a:ext>
            </a:extLst>
          </p:cNvPr>
          <p:cNvSpPr txBox="1"/>
          <p:nvPr/>
        </p:nvSpPr>
        <p:spPr>
          <a:xfrm>
            <a:off x="6943564" y="5674688"/>
            <a:ext cx="4039514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6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 Clean Text Slide </a:t>
            </a: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26BF6C-11BF-4FB2-AB59-4B442A1AF30F}"/>
              </a:ext>
            </a:extLst>
          </p:cNvPr>
          <p:cNvGrpSpPr/>
          <p:nvPr/>
        </p:nvGrpSpPr>
        <p:grpSpPr>
          <a:xfrm>
            <a:off x="1" y="5038236"/>
            <a:ext cx="12191999" cy="1324953"/>
            <a:chOff x="1" y="5038236"/>
            <a:chExt cx="12191999" cy="13249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1" y="5038236"/>
              <a:ext cx="1219199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1" y="5983533"/>
              <a:ext cx="1219185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21">
              <a:extLst>
                <a:ext uri="{FF2B5EF4-FFF2-40B4-BE49-F238E27FC236}">
                  <a16:creationId xmlns:a16="http://schemas.microsoft.com/office/drawing/2014/main" id="{D86C4096-9C8E-42FC-AA0E-C1130EFF8F47}"/>
                </a:ext>
              </a:extLst>
            </p:cNvPr>
            <p:cNvGrpSpPr/>
            <p:nvPr/>
          </p:nvGrpSpPr>
          <p:grpSpPr>
            <a:xfrm>
              <a:off x="4050030" y="5883483"/>
              <a:ext cx="4091940" cy="47700"/>
              <a:chOff x="1569493" y="491319"/>
              <a:chExt cx="7710985" cy="286603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F28CA937-E73A-4FFC-9918-097F212EE807}"/>
                  </a:ext>
                </a:extLst>
              </p:cNvPr>
              <p:cNvSpPr/>
              <p:nvPr userDrawn="1"/>
            </p:nvSpPr>
            <p:spPr>
              <a:xfrm>
                <a:off x="1569493" y="491319"/>
                <a:ext cx="1542197" cy="28660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19E85014-748D-46F3-9011-5D6E436A9FC0}"/>
                  </a:ext>
                </a:extLst>
              </p:cNvPr>
              <p:cNvSpPr/>
              <p:nvPr userDrawn="1"/>
            </p:nvSpPr>
            <p:spPr>
              <a:xfrm>
                <a:off x="3111690" y="491319"/>
                <a:ext cx="1542197" cy="2866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8">
                <a:extLst>
                  <a:ext uri="{FF2B5EF4-FFF2-40B4-BE49-F238E27FC236}">
                    <a16:creationId xmlns:a16="http://schemas.microsoft.com/office/drawing/2014/main" id="{D8E8448E-6EF1-4059-8E14-D653DCB804A7}"/>
                  </a:ext>
                </a:extLst>
              </p:cNvPr>
              <p:cNvSpPr/>
              <p:nvPr userDrawn="1"/>
            </p:nvSpPr>
            <p:spPr>
              <a:xfrm>
                <a:off x="4653887" y="491319"/>
                <a:ext cx="1542197" cy="286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E8E9DF8F-D167-4893-BBC3-466B779321E6}"/>
                  </a:ext>
                </a:extLst>
              </p:cNvPr>
              <p:cNvSpPr/>
              <p:nvPr userDrawn="1"/>
            </p:nvSpPr>
            <p:spPr>
              <a:xfrm>
                <a:off x="6196084" y="491319"/>
                <a:ext cx="1542197" cy="2866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20">
                <a:extLst>
                  <a:ext uri="{FF2B5EF4-FFF2-40B4-BE49-F238E27FC236}">
                    <a16:creationId xmlns:a16="http://schemas.microsoft.com/office/drawing/2014/main" id="{C77E8A16-5B64-4819-A0BE-E16CAE4F0DCC}"/>
                  </a:ext>
                </a:extLst>
              </p:cNvPr>
              <p:cNvSpPr/>
              <p:nvPr userDrawn="1"/>
            </p:nvSpPr>
            <p:spPr>
              <a:xfrm>
                <a:off x="7738281" y="491319"/>
                <a:ext cx="1542197" cy="28660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457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9B1A2E-89B2-4B40-AEFD-0124325C1B3C}"/>
              </a:ext>
            </a:extLst>
          </p:cNvPr>
          <p:cNvSpPr txBox="1"/>
          <p:nvPr/>
        </p:nvSpPr>
        <p:spPr>
          <a:xfrm>
            <a:off x="6238875" y="4087094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0" name="Oval 57">
            <a:extLst>
              <a:ext uri="{FF2B5EF4-FFF2-40B4-BE49-F238E27FC236}">
                <a16:creationId xmlns:a16="http://schemas.microsoft.com/office/drawing/2014/main" id="{E8DCBA15-D1B6-4E8A-8581-B053C5073601}"/>
              </a:ext>
            </a:extLst>
          </p:cNvPr>
          <p:cNvSpPr/>
          <p:nvPr/>
        </p:nvSpPr>
        <p:spPr>
          <a:xfrm>
            <a:off x="7184016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CD8F4-E8CD-490E-9477-1FE6BAD4AD9A}"/>
              </a:ext>
            </a:extLst>
          </p:cNvPr>
          <p:cNvSpPr txBox="1"/>
          <p:nvPr/>
        </p:nvSpPr>
        <p:spPr>
          <a:xfrm>
            <a:off x="7690305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76583-AFF6-446F-B8DC-91B79D13603F}"/>
              </a:ext>
            </a:extLst>
          </p:cNvPr>
          <p:cNvSpPr txBox="1"/>
          <p:nvPr/>
        </p:nvSpPr>
        <p:spPr>
          <a:xfrm>
            <a:off x="7184017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4" name="Oval 73">
            <a:extLst>
              <a:ext uri="{FF2B5EF4-FFF2-40B4-BE49-F238E27FC236}">
                <a16:creationId xmlns:a16="http://schemas.microsoft.com/office/drawing/2014/main" id="{07EA8791-7FC1-45B0-A240-EE8C6F6D7FFA}"/>
              </a:ext>
            </a:extLst>
          </p:cNvPr>
          <p:cNvSpPr/>
          <p:nvPr/>
        </p:nvSpPr>
        <p:spPr>
          <a:xfrm>
            <a:off x="4569618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8998F-4F44-4963-ACF4-B3FAA6AC7DB9}"/>
              </a:ext>
            </a:extLst>
          </p:cNvPr>
          <p:cNvSpPr txBox="1"/>
          <p:nvPr/>
        </p:nvSpPr>
        <p:spPr>
          <a:xfrm>
            <a:off x="5075907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67DA0D-F577-442C-BD35-1FC672BA7F77}"/>
              </a:ext>
            </a:extLst>
          </p:cNvPr>
          <p:cNvSpPr txBox="1"/>
          <p:nvPr/>
        </p:nvSpPr>
        <p:spPr>
          <a:xfrm>
            <a:off x="4569619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D056A3-E8AD-4D4C-954E-230C75EDC1AA}"/>
              </a:ext>
            </a:extLst>
          </p:cNvPr>
          <p:cNvSpPr/>
          <p:nvPr/>
        </p:nvSpPr>
        <p:spPr>
          <a:xfrm rot="2700000">
            <a:off x="4723025" y="5278105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724AE6A-7C1F-42E7-9D2D-69E059087089}"/>
              </a:ext>
            </a:extLst>
          </p:cNvPr>
          <p:cNvSpPr/>
          <p:nvPr/>
        </p:nvSpPr>
        <p:spPr>
          <a:xfrm>
            <a:off x="7293314" y="5295529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Oval 73">
            <a:extLst>
              <a:ext uri="{FF2B5EF4-FFF2-40B4-BE49-F238E27FC236}">
                <a16:creationId xmlns:a16="http://schemas.microsoft.com/office/drawing/2014/main" id="{65F68139-4543-4914-80E0-B9FA03703096}"/>
              </a:ext>
            </a:extLst>
          </p:cNvPr>
          <p:cNvSpPr/>
          <p:nvPr/>
        </p:nvSpPr>
        <p:spPr>
          <a:xfrm>
            <a:off x="9798414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46B1E-3263-434A-B282-ED83F57090C3}"/>
              </a:ext>
            </a:extLst>
          </p:cNvPr>
          <p:cNvSpPr txBox="1"/>
          <p:nvPr/>
        </p:nvSpPr>
        <p:spPr>
          <a:xfrm>
            <a:off x="10304703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7B4D6-D369-4289-B72E-C57AA0C02853}"/>
              </a:ext>
            </a:extLst>
          </p:cNvPr>
          <p:cNvSpPr txBox="1"/>
          <p:nvPr/>
        </p:nvSpPr>
        <p:spPr>
          <a:xfrm>
            <a:off x="9798415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B7FEB52A-ADE6-4378-8D83-65108003A4E5}"/>
              </a:ext>
            </a:extLst>
          </p:cNvPr>
          <p:cNvSpPr/>
          <p:nvPr/>
        </p:nvSpPr>
        <p:spPr>
          <a:xfrm>
            <a:off x="9892250" y="5266461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30475-0B40-4B3F-8A8E-38C34E5C1361}"/>
              </a:ext>
            </a:extLst>
          </p:cNvPr>
          <p:cNvSpPr txBox="1"/>
          <p:nvPr/>
        </p:nvSpPr>
        <p:spPr>
          <a:xfrm>
            <a:off x="1080629" y="642184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/>
              <a:t>We Create</a:t>
            </a:r>
          </a:p>
          <a:p>
            <a:r>
              <a:rPr lang="en-US" altLang="ko-KR" sz="3600" dirty="0"/>
              <a:t>Quality Professional </a:t>
            </a:r>
          </a:p>
          <a:p>
            <a:r>
              <a:rPr lang="en-US" altLang="ko-KR" sz="3600" dirty="0"/>
              <a:t>PPT Presentation</a:t>
            </a:r>
            <a:endParaRPr lang="ko-KR" altLang="en-US" sz="3600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6FFA0FA-1697-4E57-B540-18AAC68926FD}"/>
              </a:ext>
            </a:extLst>
          </p:cNvPr>
          <p:cNvSpPr txBox="1">
            <a:spLocks/>
          </p:cNvSpPr>
          <p:nvPr/>
        </p:nvSpPr>
        <p:spPr>
          <a:xfrm>
            <a:off x="6336994" y="1986344"/>
            <a:ext cx="2162044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0109D-8330-40C1-9BEC-1155D75CC3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5F857B8-B109-4055-BA0C-BFDDB47225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52640-8C11-4344-9909-F22EE7F93E2E}"/>
              </a:ext>
            </a:extLst>
          </p:cNvPr>
          <p:cNvSpPr/>
          <p:nvPr/>
        </p:nvSpPr>
        <p:spPr>
          <a:xfrm>
            <a:off x="0" y="3640682"/>
            <a:ext cx="12192000" cy="610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rame 7">
            <a:extLst>
              <a:ext uri="{FF2B5EF4-FFF2-40B4-BE49-F238E27FC236}">
                <a16:creationId xmlns:a16="http://schemas.microsoft.com/office/drawing/2014/main" id="{68C47495-E737-40D7-86CF-8C01A353E3DA}"/>
              </a:ext>
            </a:extLst>
          </p:cNvPr>
          <p:cNvSpPr>
            <a:spLocks noChangeAspect="1"/>
          </p:cNvSpPr>
          <p:nvPr/>
        </p:nvSpPr>
        <p:spPr>
          <a:xfrm>
            <a:off x="1826255" y="2765779"/>
            <a:ext cx="1485345" cy="148534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Top">
              <a:rot lat="20400000" lon="4800000" rev="16380000"/>
            </a:camera>
            <a:lightRig rig="balanced" dir="t"/>
          </a:scene3d>
          <a:sp3d extrusionH="387350">
            <a:extrusionClr>
              <a:schemeClr val="accent4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20BD14-2544-4120-988B-C6D2A887126F}"/>
              </a:ext>
            </a:extLst>
          </p:cNvPr>
          <p:cNvGrpSpPr/>
          <p:nvPr/>
        </p:nvGrpSpPr>
        <p:grpSpPr>
          <a:xfrm>
            <a:off x="4177637" y="2248876"/>
            <a:ext cx="1485345" cy="2002248"/>
            <a:chOff x="4198916" y="2378696"/>
            <a:chExt cx="1485345" cy="2002248"/>
          </a:xfrm>
        </p:grpSpPr>
        <p:sp>
          <p:nvSpPr>
            <p:cNvPr id="6" name="Frame 7">
              <a:extLst>
                <a:ext uri="{FF2B5EF4-FFF2-40B4-BE49-F238E27FC236}">
                  <a16:creationId xmlns:a16="http://schemas.microsoft.com/office/drawing/2014/main" id="{AD857988-BDA9-4701-B0CE-D43938FB1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8916" y="2895599"/>
              <a:ext cx="1485345" cy="14853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400000" lon="4800000" rev="16380000"/>
              </a:camera>
              <a:lightRig rig="balanced" dir="t"/>
            </a:scene3d>
            <a:sp3d extrusionH="38735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Frame 7">
              <a:extLst>
                <a:ext uri="{FF2B5EF4-FFF2-40B4-BE49-F238E27FC236}">
                  <a16:creationId xmlns:a16="http://schemas.microsoft.com/office/drawing/2014/main" id="{D3AC680B-7DDD-48AB-9489-1B5151897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8916" y="2378696"/>
              <a:ext cx="1485345" cy="14853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400000" lon="4800000" rev="16380000"/>
              </a:camera>
              <a:lightRig rig="balanced" dir="t"/>
            </a:scene3d>
            <a:sp3d extrusionH="38735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A248E7-3273-41E0-A2EC-BBDF0E933877}"/>
              </a:ext>
            </a:extLst>
          </p:cNvPr>
          <p:cNvGrpSpPr/>
          <p:nvPr/>
        </p:nvGrpSpPr>
        <p:grpSpPr>
          <a:xfrm>
            <a:off x="6529019" y="1731973"/>
            <a:ext cx="1485345" cy="2519151"/>
            <a:chOff x="6550298" y="1861793"/>
            <a:chExt cx="1485345" cy="2519151"/>
          </a:xfrm>
        </p:grpSpPr>
        <p:sp>
          <p:nvSpPr>
            <p:cNvPr id="9" name="Frame 7">
              <a:extLst>
                <a:ext uri="{FF2B5EF4-FFF2-40B4-BE49-F238E27FC236}">
                  <a16:creationId xmlns:a16="http://schemas.microsoft.com/office/drawing/2014/main" id="{F606E4BF-602F-41EF-8404-311E864DF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298" y="2895599"/>
              <a:ext cx="1485345" cy="14853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400000" lon="4800000" rev="16380000"/>
              </a:camera>
              <a:lightRig rig="balanced" dir="t"/>
            </a:scene3d>
            <a:sp3d extrusionH="387350">
              <a:extrusionClr>
                <a:schemeClr val="accent2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Frame 7">
              <a:extLst>
                <a:ext uri="{FF2B5EF4-FFF2-40B4-BE49-F238E27FC236}">
                  <a16:creationId xmlns:a16="http://schemas.microsoft.com/office/drawing/2014/main" id="{8D038768-573B-4046-BF0C-8A24F8F43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298" y="2378696"/>
              <a:ext cx="1485345" cy="14853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400000" lon="4800000" rev="16380000"/>
              </a:camera>
              <a:lightRig rig="balanced" dir="t"/>
            </a:scene3d>
            <a:sp3d extrusionH="387350">
              <a:extrusionClr>
                <a:schemeClr val="accent2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Frame 7">
              <a:extLst>
                <a:ext uri="{FF2B5EF4-FFF2-40B4-BE49-F238E27FC236}">
                  <a16:creationId xmlns:a16="http://schemas.microsoft.com/office/drawing/2014/main" id="{1BEE139E-D20B-4A00-B02D-2D1D366B2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298" y="1861793"/>
              <a:ext cx="1485345" cy="14853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400000" lon="4800000" rev="16380000"/>
              </a:camera>
              <a:lightRig rig="balanced" dir="t"/>
            </a:scene3d>
            <a:sp3d extrusionH="387350">
              <a:extrusionClr>
                <a:schemeClr val="accent2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8">
            <a:extLst>
              <a:ext uri="{FF2B5EF4-FFF2-40B4-BE49-F238E27FC236}">
                <a16:creationId xmlns:a16="http://schemas.microsoft.com/office/drawing/2014/main" id="{7CEC0020-8DE4-4EE3-991A-2D57940DA769}"/>
              </a:ext>
            </a:extLst>
          </p:cNvPr>
          <p:cNvGrpSpPr/>
          <p:nvPr/>
        </p:nvGrpSpPr>
        <p:grpSpPr>
          <a:xfrm>
            <a:off x="9010649" y="4539825"/>
            <a:ext cx="2136956" cy="1633151"/>
            <a:chOff x="2610996" y="4127491"/>
            <a:chExt cx="809125" cy="16331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18B5E6-DCBA-43F0-A7D4-57A1680C5E7E}"/>
                </a:ext>
              </a:extLst>
            </p:cNvPr>
            <p:cNvSpPr txBox="1"/>
            <p:nvPr/>
          </p:nvSpPr>
          <p:spPr>
            <a:xfrm>
              <a:off x="2610996" y="4560313"/>
              <a:ext cx="8083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FB48CD-CAAF-4D01-AA51-D8AF134863D8}"/>
                </a:ext>
              </a:extLst>
            </p:cNvPr>
            <p:cNvSpPr txBox="1"/>
            <p:nvPr/>
          </p:nvSpPr>
          <p:spPr>
            <a:xfrm>
              <a:off x="2611052" y="4127491"/>
              <a:ext cx="809069" cy="3895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FE2A2009-24DA-4E7B-AF94-01C6B188A8F8}"/>
              </a:ext>
            </a:extLst>
          </p:cNvPr>
          <p:cNvGrpSpPr/>
          <p:nvPr/>
        </p:nvGrpSpPr>
        <p:grpSpPr>
          <a:xfrm>
            <a:off x="1051540" y="4539825"/>
            <a:ext cx="2134810" cy="1633151"/>
            <a:chOff x="2610997" y="4127491"/>
            <a:chExt cx="808313" cy="16331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D681BC-93F7-4375-A369-6679A1BC4CF5}"/>
                </a:ext>
              </a:extLst>
            </p:cNvPr>
            <p:cNvSpPr txBox="1"/>
            <p:nvPr/>
          </p:nvSpPr>
          <p:spPr>
            <a:xfrm>
              <a:off x="2610998" y="4560313"/>
              <a:ext cx="8083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5AF15C-6C86-497A-B131-2ACA70F1AA4A}"/>
                </a:ext>
              </a:extLst>
            </p:cNvPr>
            <p:cNvSpPr txBox="1"/>
            <p:nvPr/>
          </p:nvSpPr>
          <p:spPr>
            <a:xfrm>
              <a:off x="2610997" y="4127491"/>
              <a:ext cx="808312" cy="38951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54">
            <a:extLst>
              <a:ext uri="{FF2B5EF4-FFF2-40B4-BE49-F238E27FC236}">
                <a16:creationId xmlns:a16="http://schemas.microsoft.com/office/drawing/2014/main" id="{949097F1-0CDA-4444-95C2-3C7406D010F6}"/>
              </a:ext>
            </a:extLst>
          </p:cNvPr>
          <p:cNvGrpSpPr/>
          <p:nvPr/>
        </p:nvGrpSpPr>
        <p:grpSpPr>
          <a:xfrm>
            <a:off x="6357614" y="4539825"/>
            <a:ext cx="2134813" cy="1633151"/>
            <a:chOff x="2611561" y="4127491"/>
            <a:chExt cx="816007" cy="16331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0CA3C-D5DB-425D-965A-C522E82CFCDB}"/>
                </a:ext>
              </a:extLst>
            </p:cNvPr>
            <p:cNvSpPr txBox="1"/>
            <p:nvPr/>
          </p:nvSpPr>
          <p:spPr>
            <a:xfrm>
              <a:off x="2611561" y="4560313"/>
              <a:ext cx="816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780AAE-E7F3-49E5-9D8D-D15BB37EDE4D}"/>
                </a:ext>
              </a:extLst>
            </p:cNvPr>
            <p:cNvSpPr txBox="1"/>
            <p:nvPr/>
          </p:nvSpPr>
          <p:spPr>
            <a:xfrm>
              <a:off x="2611562" y="4127491"/>
              <a:ext cx="816006" cy="3895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7">
            <a:extLst>
              <a:ext uri="{FF2B5EF4-FFF2-40B4-BE49-F238E27FC236}">
                <a16:creationId xmlns:a16="http://schemas.microsoft.com/office/drawing/2014/main" id="{612910A2-8A78-42C6-B9E1-8F08B1ECA5F1}"/>
              </a:ext>
            </a:extLst>
          </p:cNvPr>
          <p:cNvGrpSpPr/>
          <p:nvPr/>
        </p:nvGrpSpPr>
        <p:grpSpPr>
          <a:xfrm>
            <a:off x="3704577" y="4539825"/>
            <a:ext cx="2134813" cy="1633151"/>
            <a:chOff x="2611561" y="4127491"/>
            <a:chExt cx="816007" cy="16331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C1B2A8-9361-45D8-BE32-2BDD8B8098E5}"/>
                </a:ext>
              </a:extLst>
            </p:cNvPr>
            <p:cNvSpPr txBox="1"/>
            <p:nvPr/>
          </p:nvSpPr>
          <p:spPr>
            <a:xfrm>
              <a:off x="2611561" y="4560313"/>
              <a:ext cx="816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C75B71-8CC9-42F8-B1E8-3B2AD00B3A0B}"/>
                </a:ext>
              </a:extLst>
            </p:cNvPr>
            <p:cNvSpPr txBox="1"/>
            <p:nvPr/>
          </p:nvSpPr>
          <p:spPr>
            <a:xfrm>
              <a:off x="2611562" y="4127491"/>
              <a:ext cx="816006" cy="38951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840221-B566-4FCB-8C4A-CA965C2F8448}"/>
              </a:ext>
            </a:extLst>
          </p:cNvPr>
          <p:cNvGrpSpPr/>
          <p:nvPr/>
        </p:nvGrpSpPr>
        <p:grpSpPr>
          <a:xfrm>
            <a:off x="8880401" y="1215070"/>
            <a:ext cx="1485345" cy="3036054"/>
            <a:chOff x="8901680" y="1344890"/>
            <a:chExt cx="1485345" cy="3036054"/>
          </a:xfrm>
        </p:grpSpPr>
        <p:sp>
          <p:nvSpPr>
            <p:cNvPr id="25" name="Frame 7">
              <a:extLst>
                <a:ext uri="{FF2B5EF4-FFF2-40B4-BE49-F238E27FC236}">
                  <a16:creationId xmlns:a16="http://schemas.microsoft.com/office/drawing/2014/main" id="{18A4DC4D-169C-48E7-A7E6-6FDFB6AE7A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1680" y="2895599"/>
              <a:ext cx="1485345" cy="1485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400000" lon="4800000" rev="16380000"/>
              </a:camera>
              <a:lightRig rig="balanced" dir="t"/>
            </a:scene3d>
            <a:sp3d extrusionH="387350" prstMaterial="plastic">
              <a:extrusionClr>
                <a:schemeClr val="accent1">
                  <a:lumMod val="75000"/>
                </a:schemeClr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ame 7">
              <a:extLst>
                <a:ext uri="{FF2B5EF4-FFF2-40B4-BE49-F238E27FC236}">
                  <a16:creationId xmlns:a16="http://schemas.microsoft.com/office/drawing/2014/main" id="{DB92C076-0035-4381-BB3A-972DCD579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1680" y="2378696"/>
              <a:ext cx="1485345" cy="1485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400000" lon="4800000" rev="16380000"/>
              </a:camera>
              <a:lightRig rig="balanced" dir="t"/>
            </a:scene3d>
            <a:sp3d extrusionH="387350" prstMaterial="plastic">
              <a:extrusionClr>
                <a:schemeClr val="accent1">
                  <a:lumMod val="75000"/>
                </a:schemeClr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ame 7">
              <a:extLst>
                <a:ext uri="{FF2B5EF4-FFF2-40B4-BE49-F238E27FC236}">
                  <a16:creationId xmlns:a16="http://schemas.microsoft.com/office/drawing/2014/main" id="{9A049959-6E2F-4F3F-BE8B-39E32D882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1680" y="1861793"/>
              <a:ext cx="1485345" cy="1485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400000" lon="4800000" rev="16380000"/>
              </a:camera>
              <a:lightRig rig="balanced" dir="t"/>
            </a:scene3d>
            <a:sp3d extrusionH="387350" prstMaterial="plastic">
              <a:extrusionClr>
                <a:schemeClr val="accent1">
                  <a:lumMod val="75000"/>
                </a:schemeClr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ame 7">
              <a:extLst>
                <a:ext uri="{FF2B5EF4-FFF2-40B4-BE49-F238E27FC236}">
                  <a16:creationId xmlns:a16="http://schemas.microsoft.com/office/drawing/2014/main" id="{3EE5D522-C636-4D42-AE6E-AB360CD69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1680" y="1344890"/>
              <a:ext cx="1485345" cy="1485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400000" lon="4800000" rev="16380000"/>
              </a:camera>
              <a:lightRig rig="balanced" dir="t"/>
            </a:scene3d>
            <a:sp3d extrusionH="387350" prstMaterial="plastic">
              <a:extrusionClr>
                <a:schemeClr val="accent1">
                  <a:lumMod val="75000"/>
                </a:schemeClr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6EF3EA9-2624-4144-986C-C75BA45BE4D4}"/>
              </a:ext>
            </a:extLst>
          </p:cNvPr>
          <p:cNvGrpSpPr/>
          <p:nvPr/>
        </p:nvGrpSpPr>
        <p:grpSpPr>
          <a:xfrm flipV="1">
            <a:off x="4094452" y="1935212"/>
            <a:ext cx="4003099" cy="3999282"/>
            <a:chOff x="3451676" y="2780928"/>
            <a:chExt cx="2208395" cy="2206289"/>
          </a:xfrm>
        </p:grpSpPr>
        <p:sp>
          <p:nvSpPr>
            <p:cNvPr id="4" name="Up Arrow Callout 4">
              <a:extLst>
                <a:ext uri="{FF2B5EF4-FFF2-40B4-BE49-F238E27FC236}">
                  <a16:creationId xmlns:a16="http://schemas.microsoft.com/office/drawing/2014/main" id="{3EB61907-4778-423A-90F1-66BC3FC6435F}"/>
                </a:ext>
              </a:extLst>
            </p:cNvPr>
            <p:cNvSpPr/>
            <p:nvPr/>
          </p:nvSpPr>
          <p:spPr>
            <a:xfrm rot="5400000">
              <a:off x="4745671" y="3754682"/>
              <a:ext cx="914400" cy="914400"/>
            </a:xfrm>
            <a:prstGeom prst="up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Up Arrow Callout 5">
              <a:extLst>
                <a:ext uri="{FF2B5EF4-FFF2-40B4-BE49-F238E27FC236}">
                  <a16:creationId xmlns:a16="http://schemas.microsoft.com/office/drawing/2014/main" id="{7BC72E5E-E926-43EF-BF44-63D6ED196C5E}"/>
                </a:ext>
              </a:extLst>
            </p:cNvPr>
            <p:cNvSpPr/>
            <p:nvPr/>
          </p:nvSpPr>
          <p:spPr>
            <a:xfrm rot="10800000">
              <a:off x="3779913" y="4072817"/>
              <a:ext cx="914400" cy="914400"/>
            </a:xfrm>
            <a:prstGeom prst="up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Up Arrow Callout 6">
              <a:extLst>
                <a:ext uri="{FF2B5EF4-FFF2-40B4-BE49-F238E27FC236}">
                  <a16:creationId xmlns:a16="http://schemas.microsoft.com/office/drawing/2014/main" id="{EB269B02-44E9-42FE-83FD-C737EDB2C20E}"/>
                </a:ext>
              </a:extLst>
            </p:cNvPr>
            <p:cNvSpPr/>
            <p:nvPr/>
          </p:nvSpPr>
          <p:spPr>
            <a:xfrm rot="16200000">
              <a:off x="3451676" y="3102311"/>
              <a:ext cx="914400" cy="914400"/>
            </a:xfrm>
            <a:prstGeom prst="up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Up Arrow Callout 7">
              <a:extLst>
                <a:ext uri="{FF2B5EF4-FFF2-40B4-BE49-F238E27FC236}">
                  <a16:creationId xmlns:a16="http://schemas.microsoft.com/office/drawing/2014/main" id="{AC7ADEF1-B30F-4786-AE73-A9904E51887C}"/>
                </a:ext>
              </a:extLst>
            </p:cNvPr>
            <p:cNvSpPr/>
            <p:nvPr/>
          </p:nvSpPr>
          <p:spPr>
            <a:xfrm>
              <a:off x="4427829" y="2780928"/>
              <a:ext cx="914400" cy="914400"/>
            </a:xfrm>
            <a:prstGeom prst="upArrow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Oval 10">
            <a:extLst>
              <a:ext uri="{FF2B5EF4-FFF2-40B4-BE49-F238E27FC236}">
                <a16:creationId xmlns:a16="http://schemas.microsoft.com/office/drawing/2014/main" id="{FD48FB67-BCCA-440A-B173-470CA8599077}"/>
              </a:ext>
            </a:extLst>
          </p:cNvPr>
          <p:cNvSpPr/>
          <p:nvPr/>
        </p:nvSpPr>
        <p:spPr>
          <a:xfrm>
            <a:off x="6174057" y="4529842"/>
            <a:ext cx="345782" cy="409764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" name="Isosceles Triangle 22">
            <a:extLst>
              <a:ext uri="{FF2B5EF4-FFF2-40B4-BE49-F238E27FC236}">
                <a16:creationId xmlns:a16="http://schemas.microsoft.com/office/drawing/2014/main" id="{FC22C4A7-A278-41D7-9F1D-EA48CE30C767}"/>
              </a:ext>
            </a:extLst>
          </p:cNvPr>
          <p:cNvSpPr/>
          <p:nvPr/>
        </p:nvSpPr>
        <p:spPr>
          <a:xfrm rot="19800000">
            <a:off x="5021062" y="2787576"/>
            <a:ext cx="433574" cy="433500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CCF9875A-0C31-447A-8C6F-B9403099332A}"/>
              </a:ext>
            </a:extLst>
          </p:cNvPr>
          <p:cNvSpPr/>
          <p:nvPr/>
        </p:nvSpPr>
        <p:spPr>
          <a:xfrm rot="20700000">
            <a:off x="4999986" y="3950748"/>
            <a:ext cx="475728" cy="41694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1" name="Pie 2">
            <a:extLst>
              <a:ext uri="{FF2B5EF4-FFF2-40B4-BE49-F238E27FC236}">
                <a16:creationId xmlns:a16="http://schemas.microsoft.com/office/drawing/2014/main" id="{654119A5-656E-4FC8-8FB8-C55AB16410F7}"/>
              </a:ext>
            </a:extLst>
          </p:cNvPr>
          <p:cNvSpPr/>
          <p:nvPr/>
        </p:nvSpPr>
        <p:spPr>
          <a:xfrm>
            <a:off x="6889320" y="2817764"/>
            <a:ext cx="379478" cy="373123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7B05C-AD39-42F2-AF1C-D222E789E987}"/>
              </a:ext>
            </a:extLst>
          </p:cNvPr>
          <p:cNvSpPr txBox="1"/>
          <p:nvPr/>
        </p:nvSpPr>
        <p:spPr>
          <a:xfrm>
            <a:off x="6801149" y="4765631"/>
            <a:ext cx="59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6FCEA-8EFF-4E0C-9943-565C70807C70}"/>
              </a:ext>
            </a:extLst>
          </p:cNvPr>
          <p:cNvSpPr txBox="1"/>
          <p:nvPr/>
        </p:nvSpPr>
        <p:spPr>
          <a:xfrm>
            <a:off x="6813781" y="3633048"/>
            <a:ext cx="59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3710D-8F1F-47F6-B235-DD86B4F55152}"/>
              </a:ext>
            </a:extLst>
          </p:cNvPr>
          <p:cNvSpPr txBox="1"/>
          <p:nvPr/>
        </p:nvSpPr>
        <p:spPr>
          <a:xfrm>
            <a:off x="5683383" y="3087854"/>
            <a:ext cx="59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A481C-B2EF-492F-98F3-5CB6E9484832}"/>
              </a:ext>
            </a:extLst>
          </p:cNvPr>
          <p:cNvSpPr txBox="1"/>
          <p:nvPr/>
        </p:nvSpPr>
        <p:spPr>
          <a:xfrm>
            <a:off x="5087603" y="4765631"/>
            <a:ext cx="59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69F32D-D63A-48D0-BD6B-01E615F35DAA}"/>
              </a:ext>
            </a:extLst>
          </p:cNvPr>
          <p:cNvGrpSpPr/>
          <p:nvPr/>
        </p:nvGrpSpPr>
        <p:grpSpPr>
          <a:xfrm>
            <a:off x="862014" y="1822164"/>
            <a:ext cx="3190459" cy="1292662"/>
            <a:chOff x="5600058" y="1433695"/>
            <a:chExt cx="2840830" cy="9196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19DCEB-2EBB-4C03-8762-5983F38E7834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FBA2A0-54CA-48C7-8FD7-79E44FF03EBF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72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A4D9EB-3C64-41B8-8A58-2EEB6F26300B}"/>
              </a:ext>
            </a:extLst>
          </p:cNvPr>
          <p:cNvGrpSpPr/>
          <p:nvPr/>
        </p:nvGrpSpPr>
        <p:grpSpPr>
          <a:xfrm>
            <a:off x="862014" y="4784302"/>
            <a:ext cx="3190459" cy="1292662"/>
            <a:chOff x="5600058" y="1433695"/>
            <a:chExt cx="2840830" cy="9196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A34A0B-92F7-4677-80D4-16785256840E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CD2DDB-E953-49DB-822F-3FEA53AAE974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E826B-5F59-4A1F-BAD4-2EFD33DE4418}"/>
              </a:ext>
            </a:extLst>
          </p:cNvPr>
          <p:cNvGrpSpPr/>
          <p:nvPr/>
        </p:nvGrpSpPr>
        <p:grpSpPr>
          <a:xfrm>
            <a:off x="8139528" y="4784302"/>
            <a:ext cx="3190459" cy="1292662"/>
            <a:chOff x="5600058" y="1433695"/>
            <a:chExt cx="2840830" cy="9196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0CD0AA-67C5-49BF-975D-51A9FC94B245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92312A-5ADC-4E84-84E8-A12793F394B3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A6BF53-73F2-46F7-ACEC-6B14C64246B9}"/>
              </a:ext>
            </a:extLst>
          </p:cNvPr>
          <p:cNvGrpSpPr/>
          <p:nvPr/>
        </p:nvGrpSpPr>
        <p:grpSpPr>
          <a:xfrm>
            <a:off x="8139528" y="1822162"/>
            <a:ext cx="3190459" cy="1292662"/>
            <a:chOff x="5600058" y="1433695"/>
            <a:chExt cx="2840830" cy="9196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0E9077-844D-4BC2-95A0-6F6D918F654B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6D707-C729-4B52-BE07-6EA8A5EB6D89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34D3B-76A6-4553-A3BB-EF46B9BE6E43}"/>
              </a:ext>
            </a:extLst>
          </p:cNvPr>
          <p:cNvSpPr txBox="1"/>
          <p:nvPr/>
        </p:nvSpPr>
        <p:spPr>
          <a:xfrm>
            <a:off x="776996" y="50700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 Professional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직사각형 31">
            <a:extLst>
              <a:ext uri="{FF2B5EF4-FFF2-40B4-BE49-F238E27FC236}">
                <a16:creationId xmlns:a16="http://schemas.microsoft.com/office/drawing/2014/main" id="{F6F5A2D6-1B92-4544-BA52-1D756B821E37}"/>
              </a:ext>
            </a:extLst>
          </p:cNvPr>
          <p:cNvSpPr/>
          <p:nvPr/>
        </p:nvSpPr>
        <p:spPr>
          <a:xfrm flipH="1">
            <a:off x="776996" y="212011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32">
            <a:extLst>
              <a:ext uri="{FF2B5EF4-FFF2-40B4-BE49-F238E27FC236}">
                <a16:creationId xmlns:a16="http://schemas.microsoft.com/office/drawing/2014/main" id="{9FF59392-8BD8-475D-A820-7C739C56AD68}"/>
              </a:ext>
            </a:extLst>
          </p:cNvPr>
          <p:cNvSpPr/>
          <p:nvPr/>
        </p:nvSpPr>
        <p:spPr>
          <a:xfrm flipH="1">
            <a:off x="776996" y="249618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33">
            <a:extLst>
              <a:ext uri="{FF2B5EF4-FFF2-40B4-BE49-F238E27FC236}">
                <a16:creationId xmlns:a16="http://schemas.microsoft.com/office/drawing/2014/main" id="{5220D239-5F7F-470D-9870-373B88C67DC9}"/>
              </a:ext>
            </a:extLst>
          </p:cNvPr>
          <p:cNvSpPr/>
          <p:nvPr/>
        </p:nvSpPr>
        <p:spPr>
          <a:xfrm flipH="1">
            <a:off x="776996" y="2872260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61">
            <a:extLst>
              <a:ext uri="{FF2B5EF4-FFF2-40B4-BE49-F238E27FC236}">
                <a16:creationId xmlns:a16="http://schemas.microsoft.com/office/drawing/2014/main" id="{A060D5AF-F661-4270-BAF9-1BF1386D7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529269"/>
              </p:ext>
            </p:extLst>
          </p:nvPr>
        </p:nvGraphicFramePr>
        <p:xfrm>
          <a:off x="3450447" y="2908570"/>
          <a:ext cx="7765543" cy="2207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00E0FFD-B9E5-498E-AFB0-550692254FE5}"/>
              </a:ext>
            </a:extLst>
          </p:cNvPr>
          <p:cNvGrpSpPr/>
          <p:nvPr/>
        </p:nvGrpSpPr>
        <p:grpSpPr>
          <a:xfrm flipV="1">
            <a:off x="-3" y="2178427"/>
            <a:ext cx="3606134" cy="3667345"/>
            <a:chOff x="2694559" y="1822560"/>
            <a:chExt cx="3606134" cy="3667345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CA730C16-05EA-4FF5-A6D0-B300E48C455A}"/>
                </a:ext>
              </a:extLst>
            </p:cNvPr>
            <p:cNvSpPr/>
            <p:nvPr/>
          </p:nvSpPr>
          <p:spPr>
            <a:xfrm>
              <a:off x="2694559" y="1822560"/>
              <a:ext cx="2493077" cy="847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8DE437E6-86B9-4D23-A07A-2A72E7B87429}"/>
                </a:ext>
              </a:extLst>
            </p:cNvPr>
            <p:cNvSpPr/>
            <p:nvPr/>
          </p:nvSpPr>
          <p:spPr>
            <a:xfrm>
              <a:off x="2694560" y="2762028"/>
              <a:ext cx="2493077" cy="8471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82C815E7-02BB-4764-AAD0-352246907865}"/>
                </a:ext>
              </a:extLst>
            </p:cNvPr>
            <p:cNvSpPr/>
            <p:nvPr/>
          </p:nvSpPr>
          <p:spPr>
            <a:xfrm>
              <a:off x="2694561" y="3701496"/>
              <a:ext cx="2493077" cy="8471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A343F914-E3EC-4E6D-9193-2D8D23CF36B5}"/>
                </a:ext>
              </a:extLst>
            </p:cNvPr>
            <p:cNvSpPr/>
            <p:nvPr/>
          </p:nvSpPr>
          <p:spPr>
            <a:xfrm>
              <a:off x="2694562" y="4640964"/>
              <a:ext cx="2493077" cy="847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9A9B9370-49EA-4006-ACD6-B69F1C84C3E8}"/>
                </a:ext>
              </a:extLst>
            </p:cNvPr>
            <p:cNvSpPr/>
            <p:nvPr/>
          </p:nvSpPr>
          <p:spPr>
            <a:xfrm>
              <a:off x="5187637" y="1822561"/>
              <a:ext cx="1113056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09966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09966" y="897874"/>
                  </a:lnTo>
                  <a:cubicBezTo>
                    <a:pt x="1110884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30">
              <a:extLst>
                <a:ext uri="{FF2B5EF4-FFF2-40B4-BE49-F238E27FC236}">
                  <a16:creationId xmlns:a16="http://schemas.microsoft.com/office/drawing/2014/main" id="{32799E0F-2991-4434-AA99-EBF8D9FB0072}"/>
                </a:ext>
              </a:extLst>
            </p:cNvPr>
            <p:cNvSpPr/>
            <p:nvPr/>
          </p:nvSpPr>
          <p:spPr>
            <a:xfrm>
              <a:off x="5187637" y="2762029"/>
              <a:ext cx="1110566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9">
              <a:extLst>
                <a:ext uri="{FF2B5EF4-FFF2-40B4-BE49-F238E27FC236}">
                  <a16:creationId xmlns:a16="http://schemas.microsoft.com/office/drawing/2014/main" id="{7813D902-8A92-40B7-BA58-060E29C42631}"/>
                </a:ext>
              </a:extLst>
            </p:cNvPr>
            <p:cNvSpPr/>
            <p:nvPr/>
          </p:nvSpPr>
          <p:spPr>
            <a:xfrm flipV="1">
              <a:off x="5185147" y="4158015"/>
              <a:ext cx="1113056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12385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12385" y="897874"/>
                  </a:lnTo>
                  <a:cubicBezTo>
                    <a:pt x="1113303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85868A69-2A52-4159-BF17-975D9B12ADC4}"/>
                </a:ext>
              </a:extLst>
            </p:cNvPr>
            <p:cNvSpPr/>
            <p:nvPr/>
          </p:nvSpPr>
          <p:spPr>
            <a:xfrm flipV="1">
              <a:off x="5185147" y="3678500"/>
              <a:ext cx="1110566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14A38C-AC20-4D14-BBC6-816455D44BB8}"/>
              </a:ext>
            </a:extLst>
          </p:cNvPr>
          <p:cNvSpPr/>
          <p:nvPr/>
        </p:nvSpPr>
        <p:spPr>
          <a:xfrm>
            <a:off x="3610879" y="5422197"/>
            <a:ext cx="7498109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5B15C4-7A26-4A80-BE22-71A33928632D}"/>
              </a:ext>
            </a:extLst>
          </p:cNvPr>
          <p:cNvSpPr/>
          <p:nvPr/>
        </p:nvSpPr>
        <p:spPr>
          <a:xfrm>
            <a:off x="3610878" y="5170197"/>
            <a:ext cx="36000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B8510-1D9C-4FEE-9595-42D1C0BF7EF2}"/>
              </a:ext>
            </a:extLst>
          </p:cNvPr>
          <p:cNvSpPr/>
          <p:nvPr/>
        </p:nvSpPr>
        <p:spPr>
          <a:xfrm>
            <a:off x="11072988" y="5170197"/>
            <a:ext cx="36000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8E0763-96B1-4EFC-AE15-EBF6714659CF}"/>
              </a:ext>
            </a:extLst>
          </p:cNvPr>
          <p:cNvSpPr/>
          <p:nvPr/>
        </p:nvSpPr>
        <p:spPr>
          <a:xfrm>
            <a:off x="4357089" y="5314197"/>
            <a:ext cx="36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2DA24D-6899-434A-83A0-90FD780DC52E}"/>
              </a:ext>
            </a:extLst>
          </p:cNvPr>
          <p:cNvSpPr/>
          <p:nvPr/>
        </p:nvSpPr>
        <p:spPr>
          <a:xfrm>
            <a:off x="5103300" y="5170197"/>
            <a:ext cx="36000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672344-DF2E-4932-8FCD-2FAEDC93D9B8}"/>
              </a:ext>
            </a:extLst>
          </p:cNvPr>
          <p:cNvSpPr/>
          <p:nvPr/>
        </p:nvSpPr>
        <p:spPr>
          <a:xfrm>
            <a:off x="5849511" y="5314197"/>
            <a:ext cx="36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10993B-920C-477A-878F-ADB8BB61D825}"/>
              </a:ext>
            </a:extLst>
          </p:cNvPr>
          <p:cNvSpPr/>
          <p:nvPr/>
        </p:nvSpPr>
        <p:spPr>
          <a:xfrm>
            <a:off x="6595722" y="5170197"/>
            <a:ext cx="36000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CCFF09-23DD-4864-949E-5585BFD53E57}"/>
              </a:ext>
            </a:extLst>
          </p:cNvPr>
          <p:cNvSpPr/>
          <p:nvPr/>
        </p:nvSpPr>
        <p:spPr>
          <a:xfrm>
            <a:off x="7341933" y="5314197"/>
            <a:ext cx="36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AC4B80-8213-49B1-8E29-3C1B42475C34}"/>
              </a:ext>
            </a:extLst>
          </p:cNvPr>
          <p:cNvSpPr/>
          <p:nvPr/>
        </p:nvSpPr>
        <p:spPr>
          <a:xfrm>
            <a:off x="8088144" y="5170197"/>
            <a:ext cx="36000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4E16B7-373E-4093-9C9D-3D641228665E}"/>
              </a:ext>
            </a:extLst>
          </p:cNvPr>
          <p:cNvSpPr/>
          <p:nvPr/>
        </p:nvSpPr>
        <p:spPr>
          <a:xfrm>
            <a:off x="8834355" y="5314197"/>
            <a:ext cx="36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361E50-7127-427E-BCBC-1D1B5539DBF4}"/>
              </a:ext>
            </a:extLst>
          </p:cNvPr>
          <p:cNvSpPr/>
          <p:nvPr/>
        </p:nvSpPr>
        <p:spPr>
          <a:xfrm>
            <a:off x="9580566" y="5170197"/>
            <a:ext cx="36000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2DA31D-7BF9-460D-85D1-291B54663F6D}"/>
              </a:ext>
            </a:extLst>
          </p:cNvPr>
          <p:cNvSpPr/>
          <p:nvPr/>
        </p:nvSpPr>
        <p:spPr>
          <a:xfrm>
            <a:off x="10326777" y="5314197"/>
            <a:ext cx="36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Straight Connector 39">
            <a:extLst>
              <a:ext uri="{FF2B5EF4-FFF2-40B4-BE49-F238E27FC236}">
                <a16:creationId xmlns:a16="http://schemas.microsoft.com/office/drawing/2014/main" id="{3FBA0789-03FB-40F8-ABFE-7123A7FF24AA}"/>
              </a:ext>
            </a:extLst>
          </p:cNvPr>
          <p:cNvCxnSpPr>
            <a:cxnSpLocks/>
          </p:cNvCxnSpPr>
          <p:nvPr/>
        </p:nvCxnSpPr>
        <p:spPr>
          <a:xfrm>
            <a:off x="7333218" y="2484667"/>
            <a:ext cx="0" cy="144000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9">
            <a:extLst>
              <a:ext uri="{FF2B5EF4-FFF2-40B4-BE49-F238E27FC236}">
                <a16:creationId xmlns:a16="http://schemas.microsoft.com/office/drawing/2014/main" id="{DBC63C2C-A6FD-43EE-AB0C-DF3E0BADDCC1}"/>
              </a:ext>
            </a:extLst>
          </p:cNvPr>
          <p:cNvCxnSpPr>
            <a:cxnSpLocks/>
          </p:cNvCxnSpPr>
          <p:nvPr/>
        </p:nvCxnSpPr>
        <p:spPr>
          <a:xfrm>
            <a:off x="5450087" y="2031423"/>
            <a:ext cx="0" cy="1439694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9">
            <a:extLst>
              <a:ext uri="{FF2B5EF4-FFF2-40B4-BE49-F238E27FC236}">
                <a16:creationId xmlns:a16="http://schemas.microsoft.com/office/drawing/2014/main" id="{AC02BD46-47B4-46B1-AF97-20514FFBF5E6}"/>
              </a:ext>
            </a:extLst>
          </p:cNvPr>
          <p:cNvCxnSpPr>
            <a:cxnSpLocks/>
          </p:cNvCxnSpPr>
          <p:nvPr/>
        </p:nvCxnSpPr>
        <p:spPr>
          <a:xfrm>
            <a:off x="10245823" y="3466303"/>
            <a:ext cx="0" cy="144000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9">
            <a:extLst>
              <a:ext uri="{FF2B5EF4-FFF2-40B4-BE49-F238E27FC236}">
                <a16:creationId xmlns:a16="http://schemas.microsoft.com/office/drawing/2014/main" id="{7E9CD0B4-C163-49A9-9B52-B40183DA8557}"/>
              </a:ext>
            </a:extLst>
          </p:cNvPr>
          <p:cNvCxnSpPr>
            <a:cxnSpLocks/>
          </p:cNvCxnSpPr>
          <p:nvPr/>
        </p:nvCxnSpPr>
        <p:spPr>
          <a:xfrm>
            <a:off x="8968256" y="2971331"/>
            <a:ext cx="0" cy="144000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D63894-EF10-4335-868A-CC7B2079465E}"/>
              </a:ext>
            </a:extLst>
          </p:cNvPr>
          <p:cNvSpPr txBox="1"/>
          <p:nvPr/>
        </p:nvSpPr>
        <p:spPr>
          <a:xfrm>
            <a:off x="3736467" y="2115335"/>
            <a:ext cx="15237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37679E-9552-41FB-9855-0FAB7DE8EC84}"/>
              </a:ext>
            </a:extLst>
          </p:cNvPr>
          <p:cNvSpPr txBox="1"/>
          <p:nvPr/>
        </p:nvSpPr>
        <p:spPr>
          <a:xfrm>
            <a:off x="5635866" y="2601999"/>
            <a:ext cx="15237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48E911-6260-4C09-89AF-45E48FF9CBDB}"/>
              </a:ext>
            </a:extLst>
          </p:cNvPr>
          <p:cNvSpPr txBox="1"/>
          <p:nvPr/>
        </p:nvSpPr>
        <p:spPr>
          <a:xfrm>
            <a:off x="7333218" y="3140985"/>
            <a:ext cx="15237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DCCF6B-1E9D-4F3A-AFB1-412E8BB9F4E0}"/>
              </a:ext>
            </a:extLst>
          </p:cNvPr>
          <p:cNvSpPr txBox="1"/>
          <p:nvPr/>
        </p:nvSpPr>
        <p:spPr>
          <a:xfrm>
            <a:off x="10371030" y="3597490"/>
            <a:ext cx="124721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E6F767-A122-4405-BA1B-87A791F819B8}"/>
              </a:ext>
            </a:extLst>
          </p:cNvPr>
          <p:cNvSpPr txBox="1"/>
          <p:nvPr/>
        </p:nvSpPr>
        <p:spPr>
          <a:xfrm flipH="1">
            <a:off x="657649" y="2392291"/>
            <a:ext cx="1664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3189B1-853F-402E-BA71-473A56795CAD}"/>
              </a:ext>
            </a:extLst>
          </p:cNvPr>
          <p:cNvSpPr txBox="1"/>
          <p:nvPr/>
        </p:nvSpPr>
        <p:spPr>
          <a:xfrm flipH="1">
            <a:off x="657649" y="3333212"/>
            <a:ext cx="1664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85511C-FA36-4230-96B1-245C283AA45A}"/>
              </a:ext>
            </a:extLst>
          </p:cNvPr>
          <p:cNvSpPr txBox="1"/>
          <p:nvPr/>
        </p:nvSpPr>
        <p:spPr>
          <a:xfrm flipH="1">
            <a:off x="657649" y="4274133"/>
            <a:ext cx="1664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EB961-E991-42D2-AB05-B552E62FD23D}"/>
              </a:ext>
            </a:extLst>
          </p:cNvPr>
          <p:cNvSpPr txBox="1"/>
          <p:nvPr/>
        </p:nvSpPr>
        <p:spPr>
          <a:xfrm flipH="1">
            <a:off x="657649" y="5215053"/>
            <a:ext cx="1664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0" name="Oval 84">
            <a:extLst>
              <a:ext uri="{FF2B5EF4-FFF2-40B4-BE49-F238E27FC236}">
                <a16:creationId xmlns:a16="http://schemas.microsoft.com/office/drawing/2014/main" id="{C042025E-E383-4076-A549-F786E0F1F429}"/>
              </a:ext>
            </a:extLst>
          </p:cNvPr>
          <p:cNvSpPr/>
          <p:nvPr/>
        </p:nvSpPr>
        <p:spPr>
          <a:xfrm>
            <a:off x="5524574" y="3278702"/>
            <a:ext cx="5212085" cy="7244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Oval 84">
            <a:extLst>
              <a:ext uri="{FF2B5EF4-FFF2-40B4-BE49-F238E27FC236}">
                <a16:creationId xmlns:a16="http://schemas.microsoft.com/office/drawing/2014/main" id="{B48D67C3-A927-4923-8253-838F035F77A5}"/>
              </a:ext>
            </a:extLst>
          </p:cNvPr>
          <p:cNvSpPr/>
          <p:nvPr/>
        </p:nvSpPr>
        <p:spPr>
          <a:xfrm>
            <a:off x="1499737" y="3278702"/>
            <a:ext cx="5212085" cy="7244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7BF4EA-2A5B-465A-9A14-44D45320F49C}"/>
              </a:ext>
            </a:extLst>
          </p:cNvPr>
          <p:cNvSpPr/>
          <p:nvPr/>
        </p:nvSpPr>
        <p:spPr>
          <a:xfrm>
            <a:off x="6096000" y="3872261"/>
            <a:ext cx="6096000" cy="69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B925C74-1FA4-4EBB-B45F-159D7507888A}"/>
              </a:ext>
            </a:extLst>
          </p:cNvPr>
          <p:cNvGrpSpPr/>
          <p:nvPr/>
        </p:nvGrpSpPr>
        <p:grpSpPr>
          <a:xfrm>
            <a:off x="2732762" y="2395894"/>
            <a:ext cx="2114435" cy="1269988"/>
            <a:chOff x="3562465" y="325672"/>
            <a:chExt cx="2829439" cy="1699439"/>
          </a:xfrm>
        </p:grpSpPr>
        <p:grpSp>
          <p:nvGrpSpPr>
            <p:cNvPr id="54" name="Group 323">
              <a:extLst>
                <a:ext uri="{FF2B5EF4-FFF2-40B4-BE49-F238E27FC236}">
                  <a16:creationId xmlns:a16="http://schemas.microsoft.com/office/drawing/2014/main" id="{616AC9B8-62D6-494B-BF8A-6D77A1CD5174}"/>
                </a:ext>
              </a:extLst>
            </p:cNvPr>
            <p:cNvGrpSpPr/>
            <p:nvPr/>
          </p:nvGrpSpPr>
          <p:grpSpPr>
            <a:xfrm rot="21263495">
              <a:off x="4527053" y="325672"/>
              <a:ext cx="1783697" cy="1006997"/>
              <a:chOff x="2147294" y="3598912"/>
              <a:chExt cx="3068361" cy="1732263"/>
            </a:xfrm>
          </p:grpSpPr>
          <p:grpSp>
            <p:nvGrpSpPr>
              <p:cNvPr id="67" name="Graphic 8">
                <a:extLst>
                  <a:ext uri="{FF2B5EF4-FFF2-40B4-BE49-F238E27FC236}">
                    <a16:creationId xmlns:a16="http://schemas.microsoft.com/office/drawing/2014/main" id="{B13271FD-E028-465A-AB26-35DF53F3ADA2}"/>
                  </a:ext>
                </a:extLst>
              </p:cNvPr>
              <p:cNvGrpSpPr/>
              <p:nvPr/>
            </p:nvGrpSpPr>
            <p:grpSpPr>
              <a:xfrm>
                <a:off x="2994161" y="3625915"/>
                <a:ext cx="1315990" cy="1687823"/>
                <a:chOff x="5438810" y="2586043"/>
                <a:chExt cx="1315990" cy="1687823"/>
              </a:xfrm>
            </p:grpSpPr>
            <p:sp>
              <p:nvSpPr>
                <p:cNvPr id="78" name="Freeform: Shape 335">
                  <a:extLst>
                    <a:ext uri="{FF2B5EF4-FFF2-40B4-BE49-F238E27FC236}">
                      <a16:creationId xmlns:a16="http://schemas.microsoft.com/office/drawing/2014/main" id="{A8235DDD-77B0-4552-9AD2-313A3A3B2735}"/>
                    </a:ext>
                  </a:extLst>
                </p:cNvPr>
                <p:cNvSpPr/>
                <p:nvPr/>
              </p:nvSpPr>
              <p:spPr>
                <a:xfrm>
                  <a:off x="5438810" y="2586043"/>
                  <a:ext cx="1315990" cy="1687823"/>
                </a:xfrm>
                <a:custGeom>
                  <a:avLst/>
                  <a:gdLst>
                    <a:gd name="connsiteX0" fmla="*/ 1315843 w 1315990"/>
                    <a:gd name="connsiteY0" fmla="*/ 1480178 h 1687823"/>
                    <a:gd name="connsiteX1" fmla="*/ 1260979 w 1315990"/>
                    <a:gd name="connsiteY1" fmla="*/ 1162424 h 1687823"/>
                    <a:gd name="connsiteX2" fmla="*/ 1076765 w 1315990"/>
                    <a:gd name="connsiteY2" fmla="*/ 699414 h 1687823"/>
                    <a:gd name="connsiteX3" fmla="*/ 956084 w 1315990"/>
                    <a:gd name="connsiteY3" fmla="*/ 516724 h 1687823"/>
                    <a:gd name="connsiteX4" fmla="*/ 874931 w 1315990"/>
                    <a:gd name="connsiteY4" fmla="*/ 408044 h 1687823"/>
                    <a:gd name="connsiteX5" fmla="*/ 878074 w 1315990"/>
                    <a:gd name="connsiteY5" fmla="*/ 316985 h 1687823"/>
                    <a:gd name="connsiteX6" fmla="*/ 1026188 w 1315990"/>
                    <a:gd name="connsiteY6" fmla="*/ 187350 h 1687823"/>
                    <a:gd name="connsiteX7" fmla="*/ 1103435 w 1315990"/>
                    <a:gd name="connsiteY7" fmla="*/ 75907 h 1687823"/>
                    <a:gd name="connsiteX8" fmla="*/ 1117437 w 1315990"/>
                    <a:gd name="connsiteY8" fmla="*/ 34759 h 1687823"/>
                    <a:gd name="connsiteX9" fmla="*/ 1076194 w 1315990"/>
                    <a:gd name="connsiteY9" fmla="*/ 37045 h 1687823"/>
                    <a:gd name="connsiteX10" fmla="*/ 1049333 w 1315990"/>
                    <a:gd name="connsiteY10" fmla="*/ 41998 h 1687823"/>
                    <a:gd name="connsiteX11" fmla="*/ 1029331 w 1315990"/>
                    <a:gd name="connsiteY11" fmla="*/ 33521 h 1687823"/>
                    <a:gd name="connsiteX12" fmla="*/ 901220 w 1315990"/>
                    <a:gd name="connsiteY12" fmla="*/ 25806 h 1687823"/>
                    <a:gd name="connsiteX13" fmla="*/ 784634 w 1315990"/>
                    <a:gd name="connsiteY13" fmla="*/ 22282 h 1687823"/>
                    <a:gd name="connsiteX14" fmla="*/ 740723 w 1315990"/>
                    <a:gd name="connsiteY14" fmla="*/ 39808 h 1687823"/>
                    <a:gd name="connsiteX15" fmla="*/ 630805 w 1315990"/>
                    <a:gd name="connsiteY15" fmla="*/ 13519 h 1687823"/>
                    <a:gd name="connsiteX16" fmla="*/ 586704 w 1315990"/>
                    <a:gd name="connsiteY16" fmla="*/ 7994 h 1687823"/>
                    <a:gd name="connsiteX17" fmla="*/ 414492 w 1315990"/>
                    <a:gd name="connsiteY17" fmla="*/ 18091 h 1687823"/>
                    <a:gd name="connsiteX18" fmla="*/ 378869 w 1315990"/>
                    <a:gd name="connsiteY18" fmla="*/ 10756 h 1687823"/>
                    <a:gd name="connsiteX19" fmla="*/ 192560 w 1315990"/>
                    <a:gd name="connsiteY19" fmla="*/ 42665 h 1687823"/>
                    <a:gd name="connsiteX20" fmla="*/ 267712 w 1315990"/>
                    <a:gd name="connsiteY20" fmla="*/ 188112 h 1687823"/>
                    <a:gd name="connsiteX21" fmla="*/ 464213 w 1315990"/>
                    <a:gd name="connsiteY21" fmla="*/ 327939 h 1687823"/>
                    <a:gd name="connsiteX22" fmla="*/ 457069 w 1315990"/>
                    <a:gd name="connsiteY22" fmla="*/ 417569 h 1687823"/>
                    <a:gd name="connsiteX23" fmla="*/ 420302 w 1315990"/>
                    <a:gd name="connsiteY23" fmla="*/ 450526 h 1687823"/>
                    <a:gd name="connsiteX24" fmla="*/ 147125 w 1315990"/>
                    <a:gd name="connsiteY24" fmla="*/ 900582 h 1687823"/>
                    <a:gd name="connsiteX25" fmla="*/ 821 w 1315990"/>
                    <a:gd name="connsiteY25" fmla="*/ 1544948 h 1687823"/>
                    <a:gd name="connsiteX26" fmla="*/ 128456 w 1315990"/>
                    <a:gd name="connsiteY26" fmla="*/ 1687823 h 1687823"/>
                    <a:gd name="connsiteX27" fmla="*/ 702052 w 1315990"/>
                    <a:gd name="connsiteY27" fmla="*/ 1687823 h 1687823"/>
                    <a:gd name="connsiteX28" fmla="*/ 1184684 w 1315990"/>
                    <a:gd name="connsiteY28" fmla="*/ 1686490 h 1687823"/>
                    <a:gd name="connsiteX29" fmla="*/ 1315843 w 1315990"/>
                    <a:gd name="connsiteY29" fmla="*/ 1480178 h 1687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15990" h="1687823">
                      <a:moveTo>
                        <a:pt x="1315843" y="1480178"/>
                      </a:moveTo>
                      <a:cubicBezTo>
                        <a:pt x="1313176" y="1361401"/>
                        <a:pt x="1275647" y="1223860"/>
                        <a:pt x="1260979" y="1162424"/>
                      </a:cubicBezTo>
                      <a:cubicBezTo>
                        <a:pt x="1222117" y="1000309"/>
                        <a:pt x="1160014" y="843813"/>
                        <a:pt x="1076765" y="699414"/>
                      </a:cubicBezTo>
                      <a:cubicBezTo>
                        <a:pt x="1040094" y="635787"/>
                        <a:pt x="996374" y="577780"/>
                        <a:pt x="956084" y="516724"/>
                      </a:cubicBezTo>
                      <a:cubicBezTo>
                        <a:pt x="941701" y="494912"/>
                        <a:pt x="906935" y="410806"/>
                        <a:pt x="874931" y="408044"/>
                      </a:cubicBezTo>
                      <a:cubicBezTo>
                        <a:pt x="884170" y="378040"/>
                        <a:pt x="881408" y="347465"/>
                        <a:pt x="878074" y="316985"/>
                      </a:cubicBezTo>
                      <a:cubicBezTo>
                        <a:pt x="944177" y="293744"/>
                        <a:pt x="985516" y="240880"/>
                        <a:pt x="1026188" y="187350"/>
                      </a:cubicBezTo>
                      <a:cubicBezTo>
                        <a:pt x="1050381" y="149059"/>
                        <a:pt x="1076289" y="112102"/>
                        <a:pt x="1103435" y="75907"/>
                      </a:cubicBezTo>
                      <a:cubicBezTo>
                        <a:pt x="1112389" y="63906"/>
                        <a:pt x="1127819" y="50666"/>
                        <a:pt x="1117437" y="34759"/>
                      </a:cubicBezTo>
                      <a:cubicBezTo>
                        <a:pt x="1105340" y="16090"/>
                        <a:pt x="1089815" y="32950"/>
                        <a:pt x="1076194" y="37045"/>
                      </a:cubicBezTo>
                      <a:cubicBezTo>
                        <a:pt x="1067336" y="39712"/>
                        <a:pt x="1059049" y="44761"/>
                        <a:pt x="1049333" y="41998"/>
                      </a:cubicBezTo>
                      <a:cubicBezTo>
                        <a:pt x="1042666" y="38950"/>
                        <a:pt x="1037903" y="27806"/>
                        <a:pt x="1029331" y="33521"/>
                      </a:cubicBezTo>
                      <a:cubicBezTo>
                        <a:pt x="984563" y="63430"/>
                        <a:pt x="935891" y="48856"/>
                        <a:pt x="901220" y="25806"/>
                      </a:cubicBezTo>
                      <a:cubicBezTo>
                        <a:pt x="857976" y="-2960"/>
                        <a:pt x="824448" y="1041"/>
                        <a:pt x="784634" y="22282"/>
                      </a:cubicBezTo>
                      <a:cubicBezTo>
                        <a:pt x="770822" y="29616"/>
                        <a:pt x="755297" y="33807"/>
                        <a:pt x="740723" y="39808"/>
                      </a:cubicBezTo>
                      <a:cubicBezTo>
                        <a:pt x="697766" y="57334"/>
                        <a:pt x="659475" y="51142"/>
                        <a:pt x="630805" y="13519"/>
                      </a:cubicBezTo>
                      <a:cubicBezTo>
                        <a:pt x="616136" y="-5722"/>
                        <a:pt x="603278" y="-1436"/>
                        <a:pt x="586704" y="7994"/>
                      </a:cubicBezTo>
                      <a:cubicBezTo>
                        <a:pt x="531078" y="39808"/>
                        <a:pt x="473738" y="45142"/>
                        <a:pt x="414492" y="18091"/>
                      </a:cubicBezTo>
                      <a:cubicBezTo>
                        <a:pt x="403253" y="12947"/>
                        <a:pt x="391442" y="3994"/>
                        <a:pt x="378869" y="10756"/>
                      </a:cubicBezTo>
                      <a:cubicBezTo>
                        <a:pt x="320195" y="42094"/>
                        <a:pt x="257330" y="47618"/>
                        <a:pt x="192560" y="42665"/>
                      </a:cubicBezTo>
                      <a:cubicBezTo>
                        <a:pt x="218849" y="90481"/>
                        <a:pt x="235994" y="146107"/>
                        <a:pt x="267712" y="188112"/>
                      </a:cubicBezTo>
                      <a:cubicBezTo>
                        <a:pt x="324671" y="246976"/>
                        <a:pt x="389918" y="294030"/>
                        <a:pt x="464213" y="327939"/>
                      </a:cubicBezTo>
                      <a:cubicBezTo>
                        <a:pt x="454878" y="357085"/>
                        <a:pt x="452878" y="386994"/>
                        <a:pt x="457069" y="417569"/>
                      </a:cubicBezTo>
                      <a:cubicBezTo>
                        <a:pt x="438876" y="421189"/>
                        <a:pt x="429732" y="437000"/>
                        <a:pt x="420302" y="450526"/>
                      </a:cubicBezTo>
                      <a:cubicBezTo>
                        <a:pt x="319052" y="595210"/>
                        <a:pt x="215705" y="736657"/>
                        <a:pt x="147125" y="900582"/>
                      </a:cubicBezTo>
                      <a:cubicBezTo>
                        <a:pt x="60353" y="1107941"/>
                        <a:pt x="25777" y="1323206"/>
                        <a:pt x="821" y="1544948"/>
                      </a:cubicBezTo>
                      <a:cubicBezTo>
                        <a:pt x="-7751" y="1621148"/>
                        <a:pt x="51875" y="1687823"/>
                        <a:pt x="128456" y="1687823"/>
                      </a:cubicBezTo>
                      <a:cubicBezTo>
                        <a:pt x="319623" y="1687823"/>
                        <a:pt x="510885" y="1687823"/>
                        <a:pt x="702052" y="1687823"/>
                      </a:cubicBezTo>
                      <a:cubicBezTo>
                        <a:pt x="862929" y="1687823"/>
                        <a:pt x="1023806" y="1687061"/>
                        <a:pt x="1184684" y="1686490"/>
                      </a:cubicBezTo>
                      <a:cubicBezTo>
                        <a:pt x="1290316" y="1686204"/>
                        <a:pt x="1318319" y="1591430"/>
                        <a:pt x="1315843" y="1480178"/>
                      </a:cubicBezTo>
                      <a:close/>
                    </a:path>
                  </a:pathLst>
                </a:custGeom>
                <a:solidFill>
                  <a:srgbClr val="F6DA0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336">
                  <a:extLst>
                    <a:ext uri="{FF2B5EF4-FFF2-40B4-BE49-F238E27FC236}">
                      <a16:creationId xmlns:a16="http://schemas.microsoft.com/office/drawing/2014/main" id="{5EEF196D-D95E-4AEE-8BFF-8D9E240DC204}"/>
                    </a:ext>
                  </a:extLst>
                </p:cNvPr>
                <p:cNvSpPr/>
                <p:nvPr/>
              </p:nvSpPr>
              <p:spPr>
                <a:xfrm>
                  <a:off x="6296412" y="3951966"/>
                  <a:ext cx="188596" cy="187773"/>
                </a:xfrm>
                <a:custGeom>
                  <a:avLst/>
                  <a:gdLst>
                    <a:gd name="connsiteX0" fmla="*/ 100482 w 188596"/>
                    <a:gd name="connsiteY0" fmla="*/ 166262 h 187773"/>
                    <a:gd name="connsiteX1" fmla="*/ 99053 w 188596"/>
                    <a:gd name="connsiteY1" fmla="*/ 187027 h 187773"/>
                    <a:gd name="connsiteX2" fmla="*/ 81623 w 188596"/>
                    <a:gd name="connsiteY2" fmla="*/ 183693 h 187773"/>
                    <a:gd name="connsiteX3" fmla="*/ 9137 w 188596"/>
                    <a:gd name="connsiteY3" fmla="*/ 109112 h 187773"/>
                    <a:gd name="connsiteX4" fmla="*/ 23901 w 188596"/>
                    <a:gd name="connsiteY4" fmla="*/ 87681 h 187773"/>
                    <a:gd name="connsiteX5" fmla="*/ 46952 w 188596"/>
                    <a:gd name="connsiteY5" fmla="*/ 57963 h 187773"/>
                    <a:gd name="connsiteX6" fmla="*/ 89433 w 188596"/>
                    <a:gd name="connsiteY6" fmla="*/ 1670 h 187773"/>
                    <a:gd name="connsiteX7" fmla="*/ 110007 w 188596"/>
                    <a:gd name="connsiteY7" fmla="*/ 6338 h 187773"/>
                    <a:gd name="connsiteX8" fmla="*/ 179444 w 188596"/>
                    <a:gd name="connsiteY8" fmla="*/ 77394 h 187773"/>
                    <a:gd name="connsiteX9" fmla="*/ 166681 w 188596"/>
                    <a:gd name="connsiteY9" fmla="*/ 100064 h 187773"/>
                    <a:gd name="connsiteX10" fmla="*/ 159251 w 188596"/>
                    <a:gd name="connsiteY10" fmla="*/ 111494 h 187773"/>
                    <a:gd name="connsiteX11" fmla="*/ 154679 w 188596"/>
                    <a:gd name="connsiteY11" fmla="*/ 123114 h 187773"/>
                    <a:gd name="connsiteX12" fmla="*/ 142583 w 188596"/>
                    <a:gd name="connsiteY12" fmla="*/ 135782 h 187773"/>
                    <a:gd name="connsiteX13" fmla="*/ 130105 w 188596"/>
                    <a:gd name="connsiteY13" fmla="*/ 139592 h 187773"/>
                    <a:gd name="connsiteX14" fmla="*/ 118294 w 188596"/>
                    <a:gd name="connsiteY14" fmla="*/ 143402 h 187773"/>
                    <a:gd name="connsiteX15" fmla="*/ 105435 w 188596"/>
                    <a:gd name="connsiteY15" fmla="*/ 156261 h 187773"/>
                    <a:gd name="connsiteX16" fmla="*/ 100482 w 188596"/>
                    <a:gd name="connsiteY16" fmla="*/ 166262 h 18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8596" h="187773">
                      <a:moveTo>
                        <a:pt x="100482" y="166262"/>
                      </a:moveTo>
                      <a:cubicBezTo>
                        <a:pt x="107245" y="175502"/>
                        <a:pt x="108864" y="183407"/>
                        <a:pt x="99053" y="187027"/>
                      </a:cubicBezTo>
                      <a:cubicBezTo>
                        <a:pt x="94196" y="188836"/>
                        <a:pt x="85337" y="187217"/>
                        <a:pt x="81623" y="183693"/>
                      </a:cubicBezTo>
                      <a:cubicBezTo>
                        <a:pt x="56667" y="159595"/>
                        <a:pt x="31426" y="135497"/>
                        <a:pt x="9137" y="109112"/>
                      </a:cubicBezTo>
                      <a:cubicBezTo>
                        <a:pt x="3327" y="102159"/>
                        <a:pt x="-14294" y="71774"/>
                        <a:pt x="23901" y="87681"/>
                      </a:cubicBezTo>
                      <a:cubicBezTo>
                        <a:pt x="26092" y="73013"/>
                        <a:pt x="40665" y="67583"/>
                        <a:pt x="46952" y="57963"/>
                      </a:cubicBezTo>
                      <a:cubicBezTo>
                        <a:pt x="59810" y="38341"/>
                        <a:pt x="88481" y="30722"/>
                        <a:pt x="89433" y="1670"/>
                      </a:cubicBezTo>
                      <a:cubicBezTo>
                        <a:pt x="89528" y="-1854"/>
                        <a:pt x="104102" y="432"/>
                        <a:pt x="110007" y="6338"/>
                      </a:cubicBezTo>
                      <a:cubicBezTo>
                        <a:pt x="133534" y="29674"/>
                        <a:pt x="158013" y="52248"/>
                        <a:pt x="179444" y="77394"/>
                      </a:cubicBezTo>
                      <a:cubicBezTo>
                        <a:pt x="185445" y="84347"/>
                        <a:pt x="202019" y="110922"/>
                        <a:pt x="166681" y="100064"/>
                      </a:cubicBezTo>
                      <a:cubicBezTo>
                        <a:pt x="147440" y="94158"/>
                        <a:pt x="153155" y="101588"/>
                        <a:pt x="159251" y="111494"/>
                      </a:cubicBezTo>
                      <a:cubicBezTo>
                        <a:pt x="162680" y="117113"/>
                        <a:pt x="168300" y="130924"/>
                        <a:pt x="154679" y="123114"/>
                      </a:cubicBezTo>
                      <a:cubicBezTo>
                        <a:pt x="122485" y="104826"/>
                        <a:pt x="135153" y="116161"/>
                        <a:pt x="142583" y="135782"/>
                      </a:cubicBezTo>
                      <a:cubicBezTo>
                        <a:pt x="148298" y="150832"/>
                        <a:pt x="135820" y="141783"/>
                        <a:pt x="130105" y="139592"/>
                      </a:cubicBezTo>
                      <a:cubicBezTo>
                        <a:pt x="124771" y="137497"/>
                        <a:pt x="110579" y="129686"/>
                        <a:pt x="118294" y="143402"/>
                      </a:cubicBezTo>
                      <a:cubicBezTo>
                        <a:pt x="135725" y="174263"/>
                        <a:pt x="126771" y="164357"/>
                        <a:pt x="105435" y="156261"/>
                      </a:cubicBezTo>
                      <a:cubicBezTo>
                        <a:pt x="88766" y="149974"/>
                        <a:pt x="101339" y="163310"/>
                        <a:pt x="100482" y="166262"/>
                      </a:cubicBezTo>
                      <a:close/>
                    </a:path>
                  </a:pathLst>
                </a:custGeom>
                <a:solidFill>
                  <a:srgbClr val="EEA12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337">
                  <a:extLst>
                    <a:ext uri="{FF2B5EF4-FFF2-40B4-BE49-F238E27FC236}">
                      <a16:creationId xmlns:a16="http://schemas.microsoft.com/office/drawing/2014/main" id="{C0316BBB-8C20-4C1E-BD9D-077E27BF8644}"/>
                    </a:ext>
                  </a:extLst>
                </p:cNvPr>
                <p:cNvSpPr/>
                <p:nvPr/>
              </p:nvSpPr>
              <p:spPr>
                <a:xfrm>
                  <a:off x="5923149" y="3437679"/>
                  <a:ext cx="289325" cy="540246"/>
                </a:xfrm>
                <a:custGeom>
                  <a:avLst/>
                  <a:gdLst>
                    <a:gd name="connsiteX0" fmla="*/ 211522 w 289325"/>
                    <a:gd name="connsiteY0" fmla="*/ 252496 h 540246"/>
                    <a:gd name="connsiteX1" fmla="*/ 174470 w 289325"/>
                    <a:gd name="connsiteY1" fmla="*/ 192012 h 540246"/>
                    <a:gd name="connsiteX2" fmla="*/ 183709 w 289325"/>
                    <a:gd name="connsiteY2" fmla="*/ 121718 h 540246"/>
                    <a:gd name="connsiteX3" fmla="*/ 213808 w 289325"/>
                    <a:gd name="connsiteY3" fmla="*/ 110573 h 540246"/>
                    <a:gd name="connsiteX4" fmla="*/ 237144 w 289325"/>
                    <a:gd name="connsiteY4" fmla="*/ 145530 h 540246"/>
                    <a:gd name="connsiteX5" fmla="*/ 270768 w 289325"/>
                    <a:gd name="connsiteY5" fmla="*/ 164390 h 540246"/>
                    <a:gd name="connsiteX6" fmla="*/ 284579 w 289325"/>
                    <a:gd name="connsiteY6" fmla="*/ 125528 h 540246"/>
                    <a:gd name="connsiteX7" fmla="*/ 215237 w 289325"/>
                    <a:gd name="connsiteY7" fmla="*/ 52757 h 540246"/>
                    <a:gd name="connsiteX8" fmla="*/ 183519 w 289325"/>
                    <a:gd name="connsiteY8" fmla="*/ 18848 h 540246"/>
                    <a:gd name="connsiteX9" fmla="*/ 166850 w 289325"/>
                    <a:gd name="connsiteY9" fmla="*/ 83 h 540246"/>
                    <a:gd name="connsiteX10" fmla="*/ 146181 w 289325"/>
                    <a:gd name="connsiteY10" fmla="*/ 19705 h 540246"/>
                    <a:gd name="connsiteX11" fmla="*/ 116367 w 289325"/>
                    <a:gd name="connsiteY11" fmla="*/ 46661 h 540246"/>
                    <a:gd name="connsiteX12" fmla="*/ 26547 w 289325"/>
                    <a:gd name="connsiteY12" fmla="*/ 135243 h 540246"/>
                    <a:gd name="connsiteX13" fmla="*/ 73981 w 289325"/>
                    <a:gd name="connsiteY13" fmla="*/ 249829 h 540246"/>
                    <a:gd name="connsiteX14" fmla="*/ 126654 w 289325"/>
                    <a:gd name="connsiteY14" fmla="*/ 347175 h 540246"/>
                    <a:gd name="connsiteX15" fmla="*/ 126273 w 289325"/>
                    <a:gd name="connsiteY15" fmla="*/ 383274 h 540246"/>
                    <a:gd name="connsiteX16" fmla="*/ 112653 w 289325"/>
                    <a:gd name="connsiteY16" fmla="*/ 430613 h 540246"/>
                    <a:gd name="connsiteX17" fmla="*/ 59979 w 289325"/>
                    <a:gd name="connsiteY17" fmla="*/ 397086 h 540246"/>
                    <a:gd name="connsiteX18" fmla="*/ 50740 w 289325"/>
                    <a:gd name="connsiteY18" fmla="*/ 370416 h 540246"/>
                    <a:gd name="connsiteX19" fmla="*/ 14640 w 289325"/>
                    <a:gd name="connsiteY19" fmla="*/ 352604 h 540246"/>
                    <a:gd name="connsiteX20" fmla="*/ 1591 w 289325"/>
                    <a:gd name="connsiteY20" fmla="*/ 381750 h 540246"/>
                    <a:gd name="connsiteX21" fmla="*/ 83697 w 289325"/>
                    <a:gd name="connsiteY21" fmla="*/ 477286 h 540246"/>
                    <a:gd name="connsiteX22" fmla="*/ 117701 w 289325"/>
                    <a:gd name="connsiteY22" fmla="*/ 513957 h 540246"/>
                    <a:gd name="connsiteX23" fmla="*/ 136465 w 289325"/>
                    <a:gd name="connsiteY23" fmla="*/ 540246 h 540246"/>
                    <a:gd name="connsiteX24" fmla="*/ 155515 w 289325"/>
                    <a:gd name="connsiteY24" fmla="*/ 513957 h 540246"/>
                    <a:gd name="connsiteX25" fmla="*/ 185424 w 289325"/>
                    <a:gd name="connsiteY25" fmla="*/ 484525 h 540246"/>
                    <a:gd name="connsiteX26" fmla="*/ 288389 w 289325"/>
                    <a:gd name="connsiteY26" fmla="*/ 385751 h 540246"/>
                    <a:gd name="connsiteX27" fmla="*/ 211522 w 289325"/>
                    <a:gd name="connsiteY27" fmla="*/ 252496 h 540246"/>
                    <a:gd name="connsiteX28" fmla="*/ 140561 w 289325"/>
                    <a:gd name="connsiteY28" fmla="*/ 133719 h 540246"/>
                    <a:gd name="connsiteX29" fmla="*/ 136179 w 289325"/>
                    <a:gd name="connsiteY29" fmla="*/ 166009 h 540246"/>
                    <a:gd name="connsiteX30" fmla="*/ 118749 w 289325"/>
                    <a:gd name="connsiteY30" fmla="*/ 215063 h 540246"/>
                    <a:gd name="connsiteX31" fmla="*/ 79125 w 289325"/>
                    <a:gd name="connsiteY31" fmla="*/ 159151 h 540246"/>
                    <a:gd name="connsiteX32" fmla="*/ 96174 w 289325"/>
                    <a:gd name="connsiteY32" fmla="*/ 112193 h 540246"/>
                    <a:gd name="connsiteX33" fmla="*/ 138465 w 289325"/>
                    <a:gd name="connsiteY33" fmla="*/ 99620 h 540246"/>
                    <a:gd name="connsiteX34" fmla="*/ 140561 w 289325"/>
                    <a:gd name="connsiteY34" fmla="*/ 133719 h 540246"/>
                    <a:gd name="connsiteX35" fmla="*/ 228858 w 289325"/>
                    <a:gd name="connsiteY35" fmla="*/ 397847 h 540246"/>
                    <a:gd name="connsiteX36" fmla="*/ 178185 w 289325"/>
                    <a:gd name="connsiteY36" fmla="*/ 433090 h 540246"/>
                    <a:gd name="connsiteX37" fmla="*/ 165040 w 289325"/>
                    <a:gd name="connsiteY37" fmla="*/ 389180 h 540246"/>
                    <a:gd name="connsiteX38" fmla="*/ 164754 w 289325"/>
                    <a:gd name="connsiteY38" fmla="*/ 365463 h 540246"/>
                    <a:gd name="connsiteX39" fmla="*/ 165135 w 289325"/>
                    <a:gd name="connsiteY39" fmla="*/ 365463 h 540246"/>
                    <a:gd name="connsiteX40" fmla="*/ 165421 w 289325"/>
                    <a:gd name="connsiteY40" fmla="*/ 346508 h 540246"/>
                    <a:gd name="connsiteX41" fmla="*/ 179042 w 289325"/>
                    <a:gd name="connsiteY41" fmla="*/ 299550 h 540246"/>
                    <a:gd name="connsiteX42" fmla="*/ 234477 w 289325"/>
                    <a:gd name="connsiteY42" fmla="*/ 338126 h 540246"/>
                    <a:gd name="connsiteX43" fmla="*/ 228858 w 289325"/>
                    <a:gd name="connsiteY43" fmla="*/ 397847 h 54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289325" h="540246">
                      <a:moveTo>
                        <a:pt x="211522" y="252496"/>
                      </a:moveTo>
                      <a:cubicBezTo>
                        <a:pt x="179518" y="240018"/>
                        <a:pt x="170279" y="222397"/>
                        <a:pt x="174470" y="192012"/>
                      </a:cubicBezTo>
                      <a:cubicBezTo>
                        <a:pt x="177613" y="168581"/>
                        <a:pt x="180375" y="145149"/>
                        <a:pt x="183709" y="121718"/>
                      </a:cubicBezTo>
                      <a:cubicBezTo>
                        <a:pt x="186852" y="100001"/>
                        <a:pt x="198949" y="100668"/>
                        <a:pt x="213808" y="110573"/>
                      </a:cubicBezTo>
                      <a:cubicBezTo>
                        <a:pt x="226286" y="118860"/>
                        <a:pt x="232953" y="131910"/>
                        <a:pt x="237144" y="145530"/>
                      </a:cubicBezTo>
                      <a:cubicBezTo>
                        <a:pt x="242669" y="163437"/>
                        <a:pt x="249813" y="173724"/>
                        <a:pt x="270768" y="164390"/>
                      </a:cubicBezTo>
                      <a:cubicBezTo>
                        <a:pt x="290103" y="155817"/>
                        <a:pt x="290580" y="142482"/>
                        <a:pt x="284579" y="125528"/>
                      </a:cubicBezTo>
                      <a:cubicBezTo>
                        <a:pt x="272292" y="90857"/>
                        <a:pt x="251146" y="65044"/>
                        <a:pt x="215237" y="52757"/>
                      </a:cubicBezTo>
                      <a:cubicBezTo>
                        <a:pt x="199235" y="47232"/>
                        <a:pt x="180947" y="43137"/>
                        <a:pt x="183519" y="18848"/>
                      </a:cubicBezTo>
                      <a:cubicBezTo>
                        <a:pt x="184662" y="8275"/>
                        <a:pt x="178470" y="845"/>
                        <a:pt x="166850" y="83"/>
                      </a:cubicBezTo>
                      <a:cubicBezTo>
                        <a:pt x="152943" y="-869"/>
                        <a:pt x="145800" y="6370"/>
                        <a:pt x="146181" y="19705"/>
                      </a:cubicBezTo>
                      <a:cubicBezTo>
                        <a:pt x="146752" y="40946"/>
                        <a:pt x="134846" y="44184"/>
                        <a:pt x="116367" y="46661"/>
                      </a:cubicBezTo>
                      <a:cubicBezTo>
                        <a:pt x="64170" y="53519"/>
                        <a:pt x="34929" y="80856"/>
                        <a:pt x="26547" y="135243"/>
                      </a:cubicBezTo>
                      <a:cubicBezTo>
                        <a:pt x="19403" y="181439"/>
                        <a:pt x="29880" y="230208"/>
                        <a:pt x="73981" y="249829"/>
                      </a:cubicBezTo>
                      <a:cubicBezTo>
                        <a:pt x="125892" y="272975"/>
                        <a:pt x="135227" y="306789"/>
                        <a:pt x="126654" y="347175"/>
                      </a:cubicBezTo>
                      <a:cubicBezTo>
                        <a:pt x="126654" y="364320"/>
                        <a:pt x="128464" y="374321"/>
                        <a:pt x="126273" y="383274"/>
                      </a:cubicBezTo>
                      <a:cubicBezTo>
                        <a:pt x="122178" y="399657"/>
                        <a:pt x="138942" y="426708"/>
                        <a:pt x="112653" y="430613"/>
                      </a:cubicBezTo>
                      <a:cubicBezTo>
                        <a:pt x="91412" y="433757"/>
                        <a:pt x="69885" y="420231"/>
                        <a:pt x="59979" y="397086"/>
                      </a:cubicBezTo>
                      <a:cubicBezTo>
                        <a:pt x="56265" y="388418"/>
                        <a:pt x="52074" y="379559"/>
                        <a:pt x="50740" y="370416"/>
                      </a:cubicBezTo>
                      <a:cubicBezTo>
                        <a:pt x="47311" y="345936"/>
                        <a:pt x="29690" y="350223"/>
                        <a:pt x="14640" y="352604"/>
                      </a:cubicBezTo>
                      <a:cubicBezTo>
                        <a:pt x="-2790" y="355366"/>
                        <a:pt x="-885" y="367844"/>
                        <a:pt x="1591" y="381750"/>
                      </a:cubicBezTo>
                      <a:cubicBezTo>
                        <a:pt x="10354" y="429947"/>
                        <a:pt x="39215" y="460046"/>
                        <a:pt x="83697" y="477286"/>
                      </a:cubicBezTo>
                      <a:cubicBezTo>
                        <a:pt x="100842" y="483954"/>
                        <a:pt x="121511" y="486716"/>
                        <a:pt x="117701" y="513957"/>
                      </a:cubicBezTo>
                      <a:cubicBezTo>
                        <a:pt x="115891" y="526816"/>
                        <a:pt x="118082" y="540151"/>
                        <a:pt x="136465" y="540246"/>
                      </a:cubicBezTo>
                      <a:cubicBezTo>
                        <a:pt x="155134" y="540342"/>
                        <a:pt x="155229" y="526816"/>
                        <a:pt x="155515" y="513957"/>
                      </a:cubicBezTo>
                      <a:cubicBezTo>
                        <a:pt x="155991" y="494241"/>
                        <a:pt x="167136" y="487763"/>
                        <a:pt x="185424" y="484525"/>
                      </a:cubicBezTo>
                      <a:cubicBezTo>
                        <a:pt x="249527" y="473095"/>
                        <a:pt x="282388" y="440710"/>
                        <a:pt x="288389" y="385751"/>
                      </a:cubicBezTo>
                      <a:cubicBezTo>
                        <a:pt x="294771" y="326315"/>
                        <a:pt x="268482" y="274785"/>
                        <a:pt x="211522" y="252496"/>
                      </a:cubicBezTo>
                      <a:close/>
                      <a:moveTo>
                        <a:pt x="140561" y="133719"/>
                      </a:moveTo>
                      <a:cubicBezTo>
                        <a:pt x="138370" y="144292"/>
                        <a:pt x="139418" y="155817"/>
                        <a:pt x="136179" y="166009"/>
                      </a:cubicBezTo>
                      <a:cubicBezTo>
                        <a:pt x="130845" y="182678"/>
                        <a:pt x="151610" y="210300"/>
                        <a:pt x="118749" y="215063"/>
                      </a:cubicBezTo>
                      <a:cubicBezTo>
                        <a:pt x="101223" y="217635"/>
                        <a:pt x="79029" y="183725"/>
                        <a:pt x="79125" y="159151"/>
                      </a:cubicBezTo>
                      <a:cubicBezTo>
                        <a:pt x="77886" y="140958"/>
                        <a:pt x="83316" y="124385"/>
                        <a:pt x="96174" y="112193"/>
                      </a:cubicBezTo>
                      <a:cubicBezTo>
                        <a:pt x="107604" y="101429"/>
                        <a:pt x="124559" y="93048"/>
                        <a:pt x="138465" y="99620"/>
                      </a:cubicBezTo>
                      <a:cubicBezTo>
                        <a:pt x="150943" y="105621"/>
                        <a:pt x="143037" y="121718"/>
                        <a:pt x="140561" y="133719"/>
                      </a:cubicBezTo>
                      <a:close/>
                      <a:moveTo>
                        <a:pt x="228858" y="397847"/>
                      </a:moveTo>
                      <a:cubicBezTo>
                        <a:pt x="222571" y="420993"/>
                        <a:pt x="200664" y="436138"/>
                        <a:pt x="178185" y="433090"/>
                      </a:cubicBezTo>
                      <a:cubicBezTo>
                        <a:pt x="153515" y="429756"/>
                        <a:pt x="168279" y="404515"/>
                        <a:pt x="165040" y="389180"/>
                      </a:cubicBezTo>
                      <a:cubicBezTo>
                        <a:pt x="163421" y="381560"/>
                        <a:pt x="164754" y="373368"/>
                        <a:pt x="164754" y="365463"/>
                      </a:cubicBezTo>
                      <a:cubicBezTo>
                        <a:pt x="164850" y="365463"/>
                        <a:pt x="164945" y="365463"/>
                        <a:pt x="165135" y="365463"/>
                      </a:cubicBezTo>
                      <a:cubicBezTo>
                        <a:pt x="165135" y="359081"/>
                        <a:pt x="163707" y="352318"/>
                        <a:pt x="165421" y="346508"/>
                      </a:cubicBezTo>
                      <a:cubicBezTo>
                        <a:pt x="170279" y="330315"/>
                        <a:pt x="153039" y="301454"/>
                        <a:pt x="179042" y="299550"/>
                      </a:cubicBezTo>
                      <a:cubicBezTo>
                        <a:pt x="200568" y="298025"/>
                        <a:pt x="222762" y="313742"/>
                        <a:pt x="234477" y="338126"/>
                      </a:cubicBezTo>
                      <a:cubicBezTo>
                        <a:pt x="244955" y="360129"/>
                        <a:pt x="233906" y="379179"/>
                        <a:pt x="228858" y="397847"/>
                      </a:cubicBezTo>
                      <a:close/>
                    </a:path>
                  </a:pathLst>
                </a:custGeom>
                <a:solidFill>
                  <a:srgbClr val="F1AA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338">
                  <a:extLst>
                    <a:ext uri="{FF2B5EF4-FFF2-40B4-BE49-F238E27FC236}">
                      <a16:creationId xmlns:a16="http://schemas.microsoft.com/office/drawing/2014/main" id="{1AAC9E55-BD64-47F0-94C3-BBDDD1130417}"/>
                    </a:ext>
                  </a:extLst>
                </p:cNvPr>
                <p:cNvSpPr/>
                <p:nvPr/>
              </p:nvSpPr>
              <p:spPr>
                <a:xfrm>
                  <a:off x="5893821" y="2894075"/>
                  <a:ext cx="426235" cy="360235"/>
                </a:xfrm>
                <a:custGeom>
                  <a:avLst/>
                  <a:gdLst>
                    <a:gd name="connsiteX0" fmla="*/ 422016 w 426235"/>
                    <a:gd name="connsiteY0" fmla="*/ 0 h 360235"/>
                    <a:gd name="connsiteX1" fmla="*/ 418015 w 426235"/>
                    <a:gd name="connsiteY1" fmla="*/ 106108 h 360235"/>
                    <a:gd name="connsiteX2" fmla="*/ 359151 w 426235"/>
                    <a:gd name="connsiteY2" fmla="*/ 122111 h 360235"/>
                    <a:gd name="connsiteX3" fmla="*/ 344863 w 426235"/>
                    <a:gd name="connsiteY3" fmla="*/ 167164 h 360235"/>
                    <a:gd name="connsiteX4" fmla="*/ 203608 w 426235"/>
                    <a:gd name="connsiteY4" fmla="*/ 143066 h 360235"/>
                    <a:gd name="connsiteX5" fmla="*/ 182272 w 426235"/>
                    <a:gd name="connsiteY5" fmla="*/ 173831 h 360235"/>
                    <a:gd name="connsiteX6" fmla="*/ 161602 w 426235"/>
                    <a:gd name="connsiteY6" fmla="*/ 360236 h 360235"/>
                    <a:gd name="connsiteX7" fmla="*/ 168270 w 426235"/>
                    <a:gd name="connsiteY7" fmla="*/ 174689 h 360235"/>
                    <a:gd name="connsiteX8" fmla="*/ 136742 w 426235"/>
                    <a:gd name="connsiteY8" fmla="*/ 142399 h 360235"/>
                    <a:gd name="connsiteX9" fmla="*/ 2630 w 426235"/>
                    <a:gd name="connsiteY9" fmla="*/ 113443 h 360235"/>
                    <a:gd name="connsiteX10" fmla="*/ 12917 w 426235"/>
                    <a:gd name="connsiteY10" fmla="*/ 9620 h 360235"/>
                    <a:gd name="connsiteX11" fmla="*/ 314860 w 426235"/>
                    <a:gd name="connsiteY11" fmla="*/ 14002 h 360235"/>
                    <a:gd name="connsiteX12" fmla="*/ 422016 w 426235"/>
                    <a:gd name="connsiteY12" fmla="*/ 0 h 36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26235" h="360235">
                      <a:moveTo>
                        <a:pt x="422016" y="0"/>
                      </a:moveTo>
                      <a:cubicBezTo>
                        <a:pt x="425826" y="35528"/>
                        <a:pt x="430779" y="71152"/>
                        <a:pt x="418015" y="106108"/>
                      </a:cubicBezTo>
                      <a:cubicBezTo>
                        <a:pt x="398394" y="111633"/>
                        <a:pt x="379153" y="119920"/>
                        <a:pt x="359151" y="122111"/>
                      </a:cubicBezTo>
                      <a:cubicBezTo>
                        <a:pt x="326290" y="125825"/>
                        <a:pt x="328861" y="140875"/>
                        <a:pt x="344863" y="167164"/>
                      </a:cubicBezTo>
                      <a:cubicBezTo>
                        <a:pt x="302858" y="107728"/>
                        <a:pt x="250185" y="146685"/>
                        <a:pt x="203608" y="143066"/>
                      </a:cubicBezTo>
                      <a:cubicBezTo>
                        <a:pt x="183129" y="141446"/>
                        <a:pt x="184462" y="160592"/>
                        <a:pt x="182272" y="173831"/>
                      </a:cubicBezTo>
                      <a:cubicBezTo>
                        <a:pt x="171985" y="235553"/>
                        <a:pt x="165698" y="297751"/>
                        <a:pt x="161602" y="360236"/>
                      </a:cubicBezTo>
                      <a:cubicBezTo>
                        <a:pt x="149410" y="297751"/>
                        <a:pt x="157507" y="235458"/>
                        <a:pt x="168270" y="174689"/>
                      </a:cubicBezTo>
                      <a:cubicBezTo>
                        <a:pt x="174556" y="139541"/>
                        <a:pt x="158840" y="141065"/>
                        <a:pt x="136742" y="142399"/>
                      </a:cubicBezTo>
                      <a:cubicBezTo>
                        <a:pt x="89308" y="145161"/>
                        <a:pt x="45683" y="130683"/>
                        <a:pt x="2630" y="113443"/>
                      </a:cubicBezTo>
                      <a:cubicBezTo>
                        <a:pt x="-2799" y="77915"/>
                        <a:pt x="-37" y="43244"/>
                        <a:pt x="12917" y="9620"/>
                      </a:cubicBezTo>
                      <a:cubicBezTo>
                        <a:pt x="113311" y="26860"/>
                        <a:pt x="214180" y="19145"/>
                        <a:pt x="314860" y="14002"/>
                      </a:cubicBezTo>
                      <a:cubicBezTo>
                        <a:pt x="350674" y="12097"/>
                        <a:pt x="386297" y="4763"/>
                        <a:pt x="422016" y="0"/>
                      </a:cubicBezTo>
                      <a:close/>
                    </a:path>
                  </a:pathLst>
                </a:custGeom>
                <a:solidFill>
                  <a:srgbClr val="FDB6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325">
                <a:extLst>
                  <a:ext uri="{FF2B5EF4-FFF2-40B4-BE49-F238E27FC236}">
                    <a16:creationId xmlns:a16="http://schemas.microsoft.com/office/drawing/2014/main" id="{8C879D75-B668-44CB-9D63-BF3AA0681EA7}"/>
                  </a:ext>
                </a:extLst>
              </p:cNvPr>
              <p:cNvGrpSpPr/>
              <p:nvPr/>
            </p:nvGrpSpPr>
            <p:grpSpPr>
              <a:xfrm>
                <a:off x="2147294" y="3643352"/>
                <a:ext cx="1315990" cy="1687823"/>
                <a:chOff x="8787115" y="1200955"/>
                <a:chExt cx="1315990" cy="1687823"/>
              </a:xfrm>
            </p:grpSpPr>
            <p:sp>
              <p:nvSpPr>
                <p:cNvPr id="74" name="Freeform: Shape 331">
                  <a:extLst>
                    <a:ext uri="{FF2B5EF4-FFF2-40B4-BE49-F238E27FC236}">
                      <a16:creationId xmlns:a16="http://schemas.microsoft.com/office/drawing/2014/main" id="{BDD75978-CB2B-4E8E-9808-7F373BF8ADDC}"/>
                    </a:ext>
                  </a:extLst>
                </p:cNvPr>
                <p:cNvSpPr/>
                <p:nvPr/>
              </p:nvSpPr>
              <p:spPr>
                <a:xfrm>
                  <a:off x="8787115" y="1200955"/>
                  <a:ext cx="1315990" cy="1687823"/>
                </a:xfrm>
                <a:custGeom>
                  <a:avLst/>
                  <a:gdLst>
                    <a:gd name="connsiteX0" fmla="*/ 1315843 w 1315990"/>
                    <a:gd name="connsiteY0" fmla="*/ 1480178 h 1687823"/>
                    <a:gd name="connsiteX1" fmla="*/ 1260979 w 1315990"/>
                    <a:gd name="connsiteY1" fmla="*/ 1162424 h 1687823"/>
                    <a:gd name="connsiteX2" fmla="*/ 1076765 w 1315990"/>
                    <a:gd name="connsiteY2" fmla="*/ 699414 h 1687823"/>
                    <a:gd name="connsiteX3" fmla="*/ 956084 w 1315990"/>
                    <a:gd name="connsiteY3" fmla="*/ 516724 h 1687823"/>
                    <a:gd name="connsiteX4" fmla="*/ 874931 w 1315990"/>
                    <a:gd name="connsiteY4" fmla="*/ 408044 h 1687823"/>
                    <a:gd name="connsiteX5" fmla="*/ 878074 w 1315990"/>
                    <a:gd name="connsiteY5" fmla="*/ 316985 h 1687823"/>
                    <a:gd name="connsiteX6" fmla="*/ 1026188 w 1315990"/>
                    <a:gd name="connsiteY6" fmla="*/ 187350 h 1687823"/>
                    <a:gd name="connsiteX7" fmla="*/ 1103435 w 1315990"/>
                    <a:gd name="connsiteY7" fmla="*/ 75907 h 1687823"/>
                    <a:gd name="connsiteX8" fmla="*/ 1117437 w 1315990"/>
                    <a:gd name="connsiteY8" fmla="*/ 34759 h 1687823"/>
                    <a:gd name="connsiteX9" fmla="*/ 1076194 w 1315990"/>
                    <a:gd name="connsiteY9" fmla="*/ 37045 h 1687823"/>
                    <a:gd name="connsiteX10" fmla="*/ 1049333 w 1315990"/>
                    <a:gd name="connsiteY10" fmla="*/ 41998 h 1687823"/>
                    <a:gd name="connsiteX11" fmla="*/ 1029331 w 1315990"/>
                    <a:gd name="connsiteY11" fmla="*/ 33521 h 1687823"/>
                    <a:gd name="connsiteX12" fmla="*/ 901220 w 1315990"/>
                    <a:gd name="connsiteY12" fmla="*/ 25806 h 1687823"/>
                    <a:gd name="connsiteX13" fmla="*/ 784634 w 1315990"/>
                    <a:gd name="connsiteY13" fmla="*/ 22282 h 1687823"/>
                    <a:gd name="connsiteX14" fmla="*/ 740723 w 1315990"/>
                    <a:gd name="connsiteY14" fmla="*/ 39808 h 1687823"/>
                    <a:gd name="connsiteX15" fmla="*/ 630805 w 1315990"/>
                    <a:gd name="connsiteY15" fmla="*/ 13519 h 1687823"/>
                    <a:gd name="connsiteX16" fmla="*/ 586704 w 1315990"/>
                    <a:gd name="connsiteY16" fmla="*/ 7994 h 1687823"/>
                    <a:gd name="connsiteX17" fmla="*/ 414492 w 1315990"/>
                    <a:gd name="connsiteY17" fmla="*/ 18091 h 1687823"/>
                    <a:gd name="connsiteX18" fmla="*/ 378869 w 1315990"/>
                    <a:gd name="connsiteY18" fmla="*/ 10756 h 1687823"/>
                    <a:gd name="connsiteX19" fmla="*/ 192560 w 1315990"/>
                    <a:gd name="connsiteY19" fmla="*/ 42665 h 1687823"/>
                    <a:gd name="connsiteX20" fmla="*/ 267712 w 1315990"/>
                    <a:gd name="connsiteY20" fmla="*/ 188112 h 1687823"/>
                    <a:gd name="connsiteX21" fmla="*/ 464213 w 1315990"/>
                    <a:gd name="connsiteY21" fmla="*/ 327939 h 1687823"/>
                    <a:gd name="connsiteX22" fmla="*/ 457069 w 1315990"/>
                    <a:gd name="connsiteY22" fmla="*/ 417569 h 1687823"/>
                    <a:gd name="connsiteX23" fmla="*/ 420302 w 1315990"/>
                    <a:gd name="connsiteY23" fmla="*/ 450526 h 1687823"/>
                    <a:gd name="connsiteX24" fmla="*/ 147125 w 1315990"/>
                    <a:gd name="connsiteY24" fmla="*/ 900582 h 1687823"/>
                    <a:gd name="connsiteX25" fmla="*/ 821 w 1315990"/>
                    <a:gd name="connsiteY25" fmla="*/ 1544948 h 1687823"/>
                    <a:gd name="connsiteX26" fmla="*/ 128456 w 1315990"/>
                    <a:gd name="connsiteY26" fmla="*/ 1687823 h 1687823"/>
                    <a:gd name="connsiteX27" fmla="*/ 702052 w 1315990"/>
                    <a:gd name="connsiteY27" fmla="*/ 1687823 h 1687823"/>
                    <a:gd name="connsiteX28" fmla="*/ 1184684 w 1315990"/>
                    <a:gd name="connsiteY28" fmla="*/ 1686490 h 1687823"/>
                    <a:gd name="connsiteX29" fmla="*/ 1315843 w 1315990"/>
                    <a:gd name="connsiteY29" fmla="*/ 1480178 h 1687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15990" h="1687823">
                      <a:moveTo>
                        <a:pt x="1315843" y="1480178"/>
                      </a:moveTo>
                      <a:cubicBezTo>
                        <a:pt x="1313176" y="1361401"/>
                        <a:pt x="1275647" y="1223860"/>
                        <a:pt x="1260979" y="1162424"/>
                      </a:cubicBezTo>
                      <a:cubicBezTo>
                        <a:pt x="1222117" y="1000309"/>
                        <a:pt x="1160014" y="843813"/>
                        <a:pt x="1076765" y="699414"/>
                      </a:cubicBezTo>
                      <a:cubicBezTo>
                        <a:pt x="1040094" y="635787"/>
                        <a:pt x="996374" y="577780"/>
                        <a:pt x="956084" y="516724"/>
                      </a:cubicBezTo>
                      <a:cubicBezTo>
                        <a:pt x="941701" y="494912"/>
                        <a:pt x="906935" y="410806"/>
                        <a:pt x="874931" y="408044"/>
                      </a:cubicBezTo>
                      <a:cubicBezTo>
                        <a:pt x="884170" y="378040"/>
                        <a:pt x="881408" y="347465"/>
                        <a:pt x="878074" y="316985"/>
                      </a:cubicBezTo>
                      <a:cubicBezTo>
                        <a:pt x="944177" y="293744"/>
                        <a:pt x="985516" y="240880"/>
                        <a:pt x="1026188" y="187350"/>
                      </a:cubicBezTo>
                      <a:cubicBezTo>
                        <a:pt x="1050381" y="149059"/>
                        <a:pt x="1076289" y="112102"/>
                        <a:pt x="1103435" y="75907"/>
                      </a:cubicBezTo>
                      <a:cubicBezTo>
                        <a:pt x="1112389" y="63906"/>
                        <a:pt x="1127819" y="50666"/>
                        <a:pt x="1117437" y="34759"/>
                      </a:cubicBezTo>
                      <a:cubicBezTo>
                        <a:pt x="1105340" y="16090"/>
                        <a:pt x="1089815" y="32950"/>
                        <a:pt x="1076194" y="37045"/>
                      </a:cubicBezTo>
                      <a:cubicBezTo>
                        <a:pt x="1067336" y="39712"/>
                        <a:pt x="1059049" y="44761"/>
                        <a:pt x="1049333" y="41998"/>
                      </a:cubicBezTo>
                      <a:cubicBezTo>
                        <a:pt x="1042666" y="38950"/>
                        <a:pt x="1037903" y="27806"/>
                        <a:pt x="1029331" y="33521"/>
                      </a:cubicBezTo>
                      <a:cubicBezTo>
                        <a:pt x="984563" y="63430"/>
                        <a:pt x="935891" y="48856"/>
                        <a:pt x="901220" y="25806"/>
                      </a:cubicBezTo>
                      <a:cubicBezTo>
                        <a:pt x="857976" y="-2960"/>
                        <a:pt x="824448" y="1041"/>
                        <a:pt x="784634" y="22282"/>
                      </a:cubicBezTo>
                      <a:cubicBezTo>
                        <a:pt x="770822" y="29616"/>
                        <a:pt x="755297" y="33807"/>
                        <a:pt x="740723" y="39808"/>
                      </a:cubicBezTo>
                      <a:cubicBezTo>
                        <a:pt x="697766" y="57334"/>
                        <a:pt x="659475" y="51142"/>
                        <a:pt x="630805" y="13519"/>
                      </a:cubicBezTo>
                      <a:cubicBezTo>
                        <a:pt x="616136" y="-5722"/>
                        <a:pt x="603278" y="-1436"/>
                        <a:pt x="586704" y="7994"/>
                      </a:cubicBezTo>
                      <a:cubicBezTo>
                        <a:pt x="531078" y="39808"/>
                        <a:pt x="473738" y="45142"/>
                        <a:pt x="414492" y="18091"/>
                      </a:cubicBezTo>
                      <a:cubicBezTo>
                        <a:pt x="403253" y="12947"/>
                        <a:pt x="391442" y="3994"/>
                        <a:pt x="378869" y="10756"/>
                      </a:cubicBezTo>
                      <a:cubicBezTo>
                        <a:pt x="320195" y="42094"/>
                        <a:pt x="257330" y="47618"/>
                        <a:pt x="192560" y="42665"/>
                      </a:cubicBezTo>
                      <a:cubicBezTo>
                        <a:pt x="218849" y="90481"/>
                        <a:pt x="235994" y="146107"/>
                        <a:pt x="267712" y="188112"/>
                      </a:cubicBezTo>
                      <a:cubicBezTo>
                        <a:pt x="324671" y="246976"/>
                        <a:pt x="389918" y="294030"/>
                        <a:pt x="464213" y="327939"/>
                      </a:cubicBezTo>
                      <a:cubicBezTo>
                        <a:pt x="454878" y="357085"/>
                        <a:pt x="452878" y="386994"/>
                        <a:pt x="457069" y="417569"/>
                      </a:cubicBezTo>
                      <a:cubicBezTo>
                        <a:pt x="438876" y="421189"/>
                        <a:pt x="429732" y="437000"/>
                        <a:pt x="420302" y="450526"/>
                      </a:cubicBezTo>
                      <a:cubicBezTo>
                        <a:pt x="319052" y="595210"/>
                        <a:pt x="215705" y="736657"/>
                        <a:pt x="147125" y="900582"/>
                      </a:cubicBezTo>
                      <a:cubicBezTo>
                        <a:pt x="60353" y="1107941"/>
                        <a:pt x="25777" y="1323206"/>
                        <a:pt x="821" y="1544948"/>
                      </a:cubicBezTo>
                      <a:cubicBezTo>
                        <a:pt x="-7751" y="1621148"/>
                        <a:pt x="51875" y="1687823"/>
                        <a:pt x="128456" y="1687823"/>
                      </a:cubicBezTo>
                      <a:cubicBezTo>
                        <a:pt x="319623" y="1687823"/>
                        <a:pt x="510885" y="1687823"/>
                        <a:pt x="702052" y="1687823"/>
                      </a:cubicBezTo>
                      <a:cubicBezTo>
                        <a:pt x="862929" y="1687823"/>
                        <a:pt x="1023806" y="1687061"/>
                        <a:pt x="1184684" y="1686490"/>
                      </a:cubicBezTo>
                      <a:cubicBezTo>
                        <a:pt x="1290316" y="1686204"/>
                        <a:pt x="1318319" y="1591430"/>
                        <a:pt x="1315843" y="1480178"/>
                      </a:cubicBezTo>
                      <a:close/>
                    </a:path>
                  </a:pathLst>
                </a:custGeom>
                <a:solidFill>
                  <a:srgbClr val="FFE5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332">
                  <a:extLst>
                    <a:ext uri="{FF2B5EF4-FFF2-40B4-BE49-F238E27FC236}">
                      <a16:creationId xmlns:a16="http://schemas.microsoft.com/office/drawing/2014/main" id="{761F10F0-7D67-4CD4-9048-94878B1B8F2D}"/>
                    </a:ext>
                  </a:extLst>
                </p:cNvPr>
                <p:cNvSpPr/>
                <p:nvPr/>
              </p:nvSpPr>
              <p:spPr>
                <a:xfrm>
                  <a:off x="9644717" y="2566878"/>
                  <a:ext cx="188596" cy="187773"/>
                </a:xfrm>
                <a:custGeom>
                  <a:avLst/>
                  <a:gdLst>
                    <a:gd name="connsiteX0" fmla="*/ 100482 w 188596"/>
                    <a:gd name="connsiteY0" fmla="*/ 166262 h 187773"/>
                    <a:gd name="connsiteX1" fmla="*/ 99053 w 188596"/>
                    <a:gd name="connsiteY1" fmla="*/ 187027 h 187773"/>
                    <a:gd name="connsiteX2" fmla="*/ 81623 w 188596"/>
                    <a:gd name="connsiteY2" fmla="*/ 183693 h 187773"/>
                    <a:gd name="connsiteX3" fmla="*/ 9137 w 188596"/>
                    <a:gd name="connsiteY3" fmla="*/ 109112 h 187773"/>
                    <a:gd name="connsiteX4" fmla="*/ 23901 w 188596"/>
                    <a:gd name="connsiteY4" fmla="*/ 87681 h 187773"/>
                    <a:gd name="connsiteX5" fmla="*/ 46952 w 188596"/>
                    <a:gd name="connsiteY5" fmla="*/ 57963 h 187773"/>
                    <a:gd name="connsiteX6" fmla="*/ 89433 w 188596"/>
                    <a:gd name="connsiteY6" fmla="*/ 1670 h 187773"/>
                    <a:gd name="connsiteX7" fmla="*/ 110007 w 188596"/>
                    <a:gd name="connsiteY7" fmla="*/ 6338 h 187773"/>
                    <a:gd name="connsiteX8" fmla="*/ 179444 w 188596"/>
                    <a:gd name="connsiteY8" fmla="*/ 77394 h 187773"/>
                    <a:gd name="connsiteX9" fmla="*/ 166681 w 188596"/>
                    <a:gd name="connsiteY9" fmla="*/ 100064 h 187773"/>
                    <a:gd name="connsiteX10" fmla="*/ 159251 w 188596"/>
                    <a:gd name="connsiteY10" fmla="*/ 111494 h 187773"/>
                    <a:gd name="connsiteX11" fmla="*/ 154679 w 188596"/>
                    <a:gd name="connsiteY11" fmla="*/ 123114 h 187773"/>
                    <a:gd name="connsiteX12" fmla="*/ 142583 w 188596"/>
                    <a:gd name="connsiteY12" fmla="*/ 135782 h 187773"/>
                    <a:gd name="connsiteX13" fmla="*/ 130105 w 188596"/>
                    <a:gd name="connsiteY13" fmla="*/ 139592 h 187773"/>
                    <a:gd name="connsiteX14" fmla="*/ 118294 w 188596"/>
                    <a:gd name="connsiteY14" fmla="*/ 143402 h 187773"/>
                    <a:gd name="connsiteX15" fmla="*/ 105435 w 188596"/>
                    <a:gd name="connsiteY15" fmla="*/ 156261 h 187773"/>
                    <a:gd name="connsiteX16" fmla="*/ 100482 w 188596"/>
                    <a:gd name="connsiteY16" fmla="*/ 166262 h 18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8596" h="187773">
                      <a:moveTo>
                        <a:pt x="100482" y="166262"/>
                      </a:moveTo>
                      <a:cubicBezTo>
                        <a:pt x="107245" y="175502"/>
                        <a:pt x="108864" y="183407"/>
                        <a:pt x="99053" y="187027"/>
                      </a:cubicBezTo>
                      <a:cubicBezTo>
                        <a:pt x="94196" y="188836"/>
                        <a:pt x="85337" y="187217"/>
                        <a:pt x="81623" y="183693"/>
                      </a:cubicBezTo>
                      <a:cubicBezTo>
                        <a:pt x="56667" y="159595"/>
                        <a:pt x="31426" y="135497"/>
                        <a:pt x="9137" y="109112"/>
                      </a:cubicBezTo>
                      <a:cubicBezTo>
                        <a:pt x="3327" y="102159"/>
                        <a:pt x="-14294" y="71774"/>
                        <a:pt x="23901" y="87681"/>
                      </a:cubicBezTo>
                      <a:cubicBezTo>
                        <a:pt x="26092" y="73013"/>
                        <a:pt x="40665" y="67583"/>
                        <a:pt x="46952" y="57963"/>
                      </a:cubicBezTo>
                      <a:cubicBezTo>
                        <a:pt x="59810" y="38341"/>
                        <a:pt x="88481" y="30722"/>
                        <a:pt x="89433" y="1670"/>
                      </a:cubicBezTo>
                      <a:cubicBezTo>
                        <a:pt x="89528" y="-1854"/>
                        <a:pt x="104102" y="432"/>
                        <a:pt x="110007" y="6338"/>
                      </a:cubicBezTo>
                      <a:cubicBezTo>
                        <a:pt x="133534" y="29674"/>
                        <a:pt x="158013" y="52248"/>
                        <a:pt x="179444" y="77394"/>
                      </a:cubicBezTo>
                      <a:cubicBezTo>
                        <a:pt x="185445" y="84347"/>
                        <a:pt x="202019" y="110922"/>
                        <a:pt x="166681" y="100064"/>
                      </a:cubicBezTo>
                      <a:cubicBezTo>
                        <a:pt x="147440" y="94158"/>
                        <a:pt x="153155" y="101588"/>
                        <a:pt x="159251" y="111494"/>
                      </a:cubicBezTo>
                      <a:cubicBezTo>
                        <a:pt x="162680" y="117113"/>
                        <a:pt x="168300" y="130924"/>
                        <a:pt x="154679" y="123114"/>
                      </a:cubicBezTo>
                      <a:cubicBezTo>
                        <a:pt x="122485" y="104826"/>
                        <a:pt x="135153" y="116161"/>
                        <a:pt x="142583" y="135782"/>
                      </a:cubicBezTo>
                      <a:cubicBezTo>
                        <a:pt x="148298" y="150832"/>
                        <a:pt x="135820" y="141783"/>
                        <a:pt x="130105" y="139592"/>
                      </a:cubicBezTo>
                      <a:cubicBezTo>
                        <a:pt x="124771" y="137497"/>
                        <a:pt x="110579" y="129686"/>
                        <a:pt x="118294" y="143402"/>
                      </a:cubicBezTo>
                      <a:cubicBezTo>
                        <a:pt x="135725" y="174263"/>
                        <a:pt x="126771" y="164357"/>
                        <a:pt x="105435" y="156261"/>
                      </a:cubicBezTo>
                      <a:cubicBezTo>
                        <a:pt x="88766" y="149974"/>
                        <a:pt x="101339" y="163310"/>
                        <a:pt x="100482" y="166262"/>
                      </a:cubicBezTo>
                      <a:close/>
                    </a:path>
                  </a:pathLst>
                </a:custGeom>
                <a:solidFill>
                  <a:srgbClr val="EEA12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333">
                  <a:extLst>
                    <a:ext uri="{FF2B5EF4-FFF2-40B4-BE49-F238E27FC236}">
                      <a16:creationId xmlns:a16="http://schemas.microsoft.com/office/drawing/2014/main" id="{A2DE2C06-0A23-40DC-AF15-F76DDED3FA8C}"/>
                    </a:ext>
                  </a:extLst>
                </p:cNvPr>
                <p:cNvSpPr/>
                <p:nvPr/>
              </p:nvSpPr>
              <p:spPr>
                <a:xfrm>
                  <a:off x="9271454" y="2052591"/>
                  <a:ext cx="289325" cy="540246"/>
                </a:xfrm>
                <a:custGeom>
                  <a:avLst/>
                  <a:gdLst>
                    <a:gd name="connsiteX0" fmla="*/ 211522 w 289325"/>
                    <a:gd name="connsiteY0" fmla="*/ 252496 h 540246"/>
                    <a:gd name="connsiteX1" fmla="*/ 174470 w 289325"/>
                    <a:gd name="connsiteY1" fmla="*/ 192012 h 540246"/>
                    <a:gd name="connsiteX2" fmla="*/ 183709 w 289325"/>
                    <a:gd name="connsiteY2" fmla="*/ 121718 h 540246"/>
                    <a:gd name="connsiteX3" fmla="*/ 213808 w 289325"/>
                    <a:gd name="connsiteY3" fmla="*/ 110573 h 540246"/>
                    <a:gd name="connsiteX4" fmla="*/ 237144 w 289325"/>
                    <a:gd name="connsiteY4" fmla="*/ 145530 h 540246"/>
                    <a:gd name="connsiteX5" fmla="*/ 270768 w 289325"/>
                    <a:gd name="connsiteY5" fmla="*/ 164390 h 540246"/>
                    <a:gd name="connsiteX6" fmla="*/ 284579 w 289325"/>
                    <a:gd name="connsiteY6" fmla="*/ 125528 h 540246"/>
                    <a:gd name="connsiteX7" fmla="*/ 215237 w 289325"/>
                    <a:gd name="connsiteY7" fmla="*/ 52757 h 540246"/>
                    <a:gd name="connsiteX8" fmla="*/ 183519 w 289325"/>
                    <a:gd name="connsiteY8" fmla="*/ 18848 h 540246"/>
                    <a:gd name="connsiteX9" fmla="*/ 166850 w 289325"/>
                    <a:gd name="connsiteY9" fmla="*/ 83 h 540246"/>
                    <a:gd name="connsiteX10" fmla="*/ 146181 w 289325"/>
                    <a:gd name="connsiteY10" fmla="*/ 19705 h 540246"/>
                    <a:gd name="connsiteX11" fmla="*/ 116367 w 289325"/>
                    <a:gd name="connsiteY11" fmla="*/ 46661 h 540246"/>
                    <a:gd name="connsiteX12" fmla="*/ 26547 w 289325"/>
                    <a:gd name="connsiteY12" fmla="*/ 135243 h 540246"/>
                    <a:gd name="connsiteX13" fmla="*/ 73981 w 289325"/>
                    <a:gd name="connsiteY13" fmla="*/ 249829 h 540246"/>
                    <a:gd name="connsiteX14" fmla="*/ 126654 w 289325"/>
                    <a:gd name="connsiteY14" fmla="*/ 347175 h 540246"/>
                    <a:gd name="connsiteX15" fmla="*/ 126273 w 289325"/>
                    <a:gd name="connsiteY15" fmla="*/ 383274 h 540246"/>
                    <a:gd name="connsiteX16" fmla="*/ 112653 w 289325"/>
                    <a:gd name="connsiteY16" fmla="*/ 430613 h 540246"/>
                    <a:gd name="connsiteX17" fmla="*/ 59979 w 289325"/>
                    <a:gd name="connsiteY17" fmla="*/ 397086 h 540246"/>
                    <a:gd name="connsiteX18" fmla="*/ 50740 w 289325"/>
                    <a:gd name="connsiteY18" fmla="*/ 370416 h 540246"/>
                    <a:gd name="connsiteX19" fmla="*/ 14640 w 289325"/>
                    <a:gd name="connsiteY19" fmla="*/ 352604 h 540246"/>
                    <a:gd name="connsiteX20" fmla="*/ 1591 w 289325"/>
                    <a:gd name="connsiteY20" fmla="*/ 381750 h 540246"/>
                    <a:gd name="connsiteX21" fmla="*/ 83697 w 289325"/>
                    <a:gd name="connsiteY21" fmla="*/ 477286 h 540246"/>
                    <a:gd name="connsiteX22" fmla="*/ 117701 w 289325"/>
                    <a:gd name="connsiteY22" fmla="*/ 513957 h 540246"/>
                    <a:gd name="connsiteX23" fmla="*/ 136465 w 289325"/>
                    <a:gd name="connsiteY23" fmla="*/ 540246 h 540246"/>
                    <a:gd name="connsiteX24" fmla="*/ 155515 w 289325"/>
                    <a:gd name="connsiteY24" fmla="*/ 513957 h 540246"/>
                    <a:gd name="connsiteX25" fmla="*/ 185424 w 289325"/>
                    <a:gd name="connsiteY25" fmla="*/ 484525 h 540246"/>
                    <a:gd name="connsiteX26" fmla="*/ 288389 w 289325"/>
                    <a:gd name="connsiteY26" fmla="*/ 385751 h 540246"/>
                    <a:gd name="connsiteX27" fmla="*/ 211522 w 289325"/>
                    <a:gd name="connsiteY27" fmla="*/ 252496 h 540246"/>
                    <a:gd name="connsiteX28" fmla="*/ 140561 w 289325"/>
                    <a:gd name="connsiteY28" fmla="*/ 133719 h 540246"/>
                    <a:gd name="connsiteX29" fmla="*/ 136179 w 289325"/>
                    <a:gd name="connsiteY29" fmla="*/ 166009 h 540246"/>
                    <a:gd name="connsiteX30" fmla="*/ 118749 w 289325"/>
                    <a:gd name="connsiteY30" fmla="*/ 215063 h 540246"/>
                    <a:gd name="connsiteX31" fmla="*/ 79125 w 289325"/>
                    <a:gd name="connsiteY31" fmla="*/ 159151 h 540246"/>
                    <a:gd name="connsiteX32" fmla="*/ 96174 w 289325"/>
                    <a:gd name="connsiteY32" fmla="*/ 112193 h 540246"/>
                    <a:gd name="connsiteX33" fmla="*/ 138465 w 289325"/>
                    <a:gd name="connsiteY33" fmla="*/ 99620 h 540246"/>
                    <a:gd name="connsiteX34" fmla="*/ 140561 w 289325"/>
                    <a:gd name="connsiteY34" fmla="*/ 133719 h 540246"/>
                    <a:gd name="connsiteX35" fmla="*/ 228858 w 289325"/>
                    <a:gd name="connsiteY35" fmla="*/ 397847 h 540246"/>
                    <a:gd name="connsiteX36" fmla="*/ 178185 w 289325"/>
                    <a:gd name="connsiteY36" fmla="*/ 433090 h 540246"/>
                    <a:gd name="connsiteX37" fmla="*/ 165040 w 289325"/>
                    <a:gd name="connsiteY37" fmla="*/ 389180 h 540246"/>
                    <a:gd name="connsiteX38" fmla="*/ 164754 w 289325"/>
                    <a:gd name="connsiteY38" fmla="*/ 365463 h 540246"/>
                    <a:gd name="connsiteX39" fmla="*/ 165135 w 289325"/>
                    <a:gd name="connsiteY39" fmla="*/ 365463 h 540246"/>
                    <a:gd name="connsiteX40" fmla="*/ 165421 w 289325"/>
                    <a:gd name="connsiteY40" fmla="*/ 346508 h 540246"/>
                    <a:gd name="connsiteX41" fmla="*/ 179042 w 289325"/>
                    <a:gd name="connsiteY41" fmla="*/ 299550 h 540246"/>
                    <a:gd name="connsiteX42" fmla="*/ 234477 w 289325"/>
                    <a:gd name="connsiteY42" fmla="*/ 338126 h 540246"/>
                    <a:gd name="connsiteX43" fmla="*/ 228858 w 289325"/>
                    <a:gd name="connsiteY43" fmla="*/ 397847 h 54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289325" h="540246">
                      <a:moveTo>
                        <a:pt x="211522" y="252496"/>
                      </a:moveTo>
                      <a:cubicBezTo>
                        <a:pt x="179518" y="240018"/>
                        <a:pt x="170279" y="222397"/>
                        <a:pt x="174470" y="192012"/>
                      </a:cubicBezTo>
                      <a:cubicBezTo>
                        <a:pt x="177613" y="168581"/>
                        <a:pt x="180375" y="145149"/>
                        <a:pt x="183709" y="121718"/>
                      </a:cubicBezTo>
                      <a:cubicBezTo>
                        <a:pt x="186852" y="100001"/>
                        <a:pt x="198949" y="100668"/>
                        <a:pt x="213808" y="110573"/>
                      </a:cubicBezTo>
                      <a:cubicBezTo>
                        <a:pt x="226286" y="118860"/>
                        <a:pt x="232953" y="131910"/>
                        <a:pt x="237144" y="145530"/>
                      </a:cubicBezTo>
                      <a:cubicBezTo>
                        <a:pt x="242669" y="163437"/>
                        <a:pt x="249813" y="173724"/>
                        <a:pt x="270768" y="164390"/>
                      </a:cubicBezTo>
                      <a:cubicBezTo>
                        <a:pt x="290103" y="155817"/>
                        <a:pt x="290580" y="142482"/>
                        <a:pt x="284579" y="125528"/>
                      </a:cubicBezTo>
                      <a:cubicBezTo>
                        <a:pt x="272292" y="90857"/>
                        <a:pt x="251146" y="65044"/>
                        <a:pt x="215237" y="52757"/>
                      </a:cubicBezTo>
                      <a:cubicBezTo>
                        <a:pt x="199235" y="47232"/>
                        <a:pt x="180947" y="43137"/>
                        <a:pt x="183519" y="18848"/>
                      </a:cubicBezTo>
                      <a:cubicBezTo>
                        <a:pt x="184662" y="8275"/>
                        <a:pt x="178470" y="845"/>
                        <a:pt x="166850" y="83"/>
                      </a:cubicBezTo>
                      <a:cubicBezTo>
                        <a:pt x="152943" y="-869"/>
                        <a:pt x="145800" y="6370"/>
                        <a:pt x="146181" y="19705"/>
                      </a:cubicBezTo>
                      <a:cubicBezTo>
                        <a:pt x="146752" y="40946"/>
                        <a:pt x="134846" y="44184"/>
                        <a:pt x="116367" y="46661"/>
                      </a:cubicBezTo>
                      <a:cubicBezTo>
                        <a:pt x="64170" y="53519"/>
                        <a:pt x="34929" y="80856"/>
                        <a:pt x="26547" y="135243"/>
                      </a:cubicBezTo>
                      <a:cubicBezTo>
                        <a:pt x="19403" y="181439"/>
                        <a:pt x="29880" y="230208"/>
                        <a:pt x="73981" y="249829"/>
                      </a:cubicBezTo>
                      <a:cubicBezTo>
                        <a:pt x="125892" y="272975"/>
                        <a:pt x="135227" y="306789"/>
                        <a:pt x="126654" y="347175"/>
                      </a:cubicBezTo>
                      <a:cubicBezTo>
                        <a:pt x="126654" y="364320"/>
                        <a:pt x="128464" y="374321"/>
                        <a:pt x="126273" y="383274"/>
                      </a:cubicBezTo>
                      <a:cubicBezTo>
                        <a:pt x="122178" y="399657"/>
                        <a:pt x="138942" y="426708"/>
                        <a:pt x="112653" y="430613"/>
                      </a:cubicBezTo>
                      <a:cubicBezTo>
                        <a:pt x="91412" y="433757"/>
                        <a:pt x="69885" y="420231"/>
                        <a:pt x="59979" y="397086"/>
                      </a:cubicBezTo>
                      <a:cubicBezTo>
                        <a:pt x="56265" y="388418"/>
                        <a:pt x="52074" y="379559"/>
                        <a:pt x="50740" y="370416"/>
                      </a:cubicBezTo>
                      <a:cubicBezTo>
                        <a:pt x="47311" y="345936"/>
                        <a:pt x="29690" y="350223"/>
                        <a:pt x="14640" y="352604"/>
                      </a:cubicBezTo>
                      <a:cubicBezTo>
                        <a:pt x="-2790" y="355366"/>
                        <a:pt x="-885" y="367844"/>
                        <a:pt x="1591" y="381750"/>
                      </a:cubicBezTo>
                      <a:cubicBezTo>
                        <a:pt x="10354" y="429947"/>
                        <a:pt x="39215" y="460046"/>
                        <a:pt x="83697" y="477286"/>
                      </a:cubicBezTo>
                      <a:cubicBezTo>
                        <a:pt x="100842" y="483954"/>
                        <a:pt x="121511" y="486716"/>
                        <a:pt x="117701" y="513957"/>
                      </a:cubicBezTo>
                      <a:cubicBezTo>
                        <a:pt x="115891" y="526816"/>
                        <a:pt x="118082" y="540151"/>
                        <a:pt x="136465" y="540246"/>
                      </a:cubicBezTo>
                      <a:cubicBezTo>
                        <a:pt x="155134" y="540342"/>
                        <a:pt x="155229" y="526816"/>
                        <a:pt x="155515" y="513957"/>
                      </a:cubicBezTo>
                      <a:cubicBezTo>
                        <a:pt x="155991" y="494241"/>
                        <a:pt x="167136" y="487763"/>
                        <a:pt x="185424" y="484525"/>
                      </a:cubicBezTo>
                      <a:cubicBezTo>
                        <a:pt x="249527" y="473095"/>
                        <a:pt x="282388" y="440710"/>
                        <a:pt x="288389" y="385751"/>
                      </a:cubicBezTo>
                      <a:cubicBezTo>
                        <a:pt x="294771" y="326315"/>
                        <a:pt x="268482" y="274785"/>
                        <a:pt x="211522" y="252496"/>
                      </a:cubicBezTo>
                      <a:close/>
                      <a:moveTo>
                        <a:pt x="140561" y="133719"/>
                      </a:moveTo>
                      <a:cubicBezTo>
                        <a:pt x="138370" y="144292"/>
                        <a:pt x="139418" y="155817"/>
                        <a:pt x="136179" y="166009"/>
                      </a:cubicBezTo>
                      <a:cubicBezTo>
                        <a:pt x="130845" y="182678"/>
                        <a:pt x="151610" y="210300"/>
                        <a:pt x="118749" y="215063"/>
                      </a:cubicBezTo>
                      <a:cubicBezTo>
                        <a:pt x="101223" y="217635"/>
                        <a:pt x="79029" y="183725"/>
                        <a:pt x="79125" y="159151"/>
                      </a:cubicBezTo>
                      <a:cubicBezTo>
                        <a:pt x="77886" y="140958"/>
                        <a:pt x="83316" y="124385"/>
                        <a:pt x="96174" y="112193"/>
                      </a:cubicBezTo>
                      <a:cubicBezTo>
                        <a:pt x="107604" y="101429"/>
                        <a:pt x="124559" y="93048"/>
                        <a:pt x="138465" y="99620"/>
                      </a:cubicBezTo>
                      <a:cubicBezTo>
                        <a:pt x="150943" y="105621"/>
                        <a:pt x="143037" y="121718"/>
                        <a:pt x="140561" y="133719"/>
                      </a:cubicBezTo>
                      <a:close/>
                      <a:moveTo>
                        <a:pt x="228858" y="397847"/>
                      </a:moveTo>
                      <a:cubicBezTo>
                        <a:pt x="222571" y="420993"/>
                        <a:pt x="200664" y="436138"/>
                        <a:pt x="178185" y="433090"/>
                      </a:cubicBezTo>
                      <a:cubicBezTo>
                        <a:pt x="153515" y="429756"/>
                        <a:pt x="168279" y="404515"/>
                        <a:pt x="165040" y="389180"/>
                      </a:cubicBezTo>
                      <a:cubicBezTo>
                        <a:pt x="163421" y="381560"/>
                        <a:pt x="164754" y="373368"/>
                        <a:pt x="164754" y="365463"/>
                      </a:cubicBezTo>
                      <a:cubicBezTo>
                        <a:pt x="164850" y="365463"/>
                        <a:pt x="164945" y="365463"/>
                        <a:pt x="165135" y="365463"/>
                      </a:cubicBezTo>
                      <a:cubicBezTo>
                        <a:pt x="165135" y="359081"/>
                        <a:pt x="163707" y="352318"/>
                        <a:pt x="165421" y="346508"/>
                      </a:cubicBezTo>
                      <a:cubicBezTo>
                        <a:pt x="170279" y="330315"/>
                        <a:pt x="153039" y="301454"/>
                        <a:pt x="179042" y="299550"/>
                      </a:cubicBezTo>
                      <a:cubicBezTo>
                        <a:pt x="200568" y="298025"/>
                        <a:pt x="222762" y="313742"/>
                        <a:pt x="234477" y="338126"/>
                      </a:cubicBezTo>
                      <a:cubicBezTo>
                        <a:pt x="244955" y="360129"/>
                        <a:pt x="233906" y="379179"/>
                        <a:pt x="228858" y="397847"/>
                      </a:cubicBezTo>
                      <a:close/>
                    </a:path>
                  </a:pathLst>
                </a:custGeom>
                <a:solidFill>
                  <a:srgbClr val="F1AA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334">
                  <a:extLst>
                    <a:ext uri="{FF2B5EF4-FFF2-40B4-BE49-F238E27FC236}">
                      <a16:creationId xmlns:a16="http://schemas.microsoft.com/office/drawing/2014/main" id="{45338322-C7BE-4AE7-AE12-E08255BB3036}"/>
                    </a:ext>
                  </a:extLst>
                </p:cNvPr>
                <p:cNvSpPr/>
                <p:nvPr/>
              </p:nvSpPr>
              <p:spPr>
                <a:xfrm>
                  <a:off x="9242126" y="1508987"/>
                  <a:ext cx="426235" cy="360235"/>
                </a:xfrm>
                <a:custGeom>
                  <a:avLst/>
                  <a:gdLst>
                    <a:gd name="connsiteX0" fmla="*/ 422016 w 426235"/>
                    <a:gd name="connsiteY0" fmla="*/ 0 h 360235"/>
                    <a:gd name="connsiteX1" fmla="*/ 418015 w 426235"/>
                    <a:gd name="connsiteY1" fmla="*/ 106108 h 360235"/>
                    <a:gd name="connsiteX2" fmla="*/ 359151 w 426235"/>
                    <a:gd name="connsiteY2" fmla="*/ 122111 h 360235"/>
                    <a:gd name="connsiteX3" fmla="*/ 344863 w 426235"/>
                    <a:gd name="connsiteY3" fmla="*/ 167164 h 360235"/>
                    <a:gd name="connsiteX4" fmla="*/ 203608 w 426235"/>
                    <a:gd name="connsiteY4" fmla="*/ 143066 h 360235"/>
                    <a:gd name="connsiteX5" fmla="*/ 182272 w 426235"/>
                    <a:gd name="connsiteY5" fmla="*/ 173831 h 360235"/>
                    <a:gd name="connsiteX6" fmla="*/ 161602 w 426235"/>
                    <a:gd name="connsiteY6" fmla="*/ 360236 h 360235"/>
                    <a:gd name="connsiteX7" fmla="*/ 168270 w 426235"/>
                    <a:gd name="connsiteY7" fmla="*/ 174689 h 360235"/>
                    <a:gd name="connsiteX8" fmla="*/ 136742 w 426235"/>
                    <a:gd name="connsiteY8" fmla="*/ 142399 h 360235"/>
                    <a:gd name="connsiteX9" fmla="*/ 2630 w 426235"/>
                    <a:gd name="connsiteY9" fmla="*/ 113443 h 360235"/>
                    <a:gd name="connsiteX10" fmla="*/ 12917 w 426235"/>
                    <a:gd name="connsiteY10" fmla="*/ 9620 h 360235"/>
                    <a:gd name="connsiteX11" fmla="*/ 314860 w 426235"/>
                    <a:gd name="connsiteY11" fmla="*/ 14002 h 360235"/>
                    <a:gd name="connsiteX12" fmla="*/ 422016 w 426235"/>
                    <a:gd name="connsiteY12" fmla="*/ 0 h 36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26235" h="360235">
                      <a:moveTo>
                        <a:pt x="422016" y="0"/>
                      </a:moveTo>
                      <a:cubicBezTo>
                        <a:pt x="425826" y="35528"/>
                        <a:pt x="430779" y="71152"/>
                        <a:pt x="418015" y="106108"/>
                      </a:cubicBezTo>
                      <a:cubicBezTo>
                        <a:pt x="398394" y="111633"/>
                        <a:pt x="379153" y="119920"/>
                        <a:pt x="359151" y="122111"/>
                      </a:cubicBezTo>
                      <a:cubicBezTo>
                        <a:pt x="326290" y="125825"/>
                        <a:pt x="328861" y="140875"/>
                        <a:pt x="344863" y="167164"/>
                      </a:cubicBezTo>
                      <a:cubicBezTo>
                        <a:pt x="302858" y="107728"/>
                        <a:pt x="250185" y="146685"/>
                        <a:pt x="203608" y="143066"/>
                      </a:cubicBezTo>
                      <a:cubicBezTo>
                        <a:pt x="183129" y="141446"/>
                        <a:pt x="184462" y="160592"/>
                        <a:pt x="182272" y="173831"/>
                      </a:cubicBezTo>
                      <a:cubicBezTo>
                        <a:pt x="171985" y="235553"/>
                        <a:pt x="165698" y="297751"/>
                        <a:pt x="161602" y="360236"/>
                      </a:cubicBezTo>
                      <a:cubicBezTo>
                        <a:pt x="149410" y="297751"/>
                        <a:pt x="157507" y="235458"/>
                        <a:pt x="168270" y="174689"/>
                      </a:cubicBezTo>
                      <a:cubicBezTo>
                        <a:pt x="174556" y="139541"/>
                        <a:pt x="158840" y="141065"/>
                        <a:pt x="136742" y="142399"/>
                      </a:cubicBezTo>
                      <a:cubicBezTo>
                        <a:pt x="89308" y="145161"/>
                        <a:pt x="45683" y="130683"/>
                        <a:pt x="2630" y="113443"/>
                      </a:cubicBezTo>
                      <a:cubicBezTo>
                        <a:pt x="-2799" y="77915"/>
                        <a:pt x="-37" y="43244"/>
                        <a:pt x="12917" y="9620"/>
                      </a:cubicBezTo>
                      <a:cubicBezTo>
                        <a:pt x="113311" y="26860"/>
                        <a:pt x="214180" y="19145"/>
                        <a:pt x="314860" y="14002"/>
                      </a:cubicBezTo>
                      <a:cubicBezTo>
                        <a:pt x="350674" y="12097"/>
                        <a:pt x="386297" y="4763"/>
                        <a:pt x="422016" y="0"/>
                      </a:cubicBezTo>
                      <a:close/>
                    </a:path>
                  </a:pathLst>
                </a:custGeom>
                <a:solidFill>
                  <a:srgbClr val="FDB6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326">
                <a:extLst>
                  <a:ext uri="{FF2B5EF4-FFF2-40B4-BE49-F238E27FC236}">
                    <a16:creationId xmlns:a16="http://schemas.microsoft.com/office/drawing/2014/main" id="{912144E4-677F-45D4-BDD9-52AC9FFD5F28}"/>
                  </a:ext>
                </a:extLst>
              </p:cNvPr>
              <p:cNvGrpSpPr/>
              <p:nvPr/>
            </p:nvGrpSpPr>
            <p:grpSpPr>
              <a:xfrm>
                <a:off x="3899665" y="3598912"/>
                <a:ext cx="1315990" cy="1687823"/>
                <a:chOff x="8787115" y="1200955"/>
                <a:chExt cx="1315990" cy="1687823"/>
              </a:xfrm>
            </p:grpSpPr>
            <p:sp>
              <p:nvSpPr>
                <p:cNvPr id="70" name="Freeform: Shape 327">
                  <a:extLst>
                    <a:ext uri="{FF2B5EF4-FFF2-40B4-BE49-F238E27FC236}">
                      <a16:creationId xmlns:a16="http://schemas.microsoft.com/office/drawing/2014/main" id="{BEF94EE1-C002-4341-BF9F-0680CFEDBAF7}"/>
                    </a:ext>
                  </a:extLst>
                </p:cNvPr>
                <p:cNvSpPr/>
                <p:nvPr/>
              </p:nvSpPr>
              <p:spPr>
                <a:xfrm>
                  <a:off x="8787115" y="1200955"/>
                  <a:ext cx="1315990" cy="1687823"/>
                </a:xfrm>
                <a:custGeom>
                  <a:avLst/>
                  <a:gdLst>
                    <a:gd name="connsiteX0" fmla="*/ 1315843 w 1315990"/>
                    <a:gd name="connsiteY0" fmla="*/ 1480178 h 1687823"/>
                    <a:gd name="connsiteX1" fmla="*/ 1260979 w 1315990"/>
                    <a:gd name="connsiteY1" fmla="*/ 1162424 h 1687823"/>
                    <a:gd name="connsiteX2" fmla="*/ 1076765 w 1315990"/>
                    <a:gd name="connsiteY2" fmla="*/ 699414 h 1687823"/>
                    <a:gd name="connsiteX3" fmla="*/ 956084 w 1315990"/>
                    <a:gd name="connsiteY3" fmla="*/ 516724 h 1687823"/>
                    <a:gd name="connsiteX4" fmla="*/ 874931 w 1315990"/>
                    <a:gd name="connsiteY4" fmla="*/ 408044 h 1687823"/>
                    <a:gd name="connsiteX5" fmla="*/ 878074 w 1315990"/>
                    <a:gd name="connsiteY5" fmla="*/ 316985 h 1687823"/>
                    <a:gd name="connsiteX6" fmla="*/ 1026188 w 1315990"/>
                    <a:gd name="connsiteY6" fmla="*/ 187350 h 1687823"/>
                    <a:gd name="connsiteX7" fmla="*/ 1103435 w 1315990"/>
                    <a:gd name="connsiteY7" fmla="*/ 75907 h 1687823"/>
                    <a:gd name="connsiteX8" fmla="*/ 1117437 w 1315990"/>
                    <a:gd name="connsiteY8" fmla="*/ 34759 h 1687823"/>
                    <a:gd name="connsiteX9" fmla="*/ 1076194 w 1315990"/>
                    <a:gd name="connsiteY9" fmla="*/ 37045 h 1687823"/>
                    <a:gd name="connsiteX10" fmla="*/ 1049333 w 1315990"/>
                    <a:gd name="connsiteY10" fmla="*/ 41998 h 1687823"/>
                    <a:gd name="connsiteX11" fmla="*/ 1029331 w 1315990"/>
                    <a:gd name="connsiteY11" fmla="*/ 33521 h 1687823"/>
                    <a:gd name="connsiteX12" fmla="*/ 901220 w 1315990"/>
                    <a:gd name="connsiteY12" fmla="*/ 25806 h 1687823"/>
                    <a:gd name="connsiteX13" fmla="*/ 784634 w 1315990"/>
                    <a:gd name="connsiteY13" fmla="*/ 22282 h 1687823"/>
                    <a:gd name="connsiteX14" fmla="*/ 740723 w 1315990"/>
                    <a:gd name="connsiteY14" fmla="*/ 39808 h 1687823"/>
                    <a:gd name="connsiteX15" fmla="*/ 630805 w 1315990"/>
                    <a:gd name="connsiteY15" fmla="*/ 13519 h 1687823"/>
                    <a:gd name="connsiteX16" fmla="*/ 586704 w 1315990"/>
                    <a:gd name="connsiteY16" fmla="*/ 7994 h 1687823"/>
                    <a:gd name="connsiteX17" fmla="*/ 414492 w 1315990"/>
                    <a:gd name="connsiteY17" fmla="*/ 18091 h 1687823"/>
                    <a:gd name="connsiteX18" fmla="*/ 378869 w 1315990"/>
                    <a:gd name="connsiteY18" fmla="*/ 10756 h 1687823"/>
                    <a:gd name="connsiteX19" fmla="*/ 192560 w 1315990"/>
                    <a:gd name="connsiteY19" fmla="*/ 42665 h 1687823"/>
                    <a:gd name="connsiteX20" fmla="*/ 267712 w 1315990"/>
                    <a:gd name="connsiteY20" fmla="*/ 188112 h 1687823"/>
                    <a:gd name="connsiteX21" fmla="*/ 464213 w 1315990"/>
                    <a:gd name="connsiteY21" fmla="*/ 327939 h 1687823"/>
                    <a:gd name="connsiteX22" fmla="*/ 457069 w 1315990"/>
                    <a:gd name="connsiteY22" fmla="*/ 417569 h 1687823"/>
                    <a:gd name="connsiteX23" fmla="*/ 420302 w 1315990"/>
                    <a:gd name="connsiteY23" fmla="*/ 450526 h 1687823"/>
                    <a:gd name="connsiteX24" fmla="*/ 147125 w 1315990"/>
                    <a:gd name="connsiteY24" fmla="*/ 900582 h 1687823"/>
                    <a:gd name="connsiteX25" fmla="*/ 821 w 1315990"/>
                    <a:gd name="connsiteY25" fmla="*/ 1544948 h 1687823"/>
                    <a:gd name="connsiteX26" fmla="*/ 128456 w 1315990"/>
                    <a:gd name="connsiteY26" fmla="*/ 1687823 h 1687823"/>
                    <a:gd name="connsiteX27" fmla="*/ 702052 w 1315990"/>
                    <a:gd name="connsiteY27" fmla="*/ 1687823 h 1687823"/>
                    <a:gd name="connsiteX28" fmla="*/ 1184684 w 1315990"/>
                    <a:gd name="connsiteY28" fmla="*/ 1686490 h 1687823"/>
                    <a:gd name="connsiteX29" fmla="*/ 1315843 w 1315990"/>
                    <a:gd name="connsiteY29" fmla="*/ 1480178 h 1687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15990" h="1687823">
                      <a:moveTo>
                        <a:pt x="1315843" y="1480178"/>
                      </a:moveTo>
                      <a:cubicBezTo>
                        <a:pt x="1313176" y="1361401"/>
                        <a:pt x="1275647" y="1223860"/>
                        <a:pt x="1260979" y="1162424"/>
                      </a:cubicBezTo>
                      <a:cubicBezTo>
                        <a:pt x="1222117" y="1000309"/>
                        <a:pt x="1160014" y="843813"/>
                        <a:pt x="1076765" y="699414"/>
                      </a:cubicBezTo>
                      <a:cubicBezTo>
                        <a:pt x="1040094" y="635787"/>
                        <a:pt x="996374" y="577780"/>
                        <a:pt x="956084" y="516724"/>
                      </a:cubicBezTo>
                      <a:cubicBezTo>
                        <a:pt x="941701" y="494912"/>
                        <a:pt x="906935" y="410806"/>
                        <a:pt x="874931" y="408044"/>
                      </a:cubicBezTo>
                      <a:cubicBezTo>
                        <a:pt x="884170" y="378040"/>
                        <a:pt x="881408" y="347465"/>
                        <a:pt x="878074" y="316985"/>
                      </a:cubicBezTo>
                      <a:cubicBezTo>
                        <a:pt x="944177" y="293744"/>
                        <a:pt x="985516" y="240880"/>
                        <a:pt x="1026188" y="187350"/>
                      </a:cubicBezTo>
                      <a:cubicBezTo>
                        <a:pt x="1050381" y="149059"/>
                        <a:pt x="1076289" y="112102"/>
                        <a:pt x="1103435" y="75907"/>
                      </a:cubicBezTo>
                      <a:cubicBezTo>
                        <a:pt x="1112389" y="63906"/>
                        <a:pt x="1127819" y="50666"/>
                        <a:pt x="1117437" y="34759"/>
                      </a:cubicBezTo>
                      <a:cubicBezTo>
                        <a:pt x="1105340" y="16090"/>
                        <a:pt x="1089815" y="32950"/>
                        <a:pt x="1076194" y="37045"/>
                      </a:cubicBezTo>
                      <a:cubicBezTo>
                        <a:pt x="1067336" y="39712"/>
                        <a:pt x="1059049" y="44761"/>
                        <a:pt x="1049333" y="41998"/>
                      </a:cubicBezTo>
                      <a:cubicBezTo>
                        <a:pt x="1042666" y="38950"/>
                        <a:pt x="1037903" y="27806"/>
                        <a:pt x="1029331" y="33521"/>
                      </a:cubicBezTo>
                      <a:cubicBezTo>
                        <a:pt x="984563" y="63430"/>
                        <a:pt x="935891" y="48856"/>
                        <a:pt x="901220" y="25806"/>
                      </a:cubicBezTo>
                      <a:cubicBezTo>
                        <a:pt x="857976" y="-2960"/>
                        <a:pt x="824448" y="1041"/>
                        <a:pt x="784634" y="22282"/>
                      </a:cubicBezTo>
                      <a:cubicBezTo>
                        <a:pt x="770822" y="29616"/>
                        <a:pt x="755297" y="33807"/>
                        <a:pt x="740723" y="39808"/>
                      </a:cubicBezTo>
                      <a:cubicBezTo>
                        <a:pt x="697766" y="57334"/>
                        <a:pt x="659475" y="51142"/>
                        <a:pt x="630805" y="13519"/>
                      </a:cubicBezTo>
                      <a:cubicBezTo>
                        <a:pt x="616136" y="-5722"/>
                        <a:pt x="603278" y="-1436"/>
                        <a:pt x="586704" y="7994"/>
                      </a:cubicBezTo>
                      <a:cubicBezTo>
                        <a:pt x="531078" y="39808"/>
                        <a:pt x="473738" y="45142"/>
                        <a:pt x="414492" y="18091"/>
                      </a:cubicBezTo>
                      <a:cubicBezTo>
                        <a:pt x="403253" y="12947"/>
                        <a:pt x="391442" y="3994"/>
                        <a:pt x="378869" y="10756"/>
                      </a:cubicBezTo>
                      <a:cubicBezTo>
                        <a:pt x="320195" y="42094"/>
                        <a:pt x="257330" y="47618"/>
                        <a:pt x="192560" y="42665"/>
                      </a:cubicBezTo>
                      <a:cubicBezTo>
                        <a:pt x="218849" y="90481"/>
                        <a:pt x="235994" y="146107"/>
                        <a:pt x="267712" y="188112"/>
                      </a:cubicBezTo>
                      <a:cubicBezTo>
                        <a:pt x="324671" y="246976"/>
                        <a:pt x="389918" y="294030"/>
                        <a:pt x="464213" y="327939"/>
                      </a:cubicBezTo>
                      <a:cubicBezTo>
                        <a:pt x="454878" y="357085"/>
                        <a:pt x="452878" y="386994"/>
                        <a:pt x="457069" y="417569"/>
                      </a:cubicBezTo>
                      <a:cubicBezTo>
                        <a:pt x="438876" y="421189"/>
                        <a:pt x="429732" y="437000"/>
                        <a:pt x="420302" y="450526"/>
                      </a:cubicBezTo>
                      <a:cubicBezTo>
                        <a:pt x="319052" y="595210"/>
                        <a:pt x="215705" y="736657"/>
                        <a:pt x="147125" y="900582"/>
                      </a:cubicBezTo>
                      <a:cubicBezTo>
                        <a:pt x="60353" y="1107941"/>
                        <a:pt x="25777" y="1323206"/>
                        <a:pt x="821" y="1544948"/>
                      </a:cubicBezTo>
                      <a:cubicBezTo>
                        <a:pt x="-7751" y="1621148"/>
                        <a:pt x="51875" y="1687823"/>
                        <a:pt x="128456" y="1687823"/>
                      </a:cubicBezTo>
                      <a:cubicBezTo>
                        <a:pt x="319623" y="1687823"/>
                        <a:pt x="510885" y="1687823"/>
                        <a:pt x="702052" y="1687823"/>
                      </a:cubicBezTo>
                      <a:cubicBezTo>
                        <a:pt x="862929" y="1687823"/>
                        <a:pt x="1023806" y="1687061"/>
                        <a:pt x="1184684" y="1686490"/>
                      </a:cubicBezTo>
                      <a:cubicBezTo>
                        <a:pt x="1290316" y="1686204"/>
                        <a:pt x="1318319" y="1591430"/>
                        <a:pt x="1315843" y="1480178"/>
                      </a:cubicBezTo>
                      <a:close/>
                    </a:path>
                  </a:pathLst>
                </a:custGeom>
                <a:solidFill>
                  <a:srgbClr val="FFE5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328">
                  <a:extLst>
                    <a:ext uri="{FF2B5EF4-FFF2-40B4-BE49-F238E27FC236}">
                      <a16:creationId xmlns:a16="http://schemas.microsoft.com/office/drawing/2014/main" id="{B81CD6EB-3A68-471D-AAB8-B6A62FE37BF0}"/>
                    </a:ext>
                  </a:extLst>
                </p:cNvPr>
                <p:cNvSpPr/>
                <p:nvPr/>
              </p:nvSpPr>
              <p:spPr>
                <a:xfrm>
                  <a:off x="9644717" y="2566878"/>
                  <a:ext cx="188596" cy="187773"/>
                </a:xfrm>
                <a:custGeom>
                  <a:avLst/>
                  <a:gdLst>
                    <a:gd name="connsiteX0" fmla="*/ 100482 w 188596"/>
                    <a:gd name="connsiteY0" fmla="*/ 166262 h 187773"/>
                    <a:gd name="connsiteX1" fmla="*/ 99053 w 188596"/>
                    <a:gd name="connsiteY1" fmla="*/ 187027 h 187773"/>
                    <a:gd name="connsiteX2" fmla="*/ 81623 w 188596"/>
                    <a:gd name="connsiteY2" fmla="*/ 183693 h 187773"/>
                    <a:gd name="connsiteX3" fmla="*/ 9137 w 188596"/>
                    <a:gd name="connsiteY3" fmla="*/ 109112 h 187773"/>
                    <a:gd name="connsiteX4" fmla="*/ 23901 w 188596"/>
                    <a:gd name="connsiteY4" fmla="*/ 87681 h 187773"/>
                    <a:gd name="connsiteX5" fmla="*/ 46952 w 188596"/>
                    <a:gd name="connsiteY5" fmla="*/ 57963 h 187773"/>
                    <a:gd name="connsiteX6" fmla="*/ 89433 w 188596"/>
                    <a:gd name="connsiteY6" fmla="*/ 1670 h 187773"/>
                    <a:gd name="connsiteX7" fmla="*/ 110007 w 188596"/>
                    <a:gd name="connsiteY7" fmla="*/ 6338 h 187773"/>
                    <a:gd name="connsiteX8" fmla="*/ 179444 w 188596"/>
                    <a:gd name="connsiteY8" fmla="*/ 77394 h 187773"/>
                    <a:gd name="connsiteX9" fmla="*/ 166681 w 188596"/>
                    <a:gd name="connsiteY9" fmla="*/ 100064 h 187773"/>
                    <a:gd name="connsiteX10" fmla="*/ 159251 w 188596"/>
                    <a:gd name="connsiteY10" fmla="*/ 111494 h 187773"/>
                    <a:gd name="connsiteX11" fmla="*/ 154679 w 188596"/>
                    <a:gd name="connsiteY11" fmla="*/ 123114 h 187773"/>
                    <a:gd name="connsiteX12" fmla="*/ 142583 w 188596"/>
                    <a:gd name="connsiteY12" fmla="*/ 135782 h 187773"/>
                    <a:gd name="connsiteX13" fmla="*/ 130105 w 188596"/>
                    <a:gd name="connsiteY13" fmla="*/ 139592 h 187773"/>
                    <a:gd name="connsiteX14" fmla="*/ 118294 w 188596"/>
                    <a:gd name="connsiteY14" fmla="*/ 143402 h 187773"/>
                    <a:gd name="connsiteX15" fmla="*/ 105435 w 188596"/>
                    <a:gd name="connsiteY15" fmla="*/ 156261 h 187773"/>
                    <a:gd name="connsiteX16" fmla="*/ 100482 w 188596"/>
                    <a:gd name="connsiteY16" fmla="*/ 166262 h 18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8596" h="187773">
                      <a:moveTo>
                        <a:pt x="100482" y="166262"/>
                      </a:moveTo>
                      <a:cubicBezTo>
                        <a:pt x="107245" y="175502"/>
                        <a:pt x="108864" y="183407"/>
                        <a:pt x="99053" y="187027"/>
                      </a:cubicBezTo>
                      <a:cubicBezTo>
                        <a:pt x="94196" y="188836"/>
                        <a:pt x="85337" y="187217"/>
                        <a:pt x="81623" y="183693"/>
                      </a:cubicBezTo>
                      <a:cubicBezTo>
                        <a:pt x="56667" y="159595"/>
                        <a:pt x="31426" y="135497"/>
                        <a:pt x="9137" y="109112"/>
                      </a:cubicBezTo>
                      <a:cubicBezTo>
                        <a:pt x="3327" y="102159"/>
                        <a:pt x="-14294" y="71774"/>
                        <a:pt x="23901" y="87681"/>
                      </a:cubicBezTo>
                      <a:cubicBezTo>
                        <a:pt x="26092" y="73013"/>
                        <a:pt x="40665" y="67583"/>
                        <a:pt x="46952" y="57963"/>
                      </a:cubicBezTo>
                      <a:cubicBezTo>
                        <a:pt x="59810" y="38341"/>
                        <a:pt x="88481" y="30722"/>
                        <a:pt x="89433" y="1670"/>
                      </a:cubicBezTo>
                      <a:cubicBezTo>
                        <a:pt x="89528" y="-1854"/>
                        <a:pt x="104102" y="432"/>
                        <a:pt x="110007" y="6338"/>
                      </a:cubicBezTo>
                      <a:cubicBezTo>
                        <a:pt x="133534" y="29674"/>
                        <a:pt x="158013" y="52248"/>
                        <a:pt x="179444" y="77394"/>
                      </a:cubicBezTo>
                      <a:cubicBezTo>
                        <a:pt x="185445" y="84347"/>
                        <a:pt x="202019" y="110922"/>
                        <a:pt x="166681" y="100064"/>
                      </a:cubicBezTo>
                      <a:cubicBezTo>
                        <a:pt x="147440" y="94158"/>
                        <a:pt x="153155" y="101588"/>
                        <a:pt x="159251" y="111494"/>
                      </a:cubicBezTo>
                      <a:cubicBezTo>
                        <a:pt x="162680" y="117113"/>
                        <a:pt x="168300" y="130924"/>
                        <a:pt x="154679" y="123114"/>
                      </a:cubicBezTo>
                      <a:cubicBezTo>
                        <a:pt x="122485" y="104826"/>
                        <a:pt x="135153" y="116161"/>
                        <a:pt x="142583" y="135782"/>
                      </a:cubicBezTo>
                      <a:cubicBezTo>
                        <a:pt x="148298" y="150832"/>
                        <a:pt x="135820" y="141783"/>
                        <a:pt x="130105" y="139592"/>
                      </a:cubicBezTo>
                      <a:cubicBezTo>
                        <a:pt x="124771" y="137497"/>
                        <a:pt x="110579" y="129686"/>
                        <a:pt x="118294" y="143402"/>
                      </a:cubicBezTo>
                      <a:cubicBezTo>
                        <a:pt x="135725" y="174263"/>
                        <a:pt x="126771" y="164357"/>
                        <a:pt x="105435" y="156261"/>
                      </a:cubicBezTo>
                      <a:cubicBezTo>
                        <a:pt x="88766" y="149974"/>
                        <a:pt x="101339" y="163310"/>
                        <a:pt x="100482" y="166262"/>
                      </a:cubicBezTo>
                      <a:close/>
                    </a:path>
                  </a:pathLst>
                </a:custGeom>
                <a:solidFill>
                  <a:srgbClr val="EEA12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329">
                  <a:extLst>
                    <a:ext uri="{FF2B5EF4-FFF2-40B4-BE49-F238E27FC236}">
                      <a16:creationId xmlns:a16="http://schemas.microsoft.com/office/drawing/2014/main" id="{A16A5F5A-BBDD-4149-A262-2CAF52C26F5D}"/>
                    </a:ext>
                  </a:extLst>
                </p:cNvPr>
                <p:cNvSpPr/>
                <p:nvPr/>
              </p:nvSpPr>
              <p:spPr>
                <a:xfrm>
                  <a:off x="9271454" y="2052591"/>
                  <a:ext cx="289325" cy="540246"/>
                </a:xfrm>
                <a:custGeom>
                  <a:avLst/>
                  <a:gdLst>
                    <a:gd name="connsiteX0" fmla="*/ 211522 w 289325"/>
                    <a:gd name="connsiteY0" fmla="*/ 252496 h 540246"/>
                    <a:gd name="connsiteX1" fmla="*/ 174470 w 289325"/>
                    <a:gd name="connsiteY1" fmla="*/ 192012 h 540246"/>
                    <a:gd name="connsiteX2" fmla="*/ 183709 w 289325"/>
                    <a:gd name="connsiteY2" fmla="*/ 121718 h 540246"/>
                    <a:gd name="connsiteX3" fmla="*/ 213808 w 289325"/>
                    <a:gd name="connsiteY3" fmla="*/ 110573 h 540246"/>
                    <a:gd name="connsiteX4" fmla="*/ 237144 w 289325"/>
                    <a:gd name="connsiteY4" fmla="*/ 145530 h 540246"/>
                    <a:gd name="connsiteX5" fmla="*/ 270768 w 289325"/>
                    <a:gd name="connsiteY5" fmla="*/ 164390 h 540246"/>
                    <a:gd name="connsiteX6" fmla="*/ 284579 w 289325"/>
                    <a:gd name="connsiteY6" fmla="*/ 125528 h 540246"/>
                    <a:gd name="connsiteX7" fmla="*/ 215237 w 289325"/>
                    <a:gd name="connsiteY7" fmla="*/ 52757 h 540246"/>
                    <a:gd name="connsiteX8" fmla="*/ 183519 w 289325"/>
                    <a:gd name="connsiteY8" fmla="*/ 18848 h 540246"/>
                    <a:gd name="connsiteX9" fmla="*/ 166850 w 289325"/>
                    <a:gd name="connsiteY9" fmla="*/ 83 h 540246"/>
                    <a:gd name="connsiteX10" fmla="*/ 146181 w 289325"/>
                    <a:gd name="connsiteY10" fmla="*/ 19705 h 540246"/>
                    <a:gd name="connsiteX11" fmla="*/ 116367 w 289325"/>
                    <a:gd name="connsiteY11" fmla="*/ 46661 h 540246"/>
                    <a:gd name="connsiteX12" fmla="*/ 26547 w 289325"/>
                    <a:gd name="connsiteY12" fmla="*/ 135243 h 540246"/>
                    <a:gd name="connsiteX13" fmla="*/ 73981 w 289325"/>
                    <a:gd name="connsiteY13" fmla="*/ 249829 h 540246"/>
                    <a:gd name="connsiteX14" fmla="*/ 126654 w 289325"/>
                    <a:gd name="connsiteY14" fmla="*/ 347175 h 540246"/>
                    <a:gd name="connsiteX15" fmla="*/ 126273 w 289325"/>
                    <a:gd name="connsiteY15" fmla="*/ 383274 h 540246"/>
                    <a:gd name="connsiteX16" fmla="*/ 112653 w 289325"/>
                    <a:gd name="connsiteY16" fmla="*/ 430613 h 540246"/>
                    <a:gd name="connsiteX17" fmla="*/ 59979 w 289325"/>
                    <a:gd name="connsiteY17" fmla="*/ 397086 h 540246"/>
                    <a:gd name="connsiteX18" fmla="*/ 50740 w 289325"/>
                    <a:gd name="connsiteY18" fmla="*/ 370416 h 540246"/>
                    <a:gd name="connsiteX19" fmla="*/ 14640 w 289325"/>
                    <a:gd name="connsiteY19" fmla="*/ 352604 h 540246"/>
                    <a:gd name="connsiteX20" fmla="*/ 1591 w 289325"/>
                    <a:gd name="connsiteY20" fmla="*/ 381750 h 540246"/>
                    <a:gd name="connsiteX21" fmla="*/ 83697 w 289325"/>
                    <a:gd name="connsiteY21" fmla="*/ 477286 h 540246"/>
                    <a:gd name="connsiteX22" fmla="*/ 117701 w 289325"/>
                    <a:gd name="connsiteY22" fmla="*/ 513957 h 540246"/>
                    <a:gd name="connsiteX23" fmla="*/ 136465 w 289325"/>
                    <a:gd name="connsiteY23" fmla="*/ 540246 h 540246"/>
                    <a:gd name="connsiteX24" fmla="*/ 155515 w 289325"/>
                    <a:gd name="connsiteY24" fmla="*/ 513957 h 540246"/>
                    <a:gd name="connsiteX25" fmla="*/ 185424 w 289325"/>
                    <a:gd name="connsiteY25" fmla="*/ 484525 h 540246"/>
                    <a:gd name="connsiteX26" fmla="*/ 288389 w 289325"/>
                    <a:gd name="connsiteY26" fmla="*/ 385751 h 540246"/>
                    <a:gd name="connsiteX27" fmla="*/ 211522 w 289325"/>
                    <a:gd name="connsiteY27" fmla="*/ 252496 h 540246"/>
                    <a:gd name="connsiteX28" fmla="*/ 140561 w 289325"/>
                    <a:gd name="connsiteY28" fmla="*/ 133719 h 540246"/>
                    <a:gd name="connsiteX29" fmla="*/ 136179 w 289325"/>
                    <a:gd name="connsiteY29" fmla="*/ 166009 h 540246"/>
                    <a:gd name="connsiteX30" fmla="*/ 118749 w 289325"/>
                    <a:gd name="connsiteY30" fmla="*/ 215063 h 540246"/>
                    <a:gd name="connsiteX31" fmla="*/ 79125 w 289325"/>
                    <a:gd name="connsiteY31" fmla="*/ 159151 h 540246"/>
                    <a:gd name="connsiteX32" fmla="*/ 96174 w 289325"/>
                    <a:gd name="connsiteY32" fmla="*/ 112193 h 540246"/>
                    <a:gd name="connsiteX33" fmla="*/ 138465 w 289325"/>
                    <a:gd name="connsiteY33" fmla="*/ 99620 h 540246"/>
                    <a:gd name="connsiteX34" fmla="*/ 140561 w 289325"/>
                    <a:gd name="connsiteY34" fmla="*/ 133719 h 540246"/>
                    <a:gd name="connsiteX35" fmla="*/ 228858 w 289325"/>
                    <a:gd name="connsiteY35" fmla="*/ 397847 h 540246"/>
                    <a:gd name="connsiteX36" fmla="*/ 178185 w 289325"/>
                    <a:gd name="connsiteY36" fmla="*/ 433090 h 540246"/>
                    <a:gd name="connsiteX37" fmla="*/ 165040 w 289325"/>
                    <a:gd name="connsiteY37" fmla="*/ 389180 h 540246"/>
                    <a:gd name="connsiteX38" fmla="*/ 164754 w 289325"/>
                    <a:gd name="connsiteY38" fmla="*/ 365463 h 540246"/>
                    <a:gd name="connsiteX39" fmla="*/ 165135 w 289325"/>
                    <a:gd name="connsiteY39" fmla="*/ 365463 h 540246"/>
                    <a:gd name="connsiteX40" fmla="*/ 165421 w 289325"/>
                    <a:gd name="connsiteY40" fmla="*/ 346508 h 540246"/>
                    <a:gd name="connsiteX41" fmla="*/ 179042 w 289325"/>
                    <a:gd name="connsiteY41" fmla="*/ 299550 h 540246"/>
                    <a:gd name="connsiteX42" fmla="*/ 234477 w 289325"/>
                    <a:gd name="connsiteY42" fmla="*/ 338126 h 540246"/>
                    <a:gd name="connsiteX43" fmla="*/ 228858 w 289325"/>
                    <a:gd name="connsiteY43" fmla="*/ 397847 h 54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289325" h="540246">
                      <a:moveTo>
                        <a:pt x="211522" y="252496"/>
                      </a:moveTo>
                      <a:cubicBezTo>
                        <a:pt x="179518" y="240018"/>
                        <a:pt x="170279" y="222397"/>
                        <a:pt x="174470" y="192012"/>
                      </a:cubicBezTo>
                      <a:cubicBezTo>
                        <a:pt x="177613" y="168581"/>
                        <a:pt x="180375" y="145149"/>
                        <a:pt x="183709" y="121718"/>
                      </a:cubicBezTo>
                      <a:cubicBezTo>
                        <a:pt x="186852" y="100001"/>
                        <a:pt x="198949" y="100668"/>
                        <a:pt x="213808" y="110573"/>
                      </a:cubicBezTo>
                      <a:cubicBezTo>
                        <a:pt x="226286" y="118860"/>
                        <a:pt x="232953" y="131910"/>
                        <a:pt x="237144" y="145530"/>
                      </a:cubicBezTo>
                      <a:cubicBezTo>
                        <a:pt x="242669" y="163437"/>
                        <a:pt x="249813" y="173724"/>
                        <a:pt x="270768" y="164390"/>
                      </a:cubicBezTo>
                      <a:cubicBezTo>
                        <a:pt x="290103" y="155817"/>
                        <a:pt x="290580" y="142482"/>
                        <a:pt x="284579" y="125528"/>
                      </a:cubicBezTo>
                      <a:cubicBezTo>
                        <a:pt x="272292" y="90857"/>
                        <a:pt x="251146" y="65044"/>
                        <a:pt x="215237" y="52757"/>
                      </a:cubicBezTo>
                      <a:cubicBezTo>
                        <a:pt x="199235" y="47232"/>
                        <a:pt x="180947" y="43137"/>
                        <a:pt x="183519" y="18848"/>
                      </a:cubicBezTo>
                      <a:cubicBezTo>
                        <a:pt x="184662" y="8275"/>
                        <a:pt x="178470" y="845"/>
                        <a:pt x="166850" y="83"/>
                      </a:cubicBezTo>
                      <a:cubicBezTo>
                        <a:pt x="152943" y="-869"/>
                        <a:pt x="145800" y="6370"/>
                        <a:pt x="146181" y="19705"/>
                      </a:cubicBezTo>
                      <a:cubicBezTo>
                        <a:pt x="146752" y="40946"/>
                        <a:pt x="134846" y="44184"/>
                        <a:pt x="116367" y="46661"/>
                      </a:cubicBezTo>
                      <a:cubicBezTo>
                        <a:pt x="64170" y="53519"/>
                        <a:pt x="34929" y="80856"/>
                        <a:pt x="26547" y="135243"/>
                      </a:cubicBezTo>
                      <a:cubicBezTo>
                        <a:pt x="19403" y="181439"/>
                        <a:pt x="29880" y="230208"/>
                        <a:pt x="73981" y="249829"/>
                      </a:cubicBezTo>
                      <a:cubicBezTo>
                        <a:pt x="125892" y="272975"/>
                        <a:pt x="135227" y="306789"/>
                        <a:pt x="126654" y="347175"/>
                      </a:cubicBezTo>
                      <a:cubicBezTo>
                        <a:pt x="126654" y="364320"/>
                        <a:pt x="128464" y="374321"/>
                        <a:pt x="126273" y="383274"/>
                      </a:cubicBezTo>
                      <a:cubicBezTo>
                        <a:pt x="122178" y="399657"/>
                        <a:pt x="138942" y="426708"/>
                        <a:pt x="112653" y="430613"/>
                      </a:cubicBezTo>
                      <a:cubicBezTo>
                        <a:pt x="91412" y="433757"/>
                        <a:pt x="69885" y="420231"/>
                        <a:pt x="59979" y="397086"/>
                      </a:cubicBezTo>
                      <a:cubicBezTo>
                        <a:pt x="56265" y="388418"/>
                        <a:pt x="52074" y="379559"/>
                        <a:pt x="50740" y="370416"/>
                      </a:cubicBezTo>
                      <a:cubicBezTo>
                        <a:pt x="47311" y="345936"/>
                        <a:pt x="29690" y="350223"/>
                        <a:pt x="14640" y="352604"/>
                      </a:cubicBezTo>
                      <a:cubicBezTo>
                        <a:pt x="-2790" y="355366"/>
                        <a:pt x="-885" y="367844"/>
                        <a:pt x="1591" y="381750"/>
                      </a:cubicBezTo>
                      <a:cubicBezTo>
                        <a:pt x="10354" y="429947"/>
                        <a:pt x="39215" y="460046"/>
                        <a:pt x="83697" y="477286"/>
                      </a:cubicBezTo>
                      <a:cubicBezTo>
                        <a:pt x="100842" y="483954"/>
                        <a:pt x="121511" y="486716"/>
                        <a:pt x="117701" y="513957"/>
                      </a:cubicBezTo>
                      <a:cubicBezTo>
                        <a:pt x="115891" y="526816"/>
                        <a:pt x="118082" y="540151"/>
                        <a:pt x="136465" y="540246"/>
                      </a:cubicBezTo>
                      <a:cubicBezTo>
                        <a:pt x="155134" y="540342"/>
                        <a:pt x="155229" y="526816"/>
                        <a:pt x="155515" y="513957"/>
                      </a:cubicBezTo>
                      <a:cubicBezTo>
                        <a:pt x="155991" y="494241"/>
                        <a:pt x="167136" y="487763"/>
                        <a:pt x="185424" y="484525"/>
                      </a:cubicBezTo>
                      <a:cubicBezTo>
                        <a:pt x="249527" y="473095"/>
                        <a:pt x="282388" y="440710"/>
                        <a:pt x="288389" y="385751"/>
                      </a:cubicBezTo>
                      <a:cubicBezTo>
                        <a:pt x="294771" y="326315"/>
                        <a:pt x="268482" y="274785"/>
                        <a:pt x="211522" y="252496"/>
                      </a:cubicBezTo>
                      <a:close/>
                      <a:moveTo>
                        <a:pt x="140561" y="133719"/>
                      </a:moveTo>
                      <a:cubicBezTo>
                        <a:pt x="138370" y="144292"/>
                        <a:pt x="139418" y="155817"/>
                        <a:pt x="136179" y="166009"/>
                      </a:cubicBezTo>
                      <a:cubicBezTo>
                        <a:pt x="130845" y="182678"/>
                        <a:pt x="151610" y="210300"/>
                        <a:pt x="118749" y="215063"/>
                      </a:cubicBezTo>
                      <a:cubicBezTo>
                        <a:pt x="101223" y="217635"/>
                        <a:pt x="79029" y="183725"/>
                        <a:pt x="79125" y="159151"/>
                      </a:cubicBezTo>
                      <a:cubicBezTo>
                        <a:pt x="77886" y="140958"/>
                        <a:pt x="83316" y="124385"/>
                        <a:pt x="96174" y="112193"/>
                      </a:cubicBezTo>
                      <a:cubicBezTo>
                        <a:pt x="107604" y="101429"/>
                        <a:pt x="124559" y="93048"/>
                        <a:pt x="138465" y="99620"/>
                      </a:cubicBezTo>
                      <a:cubicBezTo>
                        <a:pt x="150943" y="105621"/>
                        <a:pt x="143037" y="121718"/>
                        <a:pt x="140561" y="133719"/>
                      </a:cubicBezTo>
                      <a:close/>
                      <a:moveTo>
                        <a:pt x="228858" y="397847"/>
                      </a:moveTo>
                      <a:cubicBezTo>
                        <a:pt x="222571" y="420993"/>
                        <a:pt x="200664" y="436138"/>
                        <a:pt x="178185" y="433090"/>
                      </a:cubicBezTo>
                      <a:cubicBezTo>
                        <a:pt x="153515" y="429756"/>
                        <a:pt x="168279" y="404515"/>
                        <a:pt x="165040" y="389180"/>
                      </a:cubicBezTo>
                      <a:cubicBezTo>
                        <a:pt x="163421" y="381560"/>
                        <a:pt x="164754" y="373368"/>
                        <a:pt x="164754" y="365463"/>
                      </a:cubicBezTo>
                      <a:cubicBezTo>
                        <a:pt x="164850" y="365463"/>
                        <a:pt x="164945" y="365463"/>
                        <a:pt x="165135" y="365463"/>
                      </a:cubicBezTo>
                      <a:cubicBezTo>
                        <a:pt x="165135" y="359081"/>
                        <a:pt x="163707" y="352318"/>
                        <a:pt x="165421" y="346508"/>
                      </a:cubicBezTo>
                      <a:cubicBezTo>
                        <a:pt x="170279" y="330315"/>
                        <a:pt x="153039" y="301454"/>
                        <a:pt x="179042" y="299550"/>
                      </a:cubicBezTo>
                      <a:cubicBezTo>
                        <a:pt x="200568" y="298025"/>
                        <a:pt x="222762" y="313742"/>
                        <a:pt x="234477" y="338126"/>
                      </a:cubicBezTo>
                      <a:cubicBezTo>
                        <a:pt x="244955" y="360129"/>
                        <a:pt x="233906" y="379179"/>
                        <a:pt x="228858" y="397847"/>
                      </a:cubicBezTo>
                      <a:close/>
                    </a:path>
                  </a:pathLst>
                </a:custGeom>
                <a:solidFill>
                  <a:srgbClr val="F1AA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330">
                  <a:extLst>
                    <a:ext uri="{FF2B5EF4-FFF2-40B4-BE49-F238E27FC236}">
                      <a16:creationId xmlns:a16="http://schemas.microsoft.com/office/drawing/2014/main" id="{83BEB2E7-02CD-4E42-BD9F-AF32640ECB1D}"/>
                    </a:ext>
                  </a:extLst>
                </p:cNvPr>
                <p:cNvSpPr/>
                <p:nvPr/>
              </p:nvSpPr>
              <p:spPr>
                <a:xfrm>
                  <a:off x="9242126" y="1508987"/>
                  <a:ext cx="426235" cy="360235"/>
                </a:xfrm>
                <a:custGeom>
                  <a:avLst/>
                  <a:gdLst>
                    <a:gd name="connsiteX0" fmla="*/ 422016 w 426235"/>
                    <a:gd name="connsiteY0" fmla="*/ 0 h 360235"/>
                    <a:gd name="connsiteX1" fmla="*/ 418015 w 426235"/>
                    <a:gd name="connsiteY1" fmla="*/ 106108 h 360235"/>
                    <a:gd name="connsiteX2" fmla="*/ 359151 w 426235"/>
                    <a:gd name="connsiteY2" fmla="*/ 122111 h 360235"/>
                    <a:gd name="connsiteX3" fmla="*/ 344863 w 426235"/>
                    <a:gd name="connsiteY3" fmla="*/ 167164 h 360235"/>
                    <a:gd name="connsiteX4" fmla="*/ 203608 w 426235"/>
                    <a:gd name="connsiteY4" fmla="*/ 143066 h 360235"/>
                    <a:gd name="connsiteX5" fmla="*/ 182272 w 426235"/>
                    <a:gd name="connsiteY5" fmla="*/ 173831 h 360235"/>
                    <a:gd name="connsiteX6" fmla="*/ 161602 w 426235"/>
                    <a:gd name="connsiteY6" fmla="*/ 360236 h 360235"/>
                    <a:gd name="connsiteX7" fmla="*/ 168270 w 426235"/>
                    <a:gd name="connsiteY7" fmla="*/ 174689 h 360235"/>
                    <a:gd name="connsiteX8" fmla="*/ 136742 w 426235"/>
                    <a:gd name="connsiteY8" fmla="*/ 142399 h 360235"/>
                    <a:gd name="connsiteX9" fmla="*/ 2630 w 426235"/>
                    <a:gd name="connsiteY9" fmla="*/ 113443 h 360235"/>
                    <a:gd name="connsiteX10" fmla="*/ 12917 w 426235"/>
                    <a:gd name="connsiteY10" fmla="*/ 9620 h 360235"/>
                    <a:gd name="connsiteX11" fmla="*/ 314860 w 426235"/>
                    <a:gd name="connsiteY11" fmla="*/ 14002 h 360235"/>
                    <a:gd name="connsiteX12" fmla="*/ 422016 w 426235"/>
                    <a:gd name="connsiteY12" fmla="*/ 0 h 36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26235" h="360235">
                      <a:moveTo>
                        <a:pt x="422016" y="0"/>
                      </a:moveTo>
                      <a:cubicBezTo>
                        <a:pt x="425826" y="35528"/>
                        <a:pt x="430779" y="71152"/>
                        <a:pt x="418015" y="106108"/>
                      </a:cubicBezTo>
                      <a:cubicBezTo>
                        <a:pt x="398394" y="111633"/>
                        <a:pt x="379153" y="119920"/>
                        <a:pt x="359151" y="122111"/>
                      </a:cubicBezTo>
                      <a:cubicBezTo>
                        <a:pt x="326290" y="125825"/>
                        <a:pt x="328861" y="140875"/>
                        <a:pt x="344863" y="167164"/>
                      </a:cubicBezTo>
                      <a:cubicBezTo>
                        <a:pt x="302858" y="107728"/>
                        <a:pt x="250185" y="146685"/>
                        <a:pt x="203608" y="143066"/>
                      </a:cubicBezTo>
                      <a:cubicBezTo>
                        <a:pt x="183129" y="141446"/>
                        <a:pt x="184462" y="160592"/>
                        <a:pt x="182272" y="173831"/>
                      </a:cubicBezTo>
                      <a:cubicBezTo>
                        <a:pt x="171985" y="235553"/>
                        <a:pt x="165698" y="297751"/>
                        <a:pt x="161602" y="360236"/>
                      </a:cubicBezTo>
                      <a:cubicBezTo>
                        <a:pt x="149410" y="297751"/>
                        <a:pt x="157507" y="235458"/>
                        <a:pt x="168270" y="174689"/>
                      </a:cubicBezTo>
                      <a:cubicBezTo>
                        <a:pt x="174556" y="139541"/>
                        <a:pt x="158840" y="141065"/>
                        <a:pt x="136742" y="142399"/>
                      </a:cubicBezTo>
                      <a:cubicBezTo>
                        <a:pt x="89308" y="145161"/>
                        <a:pt x="45683" y="130683"/>
                        <a:pt x="2630" y="113443"/>
                      </a:cubicBezTo>
                      <a:cubicBezTo>
                        <a:pt x="-2799" y="77915"/>
                        <a:pt x="-37" y="43244"/>
                        <a:pt x="12917" y="9620"/>
                      </a:cubicBezTo>
                      <a:cubicBezTo>
                        <a:pt x="113311" y="26860"/>
                        <a:pt x="214180" y="19145"/>
                        <a:pt x="314860" y="14002"/>
                      </a:cubicBezTo>
                      <a:cubicBezTo>
                        <a:pt x="350674" y="12097"/>
                        <a:pt x="386297" y="4763"/>
                        <a:pt x="422016" y="0"/>
                      </a:cubicBezTo>
                      <a:close/>
                    </a:path>
                  </a:pathLst>
                </a:custGeom>
                <a:solidFill>
                  <a:srgbClr val="FDB6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aphic 7">
              <a:extLst>
                <a:ext uri="{FF2B5EF4-FFF2-40B4-BE49-F238E27FC236}">
                  <a16:creationId xmlns:a16="http://schemas.microsoft.com/office/drawing/2014/main" id="{D40970A2-534F-4595-BC63-629798E8502A}"/>
                </a:ext>
              </a:extLst>
            </p:cNvPr>
            <p:cNvGrpSpPr/>
            <p:nvPr/>
          </p:nvGrpSpPr>
          <p:grpSpPr>
            <a:xfrm>
              <a:off x="3562465" y="901087"/>
              <a:ext cx="2829439" cy="1124024"/>
              <a:chOff x="411162" y="4636452"/>
              <a:chExt cx="4867275" cy="1933575"/>
            </a:xfrm>
          </p:grpSpPr>
          <p:sp>
            <p:nvSpPr>
              <p:cNvPr id="56" name="Freeform: Shape 340">
                <a:extLst>
                  <a:ext uri="{FF2B5EF4-FFF2-40B4-BE49-F238E27FC236}">
                    <a16:creationId xmlns:a16="http://schemas.microsoft.com/office/drawing/2014/main" id="{1035DAAE-5CCA-4AE4-B9BF-0C9993C7161C}"/>
                  </a:ext>
                </a:extLst>
              </p:cNvPr>
              <p:cNvSpPr/>
              <p:nvPr/>
            </p:nvSpPr>
            <p:spPr>
              <a:xfrm>
                <a:off x="1268888" y="4779339"/>
                <a:ext cx="817911" cy="425945"/>
              </a:xfrm>
              <a:custGeom>
                <a:avLst/>
                <a:gdLst>
                  <a:gd name="connsiteX0" fmla="*/ 20098 w 817911"/>
                  <a:gd name="connsiteY0" fmla="*/ 138576 h 425945"/>
                  <a:gd name="connsiteX1" fmla="*/ 0 w 817911"/>
                  <a:gd name="connsiteY1" fmla="*/ 2654 h 425945"/>
                  <a:gd name="connsiteX2" fmla="*/ 47339 w 817911"/>
                  <a:gd name="connsiteY2" fmla="*/ 2369 h 425945"/>
                  <a:gd name="connsiteX3" fmla="*/ 323469 w 817911"/>
                  <a:gd name="connsiteY3" fmla="*/ 55232 h 425945"/>
                  <a:gd name="connsiteX4" fmla="*/ 786955 w 817911"/>
                  <a:gd name="connsiteY4" fmla="*/ 261925 h 425945"/>
                  <a:gd name="connsiteX5" fmla="*/ 817912 w 817911"/>
                  <a:gd name="connsiteY5" fmla="*/ 425945 h 425945"/>
                  <a:gd name="connsiteX6" fmla="*/ 187261 w 817911"/>
                  <a:gd name="connsiteY6" fmla="*/ 143243 h 425945"/>
                  <a:gd name="connsiteX7" fmla="*/ 110014 w 817911"/>
                  <a:gd name="connsiteY7" fmla="*/ 133433 h 425945"/>
                  <a:gd name="connsiteX8" fmla="*/ 20098 w 817911"/>
                  <a:gd name="connsiteY8" fmla="*/ 138576 h 42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911" h="425945">
                    <a:moveTo>
                      <a:pt x="20098" y="138576"/>
                    </a:moveTo>
                    <a:cubicBezTo>
                      <a:pt x="15335" y="92951"/>
                      <a:pt x="8382" y="65329"/>
                      <a:pt x="0" y="2654"/>
                    </a:cubicBezTo>
                    <a:cubicBezTo>
                      <a:pt x="15811" y="2750"/>
                      <a:pt x="33623" y="-13"/>
                      <a:pt x="47339" y="2369"/>
                    </a:cubicBezTo>
                    <a:cubicBezTo>
                      <a:pt x="160782" y="-7347"/>
                      <a:pt x="235267" y="13322"/>
                      <a:pt x="323469" y="55232"/>
                    </a:cubicBezTo>
                    <a:cubicBezTo>
                      <a:pt x="464915" y="122384"/>
                      <a:pt x="775049" y="257829"/>
                      <a:pt x="786955" y="261925"/>
                    </a:cubicBezTo>
                    <a:cubicBezTo>
                      <a:pt x="789051" y="276879"/>
                      <a:pt x="814483" y="402514"/>
                      <a:pt x="817912" y="425945"/>
                    </a:cubicBezTo>
                    <a:cubicBezTo>
                      <a:pt x="655130" y="353174"/>
                      <a:pt x="233839" y="166389"/>
                      <a:pt x="187261" y="143243"/>
                    </a:cubicBezTo>
                    <a:cubicBezTo>
                      <a:pt x="161734" y="130480"/>
                      <a:pt x="138493" y="132766"/>
                      <a:pt x="110014" y="133433"/>
                    </a:cubicBezTo>
                    <a:cubicBezTo>
                      <a:pt x="73819" y="134385"/>
                      <a:pt x="55912" y="134385"/>
                      <a:pt x="20098" y="138576"/>
                    </a:cubicBezTo>
                    <a:close/>
                  </a:path>
                </a:pathLst>
              </a:custGeom>
              <a:solidFill>
                <a:srgbClr val="9898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341">
                <a:extLst>
                  <a:ext uri="{FF2B5EF4-FFF2-40B4-BE49-F238E27FC236}">
                    <a16:creationId xmlns:a16="http://schemas.microsoft.com/office/drawing/2014/main" id="{FEBD8ED1-F82F-4F8F-AC52-CA635FAFD304}"/>
                  </a:ext>
                </a:extLst>
              </p:cNvPr>
              <p:cNvSpPr/>
              <p:nvPr/>
            </p:nvSpPr>
            <p:spPr>
              <a:xfrm>
                <a:off x="2385123" y="5780880"/>
                <a:ext cx="678179" cy="782669"/>
              </a:xfrm>
              <a:custGeom>
                <a:avLst/>
                <a:gdLst>
                  <a:gd name="connsiteX0" fmla="*/ 558641 w 678179"/>
                  <a:gd name="connsiteY0" fmla="*/ 388429 h 782669"/>
                  <a:gd name="connsiteX1" fmla="*/ 558641 w 678179"/>
                  <a:gd name="connsiteY1" fmla="*/ 388429 h 782669"/>
                  <a:gd name="connsiteX2" fmla="*/ 454819 w 678179"/>
                  <a:gd name="connsiteY2" fmla="*/ 474631 h 782669"/>
                  <a:gd name="connsiteX3" fmla="*/ 221075 w 678179"/>
                  <a:gd name="connsiteY3" fmla="*/ 643509 h 782669"/>
                  <a:gd name="connsiteX4" fmla="*/ 178784 w 678179"/>
                  <a:gd name="connsiteY4" fmla="*/ 660559 h 782669"/>
                  <a:gd name="connsiteX5" fmla="*/ 155924 w 678179"/>
                  <a:gd name="connsiteY5" fmla="*/ 498919 h 782669"/>
                  <a:gd name="connsiteX6" fmla="*/ 121348 w 678179"/>
                  <a:gd name="connsiteY6" fmla="*/ 121634 h 782669"/>
                  <a:gd name="connsiteX7" fmla="*/ 121348 w 678179"/>
                  <a:gd name="connsiteY7" fmla="*/ 121634 h 782669"/>
                  <a:gd name="connsiteX8" fmla="*/ 121348 w 678179"/>
                  <a:gd name="connsiteY8" fmla="*/ 121634 h 782669"/>
                  <a:gd name="connsiteX9" fmla="*/ 0 w 678179"/>
                  <a:gd name="connsiteY9" fmla="*/ 0 h 782669"/>
                  <a:gd name="connsiteX10" fmla="*/ 20669 w 678179"/>
                  <a:gd name="connsiteY10" fmla="*/ 235744 h 782669"/>
                  <a:gd name="connsiteX11" fmla="*/ 74390 w 678179"/>
                  <a:gd name="connsiteY11" fmla="*/ 782669 h 782669"/>
                  <a:gd name="connsiteX12" fmla="*/ 198501 w 678179"/>
                  <a:gd name="connsiteY12" fmla="*/ 782669 h 782669"/>
                  <a:gd name="connsiteX13" fmla="*/ 202216 w 678179"/>
                  <a:gd name="connsiteY13" fmla="*/ 772763 h 782669"/>
                  <a:gd name="connsiteX14" fmla="*/ 678180 w 678179"/>
                  <a:gd name="connsiteY14" fmla="*/ 430054 h 782669"/>
                  <a:gd name="connsiteX15" fmla="*/ 558641 w 678179"/>
                  <a:gd name="connsiteY15" fmla="*/ 388429 h 78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8179" h="782669">
                    <a:moveTo>
                      <a:pt x="558641" y="388429"/>
                    </a:moveTo>
                    <a:cubicBezTo>
                      <a:pt x="558641" y="388429"/>
                      <a:pt x="558641" y="388429"/>
                      <a:pt x="558641" y="388429"/>
                    </a:cubicBezTo>
                    <a:cubicBezTo>
                      <a:pt x="535495" y="430816"/>
                      <a:pt x="490157" y="447008"/>
                      <a:pt x="454819" y="474631"/>
                    </a:cubicBezTo>
                    <a:cubicBezTo>
                      <a:pt x="379190" y="533876"/>
                      <a:pt x="298799" y="586835"/>
                      <a:pt x="221075" y="643509"/>
                    </a:cubicBezTo>
                    <a:cubicBezTo>
                      <a:pt x="208693" y="652558"/>
                      <a:pt x="196596" y="664178"/>
                      <a:pt x="178784" y="660559"/>
                    </a:cubicBezTo>
                    <a:cubicBezTo>
                      <a:pt x="157067" y="608743"/>
                      <a:pt x="161163" y="552926"/>
                      <a:pt x="155924" y="498919"/>
                    </a:cubicBezTo>
                    <a:cubicBezTo>
                      <a:pt x="143732" y="373190"/>
                      <a:pt x="125349" y="248031"/>
                      <a:pt x="121348" y="121634"/>
                    </a:cubicBezTo>
                    <a:lnTo>
                      <a:pt x="121348" y="121634"/>
                    </a:lnTo>
                    <a:cubicBezTo>
                      <a:pt x="121348" y="121634"/>
                      <a:pt x="121348" y="121634"/>
                      <a:pt x="121348" y="121634"/>
                    </a:cubicBezTo>
                    <a:cubicBezTo>
                      <a:pt x="80867" y="81058"/>
                      <a:pt x="40386" y="40577"/>
                      <a:pt x="0" y="0"/>
                    </a:cubicBezTo>
                    <a:cubicBezTo>
                      <a:pt x="6858" y="78581"/>
                      <a:pt x="13144" y="157258"/>
                      <a:pt x="20669" y="235744"/>
                    </a:cubicBezTo>
                    <a:cubicBezTo>
                      <a:pt x="38290" y="418052"/>
                      <a:pt x="56483" y="600361"/>
                      <a:pt x="74390" y="782669"/>
                    </a:cubicBezTo>
                    <a:cubicBezTo>
                      <a:pt x="115729" y="782669"/>
                      <a:pt x="157163" y="782669"/>
                      <a:pt x="198501" y="782669"/>
                    </a:cubicBezTo>
                    <a:cubicBezTo>
                      <a:pt x="200406" y="779526"/>
                      <a:pt x="201644" y="776287"/>
                      <a:pt x="202216" y="772763"/>
                    </a:cubicBezTo>
                    <a:cubicBezTo>
                      <a:pt x="362521" y="660845"/>
                      <a:pt x="522446" y="548354"/>
                      <a:pt x="678180" y="430054"/>
                    </a:cubicBezTo>
                    <a:cubicBezTo>
                      <a:pt x="638270" y="416052"/>
                      <a:pt x="598456" y="402241"/>
                      <a:pt x="558641" y="388429"/>
                    </a:cubicBezTo>
                    <a:close/>
                  </a:path>
                </a:pathLst>
              </a:custGeom>
              <a:solidFill>
                <a:srgbClr val="88888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342">
                <a:extLst>
                  <a:ext uri="{FF2B5EF4-FFF2-40B4-BE49-F238E27FC236}">
                    <a16:creationId xmlns:a16="http://schemas.microsoft.com/office/drawing/2014/main" id="{0E2FD87B-E3E1-46B8-937E-F322C5178F68}"/>
                  </a:ext>
                </a:extLst>
              </p:cNvPr>
              <p:cNvSpPr/>
              <p:nvPr/>
            </p:nvSpPr>
            <p:spPr>
              <a:xfrm>
                <a:off x="1993169" y="4636547"/>
                <a:ext cx="3284505" cy="1703451"/>
              </a:xfrm>
              <a:custGeom>
                <a:avLst/>
                <a:gdLst>
                  <a:gd name="connsiteX0" fmla="*/ 0 w 3284505"/>
                  <a:gd name="connsiteY0" fmla="*/ 309086 h 1703451"/>
                  <a:gd name="connsiteX1" fmla="*/ 1633156 w 3284505"/>
                  <a:gd name="connsiteY1" fmla="*/ 1703451 h 1703451"/>
                  <a:gd name="connsiteX2" fmla="*/ 3284506 w 3284505"/>
                  <a:gd name="connsiteY2" fmla="*/ 65151 h 1703451"/>
                  <a:gd name="connsiteX3" fmla="*/ 3283077 w 3284505"/>
                  <a:gd name="connsiteY3" fmla="*/ 0 h 1703451"/>
                  <a:gd name="connsiteX4" fmla="*/ 0 w 3284505"/>
                  <a:gd name="connsiteY4" fmla="*/ 309086 h 1703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4505" h="1703451">
                    <a:moveTo>
                      <a:pt x="0" y="309086"/>
                    </a:moveTo>
                    <a:cubicBezTo>
                      <a:pt x="118777" y="1098233"/>
                      <a:pt x="804672" y="1703451"/>
                      <a:pt x="1633156" y="1703451"/>
                    </a:cubicBezTo>
                    <a:cubicBezTo>
                      <a:pt x="2545175" y="1703451"/>
                      <a:pt x="3284506" y="969931"/>
                      <a:pt x="3284506" y="65151"/>
                    </a:cubicBezTo>
                    <a:cubicBezTo>
                      <a:pt x="3284506" y="43339"/>
                      <a:pt x="3283934" y="21622"/>
                      <a:pt x="3283077" y="0"/>
                    </a:cubicBezTo>
                    <a:lnTo>
                      <a:pt x="0" y="30908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343">
                <a:extLst>
                  <a:ext uri="{FF2B5EF4-FFF2-40B4-BE49-F238E27FC236}">
                    <a16:creationId xmlns:a16="http://schemas.microsoft.com/office/drawing/2014/main" id="{0A8434CB-8A60-40A0-82EF-A62E3AB4FC82}"/>
                  </a:ext>
                </a:extLst>
              </p:cNvPr>
              <p:cNvSpPr/>
              <p:nvPr/>
            </p:nvSpPr>
            <p:spPr>
              <a:xfrm>
                <a:off x="3165792" y="5362257"/>
                <a:ext cx="1204912" cy="1204912"/>
              </a:xfrm>
              <a:custGeom>
                <a:avLst/>
                <a:gdLst>
                  <a:gd name="connsiteX0" fmla="*/ 1204913 w 1204912"/>
                  <a:gd name="connsiteY0" fmla="*/ 602456 h 1204912"/>
                  <a:gd name="connsiteX1" fmla="*/ 602456 w 1204912"/>
                  <a:gd name="connsiteY1" fmla="*/ 1204913 h 1204912"/>
                  <a:gd name="connsiteX2" fmla="*/ 0 w 1204912"/>
                  <a:gd name="connsiteY2" fmla="*/ 602456 h 1204912"/>
                  <a:gd name="connsiteX3" fmla="*/ 602456 w 1204912"/>
                  <a:gd name="connsiteY3" fmla="*/ 0 h 1204912"/>
                  <a:gd name="connsiteX4" fmla="*/ 1204913 w 1204912"/>
                  <a:gd name="connsiteY4" fmla="*/ 602456 h 120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912" h="1204912">
                    <a:moveTo>
                      <a:pt x="1204913" y="602456"/>
                    </a:moveTo>
                    <a:cubicBezTo>
                      <a:pt x="1204913" y="935184"/>
                      <a:pt x="935184" y="1204913"/>
                      <a:pt x="602456" y="1204913"/>
                    </a:cubicBezTo>
                    <a:cubicBezTo>
                      <a:pt x="269729" y="1204913"/>
                      <a:pt x="0" y="935184"/>
                      <a:pt x="0" y="602456"/>
                    </a:cubicBezTo>
                    <a:cubicBezTo>
                      <a:pt x="0" y="269729"/>
                      <a:pt x="269729" y="0"/>
                      <a:pt x="602456" y="0"/>
                    </a:cubicBezTo>
                    <a:cubicBezTo>
                      <a:pt x="935184" y="0"/>
                      <a:pt x="1204913" y="269729"/>
                      <a:pt x="1204913" y="602456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344">
                <a:extLst>
                  <a:ext uri="{FF2B5EF4-FFF2-40B4-BE49-F238E27FC236}">
                    <a16:creationId xmlns:a16="http://schemas.microsoft.com/office/drawing/2014/main" id="{D48884F7-69E1-4A32-A6CD-5AC07BFEE4FB}"/>
                  </a:ext>
                </a:extLst>
              </p:cNvPr>
              <p:cNvSpPr/>
              <p:nvPr/>
            </p:nvSpPr>
            <p:spPr>
              <a:xfrm>
                <a:off x="3328193" y="5524658"/>
                <a:ext cx="880109" cy="880109"/>
              </a:xfrm>
              <a:custGeom>
                <a:avLst/>
                <a:gdLst>
                  <a:gd name="connsiteX0" fmla="*/ 880110 w 880109"/>
                  <a:gd name="connsiteY0" fmla="*/ 440055 h 880109"/>
                  <a:gd name="connsiteX1" fmla="*/ 440055 w 880109"/>
                  <a:gd name="connsiteY1" fmla="*/ 880110 h 880109"/>
                  <a:gd name="connsiteX2" fmla="*/ 0 w 880109"/>
                  <a:gd name="connsiteY2" fmla="*/ 440055 h 880109"/>
                  <a:gd name="connsiteX3" fmla="*/ 440055 w 880109"/>
                  <a:gd name="connsiteY3" fmla="*/ 0 h 880109"/>
                  <a:gd name="connsiteX4" fmla="*/ 880110 w 880109"/>
                  <a:gd name="connsiteY4" fmla="*/ 440055 h 88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0109" h="880109">
                    <a:moveTo>
                      <a:pt x="880110" y="440055"/>
                    </a:moveTo>
                    <a:cubicBezTo>
                      <a:pt x="880110" y="683091"/>
                      <a:pt x="683091" y="880110"/>
                      <a:pt x="440055" y="880110"/>
                    </a:cubicBezTo>
                    <a:cubicBezTo>
                      <a:pt x="197019" y="880110"/>
                      <a:pt x="0" y="683091"/>
                      <a:pt x="0" y="440055"/>
                    </a:cubicBezTo>
                    <a:cubicBezTo>
                      <a:pt x="0" y="197019"/>
                      <a:pt x="197019" y="0"/>
                      <a:pt x="440055" y="0"/>
                    </a:cubicBezTo>
                    <a:cubicBezTo>
                      <a:pt x="683091" y="0"/>
                      <a:pt x="880110" y="197019"/>
                      <a:pt x="880110" y="440055"/>
                    </a:cubicBezTo>
                    <a:close/>
                  </a:path>
                </a:pathLst>
              </a:custGeom>
              <a:solidFill>
                <a:srgbClr val="E0E0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345">
                <a:extLst>
                  <a:ext uri="{FF2B5EF4-FFF2-40B4-BE49-F238E27FC236}">
                    <a16:creationId xmlns:a16="http://schemas.microsoft.com/office/drawing/2014/main" id="{EE345B5E-6B6C-4015-BB44-810E547769F4}"/>
                  </a:ext>
                </a:extLst>
              </p:cNvPr>
              <p:cNvSpPr/>
              <p:nvPr/>
            </p:nvSpPr>
            <p:spPr>
              <a:xfrm>
                <a:off x="411203" y="4767268"/>
                <a:ext cx="884945" cy="256899"/>
              </a:xfrm>
              <a:custGeom>
                <a:avLst/>
                <a:gdLst>
                  <a:gd name="connsiteX0" fmla="*/ 882735 w 884945"/>
                  <a:gd name="connsiteY0" fmla="*/ 150076 h 256899"/>
                  <a:gd name="connsiteX1" fmla="*/ 851684 w 884945"/>
                  <a:gd name="connsiteY1" fmla="*/ 178651 h 256899"/>
                  <a:gd name="connsiteX2" fmla="*/ 103686 w 884945"/>
                  <a:gd name="connsiteY2" fmla="*/ 252946 h 256899"/>
                  <a:gd name="connsiteX3" fmla="*/ 26819 w 884945"/>
                  <a:gd name="connsiteY3" fmla="*/ 243421 h 256899"/>
                  <a:gd name="connsiteX4" fmla="*/ 11960 w 884945"/>
                  <a:gd name="connsiteY4" fmla="*/ 92831 h 256899"/>
                  <a:gd name="connsiteX5" fmla="*/ 57870 w 884945"/>
                  <a:gd name="connsiteY5" fmla="*/ 75876 h 256899"/>
                  <a:gd name="connsiteX6" fmla="*/ 813203 w 884945"/>
                  <a:gd name="connsiteY6" fmla="*/ 1772 h 256899"/>
                  <a:gd name="connsiteX7" fmla="*/ 857685 w 884945"/>
                  <a:gd name="connsiteY7" fmla="*/ 14630 h 256899"/>
                  <a:gd name="connsiteX8" fmla="*/ 882735 w 884945"/>
                  <a:gd name="connsiteY8" fmla="*/ 150076 h 25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4945" h="256899">
                    <a:moveTo>
                      <a:pt x="882735" y="150076"/>
                    </a:moveTo>
                    <a:cubicBezTo>
                      <a:pt x="878735" y="183985"/>
                      <a:pt x="872544" y="174650"/>
                      <a:pt x="851684" y="178651"/>
                    </a:cubicBezTo>
                    <a:cubicBezTo>
                      <a:pt x="842921" y="179603"/>
                      <a:pt x="106448" y="252755"/>
                      <a:pt x="103686" y="252946"/>
                    </a:cubicBezTo>
                    <a:cubicBezTo>
                      <a:pt x="75777" y="255232"/>
                      <a:pt x="39678" y="264376"/>
                      <a:pt x="26819" y="243421"/>
                    </a:cubicBezTo>
                    <a:cubicBezTo>
                      <a:pt x="-327" y="195891"/>
                      <a:pt x="-9662" y="144551"/>
                      <a:pt x="11960" y="92831"/>
                    </a:cubicBezTo>
                    <a:cubicBezTo>
                      <a:pt x="17675" y="79115"/>
                      <a:pt x="42345" y="77591"/>
                      <a:pt x="57870" y="75876"/>
                    </a:cubicBezTo>
                    <a:cubicBezTo>
                      <a:pt x="196173" y="61112"/>
                      <a:pt x="699855" y="12630"/>
                      <a:pt x="813203" y="1772"/>
                    </a:cubicBezTo>
                    <a:cubicBezTo>
                      <a:pt x="829681" y="152"/>
                      <a:pt x="844635" y="-4801"/>
                      <a:pt x="857685" y="14630"/>
                    </a:cubicBezTo>
                    <a:cubicBezTo>
                      <a:pt x="885212" y="55207"/>
                      <a:pt x="888069" y="109499"/>
                      <a:pt x="882735" y="1500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346">
                <a:extLst>
                  <a:ext uri="{FF2B5EF4-FFF2-40B4-BE49-F238E27FC236}">
                    <a16:creationId xmlns:a16="http://schemas.microsoft.com/office/drawing/2014/main" id="{53666EA0-7614-4672-911D-1015A94D3DA6}"/>
                  </a:ext>
                </a:extLst>
              </p:cNvPr>
              <p:cNvSpPr/>
              <p:nvPr/>
            </p:nvSpPr>
            <p:spPr>
              <a:xfrm>
                <a:off x="991615" y="4877119"/>
                <a:ext cx="181736" cy="94993"/>
              </a:xfrm>
              <a:custGeom>
                <a:avLst/>
                <a:gdLst>
                  <a:gd name="connsiteX0" fmla="*/ 0 w 181736"/>
                  <a:gd name="connsiteY0" fmla="*/ 94994 h 94993"/>
                  <a:gd name="connsiteX1" fmla="*/ 71247 w 181736"/>
                  <a:gd name="connsiteY1" fmla="*/ 982 h 94993"/>
                  <a:gd name="connsiteX2" fmla="*/ 181737 w 181736"/>
                  <a:gd name="connsiteY2" fmla="*/ 76706 h 94993"/>
                  <a:gd name="connsiteX3" fmla="*/ 0 w 181736"/>
                  <a:gd name="connsiteY3" fmla="*/ 94994 h 9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736" h="94993">
                    <a:moveTo>
                      <a:pt x="0" y="94994"/>
                    </a:moveTo>
                    <a:cubicBezTo>
                      <a:pt x="2286" y="34129"/>
                      <a:pt x="23717" y="5935"/>
                      <a:pt x="71247" y="982"/>
                    </a:cubicBezTo>
                    <a:cubicBezTo>
                      <a:pt x="132683" y="-5400"/>
                      <a:pt x="168783" y="19270"/>
                      <a:pt x="181737" y="76706"/>
                    </a:cubicBezTo>
                    <a:cubicBezTo>
                      <a:pt x="125444" y="81944"/>
                      <a:pt x="65913" y="89088"/>
                      <a:pt x="0" y="94994"/>
                    </a:cubicBez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347">
                <a:extLst>
                  <a:ext uri="{FF2B5EF4-FFF2-40B4-BE49-F238E27FC236}">
                    <a16:creationId xmlns:a16="http://schemas.microsoft.com/office/drawing/2014/main" id="{2F09A3D0-66F5-43AC-843B-7431AF786CBA}"/>
                  </a:ext>
                </a:extLst>
              </p:cNvPr>
              <p:cNvSpPr/>
              <p:nvPr/>
            </p:nvSpPr>
            <p:spPr>
              <a:xfrm>
                <a:off x="521401" y="4922644"/>
                <a:ext cx="185988" cy="96045"/>
              </a:xfrm>
              <a:custGeom>
                <a:avLst/>
                <a:gdLst>
                  <a:gd name="connsiteX0" fmla="*/ 2727 w 185988"/>
                  <a:gd name="connsiteY0" fmla="*/ 96046 h 96045"/>
                  <a:gd name="connsiteX1" fmla="*/ 53781 w 185988"/>
                  <a:gd name="connsiteY1" fmla="*/ 7368 h 96045"/>
                  <a:gd name="connsiteX2" fmla="*/ 168748 w 185988"/>
                  <a:gd name="connsiteY2" fmla="*/ 39372 h 96045"/>
                  <a:gd name="connsiteX3" fmla="*/ 185988 w 185988"/>
                  <a:gd name="connsiteY3" fmla="*/ 77948 h 96045"/>
                  <a:gd name="connsiteX4" fmla="*/ 2727 w 185988"/>
                  <a:gd name="connsiteY4" fmla="*/ 96046 h 96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88" h="96045">
                    <a:moveTo>
                      <a:pt x="2727" y="96046"/>
                    </a:moveTo>
                    <a:cubicBezTo>
                      <a:pt x="-8512" y="50230"/>
                      <a:pt x="16253" y="23465"/>
                      <a:pt x="53781" y="7368"/>
                    </a:cubicBezTo>
                    <a:cubicBezTo>
                      <a:pt x="94548" y="-10158"/>
                      <a:pt x="144459" y="4796"/>
                      <a:pt x="168748" y="39372"/>
                    </a:cubicBezTo>
                    <a:cubicBezTo>
                      <a:pt x="176654" y="50707"/>
                      <a:pt x="180369" y="64994"/>
                      <a:pt x="185988" y="77948"/>
                    </a:cubicBezTo>
                    <a:cubicBezTo>
                      <a:pt x="114075" y="85187"/>
                      <a:pt x="63878" y="91378"/>
                      <a:pt x="2727" y="96046"/>
                    </a:cubicBez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348">
                <a:extLst>
                  <a:ext uri="{FF2B5EF4-FFF2-40B4-BE49-F238E27FC236}">
                    <a16:creationId xmlns:a16="http://schemas.microsoft.com/office/drawing/2014/main" id="{FBB70FCB-A7BD-4A8B-BFA1-5E7EB8185902}"/>
                  </a:ext>
                </a:extLst>
              </p:cNvPr>
              <p:cNvSpPr/>
              <p:nvPr/>
            </p:nvSpPr>
            <p:spPr>
              <a:xfrm>
                <a:off x="3660323" y="5856974"/>
                <a:ext cx="215941" cy="215286"/>
              </a:xfrm>
              <a:custGeom>
                <a:avLst/>
                <a:gdLst>
                  <a:gd name="connsiteX0" fmla="*/ 109163 w 215941"/>
                  <a:gd name="connsiteY0" fmla="*/ 215276 h 215286"/>
                  <a:gd name="connsiteX1" fmla="*/ 6 w 215941"/>
                  <a:gd name="connsiteY1" fmla="*/ 106691 h 215286"/>
                  <a:gd name="connsiteX2" fmla="*/ 106496 w 215941"/>
                  <a:gd name="connsiteY2" fmla="*/ 11 h 215286"/>
                  <a:gd name="connsiteX3" fmla="*/ 215938 w 215941"/>
                  <a:gd name="connsiteY3" fmla="*/ 108691 h 215286"/>
                  <a:gd name="connsiteX4" fmla="*/ 109163 w 215941"/>
                  <a:gd name="connsiteY4" fmla="*/ 215276 h 21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41" h="215286">
                    <a:moveTo>
                      <a:pt x="109163" y="215276"/>
                    </a:moveTo>
                    <a:cubicBezTo>
                      <a:pt x="50775" y="216133"/>
                      <a:pt x="-660" y="164984"/>
                      <a:pt x="6" y="106691"/>
                    </a:cubicBezTo>
                    <a:cubicBezTo>
                      <a:pt x="578" y="50303"/>
                      <a:pt x="49917" y="868"/>
                      <a:pt x="106496" y="11"/>
                    </a:cubicBezTo>
                    <a:cubicBezTo>
                      <a:pt x="164503" y="-847"/>
                      <a:pt x="216414" y="50779"/>
                      <a:pt x="215938" y="108691"/>
                    </a:cubicBezTo>
                    <a:cubicBezTo>
                      <a:pt x="215271" y="165079"/>
                      <a:pt x="165837" y="214418"/>
                      <a:pt x="109163" y="215276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349">
                <a:extLst>
                  <a:ext uri="{FF2B5EF4-FFF2-40B4-BE49-F238E27FC236}">
                    <a16:creationId xmlns:a16="http://schemas.microsoft.com/office/drawing/2014/main" id="{564EFA5C-70B2-4AA7-9CFB-E646D0E256F4}"/>
                  </a:ext>
                </a:extLst>
              </p:cNvPr>
              <p:cNvSpPr/>
              <p:nvPr/>
            </p:nvSpPr>
            <p:spPr>
              <a:xfrm>
                <a:off x="758633" y="4902265"/>
                <a:ext cx="181737" cy="94993"/>
              </a:xfrm>
              <a:custGeom>
                <a:avLst/>
                <a:gdLst>
                  <a:gd name="connsiteX0" fmla="*/ 0 w 181737"/>
                  <a:gd name="connsiteY0" fmla="*/ 94994 h 94993"/>
                  <a:gd name="connsiteX1" fmla="*/ 71247 w 181737"/>
                  <a:gd name="connsiteY1" fmla="*/ 982 h 94993"/>
                  <a:gd name="connsiteX2" fmla="*/ 181737 w 181737"/>
                  <a:gd name="connsiteY2" fmla="*/ 76706 h 94993"/>
                  <a:gd name="connsiteX3" fmla="*/ 0 w 181737"/>
                  <a:gd name="connsiteY3" fmla="*/ 94994 h 9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737" h="94993">
                    <a:moveTo>
                      <a:pt x="0" y="94994"/>
                    </a:moveTo>
                    <a:cubicBezTo>
                      <a:pt x="2286" y="34129"/>
                      <a:pt x="23717" y="5935"/>
                      <a:pt x="71247" y="982"/>
                    </a:cubicBezTo>
                    <a:cubicBezTo>
                      <a:pt x="132683" y="-5400"/>
                      <a:pt x="168783" y="19270"/>
                      <a:pt x="181737" y="76706"/>
                    </a:cubicBezTo>
                    <a:cubicBezTo>
                      <a:pt x="116110" y="81754"/>
                      <a:pt x="63151" y="86516"/>
                      <a:pt x="0" y="94994"/>
                    </a:cubicBez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350">
                <a:extLst>
                  <a:ext uri="{FF2B5EF4-FFF2-40B4-BE49-F238E27FC236}">
                    <a16:creationId xmlns:a16="http://schemas.microsoft.com/office/drawing/2014/main" id="{86409FD1-3229-42BF-A3F8-888373F026EF}"/>
                  </a:ext>
                </a:extLst>
              </p:cNvPr>
              <p:cNvSpPr/>
              <p:nvPr/>
            </p:nvSpPr>
            <p:spPr>
              <a:xfrm>
                <a:off x="2019648" y="4769802"/>
                <a:ext cx="3256502" cy="418147"/>
              </a:xfrm>
              <a:custGeom>
                <a:avLst/>
                <a:gdLst>
                  <a:gd name="connsiteX0" fmla="*/ 3256503 w 3256502"/>
                  <a:gd name="connsiteY0" fmla="*/ 0 h 418147"/>
                  <a:gd name="connsiteX1" fmla="*/ 0 w 3256502"/>
                  <a:gd name="connsiteY1" fmla="*/ 311563 h 418147"/>
                  <a:gd name="connsiteX2" fmla="*/ 29432 w 3256502"/>
                  <a:gd name="connsiteY2" fmla="*/ 418148 h 418147"/>
                  <a:gd name="connsiteX3" fmla="*/ 3248311 w 3256502"/>
                  <a:gd name="connsiteY3" fmla="*/ 110204 h 418147"/>
                  <a:gd name="connsiteX4" fmla="*/ 3256503 w 3256502"/>
                  <a:gd name="connsiteY4" fmla="*/ 0 h 41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6502" h="418147">
                    <a:moveTo>
                      <a:pt x="3256503" y="0"/>
                    </a:moveTo>
                    <a:lnTo>
                      <a:pt x="0" y="311563"/>
                    </a:lnTo>
                    <a:cubicBezTo>
                      <a:pt x="8573" y="347567"/>
                      <a:pt x="18383" y="383096"/>
                      <a:pt x="29432" y="418148"/>
                    </a:cubicBezTo>
                    <a:lnTo>
                      <a:pt x="3248311" y="110204"/>
                    </a:lnTo>
                    <a:cubicBezTo>
                      <a:pt x="3252216" y="73819"/>
                      <a:pt x="3254978" y="37052"/>
                      <a:pt x="3256503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2BD1732-0B24-4300-B446-2FBE391C7D33}"/>
              </a:ext>
            </a:extLst>
          </p:cNvPr>
          <p:cNvGrpSpPr/>
          <p:nvPr/>
        </p:nvGrpSpPr>
        <p:grpSpPr>
          <a:xfrm>
            <a:off x="6239640" y="1779937"/>
            <a:ext cx="3095510" cy="1859249"/>
            <a:chOff x="3562465" y="325672"/>
            <a:chExt cx="2829439" cy="1699439"/>
          </a:xfrm>
        </p:grpSpPr>
        <p:grpSp>
          <p:nvGrpSpPr>
            <p:cNvPr id="83" name="Group 323">
              <a:extLst>
                <a:ext uri="{FF2B5EF4-FFF2-40B4-BE49-F238E27FC236}">
                  <a16:creationId xmlns:a16="http://schemas.microsoft.com/office/drawing/2014/main" id="{22780BE8-1061-4A25-A595-FA70E4C00B64}"/>
                </a:ext>
              </a:extLst>
            </p:cNvPr>
            <p:cNvGrpSpPr/>
            <p:nvPr/>
          </p:nvGrpSpPr>
          <p:grpSpPr>
            <a:xfrm rot="21263495">
              <a:off x="4527053" y="325672"/>
              <a:ext cx="1783697" cy="1006997"/>
              <a:chOff x="2147294" y="3598912"/>
              <a:chExt cx="3068361" cy="1732263"/>
            </a:xfrm>
          </p:grpSpPr>
          <p:grpSp>
            <p:nvGrpSpPr>
              <p:cNvPr id="96" name="Graphic 8">
                <a:extLst>
                  <a:ext uri="{FF2B5EF4-FFF2-40B4-BE49-F238E27FC236}">
                    <a16:creationId xmlns:a16="http://schemas.microsoft.com/office/drawing/2014/main" id="{275FB3C2-A836-4285-97E5-138D254CD6CC}"/>
                  </a:ext>
                </a:extLst>
              </p:cNvPr>
              <p:cNvGrpSpPr/>
              <p:nvPr/>
            </p:nvGrpSpPr>
            <p:grpSpPr>
              <a:xfrm>
                <a:off x="2994161" y="3625915"/>
                <a:ext cx="1315990" cy="1687823"/>
                <a:chOff x="5438810" y="2586043"/>
                <a:chExt cx="1315990" cy="1687823"/>
              </a:xfrm>
            </p:grpSpPr>
            <p:sp>
              <p:nvSpPr>
                <p:cNvPr id="107" name="Freeform: Shape 335">
                  <a:extLst>
                    <a:ext uri="{FF2B5EF4-FFF2-40B4-BE49-F238E27FC236}">
                      <a16:creationId xmlns:a16="http://schemas.microsoft.com/office/drawing/2014/main" id="{DBFC617F-602A-4C29-8AAD-9FEF487BDBEE}"/>
                    </a:ext>
                  </a:extLst>
                </p:cNvPr>
                <p:cNvSpPr/>
                <p:nvPr/>
              </p:nvSpPr>
              <p:spPr>
                <a:xfrm>
                  <a:off x="5438810" y="2586043"/>
                  <a:ext cx="1315990" cy="1687823"/>
                </a:xfrm>
                <a:custGeom>
                  <a:avLst/>
                  <a:gdLst>
                    <a:gd name="connsiteX0" fmla="*/ 1315843 w 1315990"/>
                    <a:gd name="connsiteY0" fmla="*/ 1480178 h 1687823"/>
                    <a:gd name="connsiteX1" fmla="*/ 1260979 w 1315990"/>
                    <a:gd name="connsiteY1" fmla="*/ 1162424 h 1687823"/>
                    <a:gd name="connsiteX2" fmla="*/ 1076765 w 1315990"/>
                    <a:gd name="connsiteY2" fmla="*/ 699414 h 1687823"/>
                    <a:gd name="connsiteX3" fmla="*/ 956084 w 1315990"/>
                    <a:gd name="connsiteY3" fmla="*/ 516724 h 1687823"/>
                    <a:gd name="connsiteX4" fmla="*/ 874931 w 1315990"/>
                    <a:gd name="connsiteY4" fmla="*/ 408044 h 1687823"/>
                    <a:gd name="connsiteX5" fmla="*/ 878074 w 1315990"/>
                    <a:gd name="connsiteY5" fmla="*/ 316985 h 1687823"/>
                    <a:gd name="connsiteX6" fmla="*/ 1026188 w 1315990"/>
                    <a:gd name="connsiteY6" fmla="*/ 187350 h 1687823"/>
                    <a:gd name="connsiteX7" fmla="*/ 1103435 w 1315990"/>
                    <a:gd name="connsiteY7" fmla="*/ 75907 h 1687823"/>
                    <a:gd name="connsiteX8" fmla="*/ 1117437 w 1315990"/>
                    <a:gd name="connsiteY8" fmla="*/ 34759 h 1687823"/>
                    <a:gd name="connsiteX9" fmla="*/ 1076194 w 1315990"/>
                    <a:gd name="connsiteY9" fmla="*/ 37045 h 1687823"/>
                    <a:gd name="connsiteX10" fmla="*/ 1049333 w 1315990"/>
                    <a:gd name="connsiteY10" fmla="*/ 41998 h 1687823"/>
                    <a:gd name="connsiteX11" fmla="*/ 1029331 w 1315990"/>
                    <a:gd name="connsiteY11" fmla="*/ 33521 h 1687823"/>
                    <a:gd name="connsiteX12" fmla="*/ 901220 w 1315990"/>
                    <a:gd name="connsiteY12" fmla="*/ 25806 h 1687823"/>
                    <a:gd name="connsiteX13" fmla="*/ 784634 w 1315990"/>
                    <a:gd name="connsiteY13" fmla="*/ 22282 h 1687823"/>
                    <a:gd name="connsiteX14" fmla="*/ 740723 w 1315990"/>
                    <a:gd name="connsiteY14" fmla="*/ 39808 h 1687823"/>
                    <a:gd name="connsiteX15" fmla="*/ 630805 w 1315990"/>
                    <a:gd name="connsiteY15" fmla="*/ 13519 h 1687823"/>
                    <a:gd name="connsiteX16" fmla="*/ 586704 w 1315990"/>
                    <a:gd name="connsiteY16" fmla="*/ 7994 h 1687823"/>
                    <a:gd name="connsiteX17" fmla="*/ 414492 w 1315990"/>
                    <a:gd name="connsiteY17" fmla="*/ 18091 h 1687823"/>
                    <a:gd name="connsiteX18" fmla="*/ 378869 w 1315990"/>
                    <a:gd name="connsiteY18" fmla="*/ 10756 h 1687823"/>
                    <a:gd name="connsiteX19" fmla="*/ 192560 w 1315990"/>
                    <a:gd name="connsiteY19" fmla="*/ 42665 h 1687823"/>
                    <a:gd name="connsiteX20" fmla="*/ 267712 w 1315990"/>
                    <a:gd name="connsiteY20" fmla="*/ 188112 h 1687823"/>
                    <a:gd name="connsiteX21" fmla="*/ 464213 w 1315990"/>
                    <a:gd name="connsiteY21" fmla="*/ 327939 h 1687823"/>
                    <a:gd name="connsiteX22" fmla="*/ 457069 w 1315990"/>
                    <a:gd name="connsiteY22" fmla="*/ 417569 h 1687823"/>
                    <a:gd name="connsiteX23" fmla="*/ 420302 w 1315990"/>
                    <a:gd name="connsiteY23" fmla="*/ 450526 h 1687823"/>
                    <a:gd name="connsiteX24" fmla="*/ 147125 w 1315990"/>
                    <a:gd name="connsiteY24" fmla="*/ 900582 h 1687823"/>
                    <a:gd name="connsiteX25" fmla="*/ 821 w 1315990"/>
                    <a:gd name="connsiteY25" fmla="*/ 1544948 h 1687823"/>
                    <a:gd name="connsiteX26" fmla="*/ 128456 w 1315990"/>
                    <a:gd name="connsiteY26" fmla="*/ 1687823 h 1687823"/>
                    <a:gd name="connsiteX27" fmla="*/ 702052 w 1315990"/>
                    <a:gd name="connsiteY27" fmla="*/ 1687823 h 1687823"/>
                    <a:gd name="connsiteX28" fmla="*/ 1184684 w 1315990"/>
                    <a:gd name="connsiteY28" fmla="*/ 1686490 h 1687823"/>
                    <a:gd name="connsiteX29" fmla="*/ 1315843 w 1315990"/>
                    <a:gd name="connsiteY29" fmla="*/ 1480178 h 1687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15990" h="1687823">
                      <a:moveTo>
                        <a:pt x="1315843" y="1480178"/>
                      </a:moveTo>
                      <a:cubicBezTo>
                        <a:pt x="1313176" y="1361401"/>
                        <a:pt x="1275647" y="1223860"/>
                        <a:pt x="1260979" y="1162424"/>
                      </a:cubicBezTo>
                      <a:cubicBezTo>
                        <a:pt x="1222117" y="1000309"/>
                        <a:pt x="1160014" y="843813"/>
                        <a:pt x="1076765" y="699414"/>
                      </a:cubicBezTo>
                      <a:cubicBezTo>
                        <a:pt x="1040094" y="635787"/>
                        <a:pt x="996374" y="577780"/>
                        <a:pt x="956084" y="516724"/>
                      </a:cubicBezTo>
                      <a:cubicBezTo>
                        <a:pt x="941701" y="494912"/>
                        <a:pt x="906935" y="410806"/>
                        <a:pt x="874931" y="408044"/>
                      </a:cubicBezTo>
                      <a:cubicBezTo>
                        <a:pt x="884170" y="378040"/>
                        <a:pt x="881408" y="347465"/>
                        <a:pt x="878074" y="316985"/>
                      </a:cubicBezTo>
                      <a:cubicBezTo>
                        <a:pt x="944177" y="293744"/>
                        <a:pt x="985516" y="240880"/>
                        <a:pt x="1026188" y="187350"/>
                      </a:cubicBezTo>
                      <a:cubicBezTo>
                        <a:pt x="1050381" y="149059"/>
                        <a:pt x="1076289" y="112102"/>
                        <a:pt x="1103435" y="75907"/>
                      </a:cubicBezTo>
                      <a:cubicBezTo>
                        <a:pt x="1112389" y="63906"/>
                        <a:pt x="1127819" y="50666"/>
                        <a:pt x="1117437" y="34759"/>
                      </a:cubicBezTo>
                      <a:cubicBezTo>
                        <a:pt x="1105340" y="16090"/>
                        <a:pt x="1089815" y="32950"/>
                        <a:pt x="1076194" y="37045"/>
                      </a:cubicBezTo>
                      <a:cubicBezTo>
                        <a:pt x="1067336" y="39712"/>
                        <a:pt x="1059049" y="44761"/>
                        <a:pt x="1049333" y="41998"/>
                      </a:cubicBezTo>
                      <a:cubicBezTo>
                        <a:pt x="1042666" y="38950"/>
                        <a:pt x="1037903" y="27806"/>
                        <a:pt x="1029331" y="33521"/>
                      </a:cubicBezTo>
                      <a:cubicBezTo>
                        <a:pt x="984563" y="63430"/>
                        <a:pt x="935891" y="48856"/>
                        <a:pt x="901220" y="25806"/>
                      </a:cubicBezTo>
                      <a:cubicBezTo>
                        <a:pt x="857976" y="-2960"/>
                        <a:pt x="824448" y="1041"/>
                        <a:pt x="784634" y="22282"/>
                      </a:cubicBezTo>
                      <a:cubicBezTo>
                        <a:pt x="770822" y="29616"/>
                        <a:pt x="755297" y="33807"/>
                        <a:pt x="740723" y="39808"/>
                      </a:cubicBezTo>
                      <a:cubicBezTo>
                        <a:pt x="697766" y="57334"/>
                        <a:pt x="659475" y="51142"/>
                        <a:pt x="630805" y="13519"/>
                      </a:cubicBezTo>
                      <a:cubicBezTo>
                        <a:pt x="616136" y="-5722"/>
                        <a:pt x="603278" y="-1436"/>
                        <a:pt x="586704" y="7994"/>
                      </a:cubicBezTo>
                      <a:cubicBezTo>
                        <a:pt x="531078" y="39808"/>
                        <a:pt x="473738" y="45142"/>
                        <a:pt x="414492" y="18091"/>
                      </a:cubicBezTo>
                      <a:cubicBezTo>
                        <a:pt x="403253" y="12947"/>
                        <a:pt x="391442" y="3994"/>
                        <a:pt x="378869" y="10756"/>
                      </a:cubicBezTo>
                      <a:cubicBezTo>
                        <a:pt x="320195" y="42094"/>
                        <a:pt x="257330" y="47618"/>
                        <a:pt x="192560" y="42665"/>
                      </a:cubicBezTo>
                      <a:cubicBezTo>
                        <a:pt x="218849" y="90481"/>
                        <a:pt x="235994" y="146107"/>
                        <a:pt x="267712" y="188112"/>
                      </a:cubicBezTo>
                      <a:cubicBezTo>
                        <a:pt x="324671" y="246976"/>
                        <a:pt x="389918" y="294030"/>
                        <a:pt x="464213" y="327939"/>
                      </a:cubicBezTo>
                      <a:cubicBezTo>
                        <a:pt x="454878" y="357085"/>
                        <a:pt x="452878" y="386994"/>
                        <a:pt x="457069" y="417569"/>
                      </a:cubicBezTo>
                      <a:cubicBezTo>
                        <a:pt x="438876" y="421189"/>
                        <a:pt x="429732" y="437000"/>
                        <a:pt x="420302" y="450526"/>
                      </a:cubicBezTo>
                      <a:cubicBezTo>
                        <a:pt x="319052" y="595210"/>
                        <a:pt x="215705" y="736657"/>
                        <a:pt x="147125" y="900582"/>
                      </a:cubicBezTo>
                      <a:cubicBezTo>
                        <a:pt x="60353" y="1107941"/>
                        <a:pt x="25777" y="1323206"/>
                        <a:pt x="821" y="1544948"/>
                      </a:cubicBezTo>
                      <a:cubicBezTo>
                        <a:pt x="-7751" y="1621148"/>
                        <a:pt x="51875" y="1687823"/>
                        <a:pt x="128456" y="1687823"/>
                      </a:cubicBezTo>
                      <a:cubicBezTo>
                        <a:pt x="319623" y="1687823"/>
                        <a:pt x="510885" y="1687823"/>
                        <a:pt x="702052" y="1687823"/>
                      </a:cubicBezTo>
                      <a:cubicBezTo>
                        <a:pt x="862929" y="1687823"/>
                        <a:pt x="1023806" y="1687061"/>
                        <a:pt x="1184684" y="1686490"/>
                      </a:cubicBezTo>
                      <a:cubicBezTo>
                        <a:pt x="1290316" y="1686204"/>
                        <a:pt x="1318319" y="1591430"/>
                        <a:pt x="1315843" y="1480178"/>
                      </a:cubicBezTo>
                      <a:close/>
                    </a:path>
                  </a:pathLst>
                </a:custGeom>
                <a:solidFill>
                  <a:srgbClr val="F6DA0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336">
                  <a:extLst>
                    <a:ext uri="{FF2B5EF4-FFF2-40B4-BE49-F238E27FC236}">
                      <a16:creationId xmlns:a16="http://schemas.microsoft.com/office/drawing/2014/main" id="{64E6681E-9D1A-4532-BAA3-939BF86E84F9}"/>
                    </a:ext>
                  </a:extLst>
                </p:cNvPr>
                <p:cNvSpPr/>
                <p:nvPr/>
              </p:nvSpPr>
              <p:spPr>
                <a:xfrm>
                  <a:off x="6296412" y="3951966"/>
                  <a:ext cx="188596" cy="187773"/>
                </a:xfrm>
                <a:custGeom>
                  <a:avLst/>
                  <a:gdLst>
                    <a:gd name="connsiteX0" fmla="*/ 100482 w 188596"/>
                    <a:gd name="connsiteY0" fmla="*/ 166262 h 187773"/>
                    <a:gd name="connsiteX1" fmla="*/ 99053 w 188596"/>
                    <a:gd name="connsiteY1" fmla="*/ 187027 h 187773"/>
                    <a:gd name="connsiteX2" fmla="*/ 81623 w 188596"/>
                    <a:gd name="connsiteY2" fmla="*/ 183693 h 187773"/>
                    <a:gd name="connsiteX3" fmla="*/ 9137 w 188596"/>
                    <a:gd name="connsiteY3" fmla="*/ 109112 h 187773"/>
                    <a:gd name="connsiteX4" fmla="*/ 23901 w 188596"/>
                    <a:gd name="connsiteY4" fmla="*/ 87681 h 187773"/>
                    <a:gd name="connsiteX5" fmla="*/ 46952 w 188596"/>
                    <a:gd name="connsiteY5" fmla="*/ 57963 h 187773"/>
                    <a:gd name="connsiteX6" fmla="*/ 89433 w 188596"/>
                    <a:gd name="connsiteY6" fmla="*/ 1670 h 187773"/>
                    <a:gd name="connsiteX7" fmla="*/ 110007 w 188596"/>
                    <a:gd name="connsiteY7" fmla="*/ 6338 h 187773"/>
                    <a:gd name="connsiteX8" fmla="*/ 179444 w 188596"/>
                    <a:gd name="connsiteY8" fmla="*/ 77394 h 187773"/>
                    <a:gd name="connsiteX9" fmla="*/ 166681 w 188596"/>
                    <a:gd name="connsiteY9" fmla="*/ 100064 h 187773"/>
                    <a:gd name="connsiteX10" fmla="*/ 159251 w 188596"/>
                    <a:gd name="connsiteY10" fmla="*/ 111494 h 187773"/>
                    <a:gd name="connsiteX11" fmla="*/ 154679 w 188596"/>
                    <a:gd name="connsiteY11" fmla="*/ 123114 h 187773"/>
                    <a:gd name="connsiteX12" fmla="*/ 142583 w 188596"/>
                    <a:gd name="connsiteY12" fmla="*/ 135782 h 187773"/>
                    <a:gd name="connsiteX13" fmla="*/ 130105 w 188596"/>
                    <a:gd name="connsiteY13" fmla="*/ 139592 h 187773"/>
                    <a:gd name="connsiteX14" fmla="*/ 118294 w 188596"/>
                    <a:gd name="connsiteY14" fmla="*/ 143402 h 187773"/>
                    <a:gd name="connsiteX15" fmla="*/ 105435 w 188596"/>
                    <a:gd name="connsiteY15" fmla="*/ 156261 h 187773"/>
                    <a:gd name="connsiteX16" fmla="*/ 100482 w 188596"/>
                    <a:gd name="connsiteY16" fmla="*/ 166262 h 18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8596" h="187773">
                      <a:moveTo>
                        <a:pt x="100482" y="166262"/>
                      </a:moveTo>
                      <a:cubicBezTo>
                        <a:pt x="107245" y="175502"/>
                        <a:pt x="108864" y="183407"/>
                        <a:pt x="99053" y="187027"/>
                      </a:cubicBezTo>
                      <a:cubicBezTo>
                        <a:pt x="94196" y="188836"/>
                        <a:pt x="85337" y="187217"/>
                        <a:pt x="81623" y="183693"/>
                      </a:cubicBezTo>
                      <a:cubicBezTo>
                        <a:pt x="56667" y="159595"/>
                        <a:pt x="31426" y="135497"/>
                        <a:pt x="9137" y="109112"/>
                      </a:cubicBezTo>
                      <a:cubicBezTo>
                        <a:pt x="3327" y="102159"/>
                        <a:pt x="-14294" y="71774"/>
                        <a:pt x="23901" y="87681"/>
                      </a:cubicBezTo>
                      <a:cubicBezTo>
                        <a:pt x="26092" y="73013"/>
                        <a:pt x="40665" y="67583"/>
                        <a:pt x="46952" y="57963"/>
                      </a:cubicBezTo>
                      <a:cubicBezTo>
                        <a:pt x="59810" y="38341"/>
                        <a:pt x="88481" y="30722"/>
                        <a:pt x="89433" y="1670"/>
                      </a:cubicBezTo>
                      <a:cubicBezTo>
                        <a:pt x="89528" y="-1854"/>
                        <a:pt x="104102" y="432"/>
                        <a:pt x="110007" y="6338"/>
                      </a:cubicBezTo>
                      <a:cubicBezTo>
                        <a:pt x="133534" y="29674"/>
                        <a:pt x="158013" y="52248"/>
                        <a:pt x="179444" y="77394"/>
                      </a:cubicBezTo>
                      <a:cubicBezTo>
                        <a:pt x="185445" y="84347"/>
                        <a:pt x="202019" y="110922"/>
                        <a:pt x="166681" y="100064"/>
                      </a:cubicBezTo>
                      <a:cubicBezTo>
                        <a:pt x="147440" y="94158"/>
                        <a:pt x="153155" y="101588"/>
                        <a:pt x="159251" y="111494"/>
                      </a:cubicBezTo>
                      <a:cubicBezTo>
                        <a:pt x="162680" y="117113"/>
                        <a:pt x="168300" y="130924"/>
                        <a:pt x="154679" y="123114"/>
                      </a:cubicBezTo>
                      <a:cubicBezTo>
                        <a:pt x="122485" y="104826"/>
                        <a:pt x="135153" y="116161"/>
                        <a:pt x="142583" y="135782"/>
                      </a:cubicBezTo>
                      <a:cubicBezTo>
                        <a:pt x="148298" y="150832"/>
                        <a:pt x="135820" y="141783"/>
                        <a:pt x="130105" y="139592"/>
                      </a:cubicBezTo>
                      <a:cubicBezTo>
                        <a:pt x="124771" y="137497"/>
                        <a:pt x="110579" y="129686"/>
                        <a:pt x="118294" y="143402"/>
                      </a:cubicBezTo>
                      <a:cubicBezTo>
                        <a:pt x="135725" y="174263"/>
                        <a:pt x="126771" y="164357"/>
                        <a:pt x="105435" y="156261"/>
                      </a:cubicBezTo>
                      <a:cubicBezTo>
                        <a:pt x="88766" y="149974"/>
                        <a:pt x="101339" y="163310"/>
                        <a:pt x="100482" y="166262"/>
                      </a:cubicBezTo>
                      <a:close/>
                    </a:path>
                  </a:pathLst>
                </a:custGeom>
                <a:solidFill>
                  <a:srgbClr val="EEA12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337">
                  <a:extLst>
                    <a:ext uri="{FF2B5EF4-FFF2-40B4-BE49-F238E27FC236}">
                      <a16:creationId xmlns:a16="http://schemas.microsoft.com/office/drawing/2014/main" id="{735094A5-B444-4F1D-9122-5EF5779B0418}"/>
                    </a:ext>
                  </a:extLst>
                </p:cNvPr>
                <p:cNvSpPr/>
                <p:nvPr/>
              </p:nvSpPr>
              <p:spPr>
                <a:xfrm>
                  <a:off x="5923149" y="3437679"/>
                  <a:ext cx="289325" cy="540246"/>
                </a:xfrm>
                <a:custGeom>
                  <a:avLst/>
                  <a:gdLst>
                    <a:gd name="connsiteX0" fmla="*/ 211522 w 289325"/>
                    <a:gd name="connsiteY0" fmla="*/ 252496 h 540246"/>
                    <a:gd name="connsiteX1" fmla="*/ 174470 w 289325"/>
                    <a:gd name="connsiteY1" fmla="*/ 192012 h 540246"/>
                    <a:gd name="connsiteX2" fmla="*/ 183709 w 289325"/>
                    <a:gd name="connsiteY2" fmla="*/ 121718 h 540246"/>
                    <a:gd name="connsiteX3" fmla="*/ 213808 w 289325"/>
                    <a:gd name="connsiteY3" fmla="*/ 110573 h 540246"/>
                    <a:gd name="connsiteX4" fmla="*/ 237144 w 289325"/>
                    <a:gd name="connsiteY4" fmla="*/ 145530 h 540246"/>
                    <a:gd name="connsiteX5" fmla="*/ 270768 w 289325"/>
                    <a:gd name="connsiteY5" fmla="*/ 164390 h 540246"/>
                    <a:gd name="connsiteX6" fmla="*/ 284579 w 289325"/>
                    <a:gd name="connsiteY6" fmla="*/ 125528 h 540246"/>
                    <a:gd name="connsiteX7" fmla="*/ 215237 w 289325"/>
                    <a:gd name="connsiteY7" fmla="*/ 52757 h 540246"/>
                    <a:gd name="connsiteX8" fmla="*/ 183519 w 289325"/>
                    <a:gd name="connsiteY8" fmla="*/ 18848 h 540246"/>
                    <a:gd name="connsiteX9" fmla="*/ 166850 w 289325"/>
                    <a:gd name="connsiteY9" fmla="*/ 83 h 540246"/>
                    <a:gd name="connsiteX10" fmla="*/ 146181 w 289325"/>
                    <a:gd name="connsiteY10" fmla="*/ 19705 h 540246"/>
                    <a:gd name="connsiteX11" fmla="*/ 116367 w 289325"/>
                    <a:gd name="connsiteY11" fmla="*/ 46661 h 540246"/>
                    <a:gd name="connsiteX12" fmla="*/ 26547 w 289325"/>
                    <a:gd name="connsiteY12" fmla="*/ 135243 h 540246"/>
                    <a:gd name="connsiteX13" fmla="*/ 73981 w 289325"/>
                    <a:gd name="connsiteY13" fmla="*/ 249829 h 540246"/>
                    <a:gd name="connsiteX14" fmla="*/ 126654 w 289325"/>
                    <a:gd name="connsiteY14" fmla="*/ 347175 h 540246"/>
                    <a:gd name="connsiteX15" fmla="*/ 126273 w 289325"/>
                    <a:gd name="connsiteY15" fmla="*/ 383274 h 540246"/>
                    <a:gd name="connsiteX16" fmla="*/ 112653 w 289325"/>
                    <a:gd name="connsiteY16" fmla="*/ 430613 h 540246"/>
                    <a:gd name="connsiteX17" fmla="*/ 59979 w 289325"/>
                    <a:gd name="connsiteY17" fmla="*/ 397086 h 540246"/>
                    <a:gd name="connsiteX18" fmla="*/ 50740 w 289325"/>
                    <a:gd name="connsiteY18" fmla="*/ 370416 h 540246"/>
                    <a:gd name="connsiteX19" fmla="*/ 14640 w 289325"/>
                    <a:gd name="connsiteY19" fmla="*/ 352604 h 540246"/>
                    <a:gd name="connsiteX20" fmla="*/ 1591 w 289325"/>
                    <a:gd name="connsiteY20" fmla="*/ 381750 h 540246"/>
                    <a:gd name="connsiteX21" fmla="*/ 83697 w 289325"/>
                    <a:gd name="connsiteY21" fmla="*/ 477286 h 540246"/>
                    <a:gd name="connsiteX22" fmla="*/ 117701 w 289325"/>
                    <a:gd name="connsiteY22" fmla="*/ 513957 h 540246"/>
                    <a:gd name="connsiteX23" fmla="*/ 136465 w 289325"/>
                    <a:gd name="connsiteY23" fmla="*/ 540246 h 540246"/>
                    <a:gd name="connsiteX24" fmla="*/ 155515 w 289325"/>
                    <a:gd name="connsiteY24" fmla="*/ 513957 h 540246"/>
                    <a:gd name="connsiteX25" fmla="*/ 185424 w 289325"/>
                    <a:gd name="connsiteY25" fmla="*/ 484525 h 540246"/>
                    <a:gd name="connsiteX26" fmla="*/ 288389 w 289325"/>
                    <a:gd name="connsiteY26" fmla="*/ 385751 h 540246"/>
                    <a:gd name="connsiteX27" fmla="*/ 211522 w 289325"/>
                    <a:gd name="connsiteY27" fmla="*/ 252496 h 540246"/>
                    <a:gd name="connsiteX28" fmla="*/ 140561 w 289325"/>
                    <a:gd name="connsiteY28" fmla="*/ 133719 h 540246"/>
                    <a:gd name="connsiteX29" fmla="*/ 136179 w 289325"/>
                    <a:gd name="connsiteY29" fmla="*/ 166009 h 540246"/>
                    <a:gd name="connsiteX30" fmla="*/ 118749 w 289325"/>
                    <a:gd name="connsiteY30" fmla="*/ 215063 h 540246"/>
                    <a:gd name="connsiteX31" fmla="*/ 79125 w 289325"/>
                    <a:gd name="connsiteY31" fmla="*/ 159151 h 540246"/>
                    <a:gd name="connsiteX32" fmla="*/ 96174 w 289325"/>
                    <a:gd name="connsiteY32" fmla="*/ 112193 h 540246"/>
                    <a:gd name="connsiteX33" fmla="*/ 138465 w 289325"/>
                    <a:gd name="connsiteY33" fmla="*/ 99620 h 540246"/>
                    <a:gd name="connsiteX34" fmla="*/ 140561 w 289325"/>
                    <a:gd name="connsiteY34" fmla="*/ 133719 h 540246"/>
                    <a:gd name="connsiteX35" fmla="*/ 228858 w 289325"/>
                    <a:gd name="connsiteY35" fmla="*/ 397847 h 540246"/>
                    <a:gd name="connsiteX36" fmla="*/ 178185 w 289325"/>
                    <a:gd name="connsiteY36" fmla="*/ 433090 h 540246"/>
                    <a:gd name="connsiteX37" fmla="*/ 165040 w 289325"/>
                    <a:gd name="connsiteY37" fmla="*/ 389180 h 540246"/>
                    <a:gd name="connsiteX38" fmla="*/ 164754 w 289325"/>
                    <a:gd name="connsiteY38" fmla="*/ 365463 h 540246"/>
                    <a:gd name="connsiteX39" fmla="*/ 165135 w 289325"/>
                    <a:gd name="connsiteY39" fmla="*/ 365463 h 540246"/>
                    <a:gd name="connsiteX40" fmla="*/ 165421 w 289325"/>
                    <a:gd name="connsiteY40" fmla="*/ 346508 h 540246"/>
                    <a:gd name="connsiteX41" fmla="*/ 179042 w 289325"/>
                    <a:gd name="connsiteY41" fmla="*/ 299550 h 540246"/>
                    <a:gd name="connsiteX42" fmla="*/ 234477 w 289325"/>
                    <a:gd name="connsiteY42" fmla="*/ 338126 h 540246"/>
                    <a:gd name="connsiteX43" fmla="*/ 228858 w 289325"/>
                    <a:gd name="connsiteY43" fmla="*/ 397847 h 54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289325" h="540246">
                      <a:moveTo>
                        <a:pt x="211522" y="252496"/>
                      </a:moveTo>
                      <a:cubicBezTo>
                        <a:pt x="179518" y="240018"/>
                        <a:pt x="170279" y="222397"/>
                        <a:pt x="174470" y="192012"/>
                      </a:cubicBezTo>
                      <a:cubicBezTo>
                        <a:pt x="177613" y="168581"/>
                        <a:pt x="180375" y="145149"/>
                        <a:pt x="183709" y="121718"/>
                      </a:cubicBezTo>
                      <a:cubicBezTo>
                        <a:pt x="186852" y="100001"/>
                        <a:pt x="198949" y="100668"/>
                        <a:pt x="213808" y="110573"/>
                      </a:cubicBezTo>
                      <a:cubicBezTo>
                        <a:pt x="226286" y="118860"/>
                        <a:pt x="232953" y="131910"/>
                        <a:pt x="237144" y="145530"/>
                      </a:cubicBezTo>
                      <a:cubicBezTo>
                        <a:pt x="242669" y="163437"/>
                        <a:pt x="249813" y="173724"/>
                        <a:pt x="270768" y="164390"/>
                      </a:cubicBezTo>
                      <a:cubicBezTo>
                        <a:pt x="290103" y="155817"/>
                        <a:pt x="290580" y="142482"/>
                        <a:pt x="284579" y="125528"/>
                      </a:cubicBezTo>
                      <a:cubicBezTo>
                        <a:pt x="272292" y="90857"/>
                        <a:pt x="251146" y="65044"/>
                        <a:pt x="215237" y="52757"/>
                      </a:cubicBezTo>
                      <a:cubicBezTo>
                        <a:pt x="199235" y="47232"/>
                        <a:pt x="180947" y="43137"/>
                        <a:pt x="183519" y="18848"/>
                      </a:cubicBezTo>
                      <a:cubicBezTo>
                        <a:pt x="184662" y="8275"/>
                        <a:pt x="178470" y="845"/>
                        <a:pt x="166850" y="83"/>
                      </a:cubicBezTo>
                      <a:cubicBezTo>
                        <a:pt x="152943" y="-869"/>
                        <a:pt x="145800" y="6370"/>
                        <a:pt x="146181" y="19705"/>
                      </a:cubicBezTo>
                      <a:cubicBezTo>
                        <a:pt x="146752" y="40946"/>
                        <a:pt x="134846" y="44184"/>
                        <a:pt x="116367" y="46661"/>
                      </a:cubicBezTo>
                      <a:cubicBezTo>
                        <a:pt x="64170" y="53519"/>
                        <a:pt x="34929" y="80856"/>
                        <a:pt x="26547" y="135243"/>
                      </a:cubicBezTo>
                      <a:cubicBezTo>
                        <a:pt x="19403" y="181439"/>
                        <a:pt x="29880" y="230208"/>
                        <a:pt x="73981" y="249829"/>
                      </a:cubicBezTo>
                      <a:cubicBezTo>
                        <a:pt x="125892" y="272975"/>
                        <a:pt x="135227" y="306789"/>
                        <a:pt x="126654" y="347175"/>
                      </a:cubicBezTo>
                      <a:cubicBezTo>
                        <a:pt x="126654" y="364320"/>
                        <a:pt x="128464" y="374321"/>
                        <a:pt x="126273" y="383274"/>
                      </a:cubicBezTo>
                      <a:cubicBezTo>
                        <a:pt x="122178" y="399657"/>
                        <a:pt x="138942" y="426708"/>
                        <a:pt x="112653" y="430613"/>
                      </a:cubicBezTo>
                      <a:cubicBezTo>
                        <a:pt x="91412" y="433757"/>
                        <a:pt x="69885" y="420231"/>
                        <a:pt x="59979" y="397086"/>
                      </a:cubicBezTo>
                      <a:cubicBezTo>
                        <a:pt x="56265" y="388418"/>
                        <a:pt x="52074" y="379559"/>
                        <a:pt x="50740" y="370416"/>
                      </a:cubicBezTo>
                      <a:cubicBezTo>
                        <a:pt x="47311" y="345936"/>
                        <a:pt x="29690" y="350223"/>
                        <a:pt x="14640" y="352604"/>
                      </a:cubicBezTo>
                      <a:cubicBezTo>
                        <a:pt x="-2790" y="355366"/>
                        <a:pt x="-885" y="367844"/>
                        <a:pt x="1591" y="381750"/>
                      </a:cubicBezTo>
                      <a:cubicBezTo>
                        <a:pt x="10354" y="429947"/>
                        <a:pt x="39215" y="460046"/>
                        <a:pt x="83697" y="477286"/>
                      </a:cubicBezTo>
                      <a:cubicBezTo>
                        <a:pt x="100842" y="483954"/>
                        <a:pt x="121511" y="486716"/>
                        <a:pt x="117701" y="513957"/>
                      </a:cubicBezTo>
                      <a:cubicBezTo>
                        <a:pt x="115891" y="526816"/>
                        <a:pt x="118082" y="540151"/>
                        <a:pt x="136465" y="540246"/>
                      </a:cubicBezTo>
                      <a:cubicBezTo>
                        <a:pt x="155134" y="540342"/>
                        <a:pt x="155229" y="526816"/>
                        <a:pt x="155515" y="513957"/>
                      </a:cubicBezTo>
                      <a:cubicBezTo>
                        <a:pt x="155991" y="494241"/>
                        <a:pt x="167136" y="487763"/>
                        <a:pt x="185424" y="484525"/>
                      </a:cubicBezTo>
                      <a:cubicBezTo>
                        <a:pt x="249527" y="473095"/>
                        <a:pt x="282388" y="440710"/>
                        <a:pt x="288389" y="385751"/>
                      </a:cubicBezTo>
                      <a:cubicBezTo>
                        <a:pt x="294771" y="326315"/>
                        <a:pt x="268482" y="274785"/>
                        <a:pt x="211522" y="252496"/>
                      </a:cubicBezTo>
                      <a:close/>
                      <a:moveTo>
                        <a:pt x="140561" y="133719"/>
                      </a:moveTo>
                      <a:cubicBezTo>
                        <a:pt x="138370" y="144292"/>
                        <a:pt x="139418" y="155817"/>
                        <a:pt x="136179" y="166009"/>
                      </a:cubicBezTo>
                      <a:cubicBezTo>
                        <a:pt x="130845" y="182678"/>
                        <a:pt x="151610" y="210300"/>
                        <a:pt x="118749" y="215063"/>
                      </a:cubicBezTo>
                      <a:cubicBezTo>
                        <a:pt x="101223" y="217635"/>
                        <a:pt x="79029" y="183725"/>
                        <a:pt x="79125" y="159151"/>
                      </a:cubicBezTo>
                      <a:cubicBezTo>
                        <a:pt x="77886" y="140958"/>
                        <a:pt x="83316" y="124385"/>
                        <a:pt x="96174" y="112193"/>
                      </a:cubicBezTo>
                      <a:cubicBezTo>
                        <a:pt x="107604" y="101429"/>
                        <a:pt x="124559" y="93048"/>
                        <a:pt x="138465" y="99620"/>
                      </a:cubicBezTo>
                      <a:cubicBezTo>
                        <a:pt x="150943" y="105621"/>
                        <a:pt x="143037" y="121718"/>
                        <a:pt x="140561" y="133719"/>
                      </a:cubicBezTo>
                      <a:close/>
                      <a:moveTo>
                        <a:pt x="228858" y="397847"/>
                      </a:moveTo>
                      <a:cubicBezTo>
                        <a:pt x="222571" y="420993"/>
                        <a:pt x="200664" y="436138"/>
                        <a:pt x="178185" y="433090"/>
                      </a:cubicBezTo>
                      <a:cubicBezTo>
                        <a:pt x="153515" y="429756"/>
                        <a:pt x="168279" y="404515"/>
                        <a:pt x="165040" y="389180"/>
                      </a:cubicBezTo>
                      <a:cubicBezTo>
                        <a:pt x="163421" y="381560"/>
                        <a:pt x="164754" y="373368"/>
                        <a:pt x="164754" y="365463"/>
                      </a:cubicBezTo>
                      <a:cubicBezTo>
                        <a:pt x="164850" y="365463"/>
                        <a:pt x="164945" y="365463"/>
                        <a:pt x="165135" y="365463"/>
                      </a:cubicBezTo>
                      <a:cubicBezTo>
                        <a:pt x="165135" y="359081"/>
                        <a:pt x="163707" y="352318"/>
                        <a:pt x="165421" y="346508"/>
                      </a:cubicBezTo>
                      <a:cubicBezTo>
                        <a:pt x="170279" y="330315"/>
                        <a:pt x="153039" y="301454"/>
                        <a:pt x="179042" y="299550"/>
                      </a:cubicBezTo>
                      <a:cubicBezTo>
                        <a:pt x="200568" y="298025"/>
                        <a:pt x="222762" y="313742"/>
                        <a:pt x="234477" y="338126"/>
                      </a:cubicBezTo>
                      <a:cubicBezTo>
                        <a:pt x="244955" y="360129"/>
                        <a:pt x="233906" y="379179"/>
                        <a:pt x="228858" y="397847"/>
                      </a:cubicBezTo>
                      <a:close/>
                    </a:path>
                  </a:pathLst>
                </a:custGeom>
                <a:solidFill>
                  <a:srgbClr val="F1AA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338">
                  <a:extLst>
                    <a:ext uri="{FF2B5EF4-FFF2-40B4-BE49-F238E27FC236}">
                      <a16:creationId xmlns:a16="http://schemas.microsoft.com/office/drawing/2014/main" id="{783AE4A9-2F34-4E49-86F0-CACA5430CC77}"/>
                    </a:ext>
                  </a:extLst>
                </p:cNvPr>
                <p:cNvSpPr/>
                <p:nvPr/>
              </p:nvSpPr>
              <p:spPr>
                <a:xfrm>
                  <a:off x="5893821" y="2894075"/>
                  <a:ext cx="426235" cy="360235"/>
                </a:xfrm>
                <a:custGeom>
                  <a:avLst/>
                  <a:gdLst>
                    <a:gd name="connsiteX0" fmla="*/ 422016 w 426235"/>
                    <a:gd name="connsiteY0" fmla="*/ 0 h 360235"/>
                    <a:gd name="connsiteX1" fmla="*/ 418015 w 426235"/>
                    <a:gd name="connsiteY1" fmla="*/ 106108 h 360235"/>
                    <a:gd name="connsiteX2" fmla="*/ 359151 w 426235"/>
                    <a:gd name="connsiteY2" fmla="*/ 122111 h 360235"/>
                    <a:gd name="connsiteX3" fmla="*/ 344863 w 426235"/>
                    <a:gd name="connsiteY3" fmla="*/ 167164 h 360235"/>
                    <a:gd name="connsiteX4" fmla="*/ 203608 w 426235"/>
                    <a:gd name="connsiteY4" fmla="*/ 143066 h 360235"/>
                    <a:gd name="connsiteX5" fmla="*/ 182272 w 426235"/>
                    <a:gd name="connsiteY5" fmla="*/ 173831 h 360235"/>
                    <a:gd name="connsiteX6" fmla="*/ 161602 w 426235"/>
                    <a:gd name="connsiteY6" fmla="*/ 360236 h 360235"/>
                    <a:gd name="connsiteX7" fmla="*/ 168270 w 426235"/>
                    <a:gd name="connsiteY7" fmla="*/ 174689 h 360235"/>
                    <a:gd name="connsiteX8" fmla="*/ 136742 w 426235"/>
                    <a:gd name="connsiteY8" fmla="*/ 142399 h 360235"/>
                    <a:gd name="connsiteX9" fmla="*/ 2630 w 426235"/>
                    <a:gd name="connsiteY9" fmla="*/ 113443 h 360235"/>
                    <a:gd name="connsiteX10" fmla="*/ 12917 w 426235"/>
                    <a:gd name="connsiteY10" fmla="*/ 9620 h 360235"/>
                    <a:gd name="connsiteX11" fmla="*/ 314860 w 426235"/>
                    <a:gd name="connsiteY11" fmla="*/ 14002 h 360235"/>
                    <a:gd name="connsiteX12" fmla="*/ 422016 w 426235"/>
                    <a:gd name="connsiteY12" fmla="*/ 0 h 36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26235" h="360235">
                      <a:moveTo>
                        <a:pt x="422016" y="0"/>
                      </a:moveTo>
                      <a:cubicBezTo>
                        <a:pt x="425826" y="35528"/>
                        <a:pt x="430779" y="71152"/>
                        <a:pt x="418015" y="106108"/>
                      </a:cubicBezTo>
                      <a:cubicBezTo>
                        <a:pt x="398394" y="111633"/>
                        <a:pt x="379153" y="119920"/>
                        <a:pt x="359151" y="122111"/>
                      </a:cubicBezTo>
                      <a:cubicBezTo>
                        <a:pt x="326290" y="125825"/>
                        <a:pt x="328861" y="140875"/>
                        <a:pt x="344863" y="167164"/>
                      </a:cubicBezTo>
                      <a:cubicBezTo>
                        <a:pt x="302858" y="107728"/>
                        <a:pt x="250185" y="146685"/>
                        <a:pt x="203608" y="143066"/>
                      </a:cubicBezTo>
                      <a:cubicBezTo>
                        <a:pt x="183129" y="141446"/>
                        <a:pt x="184462" y="160592"/>
                        <a:pt x="182272" y="173831"/>
                      </a:cubicBezTo>
                      <a:cubicBezTo>
                        <a:pt x="171985" y="235553"/>
                        <a:pt x="165698" y="297751"/>
                        <a:pt x="161602" y="360236"/>
                      </a:cubicBezTo>
                      <a:cubicBezTo>
                        <a:pt x="149410" y="297751"/>
                        <a:pt x="157507" y="235458"/>
                        <a:pt x="168270" y="174689"/>
                      </a:cubicBezTo>
                      <a:cubicBezTo>
                        <a:pt x="174556" y="139541"/>
                        <a:pt x="158840" y="141065"/>
                        <a:pt x="136742" y="142399"/>
                      </a:cubicBezTo>
                      <a:cubicBezTo>
                        <a:pt x="89308" y="145161"/>
                        <a:pt x="45683" y="130683"/>
                        <a:pt x="2630" y="113443"/>
                      </a:cubicBezTo>
                      <a:cubicBezTo>
                        <a:pt x="-2799" y="77915"/>
                        <a:pt x="-37" y="43244"/>
                        <a:pt x="12917" y="9620"/>
                      </a:cubicBezTo>
                      <a:cubicBezTo>
                        <a:pt x="113311" y="26860"/>
                        <a:pt x="214180" y="19145"/>
                        <a:pt x="314860" y="14002"/>
                      </a:cubicBezTo>
                      <a:cubicBezTo>
                        <a:pt x="350674" y="12097"/>
                        <a:pt x="386297" y="4763"/>
                        <a:pt x="422016" y="0"/>
                      </a:cubicBezTo>
                      <a:close/>
                    </a:path>
                  </a:pathLst>
                </a:custGeom>
                <a:solidFill>
                  <a:srgbClr val="FDB6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325">
                <a:extLst>
                  <a:ext uri="{FF2B5EF4-FFF2-40B4-BE49-F238E27FC236}">
                    <a16:creationId xmlns:a16="http://schemas.microsoft.com/office/drawing/2014/main" id="{81ABFE64-1D65-468F-9B03-017EC21CFBCF}"/>
                  </a:ext>
                </a:extLst>
              </p:cNvPr>
              <p:cNvGrpSpPr/>
              <p:nvPr/>
            </p:nvGrpSpPr>
            <p:grpSpPr>
              <a:xfrm>
                <a:off x="2147294" y="3643352"/>
                <a:ext cx="1315990" cy="1687823"/>
                <a:chOff x="8787115" y="1200955"/>
                <a:chExt cx="1315990" cy="1687823"/>
              </a:xfrm>
            </p:grpSpPr>
            <p:sp>
              <p:nvSpPr>
                <p:cNvPr id="103" name="Freeform: Shape 331">
                  <a:extLst>
                    <a:ext uri="{FF2B5EF4-FFF2-40B4-BE49-F238E27FC236}">
                      <a16:creationId xmlns:a16="http://schemas.microsoft.com/office/drawing/2014/main" id="{F002460B-BAAA-466E-909F-5464EEB3A2BE}"/>
                    </a:ext>
                  </a:extLst>
                </p:cNvPr>
                <p:cNvSpPr/>
                <p:nvPr/>
              </p:nvSpPr>
              <p:spPr>
                <a:xfrm>
                  <a:off x="8787115" y="1200955"/>
                  <a:ext cx="1315990" cy="1687823"/>
                </a:xfrm>
                <a:custGeom>
                  <a:avLst/>
                  <a:gdLst>
                    <a:gd name="connsiteX0" fmla="*/ 1315843 w 1315990"/>
                    <a:gd name="connsiteY0" fmla="*/ 1480178 h 1687823"/>
                    <a:gd name="connsiteX1" fmla="*/ 1260979 w 1315990"/>
                    <a:gd name="connsiteY1" fmla="*/ 1162424 h 1687823"/>
                    <a:gd name="connsiteX2" fmla="*/ 1076765 w 1315990"/>
                    <a:gd name="connsiteY2" fmla="*/ 699414 h 1687823"/>
                    <a:gd name="connsiteX3" fmla="*/ 956084 w 1315990"/>
                    <a:gd name="connsiteY3" fmla="*/ 516724 h 1687823"/>
                    <a:gd name="connsiteX4" fmla="*/ 874931 w 1315990"/>
                    <a:gd name="connsiteY4" fmla="*/ 408044 h 1687823"/>
                    <a:gd name="connsiteX5" fmla="*/ 878074 w 1315990"/>
                    <a:gd name="connsiteY5" fmla="*/ 316985 h 1687823"/>
                    <a:gd name="connsiteX6" fmla="*/ 1026188 w 1315990"/>
                    <a:gd name="connsiteY6" fmla="*/ 187350 h 1687823"/>
                    <a:gd name="connsiteX7" fmla="*/ 1103435 w 1315990"/>
                    <a:gd name="connsiteY7" fmla="*/ 75907 h 1687823"/>
                    <a:gd name="connsiteX8" fmla="*/ 1117437 w 1315990"/>
                    <a:gd name="connsiteY8" fmla="*/ 34759 h 1687823"/>
                    <a:gd name="connsiteX9" fmla="*/ 1076194 w 1315990"/>
                    <a:gd name="connsiteY9" fmla="*/ 37045 h 1687823"/>
                    <a:gd name="connsiteX10" fmla="*/ 1049333 w 1315990"/>
                    <a:gd name="connsiteY10" fmla="*/ 41998 h 1687823"/>
                    <a:gd name="connsiteX11" fmla="*/ 1029331 w 1315990"/>
                    <a:gd name="connsiteY11" fmla="*/ 33521 h 1687823"/>
                    <a:gd name="connsiteX12" fmla="*/ 901220 w 1315990"/>
                    <a:gd name="connsiteY12" fmla="*/ 25806 h 1687823"/>
                    <a:gd name="connsiteX13" fmla="*/ 784634 w 1315990"/>
                    <a:gd name="connsiteY13" fmla="*/ 22282 h 1687823"/>
                    <a:gd name="connsiteX14" fmla="*/ 740723 w 1315990"/>
                    <a:gd name="connsiteY14" fmla="*/ 39808 h 1687823"/>
                    <a:gd name="connsiteX15" fmla="*/ 630805 w 1315990"/>
                    <a:gd name="connsiteY15" fmla="*/ 13519 h 1687823"/>
                    <a:gd name="connsiteX16" fmla="*/ 586704 w 1315990"/>
                    <a:gd name="connsiteY16" fmla="*/ 7994 h 1687823"/>
                    <a:gd name="connsiteX17" fmla="*/ 414492 w 1315990"/>
                    <a:gd name="connsiteY17" fmla="*/ 18091 h 1687823"/>
                    <a:gd name="connsiteX18" fmla="*/ 378869 w 1315990"/>
                    <a:gd name="connsiteY18" fmla="*/ 10756 h 1687823"/>
                    <a:gd name="connsiteX19" fmla="*/ 192560 w 1315990"/>
                    <a:gd name="connsiteY19" fmla="*/ 42665 h 1687823"/>
                    <a:gd name="connsiteX20" fmla="*/ 267712 w 1315990"/>
                    <a:gd name="connsiteY20" fmla="*/ 188112 h 1687823"/>
                    <a:gd name="connsiteX21" fmla="*/ 464213 w 1315990"/>
                    <a:gd name="connsiteY21" fmla="*/ 327939 h 1687823"/>
                    <a:gd name="connsiteX22" fmla="*/ 457069 w 1315990"/>
                    <a:gd name="connsiteY22" fmla="*/ 417569 h 1687823"/>
                    <a:gd name="connsiteX23" fmla="*/ 420302 w 1315990"/>
                    <a:gd name="connsiteY23" fmla="*/ 450526 h 1687823"/>
                    <a:gd name="connsiteX24" fmla="*/ 147125 w 1315990"/>
                    <a:gd name="connsiteY24" fmla="*/ 900582 h 1687823"/>
                    <a:gd name="connsiteX25" fmla="*/ 821 w 1315990"/>
                    <a:gd name="connsiteY25" fmla="*/ 1544948 h 1687823"/>
                    <a:gd name="connsiteX26" fmla="*/ 128456 w 1315990"/>
                    <a:gd name="connsiteY26" fmla="*/ 1687823 h 1687823"/>
                    <a:gd name="connsiteX27" fmla="*/ 702052 w 1315990"/>
                    <a:gd name="connsiteY27" fmla="*/ 1687823 h 1687823"/>
                    <a:gd name="connsiteX28" fmla="*/ 1184684 w 1315990"/>
                    <a:gd name="connsiteY28" fmla="*/ 1686490 h 1687823"/>
                    <a:gd name="connsiteX29" fmla="*/ 1315843 w 1315990"/>
                    <a:gd name="connsiteY29" fmla="*/ 1480178 h 1687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15990" h="1687823">
                      <a:moveTo>
                        <a:pt x="1315843" y="1480178"/>
                      </a:moveTo>
                      <a:cubicBezTo>
                        <a:pt x="1313176" y="1361401"/>
                        <a:pt x="1275647" y="1223860"/>
                        <a:pt x="1260979" y="1162424"/>
                      </a:cubicBezTo>
                      <a:cubicBezTo>
                        <a:pt x="1222117" y="1000309"/>
                        <a:pt x="1160014" y="843813"/>
                        <a:pt x="1076765" y="699414"/>
                      </a:cubicBezTo>
                      <a:cubicBezTo>
                        <a:pt x="1040094" y="635787"/>
                        <a:pt x="996374" y="577780"/>
                        <a:pt x="956084" y="516724"/>
                      </a:cubicBezTo>
                      <a:cubicBezTo>
                        <a:pt x="941701" y="494912"/>
                        <a:pt x="906935" y="410806"/>
                        <a:pt x="874931" y="408044"/>
                      </a:cubicBezTo>
                      <a:cubicBezTo>
                        <a:pt x="884170" y="378040"/>
                        <a:pt x="881408" y="347465"/>
                        <a:pt x="878074" y="316985"/>
                      </a:cubicBezTo>
                      <a:cubicBezTo>
                        <a:pt x="944177" y="293744"/>
                        <a:pt x="985516" y="240880"/>
                        <a:pt x="1026188" y="187350"/>
                      </a:cubicBezTo>
                      <a:cubicBezTo>
                        <a:pt x="1050381" y="149059"/>
                        <a:pt x="1076289" y="112102"/>
                        <a:pt x="1103435" y="75907"/>
                      </a:cubicBezTo>
                      <a:cubicBezTo>
                        <a:pt x="1112389" y="63906"/>
                        <a:pt x="1127819" y="50666"/>
                        <a:pt x="1117437" y="34759"/>
                      </a:cubicBezTo>
                      <a:cubicBezTo>
                        <a:pt x="1105340" y="16090"/>
                        <a:pt x="1089815" y="32950"/>
                        <a:pt x="1076194" y="37045"/>
                      </a:cubicBezTo>
                      <a:cubicBezTo>
                        <a:pt x="1067336" y="39712"/>
                        <a:pt x="1059049" y="44761"/>
                        <a:pt x="1049333" y="41998"/>
                      </a:cubicBezTo>
                      <a:cubicBezTo>
                        <a:pt x="1042666" y="38950"/>
                        <a:pt x="1037903" y="27806"/>
                        <a:pt x="1029331" y="33521"/>
                      </a:cubicBezTo>
                      <a:cubicBezTo>
                        <a:pt x="984563" y="63430"/>
                        <a:pt x="935891" y="48856"/>
                        <a:pt x="901220" y="25806"/>
                      </a:cubicBezTo>
                      <a:cubicBezTo>
                        <a:pt x="857976" y="-2960"/>
                        <a:pt x="824448" y="1041"/>
                        <a:pt x="784634" y="22282"/>
                      </a:cubicBezTo>
                      <a:cubicBezTo>
                        <a:pt x="770822" y="29616"/>
                        <a:pt x="755297" y="33807"/>
                        <a:pt x="740723" y="39808"/>
                      </a:cubicBezTo>
                      <a:cubicBezTo>
                        <a:pt x="697766" y="57334"/>
                        <a:pt x="659475" y="51142"/>
                        <a:pt x="630805" y="13519"/>
                      </a:cubicBezTo>
                      <a:cubicBezTo>
                        <a:pt x="616136" y="-5722"/>
                        <a:pt x="603278" y="-1436"/>
                        <a:pt x="586704" y="7994"/>
                      </a:cubicBezTo>
                      <a:cubicBezTo>
                        <a:pt x="531078" y="39808"/>
                        <a:pt x="473738" y="45142"/>
                        <a:pt x="414492" y="18091"/>
                      </a:cubicBezTo>
                      <a:cubicBezTo>
                        <a:pt x="403253" y="12947"/>
                        <a:pt x="391442" y="3994"/>
                        <a:pt x="378869" y="10756"/>
                      </a:cubicBezTo>
                      <a:cubicBezTo>
                        <a:pt x="320195" y="42094"/>
                        <a:pt x="257330" y="47618"/>
                        <a:pt x="192560" y="42665"/>
                      </a:cubicBezTo>
                      <a:cubicBezTo>
                        <a:pt x="218849" y="90481"/>
                        <a:pt x="235994" y="146107"/>
                        <a:pt x="267712" y="188112"/>
                      </a:cubicBezTo>
                      <a:cubicBezTo>
                        <a:pt x="324671" y="246976"/>
                        <a:pt x="389918" y="294030"/>
                        <a:pt x="464213" y="327939"/>
                      </a:cubicBezTo>
                      <a:cubicBezTo>
                        <a:pt x="454878" y="357085"/>
                        <a:pt x="452878" y="386994"/>
                        <a:pt x="457069" y="417569"/>
                      </a:cubicBezTo>
                      <a:cubicBezTo>
                        <a:pt x="438876" y="421189"/>
                        <a:pt x="429732" y="437000"/>
                        <a:pt x="420302" y="450526"/>
                      </a:cubicBezTo>
                      <a:cubicBezTo>
                        <a:pt x="319052" y="595210"/>
                        <a:pt x="215705" y="736657"/>
                        <a:pt x="147125" y="900582"/>
                      </a:cubicBezTo>
                      <a:cubicBezTo>
                        <a:pt x="60353" y="1107941"/>
                        <a:pt x="25777" y="1323206"/>
                        <a:pt x="821" y="1544948"/>
                      </a:cubicBezTo>
                      <a:cubicBezTo>
                        <a:pt x="-7751" y="1621148"/>
                        <a:pt x="51875" y="1687823"/>
                        <a:pt x="128456" y="1687823"/>
                      </a:cubicBezTo>
                      <a:cubicBezTo>
                        <a:pt x="319623" y="1687823"/>
                        <a:pt x="510885" y="1687823"/>
                        <a:pt x="702052" y="1687823"/>
                      </a:cubicBezTo>
                      <a:cubicBezTo>
                        <a:pt x="862929" y="1687823"/>
                        <a:pt x="1023806" y="1687061"/>
                        <a:pt x="1184684" y="1686490"/>
                      </a:cubicBezTo>
                      <a:cubicBezTo>
                        <a:pt x="1290316" y="1686204"/>
                        <a:pt x="1318319" y="1591430"/>
                        <a:pt x="1315843" y="1480178"/>
                      </a:cubicBezTo>
                      <a:close/>
                    </a:path>
                  </a:pathLst>
                </a:custGeom>
                <a:solidFill>
                  <a:srgbClr val="FFE5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332">
                  <a:extLst>
                    <a:ext uri="{FF2B5EF4-FFF2-40B4-BE49-F238E27FC236}">
                      <a16:creationId xmlns:a16="http://schemas.microsoft.com/office/drawing/2014/main" id="{FFEE0C88-E487-4215-9A2D-E4C56AB64DE3}"/>
                    </a:ext>
                  </a:extLst>
                </p:cNvPr>
                <p:cNvSpPr/>
                <p:nvPr/>
              </p:nvSpPr>
              <p:spPr>
                <a:xfrm>
                  <a:off x="9644717" y="2566878"/>
                  <a:ext cx="188596" cy="187773"/>
                </a:xfrm>
                <a:custGeom>
                  <a:avLst/>
                  <a:gdLst>
                    <a:gd name="connsiteX0" fmla="*/ 100482 w 188596"/>
                    <a:gd name="connsiteY0" fmla="*/ 166262 h 187773"/>
                    <a:gd name="connsiteX1" fmla="*/ 99053 w 188596"/>
                    <a:gd name="connsiteY1" fmla="*/ 187027 h 187773"/>
                    <a:gd name="connsiteX2" fmla="*/ 81623 w 188596"/>
                    <a:gd name="connsiteY2" fmla="*/ 183693 h 187773"/>
                    <a:gd name="connsiteX3" fmla="*/ 9137 w 188596"/>
                    <a:gd name="connsiteY3" fmla="*/ 109112 h 187773"/>
                    <a:gd name="connsiteX4" fmla="*/ 23901 w 188596"/>
                    <a:gd name="connsiteY4" fmla="*/ 87681 h 187773"/>
                    <a:gd name="connsiteX5" fmla="*/ 46952 w 188596"/>
                    <a:gd name="connsiteY5" fmla="*/ 57963 h 187773"/>
                    <a:gd name="connsiteX6" fmla="*/ 89433 w 188596"/>
                    <a:gd name="connsiteY6" fmla="*/ 1670 h 187773"/>
                    <a:gd name="connsiteX7" fmla="*/ 110007 w 188596"/>
                    <a:gd name="connsiteY7" fmla="*/ 6338 h 187773"/>
                    <a:gd name="connsiteX8" fmla="*/ 179444 w 188596"/>
                    <a:gd name="connsiteY8" fmla="*/ 77394 h 187773"/>
                    <a:gd name="connsiteX9" fmla="*/ 166681 w 188596"/>
                    <a:gd name="connsiteY9" fmla="*/ 100064 h 187773"/>
                    <a:gd name="connsiteX10" fmla="*/ 159251 w 188596"/>
                    <a:gd name="connsiteY10" fmla="*/ 111494 h 187773"/>
                    <a:gd name="connsiteX11" fmla="*/ 154679 w 188596"/>
                    <a:gd name="connsiteY11" fmla="*/ 123114 h 187773"/>
                    <a:gd name="connsiteX12" fmla="*/ 142583 w 188596"/>
                    <a:gd name="connsiteY12" fmla="*/ 135782 h 187773"/>
                    <a:gd name="connsiteX13" fmla="*/ 130105 w 188596"/>
                    <a:gd name="connsiteY13" fmla="*/ 139592 h 187773"/>
                    <a:gd name="connsiteX14" fmla="*/ 118294 w 188596"/>
                    <a:gd name="connsiteY14" fmla="*/ 143402 h 187773"/>
                    <a:gd name="connsiteX15" fmla="*/ 105435 w 188596"/>
                    <a:gd name="connsiteY15" fmla="*/ 156261 h 187773"/>
                    <a:gd name="connsiteX16" fmla="*/ 100482 w 188596"/>
                    <a:gd name="connsiteY16" fmla="*/ 166262 h 18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8596" h="187773">
                      <a:moveTo>
                        <a:pt x="100482" y="166262"/>
                      </a:moveTo>
                      <a:cubicBezTo>
                        <a:pt x="107245" y="175502"/>
                        <a:pt x="108864" y="183407"/>
                        <a:pt x="99053" y="187027"/>
                      </a:cubicBezTo>
                      <a:cubicBezTo>
                        <a:pt x="94196" y="188836"/>
                        <a:pt x="85337" y="187217"/>
                        <a:pt x="81623" y="183693"/>
                      </a:cubicBezTo>
                      <a:cubicBezTo>
                        <a:pt x="56667" y="159595"/>
                        <a:pt x="31426" y="135497"/>
                        <a:pt x="9137" y="109112"/>
                      </a:cubicBezTo>
                      <a:cubicBezTo>
                        <a:pt x="3327" y="102159"/>
                        <a:pt x="-14294" y="71774"/>
                        <a:pt x="23901" y="87681"/>
                      </a:cubicBezTo>
                      <a:cubicBezTo>
                        <a:pt x="26092" y="73013"/>
                        <a:pt x="40665" y="67583"/>
                        <a:pt x="46952" y="57963"/>
                      </a:cubicBezTo>
                      <a:cubicBezTo>
                        <a:pt x="59810" y="38341"/>
                        <a:pt x="88481" y="30722"/>
                        <a:pt x="89433" y="1670"/>
                      </a:cubicBezTo>
                      <a:cubicBezTo>
                        <a:pt x="89528" y="-1854"/>
                        <a:pt x="104102" y="432"/>
                        <a:pt x="110007" y="6338"/>
                      </a:cubicBezTo>
                      <a:cubicBezTo>
                        <a:pt x="133534" y="29674"/>
                        <a:pt x="158013" y="52248"/>
                        <a:pt x="179444" y="77394"/>
                      </a:cubicBezTo>
                      <a:cubicBezTo>
                        <a:pt x="185445" y="84347"/>
                        <a:pt x="202019" y="110922"/>
                        <a:pt x="166681" y="100064"/>
                      </a:cubicBezTo>
                      <a:cubicBezTo>
                        <a:pt x="147440" y="94158"/>
                        <a:pt x="153155" y="101588"/>
                        <a:pt x="159251" y="111494"/>
                      </a:cubicBezTo>
                      <a:cubicBezTo>
                        <a:pt x="162680" y="117113"/>
                        <a:pt x="168300" y="130924"/>
                        <a:pt x="154679" y="123114"/>
                      </a:cubicBezTo>
                      <a:cubicBezTo>
                        <a:pt x="122485" y="104826"/>
                        <a:pt x="135153" y="116161"/>
                        <a:pt x="142583" y="135782"/>
                      </a:cubicBezTo>
                      <a:cubicBezTo>
                        <a:pt x="148298" y="150832"/>
                        <a:pt x="135820" y="141783"/>
                        <a:pt x="130105" y="139592"/>
                      </a:cubicBezTo>
                      <a:cubicBezTo>
                        <a:pt x="124771" y="137497"/>
                        <a:pt x="110579" y="129686"/>
                        <a:pt x="118294" y="143402"/>
                      </a:cubicBezTo>
                      <a:cubicBezTo>
                        <a:pt x="135725" y="174263"/>
                        <a:pt x="126771" y="164357"/>
                        <a:pt x="105435" y="156261"/>
                      </a:cubicBezTo>
                      <a:cubicBezTo>
                        <a:pt x="88766" y="149974"/>
                        <a:pt x="101339" y="163310"/>
                        <a:pt x="100482" y="166262"/>
                      </a:cubicBezTo>
                      <a:close/>
                    </a:path>
                  </a:pathLst>
                </a:custGeom>
                <a:solidFill>
                  <a:srgbClr val="EEA12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333">
                  <a:extLst>
                    <a:ext uri="{FF2B5EF4-FFF2-40B4-BE49-F238E27FC236}">
                      <a16:creationId xmlns:a16="http://schemas.microsoft.com/office/drawing/2014/main" id="{C146B984-35E5-4FF3-9A4D-589D6C0FEA7B}"/>
                    </a:ext>
                  </a:extLst>
                </p:cNvPr>
                <p:cNvSpPr/>
                <p:nvPr/>
              </p:nvSpPr>
              <p:spPr>
                <a:xfrm>
                  <a:off x="9271454" y="2052591"/>
                  <a:ext cx="289325" cy="540246"/>
                </a:xfrm>
                <a:custGeom>
                  <a:avLst/>
                  <a:gdLst>
                    <a:gd name="connsiteX0" fmla="*/ 211522 w 289325"/>
                    <a:gd name="connsiteY0" fmla="*/ 252496 h 540246"/>
                    <a:gd name="connsiteX1" fmla="*/ 174470 w 289325"/>
                    <a:gd name="connsiteY1" fmla="*/ 192012 h 540246"/>
                    <a:gd name="connsiteX2" fmla="*/ 183709 w 289325"/>
                    <a:gd name="connsiteY2" fmla="*/ 121718 h 540246"/>
                    <a:gd name="connsiteX3" fmla="*/ 213808 w 289325"/>
                    <a:gd name="connsiteY3" fmla="*/ 110573 h 540246"/>
                    <a:gd name="connsiteX4" fmla="*/ 237144 w 289325"/>
                    <a:gd name="connsiteY4" fmla="*/ 145530 h 540246"/>
                    <a:gd name="connsiteX5" fmla="*/ 270768 w 289325"/>
                    <a:gd name="connsiteY5" fmla="*/ 164390 h 540246"/>
                    <a:gd name="connsiteX6" fmla="*/ 284579 w 289325"/>
                    <a:gd name="connsiteY6" fmla="*/ 125528 h 540246"/>
                    <a:gd name="connsiteX7" fmla="*/ 215237 w 289325"/>
                    <a:gd name="connsiteY7" fmla="*/ 52757 h 540246"/>
                    <a:gd name="connsiteX8" fmla="*/ 183519 w 289325"/>
                    <a:gd name="connsiteY8" fmla="*/ 18848 h 540246"/>
                    <a:gd name="connsiteX9" fmla="*/ 166850 w 289325"/>
                    <a:gd name="connsiteY9" fmla="*/ 83 h 540246"/>
                    <a:gd name="connsiteX10" fmla="*/ 146181 w 289325"/>
                    <a:gd name="connsiteY10" fmla="*/ 19705 h 540246"/>
                    <a:gd name="connsiteX11" fmla="*/ 116367 w 289325"/>
                    <a:gd name="connsiteY11" fmla="*/ 46661 h 540246"/>
                    <a:gd name="connsiteX12" fmla="*/ 26547 w 289325"/>
                    <a:gd name="connsiteY12" fmla="*/ 135243 h 540246"/>
                    <a:gd name="connsiteX13" fmla="*/ 73981 w 289325"/>
                    <a:gd name="connsiteY13" fmla="*/ 249829 h 540246"/>
                    <a:gd name="connsiteX14" fmla="*/ 126654 w 289325"/>
                    <a:gd name="connsiteY14" fmla="*/ 347175 h 540246"/>
                    <a:gd name="connsiteX15" fmla="*/ 126273 w 289325"/>
                    <a:gd name="connsiteY15" fmla="*/ 383274 h 540246"/>
                    <a:gd name="connsiteX16" fmla="*/ 112653 w 289325"/>
                    <a:gd name="connsiteY16" fmla="*/ 430613 h 540246"/>
                    <a:gd name="connsiteX17" fmla="*/ 59979 w 289325"/>
                    <a:gd name="connsiteY17" fmla="*/ 397086 h 540246"/>
                    <a:gd name="connsiteX18" fmla="*/ 50740 w 289325"/>
                    <a:gd name="connsiteY18" fmla="*/ 370416 h 540246"/>
                    <a:gd name="connsiteX19" fmla="*/ 14640 w 289325"/>
                    <a:gd name="connsiteY19" fmla="*/ 352604 h 540246"/>
                    <a:gd name="connsiteX20" fmla="*/ 1591 w 289325"/>
                    <a:gd name="connsiteY20" fmla="*/ 381750 h 540246"/>
                    <a:gd name="connsiteX21" fmla="*/ 83697 w 289325"/>
                    <a:gd name="connsiteY21" fmla="*/ 477286 h 540246"/>
                    <a:gd name="connsiteX22" fmla="*/ 117701 w 289325"/>
                    <a:gd name="connsiteY22" fmla="*/ 513957 h 540246"/>
                    <a:gd name="connsiteX23" fmla="*/ 136465 w 289325"/>
                    <a:gd name="connsiteY23" fmla="*/ 540246 h 540246"/>
                    <a:gd name="connsiteX24" fmla="*/ 155515 w 289325"/>
                    <a:gd name="connsiteY24" fmla="*/ 513957 h 540246"/>
                    <a:gd name="connsiteX25" fmla="*/ 185424 w 289325"/>
                    <a:gd name="connsiteY25" fmla="*/ 484525 h 540246"/>
                    <a:gd name="connsiteX26" fmla="*/ 288389 w 289325"/>
                    <a:gd name="connsiteY26" fmla="*/ 385751 h 540246"/>
                    <a:gd name="connsiteX27" fmla="*/ 211522 w 289325"/>
                    <a:gd name="connsiteY27" fmla="*/ 252496 h 540246"/>
                    <a:gd name="connsiteX28" fmla="*/ 140561 w 289325"/>
                    <a:gd name="connsiteY28" fmla="*/ 133719 h 540246"/>
                    <a:gd name="connsiteX29" fmla="*/ 136179 w 289325"/>
                    <a:gd name="connsiteY29" fmla="*/ 166009 h 540246"/>
                    <a:gd name="connsiteX30" fmla="*/ 118749 w 289325"/>
                    <a:gd name="connsiteY30" fmla="*/ 215063 h 540246"/>
                    <a:gd name="connsiteX31" fmla="*/ 79125 w 289325"/>
                    <a:gd name="connsiteY31" fmla="*/ 159151 h 540246"/>
                    <a:gd name="connsiteX32" fmla="*/ 96174 w 289325"/>
                    <a:gd name="connsiteY32" fmla="*/ 112193 h 540246"/>
                    <a:gd name="connsiteX33" fmla="*/ 138465 w 289325"/>
                    <a:gd name="connsiteY33" fmla="*/ 99620 h 540246"/>
                    <a:gd name="connsiteX34" fmla="*/ 140561 w 289325"/>
                    <a:gd name="connsiteY34" fmla="*/ 133719 h 540246"/>
                    <a:gd name="connsiteX35" fmla="*/ 228858 w 289325"/>
                    <a:gd name="connsiteY35" fmla="*/ 397847 h 540246"/>
                    <a:gd name="connsiteX36" fmla="*/ 178185 w 289325"/>
                    <a:gd name="connsiteY36" fmla="*/ 433090 h 540246"/>
                    <a:gd name="connsiteX37" fmla="*/ 165040 w 289325"/>
                    <a:gd name="connsiteY37" fmla="*/ 389180 h 540246"/>
                    <a:gd name="connsiteX38" fmla="*/ 164754 w 289325"/>
                    <a:gd name="connsiteY38" fmla="*/ 365463 h 540246"/>
                    <a:gd name="connsiteX39" fmla="*/ 165135 w 289325"/>
                    <a:gd name="connsiteY39" fmla="*/ 365463 h 540246"/>
                    <a:gd name="connsiteX40" fmla="*/ 165421 w 289325"/>
                    <a:gd name="connsiteY40" fmla="*/ 346508 h 540246"/>
                    <a:gd name="connsiteX41" fmla="*/ 179042 w 289325"/>
                    <a:gd name="connsiteY41" fmla="*/ 299550 h 540246"/>
                    <a:gd name="connsiteX42" fmla="*/ 234477 w 289325"/>
                    <a:gd name="connsiteY42" fmla="*/ 338126 h 540246"/>
                    <a:gd name="connsiteX43" fmla="*/ 228858 w 289325"/>
                    <a:gd name="connsiteY43" fmla="*/ 397847 h 54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289325" h="540246">
                      <a:moveTo>
                        <a:pt x="211522" y="252496"/>
                      </a:moveTo>
                      <a:cubicBezTo>
                        <a:pt x="179518" y="240018"/>
                        <a:pt x="170279" y="222397"/>
                        <a:pt x="174470" y="192012"/>
                      </a:cubicBezTo>
                      <a:cubicBezTo>
                        <a:pt x="177613" y="168581"/>
                        <a:pt x="180375" y="145149"/>
                        <a:pt x="183709" y="121718"/>
                      </a:cubicBezTo>
                      <a:cubicBezTo>
                        <a:pt x="186852" y="100001"/>
                        <a:pt x="198949" y="100668"/>
                        <a:pt x="213808" y="110573"/>
                      </a:cubicBezTo>
                      <a:cubicBezTo>
                        <a:pt x="226286" y="118860"/>
                        <a:pt x="232953" y="131910"/>
                        <a:pt x="237144" y="145530"/>
                      </a:cubicBezTo>
                      <a:cubicBezTo>
                        <a:pt x="242669" y="163437"/>
                        <a:pt x="249813" y="173724"/>
                        <a:pt x="270768" y="164390"/>
                      </a:cubicBezTo>
                      <a:cubicBezTo>
                        <a:pt x="290103" y="155817"/>
                        <a:pt x="290580" y="142482"/>
                        <a:pt x="284579" y="125528"/>
                      </a:cubicBezTo>
                      <a:cubicBezTo>
                        <a:pt x="272292" y="90857"/>
                        <a:pt x="251146" y="65044"/>
                        <a:pt x="215237" y="52757"/>
                      </a:cubicBezTo>
                      <a:cubicBezTo>
                        <a:pt x="199235" y="47232"/>
                        <a:pt x="180947" y="43137"/>
                        <a:pt x="183519" y="18848"/>
                      </a:cubicBezTo>
                      <a:cubicBezTo>
                        <a:pt x="184662" y="8275"/>
                        <a:pt x="178470" y="845"/>
                        <a:pt x="166850" y="83"/>
                      </a:cubicBezTo>
                      <a:cubicBezTo>
                        <a:pt x="152943" y="-869"/>
                        <a:pt x="145800" y="6370"/>
                        <a:pt x="146181" y="19705"/>
                      </a:cubicBezTo>
                      <a:cubicBezTo>
                        <a:pt x="146752" y="40946"/>
                        <a:pt x="134846" y="44184"/>
                        <a:pt x="116367" y="46661"/>
                      </a:cubicBezTo>
                      <a:cubicBezTo>
                        <a:pt x="64170" y="53519"/>
                        <a:pt x="34929" y="80856"/>
                        <a:pt x="26547" y="135243"/>
                      </a:cubicBezTo>
                      <a:cubicBezTo>
                        <a:pt x="19403" y="181439"/>
                        <a:pt x="29880" y="230208"/>
                        <a:pt x="73981" y="249829"/>
                      </a:cubicBezTo>
                      <a:cubicBezTo>
                        <a:pt x="125892" y="272975"/>
                        <a:pt x="135227" y="306789"/>
                        <a:pt x="126654" y="347175"/>
                      </a:cubicBezTo>
                      <a:cubicBezTo>
                        <a:pt x="126654" y="364320"/>
                        <a:pt x="128464" y="374321"/>
                        <a:pt x="126273" y="383274"/>
                      </a:cubicBezTo>
                      <a:cubicBezTo>
                        <a:pt x="122178" y="399657"/>
                        <a:pt x="138942" y="426708"/>
                        <a:pt x="112653" y="430613"/>
                      </a:cubicBezTo>
                      <a:cubicBezTo>
                        <a:pt x="91412" y="433757"/>
                        <a:pt x="69885" y="420231"/>
                        <a:pt x="59979" y="397086"/>
                      </a:cubicBezTo>
                      <a:cubicBezTo>
                        <a:pt x="56265" y="388418"/>
                        <a:pt x="52074" y="379559"/>
                        <a:pt x="50740" y="370416"/>
                      </a:cubicBezTo>
                      <a:cubicBezTo>
                        <a:pt x="47311" y="345936"/>
                        <a:pt x="29690" y="350223"/>
                        <a:pt x="14640" y="352604"/>
                      </a:cubicBezTo>
                      <a:cubicBezTo>
                        <a:pt x="-2790" y="355366"/>
                        <a:pt x="-885" y="367844"/>
                        <a:pt x="1591" y="381750"/>
                      </a:cubicBezTo>
                      <a:cubicBezTo>
                        <a:pt x="10354" y="429947"/>
                        <a:pt x="39215" y="460046"/>
                        <a:pt x="83697" y="477286"/>
                      </a:cubicBezTo>
                      <a:cubicBezTo>
                        <a:pt x="100842" y="483954"/>
                        <a:pt x="121511" y="486716"/>
                        <a:pt x="117701" y="513957"/>
                      </a:cubicBezTo>
                      <a:cubicBezTo>
                        <a:pt x="115891" y="526816"/>
                        <a:pt x="118082" y="540151"/>
                        <a:pt x="136465" y="540246"/>
                      </a:cubicBezTo>
                      <a:cubicBezTo>
                        <a:pt x="155134" y="540342"/>
                        <a:pt x="155229" y="526816"/>
                        <a:pt x="155515" y="513957"/>
                      </a:cubicBezTo>
                      <a:cubicBezTo>
                        <a:pt x="155991" y="494241"/>
                        <a:pt x="167136" y="487763"/>
                        <a:pt x="185424" y="484525"/>
                      </a:cubicBezTo>
                      <a:cubicBezTo>
                        <a:pt x="249527" y="473095"/>
                        <a:pt x="282388" y="440710"/>
                        <a:pt x="288389" y="385751"/>
                      </a:cubicBezTo>
                      <a:cubicBezTo>
                        <a:pt x="294771" y="326315"/>
                        <a:pt x="268482" y="274785"/>
                        <a:pt x="211522" y="252496"/>
                      </a:cubicBezTo>
                      <a:close/>
                      <a:moveTo>
                        <a:pt x="140561" y="133719"/>
                      </a:moveTo>
                      <a:cubicBezTo>
                        <a:pt x="138370" y="144292"/>
                        <a:pt x="139418" y="155817"/>
                        <a:pt x="136179" y="166009"/>
                      </a:cubicBezTo>
                      <a:cubicBezTo>
                        <a:pt x="130845" y="182678"/>
                        <a:pt x="151610" y="210300"/>
                        <a:pt x="118749" y="215063"/>
                      </a:cubicBezTo>
                      <a:cubicBezTo>
                        <a:pt x="101223" y="217635"/>
                        <a:pt x="79029" y="183725"/>
                        <a:pt x="79125" y="159151"/>
                      </a:cubicBezTo>
                      <a:cubicBezTo>
                        <a:pt x="77886" y="140958"/>
                        <a:pt x="83316" y="124385"/>
                        <a:pt x="96174" y="112193"/>
                      </a:cubicBezTo>
                      <a:cubicBezTo>
                        <a:pt x="107604" y="101429"/>
                        <a:pt x="124559" y="93048"/>
                        <a:pt x="138465" y="99620"/>
                      </a:cubicBezTo>
                      <a:cubicBezTo>
                        <a:pt x="150943" y="105621"/>
                        <a:pt x="143037" y="121718"/>
                        <a:pt x="140561" y="133719"/>
                      </a:cubicBezTo>
                      <a:close/>
                      <a:moveTo>
                        <a:pt x="228858" y="397847"/>
                      </a:moveTo>
                      <a:cubicBezTo>
                        <a:pt x="222571" y="420993"/>
                        <a:pt x="200664" y="436138"/>
                        <a:pt x="178185" y="433090"/>
                      </a:cubicBezTo>
                      <a:cubicBezTo>
                        <a:pt x="153515" y="429756"/>
                        <a:pt x="168279" y="404515"/>
                        <a:pt x="165040" y="389180"/>
                      </a:cubicBezTo>
                      <a:cubicBezTo>
                        <a:pt x="163421" y="381560"/>
                        <a:pt x="164754" y="373368"/>
                        <a:pt x="164754" y="365463"/>
                      </a:cubicBezTo>
                      <a:cubicBezTo>
                        <a:pt x="164850" y="365463"/>
                        <a:pt x="164945" y="365463"/>
                        <a:pt x="165135" y="365463"/>
                      </a:cubicBezTo>
                      <a:cubicBezTo>
                        <a:pt x="165135" y="359081"/>
                        <a:pt x="163707" y="352318"/>
                        <a:pt x="165421" y="346508"/>
                      </a:cubicBezTo>
                      <a:cubicBezTo>
                        <a:pt x="170279" y="330315"/>
                        <a:pt x="153039" y="301454"/>
                        <a:pt x="179042" y="299550"/>
                      </a:cubicBezTo>
                      <a:cubicBezTo>
                        <a:pt x="200568" y="298025"/>
                        <a:pt x="222762" y="313742"/>
                        <a:pt x="234477" y="338126"/>
                      </a:cubicBezTo>
                      <a:cubicBezTo>
                        <a:pt x="244955" y="360129"/>
                        <a:pt x="233906" y="379179"/>
                        <a:pt x="228858" y="397847"/>
                      </a:cubicBezTo>
                      <a:close/>
                    </a:path>
                  </a:pathLst>
                </a:custGeom>
                <a:solidFill>
                  <a:srgbClr val="F1AA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334">
                  <a:extLst>
                    <a:ext uri="{FF2B5EF4-FFF2-40B4-BE49-F238E27FC236}">
                      <a16:creationId xmlns:a16="http://schemas.microsoft.com/office/drawing/2014/main" id="{C14CC1E4-4280-44B4-9B60-6E24CF862062}"/>
                    </a:ext>
                  </a:extLst>
                </p:cNvPr>
                <p:cNvSpPr/>
                <p:nvPr/>
              </p:nvSpPr>
              <p:spPr>
                <a:xfrm>
                  <a:off x="9242126" y="1508987"/>
                  <a:ext cx="426235" cy="360235"/>
                </a:xfrm>
                <a:custGeom>
                  <a:avLst/>
                  <a:gdLst>
                    <a:gd name="connsiteX0" fmla="*/ 422016 w 426235"/>
                    <a:gd name="connsiteY0" fmla="*/ 0 h 360235"/>
                    <a:gd name="connsiteX1" fmla="*/ 418015 w 426235"/>
                    <a:gd name="connsiteY1" fmla="*/ 106108 h 360235"/>
                    <a:gd name="connsiteX2" fmla="*/ 359151 w 426235"/>
                    <a:gd name="connsiteY2" fmla="*/ 122111 h 360235"/>
                    <a:gd name="connsiteX3" fmla="*/ 344863 w 426235"/>
                    <a:gd name="connsiteY3" fmla="*/ 167164 h 360235"/>
                    <a:gd name="connsiteX4" fmla="*/ 203608 w 426235"/>
                    <a:gd name="connsiteY4" fmla="*/ 143066 h 360235"/>
                    <a:gd name="connsiteX5" fmla="*/ 182272 w 426235"/>
                    <a:gd name="connsiteY5" fmla="*/ 173831 h 360235"/>
                    <a:gd name="connsiteX6" fmla="*/ 161602 w 426235"/>
                    <a:gd name="connsiteY6" fmla="*/ 360236 h 360235"/>
                    <a:gd name="connsiteX7" fmla="*/ 168270 w 426235"/>
                    <a:gd name="connsiteY7" fmla="*/ 174689 h 360235"/>
                    <a:gd name="connsiteX8" fmla="*/ 136742 w 426235"/>
                    <a:gd name="connsiteY8" fmla="*/ 142399 h 360235"/>
                    <a:gd name="connsiteX9" fmla="*/ 2630 w 426235"/>
                    <a:gd name="connsiteY9" fmla="*/ 113443 h 360235"/>
                    <a:gd name="connsiteX10" fmla="*/ 12917 w 426235"/>
                    <a:gd name="connsiteY10" fmla="*/ 9620 h 360235"/>
                    <a:gd name="connsiteX11" fmla="*/ 314860 w 426235"/>
                    <a:gd name="connsiteY11" fmla="*/ 14002 h 360235"/>
                    <a:gd name="connsiteX12" fmla="*/ 422016 w 426235"/>
                    <a:gd name="connsiteY12" fmla="*/ 0 h 36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26235" h="360235">
                      <a:moveTo>
                        <a:pt x="422016" y="0"/>
                      </a:moveTo>
                      <a:cubicBezTo>
                        <a:pt x="425826" y="35528"/>
                        <a:pt x="430779" y="71152"/>
                        <a:pt x="418015" y="106108"/>
                      </a:cubicBezTo>
                      <a:cubicBezTo>
                        <a:pt x="398394" y="111633"/>
                        <a:pt x="379153" y="119920"/>
                        <a:pt x="359151" y="122111"/>
                      </a:cubicBezTo>
                      <a:cubicBezTo>
                        <a:pt x="326290" y="125825"/>
                        <a:pt x="328861" y="140875"/>
                        <a:pt x="344863" y="167164"/>
                      </a:cubicBezTo>
                      <a:cubicBezTo>
                        <a:pt x="302858" y="107728"/>
                        <a:pt x="250185" y="146685"/>
                        <a:pt x="203608" y="143066"/>
                      </a:cubicBezTo>
                      <a:cubicBezTo>
                        <a:pt x="183129" y="141446"/>
                        <a:pt x="184462" y="160592"/>
                        <a:pt x="182272" y="173831"/>
                      </a:cubicBezTo>
                      <a:cubicBezTo>
                        <a:pt x="171985" y="235553"/>
                        <a:pt x="165698" y="297751"/>
                        <a:pt x="161602" y="360236"/>
                      </a:cubicBezTo>
                      <a:cubicBezTo>
                        <a:pt x="149410" y="297751"/>
                        <a:pt x="157507" y="235458"/>
                        <a:pt x="168270" y="174689"/>
                      </a:cubicBezTo>
                      <a:cubicBezTo>
                        <a:pt x="174556" y="139541"/>
                        <a:pt x="158840" y="141065"/>
                        <a:pt x="136742" y="142399"/>
                      </a:cubicBezTo>
                      <a:cubicBezTo>
                        <a:pt x="89308" y="145161"/>
                        <a:pt x="45683" y="130683"/>
                        <a:pt x="2630" y="113443"/>
                      </a:cubicBezTo>
                      <a:cubicBezTo>
                        <a:pt x="-2799" y="77915"/>
                        <a:pt x="-37" y="43244"/>
                        <a:pt x="12917" y="9620"/>
                      </a:cubicBezTo>
                      <a:cubicBezTo>
                        <a:pt x="113311" y="26860"/>
                        <a:pt x="214180" y="19145"/>
                        <a:pt x="314860" y="14002"/>
                      </a:cubicBezTo>
                      <a:cubicBezTo>
                        <a:pt x="350674" y="12097"/>
                        <a:pt x="386297" y="4763"/>
                        <a:pt x="422016" y="0"/>
                      </a:cubicBezTo>
                      <a:close/>
                    </a:path>
                  </a:pathLst>
                </a:custGeom>
                <a:solidFill>
                  <a:srgbClr val="FDB6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" name="Group 326">
                <a:extLst>
                  <a:ext uri="{FF2B5EF4-FFF2-40B4-BE49-F238E27FC236}">
                    <a16:creationId xmlns:a16="http://schemas.microsoft.com/office/drawing/2014/main" id="{927C8F71-8FC4-462C-8198-87CA139A5A4F}"/>
                  </a:ext>
                </a:extLst>
              </p:cNvPr>
              <p:cNvGrpSpPr/>
              <p:nvPr/>
            </p:nvGrpSpPr>
            <p:grpSpPr>
              <a:xfrm>
                <a:off x="3899665" y="3598912"/>
                <a:ext cx="1315990" cy="1687823"/>
                <a:chOff x="8787115" y="1200955"/>
                <a:chExt cx="1315990" cy="1687823"/>
              </a:xfrm>
            </p:grpSpPr>
            <p:sp>
              <p:nvSpPr>
                <p:cNvPr id="99" name="Freeform: Shape 327">
                  <a:extLst>
                    <a:ext uri="{FF2B5EF4-FFF2-40B4-BE49-F238E27FC236}">
                      <a16:creationId xmlns:a16="http://schemas.microsoft.com/office/drawing/2014/main" id="{5ECEDC94-973F-4BC1-922B-21BC83065D2A}"/>
                    </a:ext>
                  </a:extLst>
                </p:cNvPr>
                <p:cNvSpPr/>
                <p:nvPr/>
              </p:nvSpPr>
              <p:spPr>
                <a:xfrm>
                  <a:off x="8787115" y="1200955"/>
                  <a:ext cx="1315990" cy="1687823"/>
                </a:xfrm>
                <a:custGeom>
                  <a:avLst/>
                  <a:gdLst>
                    <a:gd name="connsiteX0" fmla="*/ 1315843 w 1315990"/>
                    <a:gd name="connsiteY0" fmla="*/ 1480178 h 1687823"/>
                    <a:gd name="connsiteX1" fmla="*/ 1260979 w 1315990"/>
                    <a:gd name="connsiteY1" fmla="*/ 1162424 h 1687823"/>
                    <a:gd name="connsiteX2" fmla="*/ 1076765 w 1315990"/>
                    <a:gd name="connsiteY2" fmla="*/ 699414 h 1687823"/>
                    <a:gd name="connsiteX3" fmla="*/ 956084 w 1315990"/>
                    <a:gd name="connsiteY3" fmla="*/ 516724 h 1687823"/>
                    <a:gd name="connsiteX4" fmla="*/ 874931 w 1315990"/>
                    <a:gd name="connsiteY4" fmla="*/ 408044 h 1687823"/>
                    <a:gd name="connsiteX5" fmla="*/ 878074 w 1315990"/>
                    <a:gd name="connsiteY5" fmla="*/ 316985 h 1687823"/>
                    <a:gd name="connsiteX6" fmla="*/ 1026188 w 1315990"/>
                    <a:gd name="connsiteY6" fmla="*/ 187350 h 1687823"/>
                    <a:gd name="connsiteX7" fmla="*/ 1103435 w 1315990"/>
                    <a:gd name="connsiteY7" fmla="*/ 75907 h 1687823"/>
                    <a:gd name="connsiteX8" fmla="*/ 1117437 w 1315990"/>
                    <a:gd name="connsiteY8" fmla="*/ 34759 h 1687823"/>
                    <a:gd name="connsiteX9" fmla="*/ 1076194 w 1315990"/>
                    <a:gd name="connsiteY9" fmla="*/ 37045 h 1687823"/>
                    <a:gd name="connsiteX10" fmla="*/ 1049333 w 1315990"/>
                    <a:gd name="connsiteY10" fmla="*/ 41998 h 1687823"/>
                    <a:gd name="connsiteX11" fmla="*/ 1029331 w 1315990"/>
                    <a:gd name="connsiteY11" fmla="*/ 33521 h 1687823"/>
                    <a:gd name="connsiteX12" fmla="*/ 901220 w 1315990"/>
                    <a:gd name="connsiteY12" fmla="*/ 25806 h 1687823"/>
                    <a:gd name="connsiteX13" fmla="*/ 784634 w 1315990"/>
                    <a:gd name="connsiteY13" fmla="*/ 22282 h 1687823"/>
                    <a:gd name="connsiteX14" fmla="*/ 740723 w 1315990"/>
                    <a:gd name="connsiteY14" fmla="*/ 39808 h 1687823"/>
                    <a:gd name="connsiteX15" fmla="*/ 630805 w 1315990"/>
                    <a:gd name="connsiteY15" fmla="*/ 13519 h 1687823"/>
                    <a:gd name="connsiteX16" fmla="*/ 586704 w 1315990"/>
                    <a:gd name="connsiteY16" fmla="*/ 7994 h 1687823"/>
                    <a:gd name="connsiteX17" fmla="*/ 414492 w 1315990"/>
                    <a:gd name="connsiteY17" fmla="*/ 18091 h 1687823"/>
                    <a:gd name="connsiteX18" fmla="*/ 378869 w 1315990"/>
                    <a:gd name="connsiteY18" fmla="*/ 10756 h 1687823"/>
                    <a:gd name="connsiteX19" fmla="*/ 192560 w 1315990"/>
                    <a:gd name="connsiteY19" fmla="*/ 42665 h 1687823"/>
                    <a:gd name="connsiteX20" fmla="*/ 267712 w 1315990"/>
                    <a:gd name="connsiteY20" fmla="*/ 188112 h 1687823"/>
                    <a:gd name="connsiteX21" fmla="*/ 464213 w 1315990"/>
                    <a:gd name="connsiteY21" fmla="*/ 327939 h 1687823"/>
                    <a:gd name="connsiteX22" fmla="*/ 457069 w 1315990"/>
                    <a:gd name="connsiteY22" fmla="*/ 417569 h 1687823"/>
                    <a:gd name="connsiteX23" fmla="*/ 420302 w 1315990"/>
                    <a:gd name="connsiteY23" fmla="*/ 450526 h 1687823"/>
                    <a:gd name="connsiteX24" fmla="*/ 147125 w 1315990"/>
                    <a:gd name="connsiteY24" fmla="*/ 900582 h 1687823"/>
                    <a:gd name="connsiteX25" fmla="*/ 821 w 1315990"/>
                    <a:gd name="connsiteY25" fmla="*/ 1544948 h 1687823"/>
                    <a:gd name="connsiteX26" fmla="*/ 128456 w 1315990"/>
                    <a:gd name="connsiteY26" fmla="*/ 1687823 h 1687823"/>
                    <a:gd name="connsiteX27" fmla="*/ 702052 w 1315990"/>
                    <a:gd name="connsiteY27" fmla="*/ 1687823 h 1687823"/>
                    <a:gd name="connsiteX28" fmla="*/ 1184684 w 1315990"/>
                    <a:gd name="connsiteY28" fmla="*/ 1686490 h 1687823"/>
                    <a:gd name="connsiteX29" fmla="*/ 1315843 w 1315990"/>
                    <a:gd name="connsiteY29" fmla="*/ 1480178 h 1687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15990" h="1687823">
                      <a:moveTo>
                        <a:pt x="1315843" y="1480178"/>
                      </a:moveTo>
                      <a:cubicBezTo>
                        <a:pt x="1313176" y="1361401"/>
                        <a:pt x="1275647" y="1223860"/>
                        <a:pt x="1260979" y="1162424"/>
                      </a:cubicBezTo>
                      <a:cubicBezTo>
                        <a:pt x="1222117" y="1000309"/>
                        <a:pt x="1160014" y="843813"/>
                        <a:pt x="1076765" y="699414"/>
                      </a:cubicBezTo>
                      <a:cubicBezTo>
                        <a:pt x="1040094" y="635787"/>
                        <a:pt x="996374" y="577780"/>
                        <a:pt x="956084" y="516724"/>
                      </a:cubicBezTo>
                      <a:cubicBezTo>
                        <a:pt x="941701" y="494912"/>
                        <a:pt x="906935" y="410806"/>
                        <a:pt x="874931" y="408044"/>
                      </a:cubicBezTo>
                      <a:cubicBezTo>
                        <a:pt x="884170" y="378040"/>
                        <a:pt x="881408" y="347465"/>
                        <a:pt x="878074" y="316985"/>
                      </a:cubicBezTo>
                      <a:cubicBezTo>
                        <a:pt x="944177" y="293744"/>
                        <a:pt x="985516" y="240880"/>
                        <a:pt x="1026188" y="187350"/>
                      </a:cubicBezTo>
                      <a:cubicBezTo>
                        <a:pt x="1050381" y="149059"/>
                        <a:pt x="1076289" y="112102"/>
                        <a:pt x="1103435" y="75907"/>
                      </a:cubicBezTo>
                      <a:cubicBezTo>
                        <a:pt x="1112389" y="63906"/>
                        <a:pt x="1127819" y="50666"/>
                        <a:pt x="1117437" y="34759"/>
                      </a:cubicBezTo>
                      <a:cubicBezTo>
                        <a:pt x="1105340" y="16090"/>
                        <a:pt x="1089815" y="32950"/>
                        <a:pt x="1076194" y="37045"/>
                      </a:cubicBezTo>
                      <a:cubicBezTo>
                        <a:pt x="1067336" y="39712"/>
                        <a:pt x="1059049" y="44761"/>
                        <a:pt x="1049333" y="41998"/>
                      </a:cubicBezTo>
                      <a:cubicBezTo>
                        <a:pt x="1042666" y="38950"/>
                        <a:pt x="1037903" y="27806"/>
                        <a:pt x="1029331" y="33521"/>
                      </a:cubicBezTo>
                      <a:cubicBezTo>
                        <a:pt x="984563" y="63430"/>
                        <a:pt x="935891" y="48856"/>
                        <a:pt x="901220" y="25806"/>
                      </a:cubicBezTo>
                      <a:cubicBezTo>
                        <a:pt x="857976" y="-2960"/>
                        <a:pt x="824448" y="1041"/>
                        <a:pt x="784634" y="22282"/>
                      </a:cubicBezTo>
                      <a:cubicBezTo>
                        <a:pt x="770822" y="29616"/>
                        <a:pt x="755297" y="33807"/>
                        <a:pt x="740723" y="39808"/>
                      </a:cubicBezTo>
                      <a:cubicBezTo>
                        <a:pt x="697766" y="57334"/>
                        <a:pt x="659475" y="51142"/>
                        <a:pt x="630805" y="13519"/>
                      </a:cubicBezTo>
                      <a:cubicBezTo>
                        <a:pt x="616136" y="-5722"/>
                        <a:pt x="603278" y="-1436"/>
                        <a:pt x="586704" y="7994"/>
                      </a:cubicBezTo>
                      <a:cubicBezTo>
                        <a:pt x="531078" y="39808"/>
                        <a:pt x="473738" y="45142"/>
                        <a:pt x="414492" y="18091"/>
                      </a:cubicBezTo>
                      <a:cubicBezTo>
                        <a:pt x="403253" y="12947"/>
                        <a:pt x="391442" y="3994"/>
                        <a:pt x="378869" y="10756"/>
                      </a:cubicBezTo>
                      <a:cubicBezTo>
                        <a:pt x="320195" y="42094"/>
                        <a:pt x="257330" y="47618"/>
                        <a:pt x="192560" y="42665"/>
                      </a:cubicBezTo>
                      <a:cubicBezTo>
                        <a:pt x="218849" y="90481"/>
                        <a:pt x="235994" y="146107"/>
                        <a:pt x="267712" y="188112"/>
                      </a:cubicBezTo>
                      <a:cubicBezTo>
                        <a:pt x="324671" y="246976"/>
                        <a:pt x="389918" y="294030"/>
                        <a:pt x="464213" y="327939"/>
                      </a:cubicBezTo>
                      <a:cubicBezTo>
                        <a:pt x="454878" y="357085"/>
                        <a:pt x="452878" y="386994"/>
                        <a:pt x="457069" y="417569"/>
                      </a:cubicBezTo>
                      <a:cubicBezTo>
                        <a:pt x="438876" y="421189"/>
                        <a:pt x="429732" y="437000"/>
                        <a:pt x="420302" y="450526"/>
                      </a:cubicBezTo>
                      <a:cubicBezTo>
                        <a:pt x="319052" y="595210"/>
                        <a:pt x="215705" y="736657"/>
                        <a:pt x="147125" y="900582"/>
                      </a:cubicBezTo>
                      <a:cubicBezTo>
                        <a:pt x="60353" y="1107941"/>
                        <a:pt x="25777" y="1323206"/>
                        <a:pt x="821" y="1544948"/>
                      </a:cubicBezTo>
                      <a:cubicBezTo>
                        <a:pt x="-7751" y="1621148"/>
                        <a:pt x="51875" y="1687823"/>
                        <a:pt x="128456" y="1687823"/>
                      </a:cubicBezTo>
                      <a:cubicBezTo>
                        <a:pt x="319623" y="1687823"/>
                        <a:pt x="510885" y="1687823"/>
                        <a:pt x="702052" y="1687823"/>
                      </a:cubicBezTo>
                      <a:cubicBezTo>
                        <a:pt x="862929" y="1687823"/>
                        <a:pt x="1023806" y="1687061"/>
                        <a:pt x="1184684" y="1686490"/>
                      </a:cubicBezTo>
                      <a:cubicBezTo>
                        <a:pt x="1290316" y="1686204"/>
                        <a:pt x="1318319" y="1591430"/>
                        <a:pt x="1315843" y="1480178"/>
                      </a:cubicBezTo>
                      <a:close/>
                    </a:path>
                  </a:pathLst>
                </a:custGeom>
                <a:solidFill>
                  <a:srgbClr val="FFE5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328">
                  <a:extLst>
                    <a:ext uri="{FF2B5EF4-FFF2-40B4-BE49-F238E27FC236}">
                      <a16:creationId xmlns:a16="http://schemas.microsoft.com/office/drawing/2014/main" id="{2718509B-46FC-461F-9D30-F929AFF72F31}"/>
                    </a:ext>
                  </a:extLst>
                </p:cNvPr>
                <p:cNvSpPr/>
                <p:nvPr/>
              </p:nvSpPr>
              <p:spPr>
                <a:xfrm>
                  <a:off x="9644717" y="2566878"/>
                  <a:ext cx="188596" cy="187773"/>
                </a:xfrm>
                <a:custGeom>
                  <a:avLst/>
                  <a:gdLst>
                    <a:gd name="connsiteX0" fmla="*/ 100482 w 188596"/>
                    <a:gd name="connsiteY0" fmla="*/ 166262 h 187773"/>
                    <a:gd name="connsiteX1" fmla="*/ 99053 w 188596"/>
                    <a:gd name="connsiteY1" fmla="*/ 187027 h 187773"/>
                    <a:gd name="connsiteX2" fmla="*/ 81623 w 188596"/>
                    <a:gd name="connsiteY2" fmla="*/ 183693 h 187773"/>
                    <a:gd name="connsiteX3" fmla="*/ 9137 w 188596"/>
                    <a:gd name="connsiteY3" fmla="*/ 109112 h 187773"/>
                    <a:gd name="connsiteX4" fmla="*/ 23901 w 188596"/>
                    <a:gd name="connsiteY4" fmla="*/ 87681 h 187773"/>
                    <a:gd name="connsiteX5" fmla="*/ 46952 w 188596"/>
                    <a:gd name="connsiteY5" fmla="*/ 57963 h 187773"/>
                    <a:gd name="connsiteX6" fmla="*/ 89433 w 188596"/>
                    <a:gd name="connsiteY6" fmla="*/ 1670 h 187773"/>
                    <a:gd name="connsiteX7" fmla="*/ 110007 w 188596"/>
                    <a:gd name="connsiteY7" fmla="*/ 6338 h 187773"/>
                    <a:gd name="connsiteX8" fmla="*/ 179444 w 188596"/>
                    <a:gd name="connsiteY8" fmla="*/ 77394 h 187773"/>
                    <a:gd name="connsiteX9" fmla="*/ 166681 w 188596"/>
                    <a:gd name="connsiteY9" fmla="*/ 100064 h 187773"/>
                    <a:gd name="connsiteX10" fmla="*/ 159251 w 188596"/>
                    <a:gd name="connsiteY10" fmla="*/ 111494 h 187773"/>
                    <a:gd name="connsiteX11" fmla="*/ 154679 w 188596"/>
                    <a:gd name="connsiteY11" fmla="*/ 123114 h 187773"/>
                    <a:gd name="connsiteX12" fmla="*/ 142583 w 188596"/>
                    <a:gd name="connsiteY12" fmla="*/ 135782 h 187773"/>
                    <a:gd name="connsiteX13" fmla="*/ 130105 w 188596"/>
                    <a:gd name="connsiteY13" fmla="*/ 139592 h 187773"/>
                    <a:gd name="connsiteX14" fmla="*/ 118294 w 188596"/>
                    <a:gd name="connsiteY14" fmla="*/ 143402 h 187773"/>
                    <a:gd name="connsiteX15" fmla="*/ 105435 w 188596"/>
                    <a:gd name="connsiteY15" fmla="*/ 156261 h 187773"/>
                    <a:gd name="connsiteX16" fmla="*/ 100482 w 188596"/>
                    <a:gd name="connsiteY16" fmla="*/ 166262 h 18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8596" h="187773">
                      <a:moveTo>
                        <a:pt x="100482" y="166262"/>
                      </a:moveTo>
                      <a:cubicBezTo>
                        <a:pt x="107245" y="175502"/>
                        <a:pt x="108864" y="183407"/>
                        <a:pt x="99053" y="187027"/>
                      </a:cubicBezTo>
                      <a:cubicBezTo>
                        <a:pt x="94196" y="188836"/>
                        <a:pt x="85337" y="187217"/>
                        <a:pt x="81623" y="183693"/>
                      </a:cubicBezTo>
                      <a:cubicBezTo>
                        <a:pt x="56667" y="159595"/>
                        <a:pt x="31426" y="135497"/>
                        <a:pt x="9137" y="109112"/>
                      </a:cubicBezTo>
                      <a:cubicBezTo>
                        <a:pt x="3327" y="102159"/>
                        <a:pt x="-14294" y="71774"/>
                        <a:pt x="23901" y="87681"/>
                      </a:cubicBezTo>
                      <a:cubicBezTo>
                        <a:pt x="26092" y="73013"/>
                        <a:pt x="40665" y="67583"/>
                        <a:pt x="46952" y="57963"/>
                      </a:cubicBezTo>
                      <a:cubicBezTo>
                        <a:pt x="59810" y="38341"/>
                        <a:pt x="88481" y="30722"/>
                        <a:pt x="89433" y="1670"/>
                      </a:cubicBezTo>
                      <a:cubicBezTo>
                        <a:pt x="89528" y="-1854"/>
                        <a:pt x="104102" y="432"/>
                        <a:pt x="110007" y="6338"/>
                      </a:cubicBezTo>
                      <a:cubicBezTo>
                        <a:pt x="133534" y="29674"/>
                        <a:pt x="158013" y="52248"/>
                        <a:pt x="179444" y="77394"/>
                      </a:cubicBezTo>
                      <a:cubicBezTo>
                        <a:pt x="185445" y="84347"/>
                        <a:pt x="202019" y="110922"/>
                        <a:pt x="166681" y="100064"/>
                      </a:cubicBezTo>
                      <a:cubicBezTo>
                        <a:pt x="147440" y="94158"/>
                        <a:pt x="153155" y="101588"/>
                        <a:pt x="159251" y="111494"/>
                      </a:cubicBezTo>
                      <a:cubicBezTo>
                        <a:pt x="162680" y="117113"/>
                        <a:pt x="168300" y="130924"/>
                        <a:pt x="154679" y="123114"/>
                      </a:cubicBezTo>
                      <a:cubicBezTo>
                        <a:pt x="122485" y="104826"/>
                        <a:pt x="135153" y="116161"/>
                        <a:pt x="142583" y="135782"/>
                      </a:cubicBezTo>
                      <a:cubicBezTo>
                        <a:pt x="148298" y="150832"/>
                        <a:pt x="135820" y="141783"/>
                        <a:pt x="130105" y="139592"/>
                      </a:cubicBezTo>
                      <a:cubicBezTo>
                        <a:pt x="124771" y="137497"/>
                        <a:pt x="110579" y="129686"/>
                        <a:pt x="118294" y="143402"/>
                      </a:cubicBezTo>
                      <a:cubicBezTo>
                        <a:pt x="135725" y="174263"/>
                        <a:pt x="126771" y="164357"/>
                        <a:pt x="105435" y="156261"/>
                      </a:cubicBezTo>
                      <a:cubicBezTo>
                        <a:pt x="88766" y="149974"/>
                        <a:pt x="101339" y="163310"/>
                        <a:pt x="100482" y="166262"/>
                      </a:cubicBezTo>
                      <a:close/>
                    </a:path>
                  </a:pathLst>
                </a:custGeom>
                <a:solidFill>
                  <a:srgbClr val="EEA12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329">
                  <a:extLst>
                    <a:ext uri="{FF2B5EF4-FFF2-40B4-BE49-F238E27FC236}">
                      <a16:creationId xmlns:a16="http://schemas.microsoft.com/office/drawing/2014/main" id="{E1A10C24-B938-450A-8AB4-7FC30762D404}"/>
                    </a:ext>
                  </a:extLst>
                </p:cNvPr>
                <p:cNvSpPr/>
                <p:nvPr/>
              </p:nvSpPr>
              <p:spPr>
                <a:xfrm>
                  <a:off x="9271454" y="2052591"/>
                  <a:ext cx="289325" cy="540246"/>
                </a:xfrm>
                <a:custGeom>
                  <a:avLst/>
                  <a:gdLst>
                    <a:gd name="connsiteX0" fmla="*/ 211522 w 289325"/>
                    <a:gd name="connsiteY0" fmla="*/ 252496 h 540246"/>
                    <a:gd name="connsiteX1" fmla="*/ 174470 w 289325"/>
                    <a:gd name="connsiteY1" fmla="*/ 192012 h 540246"/>
                    <a:gd name="connsiteX2" fmla="*/ 183709 w 289325"/>
                    <a:gd name="connsiteY2" fmla="*/ 121718 h 540246"/>
                    <a:gd name="connsiteX3" fmla="*/ 213808 w 289325"/>
                    <a:gd name="connsiteY3" fmla="*/ 110573 h 540246"/>
                    <a:gd name="connsiteX4" fmla="*/ 237144 w 289325"/>
                    <a:gd name="connsiteY4" fmla="*/ 145530 h 540246"/>
                    <a:gd name="connsiteX5" fmla="*/ 270768 w 289325"/>
                    <a:gd name="connsiteY5" fmla="*/ 164390 h 540246"/>
                    <a:gd name="connsiteX6" fmla="*/ 284579 w 289325"/>
                    <a:gd name="connsiteY6" fmla="*/ 125528 h 540246"/>
                    <a:gd name="connsiteX7" fmla="*/ 215237 w 289325"/>
                    <a:gd name="connsiteY7" fmla="*/ 52757 h 540246"/>
                    <a:gd name="connsiteX8" fmla="*/ 183519 w 289325"/>
                    <a:gd name="connsiteY8" fmla="*/ 18848 h 540246"/>
                    <a:gd name="connsiteX9" fmla="*/ 166850 w 289325"/>
                    <a:gd name="connsiteY9" fmla="*/ 83 h 540246"/>
                    <a:gd name="connsiteX10" fmla="*/ 146181 w 289325"/>
                    <a:gd name="connsiteY10" fmla="*/ 19705 h 540246"/>
                    <a:gd name="connsiteX11" fmla="*/ 116367 w 289325"/>
                    <a:gd name="connsiteY11" fmla="*/ 46661 h 540246"/>
                    <a:gd name="connsiteX12" fmla="*/ 26547 w 289325"/>
                    <a:gd name="connsiteY12" fmla="*/ 135243 h 540246"/>
                    <a:gd name="connsiteX13" fmla="*/ 73981 w 289325"/>
                    <a:gd name="connsiteY13" fmla="*/ 249829 h 540246"/>
                    <a:gd name="connsiteX14" fmla="*/ 126654 w 289325"/>
                    <a:gd name="connsiteY14" fmla="*/ 347175 h 540246"/>
                    <a:gd name="connsiteX15" fmla="*/ 126273 w 289325"/>
                    <a:gd name="connsiteY15" fmla="*/ 383274 h 540246"/>
                    <a:gd name="connsiteX16" fmla="*/ 112653 w 289325"/>
                    <a:gd name="connsiteY16" fmla="*/ 430613 h 540246"/>
                    <a:gd name="connsiteX17" fmla="*/ 59979 w 289325"/>
                    <a:gd name="connsiteY17" fmla="*/ 397086 h 540246"/>
                    <a:gd name="connsiteX18" fmla="*/ 50740 w 289325"/>
                    <a:gd name="connsiteY18" fmla="*/ 370416 h 540246"/>
                    <a:gd name="connsiteX19" fmla="*/ 14640 w 289325"/>
                    <a:gd name="connsiteY19" fmla="*/ 352604 h 540246"/>
                    <a:gd name="connsiteX20" fmla="*/ 1591 w 289325"/>
                    <a:gd name="connsiteY20" fmla="*/ 381750 h 540246"/>
                    <a:gd name="connsiteX21" fmla="*/ 83697 w 289325"/>
                    <a:gd name="connsiteY21" fmla="*/ 477286 h 540246"/>
                    <a:gd name="connsiteX22" fmla="*/ 117701 w 289325"/>
                    <a:gd name="connsiteY22" fmla="*/ 513957 h 540246"/>
                    <a:gd name="connsiteX23" fmla="*/ 136465 w 289325"/>
                    <a:gd name="connsiteY23" fmla="*/ 540246 h 540246"/>
                    <a:gd name="connsiteX24" fmla="*/ 155515 w 289325"/>
                    <a:gd name="connsiteY24" fmla="*/ 513957 h 540246"/>
                    <a:gd name="connsiteX25" fmla="*/ 185424 w 289325"/>
                    <a:gd name="connsiteY25" fmla="*/ 484525 h 540246"/>
                    <a:gd name="connsiteX26" fmla="*/ 288389 w 289325"/>
                    <a:gd name="connsiteY26" fmla="*/ 385751 h 540246"/>
                    <a:gd name="connsiteX27" fmla="*/ 211522 w 289325"/>
                    <a:gd name="connsiteY27" fmla="*/ 252496 h 540246"/>
                    <a:gd name="connsiteX28" fmla="*/ 140561 w 289325"/>
                    <a:gd name="connsiteY28" fmla="*/ 133719 h 540246"/>
                    <a:gd name="connsiteX29" fmla="*/ 136179 w 289325"/>
                    <a:gd name="connsiteY29" fmla="*/ 166009 h 540246"/>
                    <a:gd name="connsiteX30" fmla="*/ 118749 w 289325"/>
                    <a:gd name="connsiteY30" fmla="*/ 215063 h 540246"/>
                    <a:gd name="connsiteX31" fmla="*/ 79125 w 289325"/>
                    <a:gd name="connsiteY31" fmla="*/ 159151 h 540246"/>
                    <a:gd name="connsiteX32" fmla="*/ 96174 w 289325"/>
                    <a:gd name="connsiteY32" fmla="*/ 112193 h 540246"/>
                    <a:gd name="connsiteX33" fmla="*/ 138465 w 289325"/>
                    <a:gd name="connsiteY33" fmla="*/ 99620 h 540246"/>
                    <a:gd name="connsiteX34" fmla="*/ 140561 w 289325"/>
                    <a:gd name="connsiteY34" fmla="*/ 133719 h 540246"/>
                    <a:gd name="connsiteX35" fmla="*/ 228858 w 289325"/>
                    <a:gd name="connsiteY35" fmla="*/ 397847 h 540246"/>
                    <a:gd name="connsiteX36" fmla="*/ 178185 w 289325"/>
                    <a:gd name="connsiteY36" fmla="*/ 433090 h 540246"/>
                    <a:gd name="connsiteX37" fmla="*/ 165040 w 289325"/>
                    <a:gd name="connsiteY37" fmla="*/ 389180 h 540246"/>
                    <a:gd name="connsiteX38" fmla="*/ 164754 w 289325"/>
                    <a:gd name="connsiteY38" fmla="*/ 365463 h 540246"/>
                    <a:gd name="connsiteX39" fmla="*/ 165135 w 289325"/>
                    <a:gd name="connsiteY39" fmla="*/ 365463 h 540246"/>
                    <a:gd name="connsiteX40" fmla="*/ 165421 w 289325"/>
                    <a:gd name="connsiteY40" fmla="*/ 346508 h 540246"/>
                    <a:gd name="connsiteX41" fmla="*/ 179042 w 289325"/>
                    <a:gd name="connsiteY41" fmla="*/ 299550 h 540246"/>
                    <a:gd name="connsiteX42" fmla="*/ 234477 w 289325"/>
                    <a:gd name="connsiteY42" fmla="*/ 338126 h 540246"/>
                    <a:gd name="connsiteX43" fmla="*/ 228858 w 289325"/>
                    <a:gd name="connsiteY43" fmla="*/ 397847 h 54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289325" h="540246">
                      <a:moveTo>
                        <a:pt x="211522" y="252496"/>
                      </a:moveTo>
                      <a:cubicBezTo>
                        <a:pt x="179518" y="240018"/>
                        <a:pt x="170279" y="222397"/>
                        <a:pt x="174470" y="192012"/>
                      </a:cubicBezTo>
                      <a:cubicBezTo>
                        <a:pt x="177613" y="168581"/>
                        <a:pt x="180375" y="145149"/>
                        <a:pt x="183709" y="121718"/>
                      </a:cubicBezTo>
                      <a:cubicBezTo>
                        <a:pt x="186852" y="100001"/>
                        <a:pt x="198949" y="100668"/>
                        <a:pt x="213808" y="110573"/>
                      </a:cubicBezTo>
                      <a:cubicBezTo>
                        <a:pt x="226286" y="118860"/>
                        <a:pt x="232953" y="131910"/>
                        <a:pt x="237144" y="145530"/>
                      </a:cubicBezTo>
                      <a:cubicBezTo>
                        <a:pt x="242669" y="163437"/>
                        <a:pt x="249813" y="173724"/>
                        <a:pt x="270768" y="164390"/>
                      </a:cubicBezTo>
                      <a:cubicBezTo>
                        <a:pt x="290103" y="155817"/>
                        <a:pt x="290580" y="142482"/>
                        <a:pt x="284579" y="125528"/>
                      </a:cubicBezTo>
                      <a:cubicBezTo>
                        <a:pt x="272292" y="90857"/>
                        <a:pt x="251146" y="65044"/>
                        <a:pt x="215237" y="52757"/>
                      </a:cubicBezTo>
                      <a:cubicBezTo>
                        <a:pt x="199235" y="47232"/>
                        <a:pt x="180947" y="43137"/>
                        <a:pt x="183519" y="18848"/>
                      </a:cubicBezTo>
                      <a:cubicBezTo>
                        <a:pt x="184662" y="8275"/>
                        <a:pt x="178470" y="845"/>
                        <a:pt x="166850" y="83"/>
                      </a:cubicBezTo>
                      <a:cubicBezTo>
                        <a:pt x="152943" y="-869"/>
                        <a:pt x="145800" y="6370"/>
                        <a:pt x="146181" y="19705"/>
                      </a:cubicBezTo>
                      <a:cubicBezTo>
                        <a:pt x="146752" y="40946"/>
                        <a:pt x="134846" y="44184"/>
                        <a:pt x="116367" y="46661"/>
                      </a:cubicBezTo>
                      <a:cubicBezTo>
                        <a:pt x="64170" y="53519"/>
                        <a:pt x="34929" y="80856"/>
                        <a:pt x="26547" y="135243"/>
                      </a:cubicBezTo>
                      <a:cubicBezTo>
                        <a:pt x="19403" y="181439"/>
                        <a:pt x="29880" y="230208"/>
                        <a:pt x="73981" y="249829"/>
                      </a:cubicBezTo>
                      <a:cubicBezTo>
                        <a:pt x="125892" y="272975"/>
                        <a:pt x="135227" y="306789"/>
                        <a:pt x="126654" y="347175"/>
                      </a:cubicBezTo>
                      <a:cubicBezTo>
                        <a:pt x="126654" y="364320"/>
                        <a:pt x="128464" y="374321"/>
                        <a:pt x="126273" y="383274"/>
                      </a:cubicBezTo>
                      <a:cubicBezTo>
                        <a:pt x="122178" y="399657"/>
                        <a:pt x="138942" y="426708"/>
                        <a:pt x="112653" y="430613"/>
                      </a:cubicBezTo>
                      <a:cubicBezTo>
                        <a:pt x="91412" y="433757"/>
                        <a:pt x="69885" y="420231"/>
                        <a:pt x="59979" y="397086"/>
                      </a:cubicBezTo>
                      <a:cubicBezTo>
                        <a:pt x="56265" y="388418"/>
                        <a:pt x="52074" y="379559"/>
                        <a:pt x="50740" y="370416"/>
                      </a:cubicBezTo>
                      <a:cubicBezTo>
                        <a:pt x="47311" y="345936"/>
                        <a:pt x="29690" y="350223"/>
                        <a:pt x="14640" y="352604"/>
                      </a:cubicBezTo>
                      <a:cubicBezTo>
                        <a:pt x="-2790" y="355366"/>
                        <a:pt x="-885" y="367844"/>
                        <a:pt x="1591" y="381750"/>
                      </a:cubicBezTo>
                      <a:cubicBezTo>
                        <a:pt x="10354" y="429947"/>
                        <a:pt x="39215" y="460046"/>
                        <a:pt x="83697" y="477286"/>
                      </a:cubicBezTo>
                      <a:cubicBezTo>
                        <a:pt x="100842" y="483954"/>
                        <a:pt x="121511" y="486716"/>
                        <a:pt x="117701" y="513957"/>
                      </a:cubicBezTo>
                      <a:cubicBezTo>
                        <a:pt x="115891" y="526816"/>
                        <a:pt x="118082" y="540151"/>
                        <a:pt x="136465" y="540246"/>
                      </a:cubicBezTo>
                      <a:cubicBezTo>
                        <a:pt x="155134" y="540342"/>
                        <a:pt x="155229" y="526816"/>
                        <a:pt x="155515" y="513957"/>
                      </a:cubicBezTo>
                      <a:cubicBezTo>
                        <a:pt x="155991" y="494241"/>
                        <a:pt x="167136" y="487763"/>
                        <a:pt x="185424" y="484525"/>
                      </a:cubicBezTo>
                      <a:cubicBezTo>
                        <a:pt x="249527" y="473095"/>
                        <a:pt x="282388" y="440710"/>
                        <a:pt x="288389" y="385751"/>
                      </a:cubicBezTo>
                      <a:cubicBezTo>
                        <a:pt x="294771" y="326315"/>
                        <a:pt x="268482" y="274785"/>
                        <a:pt x="211522" y="252496"/>
                      </a:cubicBezTo>
                      <a:close/>
                      <a:moveTo>
                        <a:pt x="140561" y="133719"/>
                      </a:moveTo>
                      <a:cubicBezTo>
                        <a:pt x="138370" y="144292"/>
                        <a:pt x="139418" y="155817"/>
                        <a:pt x="136179" y="166009"/>
                      </a:cubicBezTo>
                      <a:cubicBezTo>
                        <a:pt x="130845" y="182678"/>
                        <a:pt x="151610" y="210300"/>
                        <a:pt x="118749" y="215063"/>
                      </a:cubicBezTo>
                      <a:cubicBezTo>
                        <a:pt x="101223" y="217635"/>
                        <a:pt x="79029" y="183725"/>
                        <a:pt x="79125" y="159151"/>
                      </a:cubicBezTo>
                      <a:cubicBezTo>
                        <a:pt x="77886" y="140958"/>
                        <a:pt x="83316" y="124385"/>
                        <a:pt x="96174" y="112193"/>
                      </a:cubicBezTo>
                      <a:cubicBezTo>
                        <a:pt x="107604" y="101429"/>
                        <a:pt x="124559" y="93048"/>
                        <a:pt x="138465" y="99620"/>
                      </a:cubicBezTo>
                      <a:cubicBezTo>
                        <a:pt x="150943" y="105621"/>
                        <a:pt x="143037" y="121718"/>
                        <a:pt x="140561" y="133719"/>
                      </a:cubicBezTo>
                      <a:close/>
                      <a:moveTo>
                        <a:pt x="228858" y="397847"/>
                      </a:moveTo>
                      <a:cubicBezTo>
                        <a:pt x="222571" y="420993"/>
                        <a:pt x="200664" y="436138"/>
                        <a:pt x="178185" y="433090"/>
                      </a:cubicBezTo>
                      <a:cubicBezTo>
                        <a:pt x="153515" y="429756"/>
                        <a:pt x="168279" y="404515"/>
                        <a:pt x="165040" y="389180"/>
                      </a:cubicBezTo>
                      <a:cubicBezTo>
                        <a:pt x="163421" y="381560"/>
                        <a:pt x="164754" y="373368"/>
                        <a:pt x="164754" y="365463"/>
                      </a:cubicBezTo>
                      <a:cubicBezTo>
                        <a:pt x="164850" y="365463"/>
                        <a:pt x="164945" y="365463"/>
                        <a:pt x="165135" y="365463"/>
                      </a:cubicBezTo>
                      <a:cubicBezTo>
                        <a:pt x="165135" y="359081"/>
                        <a:pt x="163707" y="352318"/>
                        <a:pt x="165421" y="346508"/>
                      </a:cubicBezTo>
                      <a:cubicBezTo>
                        <a:pt x="170279" y="330315"/>
                        <a:pt x="153039" y="301454"/>
                        <a:pt x="179042" y="299550"/>
                      </a:cubicBezTo>
                      <a:cubicBezTo>
                        <a:pt x="200568" y="298025"/>
                        <a:pt x="222762" y="313742"/>
                        <a:pt x="234477" y="338126"/>
                      </a:cubicBezTo>
                      <a:cubicBezTo>
                        <a:pt x="244955" y="360129"/>
                        <a:pt x="233906" y="379179"/>
                        <a:pt x="228858" y="397847"/>
                      </a:cubicBezTo>
                      <a:close/>
                    </a:path>
                  </a:pathLst>
                </a:custGeom>
                <a:solidFill>
                  <a:srgbClr val="F1AA1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330">
                  <a:extLst>
                    <a:ext uri="{FF2B5EF4-FFF2-40B4-BE49-F238E27FC236}">
                      <a16:creationId xmlns:a16="http://schemas.microsoft.com/office/drawing/2014/main" id="{DEF431FB-0B7B-4070-B8AC-52E06C764028}"/>
                    </a:ext>
                  </a:extLst>
                </p:cNvPr>
                <p:cNvSpPr/>
                <p:nvPr/>
              </p:nvSpPr>
              <p:spPr>
                <a:xfrm>
                  <a:off x="9242126" y="1508987"/>
                  <a:ext cx="426235" cy="360235"/>
                </a:xfrm>
                <a:custGeom>
                  <a:avLst/>
                  <a:gdLst>
                    <a:gd name="connsiteX0" fmla="*/ 422016 w 426235"/>
                    <a:gd name="connsiteY0" fmla="*/ 0 h 360235"/>
                    <a:gd name="connsiteX1" fmla="*/ 418015 w 426235"/>
                    <a:gd name="connsiteY1" fmla="*/ 106108 h 360235"/>
                    <a:gd name="connsiteX2" fmla="*/ 359151 w 426235"/>
                    <a:gd name="connsiteY2" fmla="*/ 122111 h 360235"/>
                    <a:gd name="connsiteX3" fmla="*/ 344863 w 426235"/>
                    <a:gd name="connsiteY3" fmla="*/ 167164 h 360235"/>
                    <a:gd name="connsiteX4" fmla="*/ 203608 w 426235"/>
                    <a:gd name="connsiteY4" fmla="*/ 143066 h 360235"/>
                    <a:gd name="connsiteX5" fmla="*/ 182272 w 426235"/>
                    <a:gd name="connsiteY5" fmla="*/ 173831 h 360235"/>
                    <a:gd name="connsiteX6" fmla="*/ 161602 w 426235"/>
                    <a:gd name="connsiteY6" fmla="*/ 360236 h 360235"/>
                    <a:gd name="connsiteX7" fmla="*/ 168270 w 426235"/>
                    <a:gd name="connsiteY7" fmla="*/ 174689 h 360235"/>
                    <a:gd name="connsiteX8" fmla="*/ 136742 w 426235"/>
                    <a:gd name="connsiteY8" fmla="*/ 142399 h 360235"/>
                    <a:gd name="connsiteX9" fmla="*/ 2630 w 426235"/>
                    <a:gd name="connsiteY9" fmla="*/ 113443 h 360235"/>
                    <a:gd name="connsiteX10" fmla="*/ 12917 w 426235"/>
                    <a:gd name="connsiteY10" fmla="*/ 9620 h 360235"/>
                    <a:gd name="connsiteX11" fmla="*/ 314860 w 426235"/>
                    <a:gd name="connsiteY11" fmla="*/ 14002 h 360235"/>
                    <a:gd name="connsiteX12" fmla="*/ 422016 w 426235"/>
                    <a:gd name="connsiteY12" fmla="*/ 0 h 36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26235" h="360235">
                      <a:moveTo>
                        <a:pt x="422016" y="0"/>
                      </a:moveTo>
                      <a:cubicBezTo>
                        <a:pt x="425826" y="35528"/>
                        <a:pt x="430779" y="71152"/>
                        <a:pt x="418015" y="106108"/>
                      </a:cubicBezTo>
                      <a:cubicBezTo>
                        <a:pt x="398394" y="111633"/>
                        <a:pt x="379153" y="119920"/>
                        <a:pt x="359151" y="122111"/>
                      </a:cubicBezTo>
                      <a:cubicBezTo>
                        <a:pt x="326290" y="125825"/>
                        <a:pt x="328861" y="140875"/>
                        <a:pt x="344863" y="167164"/>
                      </a:cubicBezTo>
                      <a:cubicBezTo>
                        <a:pt x="302858" y="107728"/>
                        <a:pt x="250185" y="146685"/>
                        <a:pt x="203608" y="143066"/>
                      </a:cubicBezTo>
                      <a:cubicBezTo>
                        <a:pt x="183129" y="141446"/>
                        <a:pt x="184462" y="160592"/>
                        <a:pt x="182272" y="173831"/>
                      </a:cubicBezTo>
                      <a:cubicBezTo>
                        <a:pt x="171985" y="235553"/>
                        <a:pt x="165698" y="297751"/>
                        <a:pt x="161602" y="360236"/>
                      </a:cubicBezTo>
                      <a:cubicBezTo>
                        <a:pt x="149410" y="297751"/>
                        <a:pt x="157507" y="235458"/>
                        <a:pt x="168270" y="174689"/>
                      </a:cubicBezTo>
                      <a:cubicBezTo>
                        <a:pt x="174556" y="139541"/>
                        <a:pt x="158840" y="141065"/>
                        <a:pt x="136742" y="142399"/>
                      </a:cubicBezTo>
                      <a:cubicBezTo>
                        <a:pt x="89308" y="145161"/>
                        <a:pt x="45683" y="130683"/>
                        <a:pt x="2630" y="113443"/>
                      </a:cubicBezTo>
                      <a:cubicBezTo>
                        <a:pt x="-2799" y="77915"/>
                        <a:pt x="-37" y="43244"/>
                        <a:pt x="12917" y="9620"/>
                      </a:cubicBezTo>
                      <a:cubicBezTo>
                        <a:pt x="113311" y="26860"/>
                        <a:pt x="214180" y="19145"/>
                        <a:pt x="314860" y="14002"/>
                      </a:cubicBezTo>
                      <a:cubicBezTo>
                        <a:pt x="350674" y="12097"/>
                        <a:pt x="386297" y="4763"/>
                        <a:pt x="422016" y="0"/>
                      </a:cubicBezTo>
                      <a:close/>
                    </a:path>
                  </a:pathLst>
                </a:custGeom>
                <a:solidFill>
                  <a:srgbClr val="FDB6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4" name="Graphic 7">
              <a:extLst>
                <a:ext uri="{FF2B5EF4-FFF2-40B4-BE49-F238E27FC236}">
                  <a16:creationId xmlns:a16="http://schemas.microsoft.com/office/drawing/2014/main" id="{44F9ED39-BB25-4B5B-8DF4-9A6E20659F8A}"/>
                </a:ext>
              </a:extLst>
            </p:cNvPr>
            <p:cNvGrpSpPr/>
            <p:nvPr/>
          </p:nvGrpSpPr>
          <p:grpSpPr>
            <a:xfrm>
              <a:off x="3562465" y="901087"/>
              <a:ext cx="2829439" cy="1124024"/>
              <a:chOff x="411162" y="4636452"/>
              <a:chExt cx="4867275" cy="1933575"/>
            </a:xfrm>
          </p:grpSpPr>
          <p:sp>
            <p:nvSpPr>
              <p:cNvPr id="85" name="Freeform: Shape 340">
                <a:extLst>
                  <a:ext uri="{FF2B5EF4-FFF2-40B4-BE49-F238E27FC236}">
                    <a16:creationId xmlns:a16="http://schemas.microsoft.com/office/drawing/2014/main" id="{D83102DF-FAC0-4448-A04B-8CF84EA3C788}"/>
                  </a:ext>
                </a:extLst>
              </p:cNvPr>
              <p:cNvSpPr/>
              <p:nvPr/>
            </p:nvSpPr>
            <p:spPr>
              <a:xfrm>
                <a:off x="1268888" y="4779339"/>
                <a:ext cx="817911" cy="425945"/>
              </a:xfrm>
              <a:custGeom>
                <a:avLst/>
                <a:gdLst>
                  <a:gd name="connsiteX0" fmla="*/ 20098 w 817911"/>
                  <a:gd name="connsiteY0" fmla="*/ 138576 h 425945"/>
                  <a:gd name="connsiteX1" fmla="*/ 0 w 817911"/>
                  <a:gd name="connsiteY1" fmla="*/ 2654 h 425945"/>
                  <a:gd name="connsiteX2" fmla="*/ 47339 w 817911"/>
                  <a:gd name="connsiteY2" fmla="*/ 2369 h 425945"/>
                  <a:gd name="connsiteX3" fmla="*/ 323469 w 817911"/>
                  <a:gd name="connsiteY3" fmla="*/ 55232 h 425945"/>
                  <a:gd name="connsiteX4" fmla="*/ 786955 w 817911"/>
                  <a:gd name="connsiteY4" fmla="*/ 261925 h 425945"/>
                  <a:gd name="connsiteX5" fmla="*/ 817912 w 817911"/>
                  <a:gd name="connsiteY5" fmla="*/ 425945 h 425945"/>
                  <a:gd name="connsiteX6" fmla="*/ 187261 w 817911"/>
                  <a:gd name="connsiteY6" fmla="*/ 143243 h 425945"/>
                  <a:gd name="connsiteX7" fmla="*/ 110014 w 817911"/>
                  <a:gd name="connsiteY7" fmla="*/ 133433 h 425945"/>
                  <a:gd name="connsiteX8" fmla="*/ 20098 w 817911"/>
                  <a:gd name="connsiteY8" fmla="*/ 138576 h 42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911" h="425945">
                    <a:moveTo>
                      <a:pt x="20098" y="138576"/>
                    </a:moveTo>
                    <a:cubicBezTo>
                      <a:pt x="15335" y="92951"/>
                      <a:pt x="8382" y="65329"/>
                      <a:pt x="0" y="2654"/>
                    </a:cubicBezTo>
                    <a:cubicBezTo>
                      <a:pt x="15811" y="2750"/>
                      <a:pt x="33623" y="-13"/>
                      <a:pt x="47339" y="2369"/>
                    </a:cubicBezTo>
                    <a:cubicBezTo>
                      <a:pt x="160782" y="-7347"/>
                      <a:pt x="235267" y="13322"/>
                      <a:pt x="323469" y="55232"/>
                    </a:cubicBezTo>
                    <a:cubicBezTo>
                      <a:pt x="464915" y="122384"/>
                      <a:pt x="775049" y="257829"/>
                      <a:pt x="786955" y="261925"/>
                    </a:cubicBezTo>
                    <a:cubicBezTo>
                      <a:pt x="789051" y="276879"/>
                      <a:pt x="814483" y="402514"/>
                      <a:pt x="817912" y="425945"/>
                    </a:cubicBezTo>
                    <a:cubicBezTo>
                      <a:pt x="655130" y="353174"/>
                      <a:pt x="233839" y="166389"/>
                      <a:pt x="187261" y="143243"/>
                    </a:cubicBezTo>
                    <a:cubicBezTo>
                      <a:pt x="161734" y="130480"/>
                      <a:pt x="138493" y="132766"/>
                      <a:pt x="110014" y="133433"/>
                    </a:cubicBezTo>
                    <a:cubicBezTo>
                      <a:pt x="73819" y="134385"/>
                      <a:pt x="55912" y="134385"/>
                      <a:pt x="20098" y="138576"/>
                    </a:cubicBezTo>
                    <a:close/>
                  </a:path>
                </a:pathLst>
              </a:custGeom>
              <a:solidFill>
                <a:srgbClr val="9898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341">
                <a:extLst>
                  <a:ext uri="{FF2B5EF4-FFF2-40B4-BE49-F238E27FC236}">
                    <a16:creationId xmlns:a16="http://schemas.microsoft.com/office/drawing/2014/main" id="{320A5491-62EE-4C2D-B168-E0FA01D3E2CB}"/>
                  </a:ext>
                </a:extLst>
              </p:cNvPr>
              <p:cNvSpPr/>
              <p:nvPr/>
            </p:nvSpPr>
            <p:spPr>
              <a:xfrm>
                <a:off x="2385123" y="5780880"/>
                <a:ext cx="678179" cy="782669"/>
              </a:xfrm>
              <a:custGeom>
                <a:avLst/>
                <a:gdLst>
                  <a:gd name="connsiteX0" fmla="*/ 558641 w 678179"/>
                  <a:gd name="connsiteY0" fmla="*/ 388429 h 782669"/>
                  <a:gd name="connsiteX1" fmla="*/ 558641 w 678179"/>
                  <a:gd name="connsiteY1" fmla="*/ 388429 h 782669"/>
                  <a:gd name="connsiteX2" fmla="*/ 454819 w 678179"/>
                  <a:gd name="connsiteY2" fmla="*/ 474631 h 782669"/>
                  <a:gd name="connsiteX3" fmla="*/ 221075 w 678179"/>
                  <a:gd name="connsiteY3" fmla="*/ 643509 h 782669"/>
                  <a:gd name="connsiteX4" fmla="*/ 178784 w 678179"/>
                  <a:gd name="connsiteY4" fmla="*/ 660559 h 782669"/>
                  <a:gd name="connsiteX5" fmla="*/ 155924 w 678179"/>
                  <a:gd name="connsiteY5" fmla="*/ 498919 h 782669"/>
                  <a:gd name="connsiteX6" fmla="*/ 121348 w 678179"/>
                  <a:gd name="connsiteY6" fmla="*/ 121634 h 782669"/>
                  <a:gd name="connsiteX7" fmla="*/ 121348 w 678179"/>
                  <a:gd name="connsiteY7" fmla="*/ 121634 h 782669"/>
                  <a:gd name="connsiteX8" fmla="*/ 121348 w 678179"/>
                  <a:gd name="connsiteY8" fmla="*/ 121634 h 782669"/>
                  <a:gd name="connsiteX9" fmla="*/ 0 w 678179"/>
                  <a:gd name="connsiteY9" fmla="*/ 0 h 782669"/>
                  <a:gd name="connsiteX10" fmla="*/ 20669 w 678179"/>
                  <a:gd name="connsiteY10" fmla="*/ 235744 h 782669"/>
                  <a:gd name="connsiteX11" fmla="*/ 74390 w 678179"/>
                  <a:gd name="connsiteY11" fmla="*/ 782669 h 782669"/>
                  <a:gd name="connsiteX12" fmla="*/ 198501 w 678179"/>
                  <a:gd name="connsiteY12" fmla="*/ 782669 h 782669"/>
                  <a:gd name="connsiteX13" fmla="*/ 202216 w 678179"/>
                  <a:gd name="connsiteY13" fmla="*/ 772763 h 782669"/>
                  <a:gd name="connsiteX14" fmla="*/ 678180 w 678179"/>
                  <a:gd name="connsiteY14" fmla="*/ 430054 h 782669"/>
                  <a:gd name="connsiteX15" fmla="*/ 558641 w 678179"/>
                  <a:gd name="connsiteY15" fmla="*/ 388429 h 78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8179" h="782669">
                    <a:moveTo>
                      <a:pt x="558641" y="388429"/>
                    </a:moveTo>
                    <a:cubicBezTo>
                      <a:pt x="558641" y="388429"/>
                      <a:pt x="558641" y="388429"/>
                      <a:pt x="558641" y="388429"/>
                    </a:cubicBezTo>
                    <a:cubicBezTo>
                      <a:pt x="535495" y="430816"/>
                      <a:pt x="490157" y="447008"/>
                      <a:pt x="454819" y="474631"/>
                    </a:cubicBezTo>
                    <a:cubicBezTo>
                      <a:pt x="379190" y="533876"/>
                      <a:pt x="298799" y="586835"/>
                      <a:pt x="221075" y="643509"/>
                    </a:cubicBezTo>
                    <a:cubicBezTo>
                      <a:pt x="208693" y="652558"/>
                      <a:pt x="196596" y="664178"/>
                      <a:pt x="178784" y="660559"/>
                    </a:cubicBezTo>
                    <a:cubicBezTo>
                      <a:pt x="157067" y="608743"/>
                      <a:pt x="161163" y="552926"/>
                      <a:pt x="155924" y="498919"/>
                    </a:cubicBezTo>
                    <a:cubicBezTo>
                      <a:pt x="143732" y="373190"/>
                      <a:pt x="125349" y="248031"/>
                      <a:pt x="121348" y="121634"/>
                    </a:cubicBezTo>
                    <a:lnTo>
                      <a:pt x="121348" y="121634"/>
                    </a:lnTo>
                    <a:cubicBezTo>
                      <a:pt x="121348" y="121634"/>
                      <a:pt x="121348" y="121634"/>
                      <a:pt x="121348" y="121634"/>
                    </a:cubicBezTo>
                    <a:cubicBezTo>
                      <a:pt x="80867" y="81058"/>
                      <a:pt x="40386" y="40577"/>
                      <a:pt x="0" y="0"/>
                    </a:cubicBezTo>
                    <a:cubicBezTo>
                      <a:pt x="6858" y="78581"/>
                      <a:pt x="13144" y="157258"/>
                      <a:pt x="20669" y="235744"/>
                    </a:cubicBezTo>
                    <a:cubicBezTo>
                      <a:pt x="38290" y="418052"/>
                      <a:pt x="56483" y="600361"/>
                      <a:pt x="74390" y="782669"/>
                    </a:cubicBezTo>
                    <a:cubicBezTo>
                      <a:pt x="115729" y="782669"/>
                      <a:pt x="157163" y="782669"/>
                      <a:pt x="198501" y="782669"/>
                    </a:cubicBezTo>
                    <a:cubicBezTo>
                      <a:pt x="200406" y="779526"/>
                      <a:pt x="201644" y="776287"/>
                      <a:pt x="202216" y="772763"/>
                    </a:cubicBezTo>
                    <a:cubicBezTo>
                      <a:pt x="362521" y="660845"/>
                      <a:pt x="522446" y="548354"/>
                      <a:pt x="678180" y="430054"/>
                    </a:cubicBezTo>
                    <a:cubicBezTo>
                      <a:pt x="638270" y="416052"/>
                      <a:pt x="598456" y="402241"/>
                      <a:pt x="558641" y="388429"/>
                    </a:cubicBezTo>
                    <a:close/>
                  </a:path>
                </a:pathLst>
              </a:custGeom>
              <a:solidFill>
                <a:srgbClr val="88888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342">
                <a:extLst>
                  <a:ext uri="{FF2B5EF4-FFF2-40B4-BE49-F238E27FC236}">
                    <a16:creationId xmlns:a16="http://schemas.microsoft.com/office/drawing/2014/main" id="{AD87865E-F26F-421E-8739-31BA4C4797EF}"/>
                  </a:ext>
                </a:extLst>
              </p:cNvPr>
              <p:cNvSpPr/>
              <p:nvPr/>
            </p:nvSpPr>
            <p:spPr>
              <a:xfrm>
                <a:off x="1993169" y="4636547"/>
                <a:ext cx="3284505" cy="1703451"/>
              </a:xfrm>
              <a:custGeom>
                <a:avLst/>
                <a:gdLst>
                  <a:gd name="connsiteX0" fmla="*/ 0 w 3284505"/>
                  <a:gd name="connsiteY0" fmla="*/ 309086 h 1703451"/>
                  <a:gd name="connsiteX1" fmla="*/ 1633156 w 3284505"/>
                  <a:gd name="connsiteY1" fmla="*/ 1703451 h 1703451"/>
                  <a:gd name="connsiteX2" fmla="*/ 3284506 w 3284505"/>
                  <a:gd name="connsiteY2" fmla="*/ 65151 h 1703451"/>
                  <a:gd name="connsiteX3" fmla="*/ 3283077 w 3284505"/>
                  <a:gd name="connsiteY3" fmla="*/ 0 h 1703451"/>
                  <a:gd name="connsiteX4" fmla="*/ 0 w 3284505"/>
                  <a:gd name="connsiteY4" fmla="*/ 309086 h 1703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4505" h="1703451">
                    <a:moveTo>
                      <a:pt x="0" y="309086"/>
                    </a:moveTo>
                    <a:cubicBezTo>
                      <a:pt x="118777" y="1098233"/>
                      <a:pt x="804672" y="1703451"/>
                      <a:pt x="1633156" y="1703451"/>
                    </a:cubicBezTo>
                    <a:cubicBezTo>
                      <a:pt x="2545175" y="1703451"/>
                      <a:pt x="3284506" y="969931"/>
                      <a:pt x="3284506" y="65151"/>
                    </a:cubicBezTo>
                    <a:cubicBezTo>
                      <a:pt x="3284506" y="43339"/>
                      <a:pt x="3283934" y="21622"/>
                      <a:pt x="3283077" y="0"/>
                    </a:cubicBezTo>
                    <a:lnTo>
                      <a:pt x="0" y="30908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343">
                <a:extLst>
                  <a:ext uri="{FF2B5EF4-FFF2-40B4-BE49-F238E27FC236}">
                    <a16:creationId xmlns:a16="http://schemas.microsoft.com/office/drawing/2014/main" id="{7778B3ED-A7DF-4177-B4FE-992B31F590FD}"/>
                  </a:ext>
                </a:extLst>
              </p:cNvPr>
              <p:cNvSpPr/>
              <p:nvPr/>
            </p:nvSpPr>
            <p:spPr>
              <a:xfrm>
                <a:off x="3165792" y="5362257"/>
                <a:ext cx="1204912" cy="1204912"/>
              </a:xfrm>
              <a:custGeom>
                <a:avLst/>
                <a:gdLst>
                  <a:gd name="connsiteX0" fmla="*/ 1204913 w 1204912"/>
                  <a:gd name="connsiteY0" fmla="*/ 602456 h 1204912"/>
                  <a:gd name="connsiteX1" fmla="*/ 602456 w 1204912"/>
                  <a:gd name="connsiteY1" fmla="*/ 1204913 h 1204912"/>
                  <a:gd name="connsiteX2" fmla="*/ 0 w 1204912"/>
                  <a:gd name="connsiteY2" fmla="*/ 602456 h 1204912"/>
                  <a:gd name="connsiteX3" fmla="*/ 602456 w 1204912"/>
                  <a:gd name="connsiteY3" fmla="*/ 0 h 1204912"/>
                  <a:gd name="connsiteX4" fmla="*/ 1204913 w 1204912"/>
                  <a:gd name="connsiteY4" fmla="*/ 602456 h 120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912" h="1204912">
                    <a:moveTo>
                      <a:pt x="1204913" y="602456"/>
                    </a:moveTo>
                    <a:cubicBezTo>
                      <a:pt x="1204913" y="935184"/>
                      <a:pt x="935184" y="1204913"/>
                      <a:pt x="602456" y="1204913"/>
                    </a:cubicBezTo>
                    <a:cubicBezTo>
                      <a:pt x="269729" y="1204913"/>
                      <a:pt x="0" y="935184"/>
                      <a:pt x="0" y="602456"/>
                    </a:cubicBezTo>
                    <a:cubicBezTo>
                      <a:pt x="0" y="269729"/>
                      <a:pt x="269729" y="0"/>
                      <a:pt x="602456" y="0"/>
                    </a:cubicBezTo>
                    <a:cubicBezTo>
                      <a:pt x="935184" y="0"/>
                      <a:pt x="1204913" y="269729"/>
                      <a:pt x="1204913" y="602456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344">
                <a:extLst>
                  <a:ext uri="{FF2B5EF4-FFF2-40B4-BE49-F238E27FC236}">
                    <a16:creationId xmlns:a16="http://schemas.microsoft.com/office/drawing/2014/main" id="{B4C51C24-FD5A-433C-A4F2-22174F2DAF0C}"/>
                  </a:ext>
                </a:extLst>
              </p:cNvPr>
              <p:cNvSpPr/>
              <p:nvPr/>
            </p:nvSpPr>
            <p:spPr>
              <a:xfrm>
                <a:off x="3328193" y="5524658"/>
                <a:ext cx="880109" cy="880109"/>
              </a:xfrm>
              <a:custGeom>
                <a:avLst/>
                <a:gdLst>
                  <a:gd name="connsiteX0" fmla="*/ 880110 w 880109"/>
                  <a:gd name="connsiteY0" fmla="*/ 440055 h 880109"/>
                  <a:gd name="connsiteX1" fmla="*/ 440055 w 880109"/>
                  <a:gd name="connsiteY1" fmla="*/ 880110 h 880109"/>
                  <a:gd name="connsiteX2" fmla="*/ 0 w 880109"/>
                  <a:gd name="connsiteY2" fmla="*/ 440055 h 880109"/>
                  <a:gd name="connsiteX3" fmla="*/ 440055 w 880109"/>
                  <a:gd name="connsiteY3" fmla="*/ 0 h 880109"/>
                  <a:gd name="connsiteX4" fmla="*/ 880110 w 880109"/>
                  <a:gd name="connsiteY4" fmla="*/ 440055 h 88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0109" h="880109">
                    <a:moveTo>
                      <a:pt x="880110" y="440055"/>
                    </a:moveTo>
                    <a:cubicBezTo>
                      <a:pt x="880110" y="683091"/>
                      <a:pt x="683091" y="880110"/>
                      <a:pt x="440055" y="880110"/>
                    </a:cubicBezTo>
                    <a:cubicBezTo>
                      <a:pt x="197019" y="880110"/>
                      <a:pt x="0" y="683091"/>
                      <a:pt x="0" y="440055"/>
                    </a:cubicBezTo>
                    <a:cubicBezTo>
                      <a:pt x="0" y="197019"/>
                      <a:pt x="197019" y="0"/>
                      <a:pt x="440055" y="0"/>
                    </a:cubicBezTo>
                    <a:cubicBezTo>
                      <a:pt x="683091" y="0"/>
                      <a:pt x="880110" y="197019"/>
                      <a:pt x="880110" y="440055"/>
                    </a:cubicBezTo>
                    <a:close/>
                  </a:path>
                </a:pathLst>
              </a:custGeom>
              <a:solidFill>
                <a:srgbClr val="E0E0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345">
                <a:extLst>
                  <a:ext uri="{FF2B5EF4-FFF2-40B4-BE49-F238E27FC236}">
                    <a16:creationId xmlns:a16="http://schemas.microsoft.com/office/drawing/2014/main" id="{34479DB5-4C8B-4733-B3DB-A2341D0F27C9}"/>
                  </a:ext>
                </a:extLst>
              </p:cNvPr>
              <p:cNvSpPr/>
              <p:nvPr/>
            </p:nvSpPr>
            <p:spPr>
              <a:xfrm>
                <a:off x="411203" y="4767268"/>
                <a:ext cx="884945" cy="256899"/>
              </a:xfrm>
              <a:custGeom>
                <a:avLst/>
                <a:gdLst>
                  <a:gd name="connsiteX0" fmla="*/ 882735 w 884945"/>
                  <a:gd name="connsiteY0" fmla="*/ 150076 h 256899"/>
                  <a:gd name="connsiteX1" fmla="*/ 851684 w 884945"/>
                  <a:gd name="connsiteY1" fmla="*/ 178651 h 256899"/>
                  <a:gd name="connsiteX2" fmla="*/ 103686 w 884945"/>
                  <a:gd name="connsiteY2" fmla="*/ 252946 h 256899"/>
                  <a:gd name="connsiteX3" fmla="*/ 26819 w 884945"/>
                  <a:gd name="connsiteY3" fmla="*/ 243421 h 256899"/>
                  <a:gd name="connsiteX4" fmla="*/ 11960 w 884945"/>
                  <a:gd name="connsiteY4" fmla="*/ 92831 h 256899"/>
                  <a:gd name="connsiteX5" fmla="*/ 57870 w 884945"/>
                  <a:gd name="connsiteY5" fmla="*/ 75876 h 256899"/>
                  <a:gd name="connsiteX6" fmla="*/ 813203 w 884945"/>
                  <a:gd name="connsiteY6" fmla="*/ 1772 h 256899"/>
                  <a:gd name="connsiteX7" fmla="*/ 857685 w 884945"/>
                  <a:gd name="connsiteY7" fmla="*/ 14630 h 256899"/>
                  <a:gd name="connsiteX8" fmla="*/ 882735 w 884945"/>
                  <a:gd name="connsiteY8" fmla="*/ 150076 h 25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4945" h="256899">
                    <a:moveTo>
                      <a:pt x="882735" y="150076"/>
                    </a:moveTo>
                    <a:cubicBezTo>
                      <a:pt x="878735" y="183985"/>
                      <a:pt x="872544" y="174650"/>
                      <a:pt x="851684" y="178651"/>
                    </a:cubicBezTo>
                    <a:cubicBezTo>
                      <a:pt x="842921" y="179603"/>
                      <a:pt x="106448" y="252755"/>
                      <a:pt x="103686" y="252946"/>
                    </a:cubicBezTo>
                    <a:cubicBezTo>
                      <a:pt x="75777" y="255232"/>
                      <a:pt x="39678" y="264376"/>
                      <a:pt x="26819" y="243421"/>
                    </a:cubicBezTo>
                    <a:cubicBezTo>
                      <a:pt x="-327" y="195891"/>
                      <a:pt x="-9662" y="144551"/>
                      <a:pt x="11960" y="92831"/>
                    </a:cubicBezTo>
                    <a:cubicBezTo>
                      <a:pt x="17675" y="79115"/>
                      <a:pt x="42345" y="77591"/>
                      <a:pt x="57870" y="75876"/>
                    </a:cubicBezTo>
                    <a:cubicBezTo>
                      <a:pt x="196173" y="61112"/>
                      <a:pt x="699855" y="12630"/>
                      <a:pt x="813203" y="1772"/>
                    </a:cubicBezTo>
                    <a:cubicBezTo>
                      <a:pt x="829681" y="152"/>
                      <a:pt x="844635" y="-4801"/>
                      <a:pt x="857685" y="14630"/>
                    </a:cubicBezTo>
                    <a:cubicBezTo>
                      <a:pt x="885212" y="55207"/>
                      <a:pt x="888069" y="109499"/>
                      <a:pt x="882735" y="1500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346">
                <a:extLst>
                  <a:ext uri="{FF2B5EF4-FFF2-40B4-BE49-F238E27FC236}">
                    <a16:creationId xmlns:a16="http://schemas.microsoft.com/office/drawing/2014/main" id="{6525145C-312B-47CC-81E8-3B5BC1C73F9F}"/>
                  </a:ext>
                </a:extLst>
              </p:cNvPr>
              <p:cNvSpPr/>
              <p:nvPr/>
            </p:nvSpPr>
            <p:spPr>
              <a:xfrm>
                <a:off x="991615" y="4877119"/>
                <a:ext cx="181736" cy="94993"/>
              </a:xfrm>
              <a:custGeom>
                <a:avLst/>
                <a:gdLst>
                  <a:gd name="connsiteX0" fmla="*/ 0 w 181736"/>
                  <a:gd name="connsiteY0" fmla="*/ 94994 h 94993"/>
                  <a:gd name="connsiteX1" fmla="*/ 71247 w 181736"/>
                  <a:gd name="connsiteY1" fmla="*/ 982 h 94993"/>
                  <a:gd name="connsiteX2" fmla="*/ 181737 w 181736"/>
                  <a:gd name="connsiteY2" fmla="*/ 76706 h 94993"/>
                  <a:gd name="connsiteX3" fmla="*/ 0 w 181736"/>
                  <a:gd name="connsiteY3" fmla="*/ 94994 h 9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736" h="94993">
                    <a:moveTo>
                      <a:pt x="0" y="94994"/>
                    </a:moveTo>
                    <a:cubicBezTo>
                      <a:pt x="2286" y="34129"/>
                      <a:pt x="23717" y="5935"/>
                      <a:pt x="71247" y="982"/>
                    </a:cubicBezTo>
                    <a:cubicBezTo>
                      <a:pt x="132683" y="-5400"/>
                      <a:pt x="168783" y="19270"/>
                      <a:pt x="181737" y="76706"/>
                    </a:cubicBezTo>
                    <a:cubicBezTo>
                      <a:pt x="125444" y="81944"/>
                      <a:pt x="65913" y="89088"/>
                      <a:pt x="0" y="94994"/>
                    </a:cubicBez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347">
                <a:extLst>
                  <a:ext uri="{FF2B5EF4-FFF2-40B4-BE49-F238E27FC236}">
                    <a16:creationId xmlns:a16="http://schemas.microsoft.com/office/drawing/2014/main" id="{2C6AA78C-08D1-4F87-B592-60B2F1C2F548}"/>
                  </a:ext>
                </a:extLst>
              </p:cNvPr>
              <p:cNvSpPr/>
              <p:nvPr/>
            </p:nvSpPr>
            <p:spPr>
              <a:xfrm>
                <a:off x="521401" y="4922644"/>
                <a:ext cx="185988" cy="96045"/>
              </a:xfrm>
              <a:custGeom>
                <a:avLst/>
                <a:gdLst>
                  <a:gd name="connsiteX0" fmla="*/ 2727 w 185988"/>
                  <a:gd name="connsiteY0" fmla="*/ 96046 h 96045"/>
                  <a:gd name="connsiteX1" fmla="*/ 53781 w 185988"/>
                  <a:gd name="connsiteY1" fmla="*/ 7368 h 96045"/>
                  <a:gd name="connsiteX2" fmla="*/ 168748 w 185988"/>
                  <a:gd name="connsiteY2" fmla="*/ 39372 h 96045"/>
                  <a:gd name="connsiteX3" fmla="*/ 185988 w 185988"/>
                  <a:gd name="connsiteY3" fmla="*/ 77948 h 96045"/>
                  <a:gd name="connsiteX4" fmla="*/ 2727 w 185988"/>
                  <a:gd name="connsiteY4" fmla="*/ 96046 h 96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88" h="96045">
                    <a:moveTo>
                      <a:pt x="2727" y="96046"/>
                    </a:moveTo>
                    <a:cubicBezTo>
                      <a:pt x="-8512" y="50230"/>
                      <a:pt x="16253" y="23465"/>
                      <a:pt x="53781" y="7368"/>
                    </a:cubicBezTo>
                    <a:cubicBezTo>
                      <a:pt x="94548" y="-10158"/>
                      <a:pt x="144459" y="4796"/>
                      <a:pt x="168748" y="39372"/>
                    </a:cubicBezTo>
                    <a:cubicBezTo>
                      <a:pt x="176654" y="50707"/>
                      <a:pt x="180369" y="64994"/>
                      <a:pt x="185988" y="77948"/>
                    </a:cubicBezTo>
                    <a:cubicBezTo>
                      <a:pt x="114075" y="85187"/>
                      <a:pt x="63878" y="91378"/>
                      <a:pt x="2727" y="96046"/>
                    </a:cubicBez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348">
                <a:extLst>
                  <a:ext uri="{FF2B5EF4-FFF2-40B4-BE49-F238E27FC236}">
                    <a16:creationId xmlns:a16="http://schemas.microsoft.com/office/drawing/2014/main" id="{7D641E69-1818-4B0F-B09D-239D7807A25A}"/>
                  </a:ext>
                </a:extLst>
              </p:cNvPr>
              <p:cNvSpPr/>
              <p:nvPr/>
            </p:nvSpPr>
            <p:spPr>
              <a:xfrm>
                <a:off x="3660323" y="5856974"/>
                <a:ext cx="215941" cy="215286"/>
              </a:xfrm>
              <a:custGeom>
                <a:avLst/>
                <a:gdLst>
                  <a:gd name="connsiteX0" fmla="*/ 109163 w 215941"/>
                  <a:gd name="connsiteY0" fmla="*/ 215276 h 215286"/>
                  <a:gd name="connsiteX1" fmla="*/ 6 w 215941"/>
                  <a:gd name="connsiteY1" fmla="*/ 106691 h 215286"/>
                  <a:gd name="connsiteX2" fmla="*/ 106496 w 215941"/>
                  <a:gd name="connsiteY2" fmla="*/ 11 h 215286"/>
                  <a:gd name="connsiteX3" fmla="*/ 215938 w 215941"/>
                  <a:gd name="connsiteY3" fmla="*/ 108691 h 215286"/>
                  <a:gd name="connsiteX4" fmla="*/ 109163 w 215941"/>
                  <a:gd name="connsiteY4" fmla="*/ 215276 h 21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41" h="215286">
                    <a:moveTo>
                      <a:pt x="109163" y="215276"/>
                    </a:moveTo>
                    <a:cubicBezTo>
                      <a:pt x="50775" y="216133"/>
                      <a:pt x="-660" y="164984"/>
                      <a:pt x="6" y="106691"/>
                    </a:cubicBezTo>
                    <a:cubicBezTo>
                      <a:pt x="578" y="50303"/>
                      <a:pt x="49917" y="868"/>
                      <a:pt x="106496" y="11"/>
                    </a:cubicBezTo>
                    <a:cubicBezTo>
                      <a:pt x="164503" y="-847"/>
                      <a:pt x="216414" y="50779"/>
                      <a:pt x="215938" y="108691"/>
                    </a:cubicBezTo>
                    <a:cubicBezTo>
                      <a:pt x="215271" y="165079"/>
                      <a:pt x="165837" y="214418"/>
                      <a:pt x="109163" y="215276"/>
                    </a:cubicBezTo>
                    <a:close/>
                  </a:path>
                </a:pathLst>
              </a:custGeom>
              <a:solidFill>
                <a:srgbClr val="7575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349">
                <a:extLst>
                  <a:ext uri="{FF2B5EF4-FFF2-40B4-BE49-F238E27FC236}">
                    <a16:creationId xmlns:a16="http://schemas.microsoft.com/office/drawing/2014/main" id="{A4232D19-FCDD-4237-9219-A8880FD34A77}"/>
                  </a:ext>
                </a:extLst>
              </p:cNvPr>
              <p:cNvSpPr/>
              <p:nvPr/>
            </p:nvSpPr>
            <p:spPr>
              <a:xfrm>
                <a:off x="758633" y="4902265"/>
                <a:ext cx="181737" cy="94993"/>
              </a:xfrm>
              <a:custGeom>
                <a:avLst/>
                <a:gdLst>
                  <a:gd name="connsiteX0" fmla="*/ 0 w 181737"/>
                  <a:gd name="connsiteY0" fmla="*/ 94994 h 94993"/>
                  <a:gd name="connsiteX1" fmla="*/ 71247 w 181737"/>
                  <a:gd name="connsiteY1" fmla="*/ 982 h 94993"/>
                  <a:gd name="connsiteX2" fmla="*/ 181737 w 181737"/>
                  <a:gd name="connsiteY2" fmla="*/ 76706 h 94993"/>
                  <a:gd name="connsiteX3" fmla="*/ 0 w 181737"/>
                  <a:gd name="connsiteY3" fmla="*/ 94994 h 9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737" h="94993">
                    <a:moveTo>
                      <a:pt x="0" y="94994"/>
                    </a:moveTo>
                    <a:cubicBezTo>
                      <a:pt x="2286" y="34129"/>
                      <a:pt x="23717" y="5935"/>
                      <a:pt x="71247" y="982"/>
                    </a:cubicBezTo>
                    <a:cubicBezTo>
                      <a:pt x="132683" y="-5400"/>
                      <a:pt x="168783" y="19270"/>
                      <a:pt x="181737" y="76706"/>
                    </a:cubicBezTo>
                    <a:cubicBezTo>
                      <a:pt x="116110" y="81754"/>
                      <a:pt x="63151" y="86516"/>
                      <a:pt x="0" y="94994"/>
                    </a:cubicBez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350">
                <a:extLst>
                  <a:ext uri="{FF2B5EF4-FFF2-40B4-BE49-F238E27FC236}">
                    <a16:creationId xmlns:a16="http://schemas.microsoft.com/office/drawing/2014/main" id="{10A0922C-EC6F-4742-9BDE-08E5DEF9409A}"/>
                  </a:ext>
                </a:extLst>
              </p:cNvPr>
              <p:cNvSpPr/>
              <p:nvPr/>
            </p:nvSpPr>
            <p:spPr>
              <a:xfrm>
                <a:off x="2019648" y="4769802"/>
                <a:ext cx="3256502" cy="418147"/>
              </a:xfrm>
              <a:custGeom>
                <a:avLst/>
                <a:gdLst>
                  <a:gd name="connsiteX0" fmla="*/ 3256503 w 3256502"/>
                  <a:gd name="connsiteY0" fmla="*/ 0 h 418147"/>
                  <a:gd name="connsiteX1" fmla="*/ 0 w 3256502"/>
                  <a:gd name="connsiteY1" fmla="*/ 311563 h 418147"/>
                  <a:gd name="connsiteX2" fmla="*/ 29432 w 3256502"/>
                  <a:gd name="connsiteY2" fmla="*/ 418148 h 418147"/>
                  <a:gd name="connsiteX3" fmla="*/ 3248311 w 3256502"/>
                  <a:gd name="connsiteY3" fmla="*/ 110204 h 418147"/>
                  <a:gd name="connsiteX4" fmla="*/ 3256503 w 3256502"/>
                  <a:gd name="connsiteY4" fmla="*/ 0 h 41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6502" h="418147">
                    <a:moveTo>
                      <a:pt x="3256503" y="0"/>
                    </a:moveTo>
                    <a:lnTo>
                      <a:pt x="0" y="311563"/>
                    </a:lnTo>
                    <a:cubicBezTo>
                      <a:pt x="8573" y="347567"/>
                      <a:pt x="18383" y="383096"/>
                      <a:pt x="29432" y="418148"/>
                    </a:cubicBezTo>
                    <a:lnTo>
                      <a:pt x="3248311" y="110204"/>
                    </a:lnTo>
                    <a:cubicBezTo>
                      <a:pt x="3252216" y="73819"/>
                      <a:pt x="3254978" y="37052"/>
                      <a:pt x="3256503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032C571B-D38E-42BC-8BAE-91ADF402C463}"/>
              </a:ext>
            </a:extLst>
          </p:cNvPr>
          <p:cNvSpPr/>
          <p:nvPr/>
        </p:nvSpPr>
        <p:spPr>
          <a:xfrm>
            <a:off x="0" y="3692153"/>
            <a:ext cx="6646640" cy="1057275"/>
          </a:xfrm>
          <a:prstGeom prst="rightArrow">
            <a:avLst>
              <a:gd name="adj1" fmla="val 66216"/>
              <a:gd name="adj2" fmla="val 536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0C896154-53E3-437B-A10A-6D16A51D2AD1}"/>
              </a:ext>
            </a:extLst>
          </p:cNvPr>
          <p:cNvSpPr/>
          <p:nvPr/>
        </p:nvSpPr>
        <p:spPr>
          <a:xfrm rot="13359811" flipV="1">
            <a:off x="5283628" y="2643784"/>
            <a:ext cx="967222" cy="1283172"/>
          </a:xfrm>
          <a:custGeom>
            <a:avLst/>
            <a:gdLst>
              <a:gd name="connsiteX0" fmla="*/ 0 w 3694142"/>
              <a:gd name="connsiteY0" fmla="*/ 1032639 h 7642874"/>
              <a:gd name="connsiteX1" fmla="*/ 1143912 w 3694142"/>
              <a:gd name="connsiteY1" fmla="*/ 0 h 7642874"/>
              <a:gd name="connsiteX2" fmla="*/ 2287823 w 3694142"/>
              <a:gd name="connsiteY2" fmla="*/ 1032639 h 7642874"/>
              <a:gd name="connsiteX3" fmla="*/ 1730478 w 3694142"/>
              <a:gd name="connsiteY3" fmla="*/ 1032639 h 7642874"/>
              <a:gd name="connsiteX4" fmla="*/ 1721426 w 3694142"/>
              <a:gd name="connsiteY4" fmla="*/ 1525360 h 7642874"/>
              <a:gd name="connsiteX5" fmla="*/ 2138893 w 3694142"/>
              <a:gd name="connsiteY5" fmla="*/ 4944211 h 7642874"/>
              <a:gd name="connsiteX6" fmla="*/ 3694142 w 3694142"/>
              <a:gd name="connsiteY6" fmla="*/ 7642874 h 7642874"/>
              <a:gd name="connsiteX7" fmla="*/ 1136212 w 3694142"/>
              <a:gd name="connsiteY7" fmla="*/ 4189880 h 7642874"/>
              <a:gd name="connsiteX8" fmla="*/ 638525 w 3694142"/>
              <a:gd name="connsiteY8" fmla="*/ 1511167 h 7642874"/>
              <a:gd name="connsiteX9" fmla="*/ 609207 w 3694142"/>
              <a:gd name="connsiteY9" fmla="*/ 1032639 h 76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4142" h="7642874">
                <a:moveTo>
                  <a:pt x="0" y="1032639"/>
                </a:moveTo>
                <a:lnTo>
                  <a:pt x="1143912" y="0"/>
                </a:lnTo>
                <a:lnTo>
                  <a:pt x="2287823" y="1032639"/>
                </a:lnTo>
                <a:lnTo>
                  <a:pt x="1730478" y="1032639"/>
                </a:lnTo>
                <a:lnTo>
                  <a:pt x="1721426" y="1525360"/>
                </a:lnTo>
                <a:cubicBezTo>
                  <a:pt x="1709916" y="2739749"/>
                  <a:pt x="1785144" y="3849060"/>
                  <a:pt x="2138893" y="4944211"/>
                </a:cubicBezTo>
                <a:cubicBezTo>
                  <a:pt x="2376704" y="5790924"/>
                  <a:pt x="2739866" y="6621049"/>
                  <a:pt x="3694142" y="7642874"/>
                </a:cubicBezTo>
                <a:cubicBezTo>
                  <a:pt x="2697277" y="7012496"/>
                  <a:pt x="1630926" y="5904945"/>
                  <a:pt x="1136212" y="4189880"/>
                </a:cubicBezTo>
                <a:cubicBezTo>
                  <a:pt x="984777" y="3621651"/>
                  <a:pt x="736048" y="2688651"/>
                  <a:pt x="638525" y="1511167"/>
                </a:cubicBezTo>
                <a:lnTo>
                  <a:pt x="609207" y="10326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8E6BEB9-826D-4F26-9660-DE8383CB8D65}"/>
              </a:ext>
            </a:extLst>
          </p:cNvPr>
          <p:cNvSpPr txBox="1"/>
          <p:nvPr/>
        </p:nvSpPr>
        <p:spPr>
          <a:xfrm>
            <a:off x="586892" y="4036561"/>
            <a:ext cx="4922217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 Layout Text Slide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0940D30-D8C8-4804-A158-069251D6E4C2}"/>
              </a:ext>
            </a:extLst>
          </p:cNvPr>
          <p:cNvSpPr txBox="1"/>
          <p:nvPr/>
        </p:nvSpPr>
        <p:spPr>
          <a:xfrm>
            <a:off x="6682892" y="4036561"/>
            <a:ext cx="4922217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 Layout Text Slide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AAB38CE-8A4C-44AB-9EDE-52F2F702FD1F}"/>
              </a:ext>
            </a:extLst>
          </p:cNvPr>
          <p:cNvGrpSpPr/>
          <p:nvPr/>
        </p:nvGrpSpPr>
        <p:grpSpPr>
          <a:xfrm>
            <a:off x="933178" y="4724940"/>
            <a:ext cx="4451114" cy="1379412"/>
            <a:chOff x="838073" y="4613938"/>
            <a:chExt cx="4451114" cy="137941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DC8724-E883-4B0F-AEB5-C0EBA00D6FDD}"/>
                </a:ext>
              </a:extLst>
            </p:cNvPr>
            <p:cNvSpPr txBox="1"/>
            <p:nvPr/>
          </p:nvSpPr>
          <p:spPr>
            <a:xfrm>
              <a:off x="838073" y="4613938"/>
              <a:ext cx="2377399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3200" b="1" dirty="0">
                  <a:solidFill>
                    <a:schemeClr val="accent3"/>
                  </a:solidFill>
                  <a:cs typeface="Arial" pitchFamily="34" charset="0"/>
                </a:rPr>
                <a:t>Before</a:t>
              </a:r>
              <a:endParaRPr lang="ko-KR" altLang="en-US" sz="3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A35DE75-9E54-4D94-B842-7B75C26418B4}"/>
                </a:ext>
              </a:extLst>
            </p:cNvPr>
            <p:cNvSpPr txBox="1"/>
            <p:nvPr/>
          </p:nvSpPr>
          <p:spPr>
            <a:xfrm>
              <a:off x="838074" y="5162353"/>
              <a:ext cx="44511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85B982A-12DB-443E-81CB-E4A9C5BE564D}"/>
              </a:ext>
            </a:extLst>
          </p:cNvPr>
          <p:cNvGrpSpPr/>
          <p:nvPr/>
        </p:nvGrpSpPr>
        <p:grpSpPr>
          <a:xfrm>
            <a:off x="6807708" y="4724940"/>
            <a:ext cx="4451114" cy="1379412"/>
            <a:chOff x="-1272083" y="4613938"/>
            <a:chExt cx="4451114" cy="137941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F25944E-1678-4D61-AE71-0D0BD321EC3D}"/>
                </a:ext>
              </a:extLst>
            </p:cNvPr>
            <p:cNvSpPr txBox="1"/>
            <p:nvPr/>
          </p:nvSpPr>
          <p:spPr>
            <a:xfrm>
              <a:off x="-1272083" y="4613938"/>
              <a:ext cx="1913899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3200" b="1" dirty="0">
                  <a:solidFill>
                    <a:schemeClr val="accent1"/>
                  </a:solidFill>
                  <a:cs typeface="Arial" pitchFamily="34" charset="0"/>
                </a:rPr>
                <a:t>After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9C611F-1F2B-4AD0-B18C-97A785C1FF8A}"/>
                </a:ext>
              </a:extLst>
            </p:cNvPr>
            <p:cNvSpPr txBox="1"/>
            <p:nvPr/>
          </p:nvSpPr>
          <p:spPr>
            <a:xfrm>
              <a:off x="-1272082" y="5162353"/>
              <a:ext cx="44511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B188F0-EE35-4D7B-8759-45444536D4ED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0FB3496-8C53-4F69-99D5-6FC9B735AD9D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D471D4A-5D1B-4819-969E-A8CF38780F89}"/>
              </a:ext>
            </a:extLst>
          </p:cNvPr>
          <p:cNvSpPr txBox="1">
            <a:spLocks/>
          </p:cNvSpPr>
          <p:nvPr/>
        </p:nvSpPr>
        <p:spPr>
          <a:xfrm>
            <a:off x="8347189" y="943708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Designed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1943D-635E-4F21-89C1-406A78B3DD7E}"/>
              </a:ext>
            </a:extLst>
          </p:cNvPr>
          <p:cNvSpPr txBox="1">
            <a:spLocks/>
          </p:cNvSpPr>
          <p:nvPr/>
        </p:nvSpPr>
        <p:spPr>
          <a:xfrm>
            <a:off x="1366087" y="4025075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cs typeface="Arial" pitchFamily="34" charset="0"/>
              </a:rPr>
              <a:t>Portfolio</a:t>
            </a:r>
            <a:endParaRPr lang="en-US" altLang="ko-KR" sz="3200" dirty="0">
              <a:cs typeface="Arial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E422E4-8C1D-4304-80FE-B0F1AEC51C56}"/>
              </a:ext>
            </a:extLst>
          </p:cNvPr>
          <p:cNvSpPr/>
          <p:nvPr/>
        </p:nvSpPr>
        <p:spPr>
          <a:xfrm flipH="1" flipV="1">
            <a:off x="9273647" y="4675788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3B8D53-7F73-4CD9-A5A8-D417E10D9FAF}"/>
              </a:ext>
            </a:extLst>
          </p:cNvPr>
          <p:cNvSpPr/>
          <p:nvPr/>
        </p:nvSpPr>
        <p:spPr>
          <a:xfrm>
            <a:off x="2802237" y="1197489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0FA2D-AAFA-4825-B730-DCABAE3044CB}"/>
              </a:ext>
            </a:extLst>
          </p:cNvPr>
          <p:cNvSpPr/>
          <p:nvPr/>
        </p:nvSpPr>
        <p:spPr>
          <a:xfrm>
            <a:off x="9143999" y="1661555"/>
            <a:ext cx="2312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4F6E-EB29-4A2B-9BED-2E3C85B7310B}"/>
              </a:ext>
            </a:extLst>
          </p:cNvPr>
          <p:cNvSpPr/>
          <p:nvPr/>
        </p:nvSpPr>
        <p:spPr>
          <a:xfrm>
            <a:off x="658554" y="1628800"/>
            <a:ext cx="2312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F74C69-C46E-4210-A558-BDDE2067D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03667"/>
              </p:ext>
            </p:extLst>
          </p:nvPr>
        </p:nvGraphicFramePr>
        <p:xfrm>
          <a:off x="934152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056071B-F1C0-45DC-9E4D-FA352E2A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09241"/>
              </p:ext>
            </p:extLst>
          </p:nvPr>
        </p:nvGraphicFramePr>
        <p:xfrm>
          <a:off x="3650941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B92A653-37F7-4F5D-8F26-2FC3BC735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07333"/>
              </p:ext>
            </p:extLst>
          </p:nvPr>
        </p:nvGraphicFramePr>
        <p:xfrm>
          <a:off x="6367730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1E35E40-B44E-4185-BB3E-9822CDE00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80272"/>
              </p:ext>
            </p:extLst>
          </p:nvPr>
        </p:nvGraphicFramePr>
        <p:xfrm>
          <a:off x="9084519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C8E906C7-AB0D-4896-8DBE-943B9E6E6921}"/>
              </a:ext>
            </a:extLst>
          </p:cNvPr>
          <p:cNvSpPr/>
          <p:nvPr/>
        </p:nvSpPr>
        <p:spPr>
          <a:xfrm>
            <a:off x="10006908" y="32603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6DC587CF-9D31-4256-825B-1CC40FD9B9C5}"/>
              </a:ext>
            </a:extLst>
          </p:cNvPr>
          <p:cNvSpPr/>
          <p:nvPr/>
        </p:nvSpPr>
        <p:spPr>
          <a:xfrm>
            <a:off x="4545502" y="327340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Block Arc 10">
            <a:extLst>
              <a:ext uri="{FF2B5EF4-FFF2-40B4-BE49-F238E27FC236}">
                <a16:creationId xmlns:a16="http://schemas.microsoft.com/office/drawing/2014/main" id="{7C083B1F-B549-4EC0-8CD6-80662B1B7398}"/>
              </a:ext>
            </a:extLst>
          </p:cNvPr>
          <p:cNvSpPr/>
          <p:nvPr/>
        </p:nvSpPr>
        <p:spPr>
          <a:xfrm>
            <a:off x="1826678" y="329975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ound Same Side Corner Rectangle 36">
            <a:extLst>
              <a:ext uri="{FF2B5EF4-FFF2-40B4-BE49-F238E27FC236}">
                <a16:creationId xmlns:a16="http://schemas.microsoft.com/office/drawing/2014/main" id="{36427848-528A-46E3-914C-EFFA1FC04E4B}"/>
              </a:ext>
            </a:extLst>
          </p:cNvPr>
          <p:cNvSpPr>
            <a:spLocks noChangeAspect="1"/>
          </p:cNvSpPr>
          <p:nvPr/>
        </p:nvSpPr>
        <p:spPr>
          <a:xfrm>
            <a:off x="7278010" y="32893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2BBEF1CE-D313-48AD-B79F-1317A8948655}"/>
              </a:ext>
            </a:extLst>
          </p:cNvPr>
          <p:cNvGrpSpPr/>
          <p:nvPr/>
        </p:nvGrpSpPr>
        <p:grpSpPr>
          <a:xfrm>
            <a:off x="901300" y="1864081"/>
            <a:ext cx="10361647" cy="4152161"/>
            <a:chOff x="467544" y="1347614"/>
            <a:chExt cx="8208912" cy="32895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E957D4-D461-4861-908B-7F89D579AE4B}"/>
                </a:ext>
              </a:extLst>
            </p:cNvPr>
            <p:cNvSpPr/>
            <p:nvPr/>
          </p:nvSpPr>
          <p:spPr>
            <a:xfrm>
              <a:off x="467544" y="1347614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F5106A9-391D-4D12-AD42-12719474B2B1}"/>
                </a:ext>
              </a:extLst>
            </p:cNvPr>
            <p:cNvSpPr/>
            <p:nvPr/>
          </p:nvSpPr>
          <p:spPr>
            <a:xfrm flipH="1">
              <a:off x="4644008" y="1347614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895E5EAC-8D72-477C-8803-9507C7C1976F}"/>
                </a:ext>
              </a:extLst>
            </p:cNvPr>
            <p:cNvSpPr/>
            <p:nvPr/>
          </p:nvSpPr>
          <p:spPr>
            <a:xfrm flipV="1">
              <a:off x="467544" y="3052946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C63CF0FB-7262-4057-BAA4-86C299BAF5EC}"/>
                </a:ext>
              </a:extLst>
            </p:cNvPr>
            <p:cNvSpPr/>
            <p:nvPr/>
          </p:nvSpPr>
          <p:spPr>
            <a:xfrm flipH="1" flipV="1">
              <a:off x="4635624" y="3052946"/>
              <a:ext cx="4032448" cy="1584176"/>
            </a:xfrm>
            <a:custGeom>
              <a:avLst/>
              <a:gdLst/>
              <a:ahLst/>
              <a:cxnLst/>
              <a:rect l="l" t="t" r="r" b="b"/>
              <a:pathLst>
                <a:path w="4032448" h="1584176">
                  <a:moveTo>
                    <a:pt x="0" y="0"/>
                  </a:moveTo>
                  <a:lnTo>
                    <a:pt x="4032448" y="0"/>
                  </a:lnTo>
                  <a:lnTo>
                    <a:pt x="4032448" y="719832"/>
                  </a:lnTo>
                  <a:lnTo>
                    <a:pt x="3168104" y="1584176"/>
                  </a:lnTo>
                  <a:lnTo>
                    <a:pt x="0" y="1584176"/>
                  </a:lnTo>
                  <a:close/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2581670-6122-44AE-AE5E-14B7C0468800}"/>
                </a:ext>
              </a:extLst>
            </p:cNvPr>
            <p:cNvSpPr/>
            <p:nvPr/>
          </p:nvSpPr>
          <p:spPr>
            <a:xfrm rot="2700000">
              <a:off x="3990029" y="2417307"/>
              <a:ext cx="1157246" cy="11572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ight Triangle 48">
              <a:extLst>
                <a:ext uri="{FF2B5EF4-FFF2-40B4-BE49-F238E27FC236}">
                  <a16:creationId xmlns:a16="http://schemas.microsoft.com/office/drawing/2014/main" id="{DC9E72BA-B85E-4E72-B1FF-0DAA9D817778}"/>
                </a:ext>
              </a:extLst>
            </p:cNvPr>
            <p:cNvSpPr/>
            <p:nvPr/>
          </p:nvSpPr>
          <p:spPr>
            <a:xfrm rot="10800000">
              <a:off x="4932040" y="2349847"/>
              <a:ext cx="288032" cy="288032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ight Triangle 50">
              <a:extLst>
                <a:ext uri="{FF2B5EF4-FFF2-40B4-BE49-F238E27FC236}">
                  <a16:creationId xmlns:a16="http://schemas.microsoft.com/office/drawing/2014/main" id="{266706D3-01A0-4736-903B-6B668CC0A8AF}"/>
                </a:ext>
              </a:extLst>
            </p:cNvPr>
            <p:cNvSpPr/>
            <p:nvPr/>
          </p:nvSpPr>
          <p:spPr>
            <a:xfrm rot="16200000">
              <a:off x="4932040" y="3348598"/>
              <a:ext cx="288032" cy="28803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ight Triangle 63">
              <a:extLst>
                <a:ext uri="{FF2B5EF4-FFF2-40B4-BE49-F238E27FC236}">
                  <a16:creationId xmlns:a16="http://schemas.microsoft.com/office/drawing/2014/main" id="{0546A289-018E-4F39-91DE-9B28C829FB19}"/>
                </a:ext>
              </a:extLst>
            </p:cNvPr>
            <p:cNvSpPr/>
            <p:nvPr/>
          </p:nvSpPr>
          <p:spPr>
            <a:xfrm>
              <a:off x="3946788" y="3369919"/>
              <a:ext cx="288032" cy="288032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ight Triangle 64">
              <a:extLst>
                <a:ext uri="{FF2B5EF4-FFF2-40B4-BE49-F238E27FC236}">
                  <a16:creationId xmlns:a16="http://schemas.microsoft.com/office/drawing/2014/main" id="{0C547A41-B2D9-43AD-9F76-0E796E35E485}"/>
                </a:ext>
              </a:extLst>
            </p:cNvPr>
            <p:cNvSpPr/>
            <p:nvPr/>
          </p:nvSpPr>
          <p:spPr>
            <a:xfrm rot="5400000">
              <a:off x="3939168" y="2340540"/>
              <a:ext cx="288032" cy="28803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65">
            <a:extLst>
              <a:ext uri="{FF2B5EF4-FFF2-40B4-BE49-F238E27FC236}">
                <a16:creationId xmlns:a16="http://schemas.microsoft.com/office/drawing/2014/main" id="{3119670A-D599-4C08-AF54-B24832DEE619}"/>
              </a:ext>
            </a:extLst>
          </p:cNvPr>
          <p:cNvGrpSpPr/>
          <p:nvPr/>
        </p:nvGrpSpPr>
        <p:grpSpPr>
          <a:xfrm>
            <a:off x="1443843" y="2257127"/>
            <a:ext cx="3312368" cy="1258753"/>
            <a:chOff x="2530759" y="1759421"/>
            <a:chExt cx="1681201" cy="12587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DC20C9-4370-4B98-A322-15AF23292993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33C96E-637B-4F32-9910-20D737046EAE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Strength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68">
            <a:extLst>
              <a:ext uri="{FF2B5EF4-FFF2-40B4-BE49-F238E27FC236}">
                <a16:creationId xmlns:a16="http://schemas.microsoft.com/office/drawing/2014/main" id="{B0E22CFA-3606-46C6-89FB-1E97A15D48D9}"/>
              </a:ext>
            </a:extLst>
          </p:cNvPr>
          <p:cNvGrpSpPr/>
          <p:nvPr/>
        </p:nvGrpSpPr>
        <p:grpSpPr>
          <a:xfrm>
            <a:off x="1443843" y="4379832"/>
            <a:ext cx="3312368" cy="1258753"/>
            <a:chOff x="2530759" y="1759421"/>
            <a:chExt cx="1681201" cy="12587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DE1301-255D-44A7-AFAD-DB786E1B22A1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63312-651F-460D-9273-5B6CDC5A062F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Opportunity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71">
            <a:extLst>
              <a:ext uri="{FF2B5EF4-FFF2-40B4-BE49-F238E27FC236}">
                <a16:creationId xmlns:a16="http://schemas.microsoft.com/office/drawing/2014/main" id="{D18CE4D0-05CB-48D9-97EB-40785AB3E3B0}"/>
              </a:ext>
            </a:extLst>
          </p:cNvPr>
          <p:cNvGrpSpPr/>
          <p:nvPr/>
        </p:nvGrpSpPr>
        <p:grpSpPr>
          <a:xfrm>
            <a:off x="7408034" y="2257127"/>
            <a:ext cx="3312368" cy="1258753"/>
            <a:chOff x="2530759" y="1759421"/>
            <a:chExt cx="1681201" cy="1258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AC1BC9-2A06-42C2-80B9-7CF708699FD3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744C0E-C120-4C57-8FDB-FF606B34C1A8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74">
            <a:extLst>
              <a:ext uri="{FF2B5EF4-FFF2-40B4-BE49-F238E27FC236}">
                <a16:creationId xmlns:a16="http://schemas.microsoft.com/office/drawing/2014/main" id="{9D9475E5-0131-4118-A079-DB957314F753}"/>
              </a:ext>
            </a:extLst>
          </p:cNvPr>
          <p:cNvGrpSpPr/>
          <p:nvPr/>
        </p:nvGrpSpPr>
        <p:grpSpPr>
          <a:xfrm>
            <a:off x="7408034" y="4379832"/>
            <a:ext cx="3312368" cy="1258753"/>
            <a:chOff x="2530759" y="1759421"/>
            <a:chExt cx="1681201" cy="12587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BBC1A0-5DE5-418C-8376-0847A9E62127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33D0E7-A013-44DB-BD20-CEFCE35B626E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Threat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E76B65-1712-4EFE-BC9A-3BC8507ABAAF}"/>
              </a:ext>
            </a:extLst>
          </p:cNvPr>
          <p:cNvSpPr txBox="1"/>
          <p:nvPr/>
        </p:nvSpPr>
        <p:spPr>
          <a:xfrm>
            <a:off x="5283334" y="3616995"/>
            <a:ext cx="1597576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6F1B4-A808-4B18-8BFF-B7651A815E88}"/>
              </a:ext>
            </a:extLst>
          </p:cNvPr>
          <p:cNvSpPr txBox="1"/>
          <p:nvPr/>
        </p:nvSpPr>
        <p:spPr>
          <a:xfrm>
            <a:off x="602650" y="1244788"/>
            <a:ext cx="469953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15A49-99D4-4883-90E6-6ACD725C1BD3}"/>
              </a:ext>
            </a:extLst>
          </p:cNvPr>
          <p:cNvSpPr txBox="1"/>
          <p:nvPr/>
        </p:nvSpPr>
        <p:spPr>
          <a:xfrm>
            <a:off x="602651" y="267834"/>
            <a:ext cx="469953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534BC-937F-455E-8C2A-73CE95E75964}"/>
              </a:ext>
            </a:extLst>
          </p:cNvPr>
          <p:cNvSpPr txBox="1"/>
          <p:nvPr/>
        </p:nvSpPr>
        <p:spPr>
          <a:xfrm>
            <a:off x="7625434" y="5296796"/>
            <a:ext cx="4158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4BF01-47DD-4736-8BF6-EB860F135B53}"/>
              </a:ext>
            </a:extLst>
          </p:cNvPr>
          <p:cNvSpPr txBox="1"/>
          <p:nvPr/>
        </p:nvSpPr>
        <p:spPr>
          <a:xfrm>
            <a:off x="7625434" y="4894371"/>
            <a:ext cx="41586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LIDE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BEDB2-00BD-4CC7-80CF-57C5BA40C4BD}"/>
              </a:ext>
            </a:extLst>
          </p:cNvPr>
          <p:cNvSpPr txBox="1"/>
          <p:nvPr/>
        </p:nvSpPr>
        <p:spPr>
          <a:xfrm>
            <a:off x="8954911" y="5705239"/>
            <a:ext cx="282914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A4C5DF9-53AE-4EF7-BB9B-C05698BEC4A6}"/>
              </a:ext>
            </a:extLst>
          </p:cNvPr>
          <p:cNvGrpSpPr/>
          <p:nvPr/>
        </p:nvGrpSpPr>
        <p:grpSpPr>
          <a:xfrm>
            <a:off x="5385912" y="1841559"/>
            <a:ext cx="5977413" cy="4392413"/>
            <a:chOff x="5385912" y="1841559"/>
            <a:chExt cx="5977413" cy="4392413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DD799B58-E941-49A7-A0F3-149833BEC463}"/>
                </a:ext>
              </a:extLst>
            </p:cNvPr>
            <p:cNvGrpSpPr/>
            <p:nvPr/>
          </p:nvGrpSpPr>
          <p:grpSpPr>
            <a:xfrm>
              <a:off x="5385912" y="1841559"/>
              <a:ext cx="5977413" cy="740795"/>
              <a:chOff x="6214587" y="653215"/>
              <a:chExt cx="5977413" cy="740795"/>
            </a:xfrm>
          </p:grpSpPr>
          <p:sp>
            <p:nvSpPr>
              <p:cNvPr id="17" name="Freeform: Shape 17">
                <a:extLst>
                  <a:ext uri="{FF2B5EF4-FFF2-40B4-BE49-F238E27FC236}">
                    <a16:creationId xmlns:a16="http://schemas.microsoft.com/office/drawing/2014/main" id="{CF4392F0-A224-404C-A8AD-60FB8F09E208}"/>
                  </a:ext>
                </a:extLst>
              </p:cNvPr>
              <p:cNvSpPr/>
              <p:nvPr/>
            </p:nvSpPr>
            <p:spPr>
              <a:xfrm>
                <a:off x="6530226" y="660323"/>
                <a:ext cx="5661774" cy="730397"/>
              </a:xfrm>
              <a:custGeom>
                <a:avLst/>
                <a:gdLst>
                  <a:gd name="connsiteX0" fmla="*/ 0 w 5661774"/>
                  <a:gd name="connsiteY0" fmla="*/ 0 h 730397"/>
                  <a:gd name="connsiteX1" fmla="*/ 5661774 w 5661774"/>
                  <a:gd name="connsiteY1" fmla="*/ 0 h 730397"/>
                  <a:gd name="connsiteX2" fmla="*/ 5661774 w 5661774"/>
                  <a:gd name="connsiteY2" fmla="*/ 730397 h 730397"/>
                  <a:gd name="connsiteX3" fmla="*/ 0 w 5661774"/>
                  <a:gd name="connsiteY3" fmla="*/ 730397 h 73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1774" h="730397">
                    <a:moveTo>
                      <a:pt x="0" y="0"/>
                    </a:moveTo>
                    <a:lnTo>
                      <a:pt x="5661774" y="0"/>
                    </a:lnTo>
                    <a:lnTo>
                      <a:pt x="5661774" y="730397"/>
                    </a:lnTo>
                    <a:lnTo>
                      <a:pt x="0" y="730397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Freeform: Shape 18">
                <a:extLst>
                  <a:ext uri="{FF2B5EF4-FFF2-40B4-BE49-F238E27FC236}">
                    <a16:creationId xmlns:a16="http://schemas.microsoft.com/office/drawing/2014/main" id="{F30772F1-0387-4E84-9558-29A5AB3D4650}"/>
                  </a:ext>
                </a:extLst>
              </p:cNvPr>
              <p:cNvSpPr/>
              <p:nvPr/>
            </p:nvSpPr>
            <p:spPr>
              <a:xfrm>
                <a:off x="6214587" y="653215"/>
                <a:ext cx="324100" cy="740795"/>
              </a:xfrm>
              <a:custGeom>
                <a:avLst/>
                <a:gdLst/>
                <a:ahLst/>
                <a:cxnLst/>
                <a:rect l="l" t="t" r="r" b="b"/>
                <a:pathLst>
                  <a:path w="215653" h="492919">
                    <a:moveTo>
                      <a:pt x="139304" y="0"/>
                    </a:moveTo>
                    <a:lnTo>
                      <a:pt x="215653" y="0"/>
                    </a:lnTo>
                    <a:lnTo>
                      <a:pt x="215653" y="492919"/>
                    </a:lnTo>
                    <a:lnTo>
                      <a:pt x="121556" y="492919"/>
                    </a:lnTo>
                    <a:lnTo>
                      <a:pt x="121556" y="138299"/>
                    </a:lnTo>
                    <a:cubicBezTo>
                      <a:pt x="87177" y="170446"/>
                      <a:pt x="46658" y="194221"/>
                      <a:pt x="0" y="209625"/>
                    </a:cubicBezTo>
                    <a:lnTo>
                      <a:pt x="0" y="124235"/>
                    </a:lnTo>
                    <a:cubicBezTo>
                      <a:pt x="24557" y="116198"/>
                      <a:pt x="51235" y="100962"/>
                      <a:pt x="80033" y="78526"/>
                    </a:cubicBezTo>
                    <a:cubicBezTo>
                      <a:pt x="108831" y="56090"/>
                      <a:pt x="128588" y="29915"/>
                      <a:pt x="139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457A437A-F1AE-4E6C-8E3F-221F3FC26BEB}"/>
                </a:ext>
              </a:extLst>
            </p:cNvPr>
            <p:cNvGrpSpPr/>
            <p:nvPr/>
          </p:nvGrpSpPr>
          <p:grpSpPr>
            <a:xfrm>
              <a:off x="5385912" y="4267200"/>
              <a:ext cx="5977413" cy="753952"/>
              <a:chOff x="6214587" y="3078856"/>
              <a:chExt cx="5977413" cy="753952"/>
            </a:xfrm>
          </p:grpSpPr>
          <p:sp>
            <p:nvSpPr>
              <p:cNvPr id="20" name="Freeform: Shape 20">
                <a:extLst>
                  <a:ext uri="{FF2B5EF4-FFF2-40B4-BE49-F238E27FC236}">
                    <a16:creationId xmlns:a16="http://schemas.microsoft.com/office/drawing/2014/main" id="{BDE46CA6-46DD-4AC2-A4E5-7F170D7B60CF}"/>
                  </a:ext>
                </a:extLst>
              </p:cNvPr>
              <p:cNvSpPr/>
              <p:nvPr/>
            </p:nvSpPr>
            <p:spPr>
              <a:xfrm>
                <a:off x="6559023" y="3078856"/>
                <a:ext cx="5632977" cy="730397"/>
              </a:xfrm>
              <a:custGeom>
                <a:avLst/>
                <a:gdLst>
                  <a:gd name="connsiteX0" fmla="*/ 0 w 5632977"/>
                  <a:gd name="connsiteY0" fmla="*/ 0 h 730397"/>
                  <a:gd name="connsiteX1" fmla="*/ 5632977 w 5632977"/>
                  <a:gd name="connsiteY1" fmla="*/ 0 h 730397"/>
                  <a:gd name="connsiteX2" fmla="*/ 5632977 w 5632977"/>
                  <a:gd name="connsiteY2" fmla="*/ 730397 h 730397"/>
                  <a:gd name="connsiteX3" fmla="*/ 0 w 5632977"/>
                  <a:gd name="connsiteY3" fmla="*/ 730397 h 73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2977" h="730397">
                    <a:moveTo>
                      <a:pt x="0" y="0"/>
                    </a:moveTo>
                    <a:lnTo>
                      <a:pt x="5632977" y="0"/>
                    </a:lnTo>
                    <a:lnTo>
                      <a:pt x="5632977" y="730397"/>
                    </a:lnTo>
                    <a:lnTo>
                      <a:pt x="0" y="730397"/>
                    </a:lnTo>
                    <a:close/>
                  </a:path>
                </a:pathLst>
              </a:cu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Freeform: Shape 21">
                <a:extLst>
                  <a:ext uri="{FF2B5EF4-FFF2-40B4-BE49-F238E27FC236}">
                    <a16:creationId xmlns:a16="http://schemas.microsoft.com/office/drawing/2014/main" id="{03192312-6701-4775-A5D9-47BFCC10A0F3}"/>
                  </a:ext>
                </a:extLst>
              </p:cNvPr>
              <p:cNvSpPr/>
              <p:nvPr/>
            </p:nvSpPr>
            <p:spPr>
              <a:xfrm>
                <a:off x="6214587" y="3079430"/>
                <a:ext cx="490174" cy="753378"/>
              </a:xfrm>
              <a:custGeom>
                <a:avLst/>
                <a:gdLst/>
                <a:ahLst/>
                <a:cxnLst/>
                <a:rect l="l" t="t" r="r" b="b"/>
                <a:pathLst>
                  <a:path w="326157" h="501291">
                    <a:moveTo>
                      <a:pt x="158391" y="0"/>
                    </a:moveTo>
                    <a:cubicBezTo>
                      <a:pt x="204602" y="0"/>
                      <a:pt x="241660" y="14734"/>
                      <a:pt x="269565" y="44202"/>
                    </a:cubicBezTo>
                    <a:cubicBezTo>
                      <a:pt x="292559" y="68312"/>
                      <a:pt x="304056" y="95548"/>
                      <a:pt x="304056" y="125909"/>
                    </a:cubicBezTo>
                    <a:cubicBezTo>
                      <a:pt x="304056" y="168995"/>
                      <a:pt x="280504" y="203374"/>
                      <a:pt x="233400" y="229047"/>
                    </a:cubicBezTo>
                    <a:cubicBezTo>
                      <a:pt x="261528" y="235074"/>
                      <a:pt x="284020" y="248581"/>
                      <a:pt x="300875" y="269565"/>
                    </a:cubicBezTo>
                    <a:cubicBezTo>
                      <a:pt x="317730" y="290550"/>
                      <a:pt x="326157" y="315888"/>
                      <a:pt x="326157" y="345579"/>
                    </a:cubicBezTo>
                    <a:cubicBezTo>
                      <a:pt x="326157" y="388665"/>
                      <a:pt x="310418" y="425388"/>
                      <a:pt x="278941" y="455749"/>
                    </a:cubicBezTo>
                    <a:cubicBezTo>
                      <a:pt x="247464" y="486110"/>
                      <a:pt x="208285" y="501291"/>
                      <a:pt x="161404" y="501291"/>
                    </a:cubicBezTo>
                    <a:cubicBezTo>
                      <a:pt x="116979" y="501291"/>
                      <a:pt x="80144" y="488510"/>
                      <a:pt x="50899" y="462949"/>
                    </a:cubicBezTo>
                    <a:cubicBezTo>
                      <a:pt x="21655" y="437388"/>
                      <a:pt x="4688" y="403957"/>
                      <a:pt x="0" y="362657"/>
                    </a:cubicBezTo>
                    <a:lnTo>
                      <a:pt x="91083" y="351607"/>
                    </a:lnTo>
                    <a:cubicBezTo>
                      <a:pt x="93985" y="374824"/>
                      <a:pt x="101799" y="392572"/>
                      <a:pt x="114523" y="404850"/>
                    </a:cubicBezTo>
                    <a:cubicBezTo>
                      <a:pt x="127248" y="417128"/>
                      <a:pt x="142652" y="423268"/>
                      <a:pt x="160735" y="423268"/>
                    </a:cubicBezTo>
                    <a:cubicBezTo>
                      <a:pt x="180157" y="423268"/>
                      <a:pt x="196509" y="415901"/>
                      <a:pt x="209792" y="401167"/>
                    </a:cubicBezTo>
                    <a:cubicBezTo>
                      <a:pt x="223075" y="386433"/>
                      <a:pt x="229716" y="366564"/>
                      <a:pt x="229716" y="341561"/>
                    </a:cubicBezTo>
                    <a:cubicBezTo>
                      <a:pt x="229716" y="317897"/>
                      <a:pt x="223354" y="299145"/>
                      <a:pt x="210629" y="285304"/>
                    </a:cubicBezTo>
                    <a:cubicBezTo>
                      <a:pt x="197904" y="271463"/>
                      <a:pt x="182389" y="264542"/>
                      <a:pt x="164083" y="264542"/>
                    </a:cubicBezTo>
                    <a:cubicBezTo>
                      <a:pt x="152028" y="264542"/>
                      <a:pt x="137629" y="266886"/>
                      <a:pt x="120886" y="271575"/>
                    </a:cubicBezTo>
                    <a:lnTo>
                      <a:pt x="131267" y="194891"/>
                    </a:lnTo>
                    <a:cubicBezTo>
                      <a:pt x="156716" y="195561"/>
                      <a:pt x="176138" y="190035"/>
                      <a:pt x="189533" y="178315"/>
                    </a:cubicBezTo>
                    <a:cubicBezTo>
                      <a:pt x="202927" y="166595"/>
                      <a:pt x="209625" y="151024"/>
                      <a:pt x="209625" y="131602"/>
                    </a:cubicBezTo>
                    <a:cubicBezTo>
                      <a:pt x="209625" y="115082"/>
                      <a:pt x="204713" y="101910"/>
                      <a:pt x="194891" y="92088"/>
                    </a:cubicBezTo>
                    <a:cubicBezTo>
                      <a:pt x="185068" y="82265"/>
                      <a:pt x="172008" y="77354"/>
                      <a:pt x="155712" y="77354"/>
                    </a:cubicBezTo>
                    <a:cubicBezTo>
                      <a:pt x="139638" y="77354"/>
                      <a:pt x="125909" y="82935"/>
                      <a:pt x="114523" y="94097"/>
                    </a:cubicBezTo>
                    <a:cubicBezTo>
                      <a:pt x="103138" y="105259"/>
                      <a:pt x="96217" y="121556"/>
                      <a:pt x="93762" y="142987"/>
                    </a:cubicBezTo>
                    <a:lnTo>
                      <a:pt x="7032" y="128253"/>
                    </a:lnTo>
                    <a:cubicBezTo>
                      <a:pt x="13060" y="98562"/>
                      <a:pt x="22157" y="74842"/>
                      <a:pt x="34324" y="57095"/>
                    </a:cubicBezTo>
                    <a:cubicBezTo>
                      <a:pt x="46490" y="39347"/>
                      <a:pt x="63457" y="25394"/>
                      <a:pt x="85223" y="15237"/>
                    </a:cubicBezTo>
                    <a:cubicBezTo>
                      <a:pt x="106989" y="5079"/>
                      <a:pt x="131378" y="0"/>
                      <a:pt x="158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E569440F-4DEA-47DE-8EB1-5DAE3746CE87}"/>
                </a:ext>
              </a:extLst>
            </p:cNvPr>
            <p:cNvGrpSpPr/>
            <p:nvPr/>
          </p:nvGrpSpPr>
          <p:grpSpPr>
            <a:xfrm>
              <a:off x="5385912" y="5493177"/>
              <a:ext cx="5977413" cy="740795"/>
              <a:chOff x="6214587" y="4304833"/>
              <a:chExt cx="5977413" cy="740795"/>
            </a:xfrm>
          </p:grpSpPr>
          <p:sp>
            <p:nvSpPr>
              <p:cNvPr id="23" name="Freeform: Shape 23">
                <a:extLst>
                  <a:ext uri="{FF2B5EF4-FFF2-40B4-BE49-F238E27FC236}">
                    <a16:creationId xmlns:a16="http://schemas.microsoft.com/office/drawing/2014/main" id="{EA1B2D8F-BA13-4C23-9CAB-C9E78A78CA63}"/>
                  </a:ext>
                </a:extLst>
              </p:cNvPr>
              <p:cNvSpPr/>
              <p:nvPr/>
            </p:nvSpPr>
            <p:spPr>
              <a:xfrm>
                <a:off x="6610432" y="4314732"/>
                <a:ext cx="5581568" cy="730397"/>
              </a:xfrm>
              <a:custGeom>
                <a:avLst/>
                <a:gdLst>
                  <a:gd name="connsiteX0" fmla="*/ 0 w 5581568"/>
                  <a:gd name="connsiteY0" fmla="*/ 0 h 730397"/>
                  <a:gd name="connsiteX1" fmla="*/ 5581568 w 5581568"/>
                  <a:gd name="connsiteY1" fmla="*/ 0 h 730397"/>
                  <a:gd name="connsiteX2" fmla="*/ 5581568 w 5581568"/>
                  <a:gd name="connsiteY2" fmla="*/ 730397 h 730397"/>
                  <a:gd name="connsiteX3" fmla="*/ 0 w 5581568"/>
                  <a:gd name="connsiteY3" fmla="*/ 730397 h 73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1568" h="730397">
                    <a:moveTo>
                      <a:pt x="0" y="0"/>
                    </a:moveTo>
                    <a:lnTo>
                      <a:pt x="5581568" y="0"/>
                    </a:lnTo>
                    <a:lnTo>
                      <a:pt x="5581568" y="730397"/>
                    </a:lnTo>
                    <a:lnTo>
                      <a:pt x="0" y="730397"/>
                    </a:lnTo>
                    <a:close/>
                  </a:path>
                </a:pathLst>
              </a:cu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Freeform: Shape 24">
                <a:extLst>
                  <a:ext uri="{FF2B5EF4-FFF2-40B4-BE49-F238E27FC236}">
                    <a16:creationId xmlns:a16="http://schemas.microsoft.com/office/drawing/2014/main" id="{34B3F718-B0F9-4A07-B543-C13947069E0A}"/>
                  </a:ext>
                </a:extLst>
              </p:cNvPr>
              <p:cNvSpPr/>
              <p:nvPr/>
            </p:nvSpPr>
            <p:spPr>
              <a:xfrm>
                <a:off x="6214587" y="4304833"/>
                <a:ext cx="530433" cy="740795"/>
              </a:xfrm>
              <a:custGeom>
                <a:avLst/>
                <a:gdLst/>
                <a:ahLst/>
                <a:cxnLst/>
                <a:rect l="l" t="t" r="r" b="b"/>
                <a:pathLst>
                  <a:path w="352946" h="492919">
                    <a:moveTo>
                      <a:pt x="200919" y="143657"/>
                    </a:moveTo>
                    <a:lnTo>
                      <a:pt x="88069" y="311423"/>
                    </a:lnTo>
                    <a:lnTo>
                      <a:pt x="200919" y="311423"/>
                    </a:lnTo>
                    <a:close/>
                    <a:moveTo>
                      <a:pt x="212974" y="0"/>
                    </a:moveTo>
                    <a:lnTo>
                      <a:pt x="292001" y="0"/>
                    </a:lnTo>
                    <a:lnTo>
                      <a:pt x="292001" y="311423"/>
                    </a:lnTo>
                    <a:lnTo>
                      <a:pt x="352946" y="311423"/>
                    </a:lnTo>
                    <a:lnTo>
                      <a:pt x="352946" y="394135"/>
                    </a:lnTo>
                    <a:lnTo>
                      <a:pt x="292001" y="394135"/>
                    </a:lnTo>
                    <a:lnTo>
                      <a:pt x="292001" y="492919"/>
                    </a:lnTo>
                    <a:lnTo>
                      <a:pt x="200919" y="492919"/>
                    </a:lnTo>
                    <a:lnTo>
                      <a:pt x="200919" y="394135"/>
                    </a:lnTo>
                    <a:lnTo>
                      <a:pt x="0" y="394135"/>
                    </a:lnTo>
                    <a:lnTo>
                      <a:pt x="0" y="3117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9F7DB44C-5084-40DA-B82D-70CC45D82715}"/>
                </a:ext>
              </a:extLst>
            </p:cNvPr>
            <p:cNvGrpSpPr/>
            <p:nvPr/>
          </p:nvGrpSpPr>
          <p:grpSpPr>
            <a:xfrm>
              <a:off x="5385912" y="3054379"/>
              <a:ext cx="5977413" cy="740795"/>
              <a:chOff x="6214587" y="1866035"/>
              <a:chExt cx="5977413" cy="740795"/>
            </a:xfrm>
          </p:grpSpPr>
          <p:sp>
            <p:nvSpPr>
              <p:cNvPr id="29" name="Freeform: Shape 29">
                <a:extLst>
                  <a:ext uri="{FF2B5EF4-FFF2-40B4-BE49-F238E27FC236}">
                    <a16:creationId xmlns:a16="http://schemas.microsoft.com/office/drawing/2014/main" id="{C1F31884-819D-4422-9EEA-E1D744490E28}"/>
                  </a:ext>
                </a:extLst>
              </p:cNvPr>
              <p:cNvSpPr/>
              <p:nvPr/>
            </p:nvSpPr>
            <p:spPr>
              <a:xfrm>
                <a:off x="6261428" y="1874074"/>
                <a:ext cx="5930572" cy="730397"/>
              </a:xfrm>
              <a:custGeom>
                <a:avLst/>
                <a:gdLst>
                  <a:gd name="connsiteX0" fmla="*/ 249384 w 5930572"/>
                  <a:gd name="connsiteY0" fmla="*/ 0 h 730397"/>
                  <a:gd name="connsiteX1" fmla="*/ 5930572 w 5930572"/>
                  <a:gd name="connsiteY1" fmla="*/ 0 h 730397"/>
                  <a:gd name="connsiteX2" fmla="*/ 5930572 w 5930572"/>
                  <a:gd name="connsiteY2" fmla="*/ 730397 h 730397"/>
                  <a:gd name="connsiteX3" fmla="*/ 498766 w 5930572"/>
                  <a:gd name="connsiteY3" fmla="*/ 730397 h 730397"/>
                  <a:gd name="connsiteX4" fmla="*/ 249384 w 5930572"/>
                  <a:gd name="connsiteY4" fmla="*/ 730397 h 730397"/>
                  <a:gd name="connsiteX5" fmla="*/ 0 w 5930572"/>
                  <a:gd name="connsiteY5" fmla="*/ 730397 h 730397"/>
                  <a:gd name="connsiteX6" fmla="*/ 340135 w 5930572"/>
                  <a:gd name="connsiteY6" fmla="*/ 355036 h 730397"/>
                  <a:gd name="connsiteX7" fmla="*/ 249384 w 5930572"/>
                  <a:gd name="connsiteY7" fmla="*/ 0 h 73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30572" h="730397">
                    <a:moveTo>
                      <a:pt x="249384" y="0"/>
                    </a:moveTo>
                    <a:lnTo>
                      <a:pt x="5930572" y="0"/>
                    </a:lnTo>
                    <a:lnTo>
                      <a:pt x="5930572" y="730397"/>
                    </a:lnTo>
                    <a:lnTo>
                      <a:pt x="498766" y="730397"/>
                    </a:lnTo>
                    <a:lnTo>
                      <a:pt x="249384" y="730397"/>
                    </a:lnTo>
                    <a:lnTo>
                      <a:pt x="0" y="730397"/>
                    </a:lnTo>
                    <a:cubicBezTo>
                      <a:pt x="113379" y="605277"/>
                      <a:pt x="97113" y="441264"/>
                      <a:pt x="340135" y="355036"/>
                    </a:cubicBezTo>
                    <a:cubicBezTo>
                      <a:pt x="573496" y="129735"/>
                      <a:pt x="249384" y="108622"/>
                      <a:pt x="249384" y="0"/>
                    </a:cubicBez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Freeform: Shape 30">
                <a:extLst>
                  <a:ext uri="{FF2B5EF4-FFF2-40B4-BE49-F238E27FC236}">
                    <a16:creationId xmlns:a16="http://schemas.microsoft.com/office/drawing/2014/main" id="{DD4BD124-57AD-41C4-8DF9-AFC38157A80F}"/>
                  </a:ext>
                </a:extLst>
              </p:cNvPr>
              <p:cNvSpPr/>
              <p:nvPr/>
            </p:nvSpPr>
            <p:spPr>
              <a:xfrm>
                <a:off x="6214587" y="1866035"/>
                <a:ext cx="495708" cy="740795"/>
              </a:xfrm>
              <a:custGeom>
                <a:avLst/>
                <a:gdLst/>
                <a:ahLst/>
                <a:cxnLst/>
                <a:rect l="l" t="t" r="r" b="b"/>
                <a:pathLst>
                  <a:path w="329840" h="492919">
                    <a:moveTo>
                      <a:pt x="174129" y="0"/>
                    </a:moveTo>
                    <a:cubicBezTo>
                      <a:pt x="222572" y="0"/>
                      <a:pt x="260635" y="13060"/>
                      <a:pt x="288317" y="39179"/>
                    </a:cubicBezTo>
                    <a:cubicBezTo>
                      <a:pt x="315999" y="65299"/>
                      <a:pt x="329840" y="97780"/>
                      <a:pt x="329840" y="136625"/>
                    </a:cubicBezTo>
                    <a:cubicBezTo>
                      <a:pt x="329840" y="158726"/>
                      <a:pt x="325878" y="179766"/>
                      <a:pt x="317952" y="199746"/>
                    </a:cubicBezTo>
                    <a:cubicBezTo>
                      <a:pt x="310027" y="219727"/>
                      <a:pt x="297470" y="240655"/>
                      <a:pt x="280280" y="262533"/>
                    </a:cubicBezTo>
                    <a:cubicBezTo>
                      <a:pt x="268895" y="277044"/>
                      <a:pt x="248357" y="297917"/>
                      <a:pt x="218665" y="325153"/>
                    </a:cubicBezTo>
                    <a:cubicBezTo>
                      <a:pt x="188974" y="352388"/>
                      <a:pt x="170166" y="370471"/>
                      <a:pt x="162241" y="379401"/>
                    </a:cubicBezTo>
                    <a:cubicBezTo>
                      <a:pt x="154316" y="388330"/>
                      <a:pt x="147898" y="397037"/>
                      <a:pt x="142986" y="405520"/>
                    </a:cubicBezTo>
                    <a:lnTo>
                      <a:pt x="329840" y="405520"/>
                    </a:lnTo>
                    <a:lnTo>
                      <a:pt x="329840" y="492919"/>
                    </a:lnTo>
                    <a:lnTo>
                      <a:pt x="0" y="492919"/>
                    </a:lnTo>
                    <a:cubicBezTo>
                      <a:pt x="3572" y="459879"/>
                      <a:pt x="14287" y="428570"/>
                      <a:pt x="32147" y="398990"/>
                    </a:cubicBezTo>
                    <a:cubicBezTo>
                      <a:pt x="50006" y="369410"/>
                      <a:pt x="85278" y="330176"/>
                      <a:pt x="137963" y="281286"/>
                    </a:cubicBezTo>
                    <a:cubicBezTo>
                      <a:pt x="180379" y="241772"/>
                      <a:pt x="206387" y="214983"/>
                      <a:pt x="215987" y="200918"/>
                    </a:cubicBezTo>
                    <a:cubicBezTo>
                      <a:pt x="228935" y="181496"/>
                      <a:pt x="235409" y="162297"/>
                      <a:pt x="235409" y="143322"/>
                    </a:cubicBezTo>
                    <a:cubicBezTo>
                      <a:pt x="235409" y="122337"/>
                      <a:pt x="229772" y="106208"/>
                      <a:pt x="218498" y="94934"/>
                    </a:cubicBezTo>
                    <a:cubicBezTo>
                      <a:pt x="207224" y="83660"/>
                      <a:pt x="191653" y="78024"/>
                      <a:pt x="171785" y="78024"/>
                    </a:cubicBezTo>
                    <a:cubicBezTo>
                      <a:pt x="152139" y="78024"/>
                      <a:pt x="136512" y="83939"/>
                      <a:pt x="124904" y="95771"/>
                    </a:cubicBezTo>
                    <a:cubicBezTo>
                      <a:pt x="113295" y="107603"/>
                      <a:pt x="106598" y="127248"/>
                      <a:pt x="104812" y="154707"/>
                    </a:cubicBezTo>
                    <a:lnTo>
                      <a:pt x="11050" y="145331"/>
                    </a:lnTo>
                    <a:cubicBezTo>
                      <a:pt x="16631" y="93539"/>
                      <a:pt x="34156" y="56369"/>
                      <a:pt x="63624" y="33822"/>
                    </a:cubicBezTo>
                    <a:cubicBezTo>
                      <a:pt x="93092" y="11274"/>
                      <a:pt x="129927" y="0"/>
                      <a:pt x="1741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0A440A4-EA2A-4302-A163-4265752AAF1D}"/>
                </a:ext>
              </a:extLst>
            </p:cNvPr>
            <p:cNvGrpSpPr/>
            <p:nvPr/>
          </p:nvGrpSpPr>
          <p:grpSpPr>
            <a:xfrm>
              <a:off x="6082801" y="1924193"/>
              <a:ext cx="4880760" cy="592629"/>
              <a:chOff x="6854326" y="754899"/>
              <a:chExt cx="4880760" cy="59262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1C234F-18BE-4A73-9AA3-575BC2A1126F}"/>
                  </a:ext>
                </a:extLst>
              </p:cNvPr>
              <p:cNvSpPr txBox="1"/>
              <p:nvPr/>
            </p:nvSpPr>
            <p:spPr bwMode="auto">
              <a:xfrm>
                <a:off x="6854326" y="1070529"/>
                <a:ext cx="4880760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6499CE-4FDA-4010-B717-48D278BA43BC}"/>
                  </a:ext>
                </a:extLst>
              </p:cNvPr>
              <p:cNvSpPr txBox="1"/>
              <p:nvPr/>
            </p:nvSpPr>
            <p:spPr>
              <a:xfrm>
                <a:off x="6854326" y="754899"/>
                <a:ext cx="4880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EASY TO CHANGE COLORS, PHOTOS.  </a:t>
                </a:r>
                <a:endParaRPr lang="ko-KR" altLang="en-US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A32548D4-2FDD-451F-9444-850FCE379851}"/>
                </a:ext>
              </a:extLst>
            </p:cNvPr>
            <p:cNvGrpSpPr/>
            <p:nvPr/>
          </p:nvGrpSpPr>
          <p:grpSpPr>
            <a:xfrm>
              <a:off x="6082801" y="3138659"/>
              <a:ext cx="4880760" cy="592629"/>
              <a:chOff x="6854326" y="754899"/>
              <a:chExt cx="4880760" cy="59262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06252E-1C7D-4BA7-A4E2-CFEDE8A3C07B}"/>
                  </a:ext>
                </a:extLst>
              </p:cNvPr>
              <p:cNvSpPr txBox="1"/>
              <p:nvPr/>
            </p:nvSpPr>
            <p:spPr bwMode="auto">
              <a:xfrm>
                <a:off x="6854326" y="1070529"/>
                <a:ext cx="4880760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E3E79A-B90F-4289-AF40-2C46FFD4F0F1}"/>
                  </a:ext>
                </a:extLst>
              </p:cNvPr>
              <p:cNvSpPr txBox="1"/>
              <p:nvPr/>
            </p:nvSpPr>
            <p:spPr>
              <a:xfrm>
                <a:off x="6854326" y="754899"/>
                <a:ext cx="4880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EASY TO CHANGE COLORS, PHOTOS.  </a:t>
                </a:r>
                <a:endParaRPr lang="ko-KR" altLang="en-US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7" name="Group 37">
              <a:extLst>
                <a:ext uri="{FF2B5EF4-FFF2-40B4-BE49-F238E27FC236}">
                  <a16:creationId xmlns:a16="http://schemas.microsoft.com/office/drawing/2014/main" id="{8DD3F505-663E-403B-80AF-5AFF5A508A55}"/>
                </a:ext>
              </a:extLst>
            </p:cNvPr>
            <p:cNvGrpSpPr/>
            <p:nvPr/>
          </p:nvGrpSpPr>
          <p:grpSpPr>
            <a:xfrm>
              <a:off x="6082801" y="4353125"/>
              <a:ext cx="4880760" cy="592629"/>
              <a:chOff x="6854326" y="754899"/>
              <a:chExt cx="4880760" cy="59262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B572EA-F7A1-4579-BB33-E138A23C783D}"/>
                  </a:ext>
                </a:extLst>
              </p:cNvPr>
              <p:cNvSpPr txBox="1"/>
              <p:nvPr/>
            </p:nvSpPr>
            <p:spPr bwMode="auto">
              <a:xfrm>
                <a:off x="6854326" y="1070529"/>
                <a:ext cx="4880760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19F6DD-D586-46EE-82BB-6EF4544C7E78}"/>
                  </a:ext>
                </a:extLst>
              </p:cNvPr>
              <p:cNvSpPr txBox="1"/>
              <p:nvPr/>
            </p:nvSpPr>
            <p:spPr>
              <a:xfrm>
                <a:off x="6854326" y="754899"/>
                <a:ext cx="4880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EASY TO CHANGE COLORS, PHOTOS.  </a:t>
                </a:r>
                <a:endParaRPr lang="ko-KR" altLang="en-US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C08D768C-BAD0-498C-994B-7B17C98B615A}"/>
                </a:ext>
              </a:extLst>
            </p:cNvPr>
            <p:cNvGrpSpPr/>
            <p:nvPr/>
          </p:nvGrpSpPr>
          <p:grpSpPr>
            <a:xfrm>
              <a:off x="6082801" y="5567591"/>
              <a:ext cx="4880760" cy="592629"/>
              <a:chOff x="6854326" y="754899"/>
              <a:chExt cx="4880760" cy="59262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1F68DD-0B34-4AC7-97B1-925D623983E7}"/>
                  </a:ext>
                </a:extLst>
              </p:cNvPr>
              <p:cNvSpPr txBox="1"/>
              <p:nvPr/>
            </p:nvSpPr>
            <p:spPr bwMode="auto">
              <a:xfrm>
                <a:off x="6854326" y="1070529"/>
                <a:ext cx="4880760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C909A7B-7B31-4889-925F-670687E1CCBC}"/>
                  </a:ext>
                </a:extLst>
              </p:cNvPr>
              <p:cNvSpPr txBox="1"/>
              <p:nvPr/>
            </p:nvSpPr>
            <p:spPr>
              <a:xfrm>
                <a:off x="6854326" y="754899"/>
                <a:ext cx="4880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EASY TO CHANGE COLORS, PHOTOS.  </a:t>
                </a:r>
                <a:endParaRPr lang="ko-KR" altLang="en-US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35">
                <a:extLst>
                  <a:ext uri="{FF2B5EF4-FFF2-40B4-BE49-F238E27FC236}">
                    <a16:creationId xmlns:a16="http://schemas.microsoft.com/office/drawing/2014/main" id="{58120D73-C08D-4394-A310-0D7F1A2C3E12}"/>
                  </a:ext>
                </a:extLst>
              </p:cNvPr>
              <p:cNvGraphicFramePr/>
              <p:nvPr/>
            </p:nvGraphicFramePr>
            <p:xfrm>
              <a:off x="6206592" y="1960744"/>
              <a:ext cx="5057775" cy="40890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35">
                <a:extLst>
                  <a:ext uri="{FF2B5EF4-FFF2-40B4-BE49-F238E27FC236}">
                    <a16:creationId xmlns:a16="http://schemas.microsoft.com/office/drawing/2014/main" id="{58120D73-C08D-4394-A310-0D7F1A2C3E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6592" y="1960744"/>
                <a:ext cx="5057775" cy="4089038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89">
            <a:extLst>
              <a:ext uri="{FF2B5EF4-FFF2-40B4-BE49-F238E27FC236}">
                <a16:creationId xmlns:a16="http://schemas.microsoft.com/office/drawing/2014/main" id="{73EFCC86-6DC8-478C-8270-19C23EA5882B}"/>
              </a:ext>
            </a:extLst>
          </p:cNvPr>
          <p:cNvGrpSpPr/>
          <p:nvPr/>
        </p:nvGrpSpPr>
        <p:grpSpPr>
          <a:xfrm>
            <a:off x="837765" y="2848395"/>
            <a:ext cx="1101325" cy="1156867"/>
            <a:chOff x="8529977" y="2354573"/>
            <a:chExt cx="1686834" cy="1771904"/>
          </a:xfrm>
        </p:grpSpPr>
        <p:sp>
          <p:nvSpPr>
            <p:cNvPr id="5" name="Graphic 57">
              <a:extLst>
                <a:ext uri="{FF2B5EF4-FFF2-40B4-BE49-F238E27FC236}">
                  <a16:creationId xmlns:a16="http://schemas.microsoft.com/office/drawing/2014/main" id="{98850729-7A4C-46BC-B01D-63EE6092C3B2}"/>
                </a:ext>
              </a:extLst>
            </p:cNvPr>
            <p:cNvSpPr/>
            <p:nvPr/>
          </p:nvSpPr>
          <p:spPr>
            <a:xfrm>
              <a:off x="8529977" y="3693238"/>
              <a:ext cx="1686834" cy="433096"/>
            </a:xfrm>
            <a:custGeom>
              <a:avLst/>
              <a:gdLst>
                <a:gd name="connsiteX0" fmla="*/ 2918363 w 2919613"/>
                <a:gd name="connsiteY0" fmla="*/ 714582 h 749613"/>
                <a:gd name="connsiteX1" fmla="*/ 2906392 w 2919613"/>
                <a:gd name="connsiteY1" fmla="*/ 642691 h 749613"/>
                <a:gd name="connsiteX2" fmla="*/ 2487525 w 2919613"/>
                <a:gd name="connsiteY2" fmla="*/ 179697 h 749613"/>
                <a:gd name="connsiteX3" fmla="*/ 1925895 w 2919613"/>
                <a:gd name="connsiteY3" fmla="*/ 128 h 749613"/>
                <a:gd name="connsiteX4" fmla="*/ 1448127 w 2919613"/>
                <a:gd name="connsiteY4" fmla="*/ 205550 h 749613"/>
                <a:gd name="connsiteX5" fmla="*/ 989972 w 2919613"/>
                <a:gd name="connsiteY5" fmla="*/ 0 h 749613"/>
                <a:gd name="connsiteX6" fmla="*/ 444262 w 2919613"/>
                <a:gd name="connsiteY6" fmla="*/ 175558 h 749613"/>
                <a:gd name="connsiteX7" fmla="*/ 189809 w 2919613"/>
                <a:gd name="connsiteY7" fmla="*/ 311763 h 749613"/>
                <a:gd name="connsiteX8" fmla="*/ 2662 w 2919613"/>
                <a:gd name="connsiteY8" fmla="*/ 700765 h 749613"/>
                <a:gd name="connsiteX9" fmla="*/ 45007 w 2919613"/>
                <a:gd name="connsiteY9" fmla="*/ 749223 h 749613"/>
                <a:gd name="connsiteX10" fmla="*/ 2889135 w 2919613"/>
                <a:gd name="connsiteY10" fmla="*/ 749604 h 749613"/>
                <a:gd name="connsiteX11" fmla="*/ 2918363 w 2919613"/>
                <a:gd name="connsiteY11" fmla="*/ 714582 h 7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9613" h="749613">
                  <a:moveTo>
                    <a:pt x="2918363" y="714582"/>
                  </a:moveTo>
                  <a:cubicBezTo>
                    <a:pt x="2913906" y="690703"/>
                    <a:pt x="2911295" y="666507"/>
                    <a:pt x="2906392" y="642691"/>
                  </a:cubicBezTo>
                  <a:cubicBezTo>
                    <a:pt x="2858189" y="405877"/>
                    <a:pt x="2721474" y="248022"/>
                    <a:pt x="2487525" y="179697"/>
                  </a:cubicBezTo>
                  <a:cubicBezTo>
                    <a:pt x="2298724" y="124616"/>
                    <a:pt x="2113105" y="59984"/>
                    <a:pt x="1925895" y="128"/>
                  </a:cubicBezTo>
                  <a:cubicBezTo>
                    <a:pt x="1916725" y="2293"/>
                    <a:pt x="1452776" y="198927"/>
                    <a:pt x="1448127" y="205550"/>
                  </a:cubicBezTo>
                  <a:cubicBezTo>
                    <a:pt x="1448127" y="205550"/>
                    <a:pt x="1001753" y="-318"/>
                    <a:pt x="989972" y="0"/>
                  </a:cubicBezTo>
                  <a:cubicBezTo>
                    <a:pt x="969023" y="7260"/>
                    <a:pt x="606192" y="127482"/>
                    <a:pt x="444262" y="175558"/>
                  </a:cubicBezTo>
                  <a:cubicBezTo>
                    <a:pt x="349128" y="203766"/>
                    <a:pt x="262846" y="243819"/>
                    <a:pt x="189809" y="311763"/>
                  </a:cubicBezTo>
                  <a:cubicBezTo>
                    <a:pt x="76528" y="417211"/>
                    <a:pt x="21447" y="550233"/>
                    <a:pt x="2662" y="700765"/>
                  </a:cubicBezTo>
                  <a:cubicBezTo>
                    <a:pt x="-3387" y="749159"/>
                    <a:pt x="-2814" y="749223"/>
                    <a:pt x="45007" y="749223"/>
                  </a:cubicBezTo>
                  <a:cubicBezTo>
                    <a:pt x="439358" y="749287"/>
                    <a:pt x="2814888" y="748522"/>
                    <a:pt x="2889135" y="749604"/>
                  </a:cubicBezTo>
                  <a:cubicBezTo>
                    <a:pt x="2915879" y="749987"/>
                    <a:pt x="2922820" y="738588"/>
                    <a:pt x="2918363" y="714582"/>
                  </a:cubicBezTo>
                  <a:close/>
                </a:path>
              </a:pathLst>
            </a:custGeom>
            <a:solidFill>
              <a:srgbClr val="9D9AC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57">
              <a:extLst>
                <a:ext uri="{FF2B5EF4-FFF2-40B4-BE49-F238E27FC236}">
                  <a16:creationId xmlns:a16="http://schemas.microsoft.com/office/drawing/2014/main" id="{5C2235B8-73A6-4FE5-82F8-02866024ECFB}"/>
                </a:ext>
              </a:extLst>
            </p:cNvPr>
            <p:cNvSpPr/>
            <p:nvPr/>
          </p:nvSpPr>
          <p:spPr>
            <a:xfrm>
              <a:off x="8877235" y="2678682"/>
              <a:ext cx="983852" cy="1055510"/>
            </a:xfrm>
            <a:custGeom>
              <a:avLst/>
              <a:gdLst>
                <a:gd name="connsiteX0" fmla="*/ 510616 w 1702876"/>
                <a:gd name="connsiteY0" fmla="*/ 1679990 h 1826902"/>
                <a:gd name="connsiteX1" fmla="*/ 533476 w 1702876"/>
                <a:gd name="connsiteY1" fmla="*/ 1547415 h 1826902"/>
                <a:gd name="connsiteX2" fmla="*/ 526917 w 1702876"/>
                <a:gd name="connsiteY2" fmla="*/ 1420825 h 1826902"/>
                <a:gd name="connsiteX3" fmla="*/ 426308 w 1702876"/>
                <a:gd name="connsiteY3" fmla="*/ 1340083 h 1826902"/>
                <a:gd name="connsiteX4" fmla="*/ 198600 w 1702876"/>
                <a:gd name="connsiteY4" fmla="*/ 973177 h 1826902"/>
                <a:gd name="connsiteX5" fmla="*/ 181152 w 1702876"/>
                <a:gd name="connsiteY5" fmla="*/ 945796 h 1826902"/>
                <a:gd name="connsiteX6" fmla="*/ 63796 w 1702876"/>
                <a:gd name="connsiteY6" fmla="*/ 829713 h 1826902"/>
                <a:gd name="connsiteX7" fmla="*/ 6678 w 1702876"/>
                <a:gd name="connsiteY7" fmla="*/ 567109 h 1826902"/>
                <a:gd name="connsiteX8" fmla="*/ 109770 w 1702876"/>
                <a:gd name="connsiteY8" fmla="*/ 464080 h 1826902"/>
                <a:gd name="connsiteX9" fmla="*/ 132312 w 1702876"/>
                <a:gd name="connsiteY9" fmla="*/ 491652 h 1826902"/>
                <a:gd name="connsiteX10" fmla="*/ 239162 w 1702876"/>
                <a:gd name="connsiteY10" fmla="*/ 696501 h 1826902"/>
                <a:gd name="connsiteX11" fmla="*/ 259921 w 1702876"/>
                <a:gd name="connsiteY11" fmla="*/ 486813 h 1826902"/>
                <a:gd name="connsiteX12" fmla="*/ 459420 w 1702876"/>
                <a:gd name="connsiteY12" fmla="*/ 31396 h 1826902"/>
                <a:gd name="connsiteX13" fmla="*/ 495334 w 1702876"/>
                <a:gd name="connsiteY13" fmla="*/ 3250 h 1826902"/>
                <a:gd name="connsiteX14" fmla="*/ 487757 w 1702876"/>
                <a:gd name="connsiteY14" fmla="*/ 48652 h 1826902"/>
                <a:gd name="connsiteX15" fmla="*/ 428282 w 1702876"/>
                <a:gd name="connsiteY15" fmla="*/ 313866 h 1826902"/>
                <a:gd name="connsiteX16" fmla="*/ 619695 w 1702876"/>
                <a:gd name="connsiteY16" fmla="*/ 182246 h 1826902"/>
                <a:gd name="connsiteX17" fmla="*/ 803211 w 1702876"/>
                <a:gd name="connsiteY17" fmla="*/ 21335 h 1826902"/>
                <a:gd name="connsiteX18" fmla="*/ 815947 w 1702876"/>
                <a:gd name="connsiteY18" fmla="*/ 7135 h 1826902"/>
                <a:gd name="connsiteX19" fmla="*/ 832694 w 1702876"/>
                <a:gd name="connsiteY19" fmla="*/ 1086 h 1826902"/>
                <a:gd name="connsiteX20" fmla="*/ 835305 w 1702876"/>
                <a:gd name="connsiteY20" fmla="*/ 20698 h 1826902"/>
                <a:gd name="connsiteX21" fmla="*/ 816966 w 1702876"/>
                <a:gd name="connsiteY21" fmla="*/ 54065 h 1826902"/>
                <a:gd name="connsiteX22" fmla="*/ 737688 w 1702876"/>
                <a:gd name="connsiteY22" fmla="*/ 271521 h 1826902"/>
                <a:gd name="connsiteX23" fmla="*/ 706614 w 1702876"/>
                <a:gd name="connsiteY23" fmla="*/ 360542 h 1826902"/>
                <a:gd name="connsiteX24" fmla="*/ 953744 w 1702876"/>
                <a:gd name="connsiteY24" fmla="*/ 232678 h 1826902"/>
                <a:gd name="connsiteX25" fmla="*/ 1212208 w 1702876"/>
                <a:gd name="connsiteY25" fmla="*/ 53683 h 1826902"/>
                <a:gd name="connsiteX26" fmla="*/ 1252325 w 1702876"/>
                <a:gd name="connsiteY26" fmla="*/ 53046 h 1826902"/>
                <a:gd name="connsiteX27" fmla="*/ 1418394 w 1702876"/>
                <a:gd name="connsiteY27" fmla="*/ 288587 h 1826902"/>
                <a:gd name="connsiteX28" fmla="*/ 1535368 w 1702876"/>
                <a:gd name="connsiteY28" fmla="*/ 667591 h 1826902"/>
                <a:gd name="connsiteX29" fmla="*/ 1542691 w 1702876"/>
                <a:gd name="connsiteY29" fmla="*/ 688414 h 1826902"/>
                <a:gd name="connsiteX30" fmla="*/ 1579942 w 1702876"/>
                <a:gd name="connsiteY30" fmla="*/ 608626 h 1826902"/>
                <a:gd name="connsiteX31" fmla="*/ 1620632 w 1702876"/>
                <a:gd name="connsiteY31" fmla="*/ 501713 h 1826902"/>
                <a:gd name="connsiteX32" fmla="*/ 1637697 w 1702876"/>
                <a:gd name="connsiteY32" fmla="*/ 477006 h 1826902"/>
                <a:gd name="connsiteX33" fmla="*/ 1698063 w 1702876"/>
                <a:gd name="connsiteY33" fmla="*/ 672749 h 1826902"/>
                <a:gd name="connsiteX34" fmla="*/ 1577395 w 1702876"/>
                <a:gd name="connsiteY34" fmla="*/ 909181 h 1826902"/>
                <a:gd name="connsiteX35" fmla="*/ 1512445 w 1702876"/>
                <a:gd name="connsiteY35" fmla="*/ 947069 h 1826902"/>
                <a:gd name="connsiteX36" fmla="*/ 1489712 w 1702876"/>
                <a:gd name="connsiteY36" fmla="*/ 972094 h 1826902"/>
                <a:gd name="connsiteX37" fmla="*/ 1432848 w 1702876"/>
                <a:gd name="connsiteY37" fmla="*/ 1146633 h 1826902"/>
                <a:gd name="connsiteX38" fmla="*/ 1270536 w 1702876"/>
                <a:gd name="connsiteY38" fmla="*/ 1334097 h 1826902"/>
                <a:gd name="connsiteX39" fmla="*/ 1220422 w 1702876"/>
                <a:gd name="connsiteY39" fmla="*/ 1372622 h 1826902"/>
                <a:gd name="connsiteX40" fmla="*/ 1165088 w 1702876"/>
                <a:gd name="connsiteY40" fmla="*/ 1486985 h 1826902"/>
                <a:gd name="connsiteX41" fmla="*/ 1201702 w 1702876"/>
                <a:gd name="connsiteY41" fmla="*/ 1704697 h 1826902"/>
                <a:gd name="connsiteX42" fmla="*/ 1182599 w 1702876"/>
                <a:gd name="connsiteY42" fmla="*/ 1729531 h 1826902"/>
                <a:gd name="connsiteX43" fmla="*/ 900064 w 1702876"/>
                <a:gd name="connsiteY43" fmla="*/ 1823709 h 1826902"/>
                <a:gd name="connsiteX44" fmla="*/ 836005 w 1702876"/>
                <a:gd name="connsiteY44" fmla="*/ 1823709 h 1826902"/>
                <a:gd name="connsiteX45" fmla="*/ 534240 w 1702876"/>
                <a:gd name="connsiteY45" fmla="*/ 1709727 h 1826902"/>
                <a:gd name="connsiteX46" fmla="*/ 510616 w 1702876"/>
                <a:gd name="connsiteY46" fmla="*/ 1679990 h 182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2876" h="1826902">
                  <a:moveTo>
                    <a:pt x="510616" y="1679990"/>
                  </a:moveTo>
                  <a:cubicBezTo>
                    <a:pt x="532648" y="1638345"/>
                    <a:pt x="531375" y="1591925"/>
                    <a:pt x="533476" y="1547415"/>
                  </a:cubicBezTo>
                  <a:cubicBezTo>
                    <a:pt x="535514" y="1505070"/>
                    <a:pt x="551560" y="1455911"/>
                    <a:pt x="526917" y="1420825"/>
                  </a:cubicBezTo>
                  <a:cubicBezTo>
                    <a:pt x="503102" y="1386949"/>
                    <a:pt x="462476" y="1363580"/>
                    <a:pt x="426308" y="1340083"/>
                  </a:cubicBezTo>
                  <a:cubicBezTo>
                    <a:pt x="292587" y="1253100"/>
                    <a:pt x="231966" y="1121671"/>
                    <a:pt x="198600" y="973177"/>
                  </a:cubicBezTo>
                  <a:cubicBezTo>
                    <a:pt x="195861" y="961015"/>
                    <a:pt x="193888" y="950826"/>
                    <a:pt x="181152" y="945796"/>
                  </a:cubicBezTo>
                  <a:cubicBezTo>
                    <a:pt x="125563" y="923764"/>
                    <a:pt x="93087" y="878171"/>
                    <a:pt x="63796" y="829713"/>
                  </a:cubicBezTo>
                  <a:cubicBezTo>
                    <a:pt x="14828" y="748779"/>
                    <a:pt x="-13763" y="663516"/>
                    <a:pt x="6678" y="567109"/>
                  </a:cubicBezTo>
                  <a:cubicBezTo>
                    <a:pt x="19349" y="507380"/>
                    <a:pt x="58766" y="466500"/>
                    <a:pt x="109770" y="464080"/>
                  </a:cubicBezTo>
                  <a:cubicBezTo>
                    <a:pt x="126199" y="465990"/>
                    <a:pt x="127027" y="480827"/>
                    <a:pt x="132312" y="491652"/>
                  </a:cubicBezTo>
                  <a:cubicBezTo>
                    <a:pt x="165106" y="559341"/>
                    <a:pt x="197836" y="627093"/>
                    <a:pt x="239162" y="696501"/>
                  </a:cubicBezTo>
                  <a:cubicBezTo>
                    <a:pt x="242027" y="623081"/>
                    <a:pt x="247949" y="554565"/>
                    <a:pt x="259921" y="486813"/>
                  </a:cubicBezTo>
                  <a:cubicBezTo>
                    <a:pt x="289531" y="318897"/>
                    <a:pt x="354990" y="166518"/>
                    <a:pt x="459420" y="31396"/>
                  </a:cubicBezTo>
                  <a:cubicBezTo>
                    <a:pt x="468972" y="19042"/>
                    <a:pt x="479670" y="-6110"/>
                    <a:pt x="495334" y="3250"/>
                  </a:cubicBezTo>
                  <a:cubicBezTo>
                    <a:pt x="510616" y="12420"/>
                    <a:pt x="493678" y="33879"/>
                    <a:pt x="487757" y="48652"/>
                  </a:cubicBezTo>
                  <a:cubicBezTo>
                    <a:pt x="453562" y="133661"/>
                    <a:pt x="428728" y="220643"/>
                    <a:pt x="428282" y="313866"/>
                  </a:cubicBezTo>
                  <a:cubicBezTo>
                    <a:pt x="488011" y="262734"/>
                    <a:pt x="554935" y="224082"/>
                    <a:pt x="619695" y="182246"/>
                  </a:cubicBezTo>
                  <a:cubicBezTo>
                    <a:pt x="688848" y="137609"/>
                    <a:pt x="747367" y="81064"/>
                    <a:pt x="803211" y="21335"/>
                  </a:cubicBezTo>
                  <a:cubicBezTo>
                    <a:pt x="807542" y="16686"/>
                    <a:pt x="811044" y="11210"/>
                    <a:pt x="815947" y="7135"/>
                  </a:cubicBezTo>
                  <a:cubicBezTo>
                    <a:pt x="820786" y="3123"/>
                    <a:pt x="826199" y="-2353"/>
                    <a:pt x="832694" y="1086"/>
                  </a:cubicBezTo>
                  <a:cubicBezTo>
                    <a:pt x="841418" y="5734"/>
                    <a:pt x="837852" y="13948"/>
                    <a:pt x="835305" y="20698"/>
                  </a:cubicBezTo>
                  <a:cubicBezTo>
                    <a:pt x="830784" y="32606"/>
                    <a:pt x="823334" y="43112"/>
                    <a:pt x="816966" y="54065"/>
                  </a:cubicBezTo>
                  <a:cubicBezTo>
                    <a:pt x="777423" y="121817"/>
                    <a:pt x="760230" y="197656"/>
                    <a:pt x="737688" y="271521"/>
                  </a:cubicBezTo>
                  <a:cubicBezTo>
                    <a:pt x="729028" y="299921"/>
                    <a:pt x="720686" y="328321"/>
                    <a:pt x="706614" y="360542"/>
                  </a:cubicBezTo>
                  <a:cubicBezTo>
                    <a:pt x="791623" y="316541"/>
                    <a:pt x="875103" y="279417"/>
                    <a:pt x="953744" y="232678"/>
                  </a:cubicBezTo>
                  <a:cubicBezTo>
                    <a:pt x="1044038" y="178999"/>
                    <a:pt x="1132867" y="123154"/>
                    <a:pt x="1212208" y="53683"/>
                  </a:cubicBezTo>
                  <a:cubicBezTo>
                    <a:pt x="1225581" y="41966"/>
                    <a:pt x="1239462" y="34452"/>
                    <a:pt x="1252325" y="53046"/>
                  </a:cubicBezTo>
                  <a:cubicBezTo>
                    <a:pt x="1307023" y="131941"/>
                    <a:pt x="1379870" y="197656"/>
                    <a:pt x="1418394" y="288587"/>
                  </a:cubicBezTo>
                  <a:cubicBezTo>
                    <a:pt x="1470291" y="411101"/>
                    <a:pt x="1507605" y="537818"/>
                    <a:pt x="1535368" y="667591"/>
                  </a:cubicBezTo>
                  <a:cubicBezTo>
                    <a:pt x="1536706" y="673704"/>
                    <a:pt x="1536578" y="680327"/>
                    <a:pt x="1542691" y="688414"/>
                  </a:cubicBezTo>
                  <a:cubicBezTo>
                    <a:pt x="1560075" y="663198"/>
                    <a:pt x="1568544" y="635053"/>
                    <a:pt x="1579942" y="608626"/>
                  </a:cubicBezTo>
                  <a:cubicBezTo>
                    <a:pt x="1595033" y="573668"/>
                    <a:pt x="1609807" y="538391"/>
                    <a:pt x="1620632" y="501713"/>
                  </a:cubicBezTo>
                  <a:cubicBezTo>
                    <a:pt x="1623561" y="491780"/>
                    <a:pt x="1625026" y="480445"/>
                    <a:pt x="1637697" y="477006"/>
                  </a:cubicBezTo>
                  <a:cubicBezTo>
                    <a:pt x="1705131" y="527566"/>
                    <a:pt x="1709334" y="600858"/>
                    <a:pt x="1698063" y="672749"/>
                  </a:cubicBezTo>
                  <a:cubicBezTo>
                    <a:pt x="1683863" y="762980"/>
                    <a:pt x="1642282" y="842767"/>
                    <a:pt x="1577395" y="909181"/>
                  </a:cubicBezTo>
                  <a:cubicBezTo>
                    <a:pt x="1558993" y="927966"/>
                    <a:pt x="1537279" y="941084"/>
                    <a:pt x="1512445" y="947069"/>
                  </a:cubicBezTo>
                  <a:cubicBezTo>
                    <a:pt x="1497099" y="950763"/>
                    <a:pt x="1493087" y="957831"/>
                    <a:pt x="1489712" y="972094"/>
                  </a:cubicBezTo>
                  <a:cubicBezTo>
                    <a:pt x="1475639" y="1031759"/>
                    <a:pt x="1455072" y="1089451"/>
                    <a:pt x="1432848" y="1146633"/>
                  </a:cubicBezTo>
                  <a:cubicBezTo>
                    <a:pt x="1400883" y="1228712"/>
                    <a:pt x="1333321" y="1279208"/>
                    <a:pt x="1270536" y="1334097"/>
                  </a:cubicBezTo>
                  <a:cubicBezTo>
                    <a:pt x="1254617" y="1347979"/>
                    <a:pt x="1238953" y="1363516"/>
                    <a:pt x="1220422" y="1372622"/>
                  </a:cubicBezTo>
                  <a:cubicBezTo>
                    <a:pt x="1171009" y="1396947"/>
                    <a:pt x="1161140" y="1435789"/>
                    <a:pt x="1165088" y="1486985"/>
                  </a:cubicBezTo>
                  <a:cubicBezTo>
                    <a:pt x="1170054" y="1551936"/>
                    <a:pt x="1176931" y="1642485"/>
                    <a:pt x="1201702" y="1704697"/>
                  </a:cubicBezTo>
                  <a:cubicBezTo>
                    <a:pt x="1205076" y="1720425"/>
                    <a:pt x="1192150" y="1724564"/>
                    <a:pt x="1182599" y="1729531"/>
                  </a:cubicBezTo>
                  <a:cubicBezTo>
                    <a:pt x="1118667" y="1762643"/>
                    <a:pt x="929674" y="1814476"/>
                    <a:pt x="900064" y="1823709"/>
                  </a:cubicBezTo>
                  <a:cubicBezTo>
                    <a:pt x="882744" y="1832496"/>
                    <a:pt x="853962" y="1819952"/>
                    <a:pt x="836005" y="1823709"/>
                  </a:cubicBezTo>
                  <a:cubicBezTo>
                    <a:pt x="731130" y="1797092"/>
                    <a:pt x="628036" y="1765572"/>
                    <a:pt x="534240" y="1709727"/>
                  </a:cubicBezTo>
                  <a:cubicBezTo>
                    <a:pt x="523288" y="1703232"/>
                    <a:pt x="508388" y="1697820"/>
                    <a:pt x="510616" y="1679990"/>
                  </a:cubicBezTo>
                  <a:close/>
                </a:path>
              </a:pathLst>
            </a:custGeom>
            <a:solidFill>
              <a:srgbClr val="F6D9B5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57">
              <a:extLst>
                <a:ext uri="{FF2B5EF4-FFF2-40B4-BE49-F238E27FC236}">
                  <a16:creationId xmlns:a16="http://schemas.microsoft.com/office/drawing/2014/main" id="{775AC1CC-95A7-4917-89C2-35FDA13078A1}"/>
                </a:ext>
              </a:extLst>
            </p:cNvPr>
            <p:cNvSpPr/>
            <p:nvPr/>
          </p:nvSpPr>
          <p:spPr>
            <a:xfrm>
              <a:off x="8900140" y="2354573"/>
              <a:ext cx="941670" cy="741381"/>
            </a:xfrm>
            <a:custGeom>
              <a:avLst/>
              <a:gdLst>
                <a:gd name="connsiteX0" fmla="*/ 1598115 w 1629865"/>
                <a:gd name="connsiteY0" fmla="*/ 1037982 h 1283201"/>
                <a:gd name="connsiteX1" fmla="*/ 1499608 w 1629865"/>
                <a:gd name="connsiteY1" fmla="*/ 1275306 h 1283201"/>
                <a:gd name="connsiteX2" fmla="*/ 1444527 w 1629865"/>
                <a:gd name="connsiteY2" fmla="*/ 1059759 h 1283201"/>
                <a:gd name="connsiteX3" fmla="*/ 1333538 w 1629865"/>
                <a:gd name="connsiteY3" fmla="*/ 783656 h 1283201"/>
                <a:gd name="connsiteX4" fmla="*/ 1203764 w 1629865"/>
                <a:gd name="connsiteY4" fmla="*/ 615358 h 1283201"/>
                <a:gd name="connsiteX5" fmla="*/ 1181605 w 1629865"/>
                <a:gd name="connsiteY5" fmla="*/ 618542 h 1283201"/>
                <a:gd name="connsiteX6" fmla="*/ 660537 w 1629865"/>
                <a:gd name="connsiteY6" fmla="*/ 932597 h 1283201"/>
                <a:gd name="connsiteX7" fmla="*/ 653851 w 1629865"/>
                <a:gd name="connsiteY7" fmla="*/ 932660 h 1283201"/>
                <a:gd name="connsiteX8" fmla="*/ 793048 w 1629865"/>
                <a:gd name="connsiteY8" fmla="*/ 565372 h 1283201"/>
                <a:gd name="connsiteX9" fmla="*/ 380741 w 1629865"/>
                <a:gd name="connsiteY9" fmla="*/ 888023 h 1283201"/>
                <a:gd name="connsiteX10" fmla="*/ 454861 w 1629865"/>
                <a:gd name="connsiteY10" fmla="*/ 565817 h 1283201"/>
                <a:gd name="connsiteX11" fmla="*/ 209259 w 1629865"/>
                <a:gd name="connsiteY11" fmla="*/ 1283201 h 1283201"/>
                <a:gd name="connsiteX12" fmla="*/ 70062 w 1629865"/>
                <a:gd name="connsiteY12" fmla="*/ 1024992 h 1283201"/>
                <a:gd name="connsiteX13" fmla="*/ 23705 w 1629865"/>
                <a:gd name="connsiteY13" fmla="*/ 883502 h 1283201"/>
                <a:gd name="connsiteX14" fmla="*/ 20966 w 1629865"/>
                <a:gd name="connsiteY14" fmla="*/ 619688 h 1283201"/>
                <a:gd name="connsiteX15" fmla="*/ 749302 w 1629865"/>
                <a:gd name="connsiteY15" fmla="*/ 7817 h 1283201"/>
                <a:gd name="connsiteX16" fmla="*/ 1112643 w 1629865"/>
                <a:gd name="connsiteY16" fmla="*/ 40993 h 1283201"/>
                <a:gd name="connsiteX17" fmla="*/ 1320484 w 1629865"/>
                <a:gd name="connsiteY17" fmla="*/ 234889 h 1283201"/>
                <a:gd name="connsiteX18" fmla="*/ 1339141 w 1629865"/>
                <a:gd name="connsiteY18" fmla="*/ 254565 h 1283201"/>
                <a:gd name="connsiteX19" fmla="*/ 1475410 w 1629865"/>
                <a:gd name="connsiteY19" fmla="*/ 364153 h 1283201"/>
                <a:gd name="connsiteX20" fmla="*/ 1604865 w 1629865"/>
                <a:gd name="connsiteY20" fmla="*/ 1003915 h 1283201"/>
                <a:gd name="connsiteX21" fmla="*/ 1598115 w 1629865"/>
                <a:gd name="connsiteY21" fmla="*/ 1037982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29865" h="1283201">
                  <a:moveTo>
                    <a:pt x="1598115" y="1037982"/>
                  </a:moveTo>
                  <a:cubicBezTo>
                    <a:pt x="1572326" y="1118278"/>
                    <a:pt x="1542462" y="1196856"/>
                    <a:pt x="1499608" y="1275306"/>
                  </a:cubicBezTo>
                  <a:cubicBezTo>
                    <a:pt x="1480504" y="1199912"/>
                    <a:pt x="1464139" y="1129422"/>
                    <a:pt x="1444527" y="1059759"/>
                  </a:cubicBezTo>
                  <a:cubicBezTo>
                    <a:pt x="1417592" y="963862"/>
                    <a:pt x="1383715" y="870639"/>
                    <a:pt x="1333538" y="783656"/>
                  </a:cubicBezTo>
                  <a:cubicBezTo>
                    <a:pt x="1297688" y="721508"/>
                    <a:pt x="1239423" y="677316"/>
                    <a:pt x="1203764" y="615358"/>
                  </a:cubicBezTo>
                  <a:cubicBezTo>
                    <a:pt x="1195041" y="600203"/>
                    <a:pt x="1187845" y="613257"/>
                    <a:pt x="1181605" y="618542"/>
                  </a:cubicBezTo>
                  <a:cubicBezTo>
                    <a:pt x="1024960" y="751499"/>
                    <a:pt x="845518" y="846696"/>
                    <a:pt x="660537" y="932597"/>
                  </a:cubicBezTo>
                  <a:cubicBezTo>
                    <a:pt x="658945" y="933297"/>
                    <a:pt x="656780" y="932660"/>
                    <a:pt x="653851" y="932660"/>
                  </a:cubicBezTo>
                  <a:cubicBezTo>
                    <a:pt x="705939" y="812629"/>
                    <a:pt x="717146" y="677698"/>
                    <a:pt x="793048" y="565372"/>
                  </a:cubicBezTo>
                  <a:cubicBezTo>
                    <a:pt x="682569" y="708008"/>
                    <a:pt x="520257" y="782701"/>
                    <a:pt x="380741" y="888023"/>
                  </a:cubicBezTo>
                  <a:cubicBezTo>
                    <a:pt x="377812" y="774550"/>
                    <a:pt x="412070" y="669356"/>
                    <a:pt x="454861" y="565817"/>
                  </a:cubicBezTo>
                  <a:cubicBezTo>
                    <a:pt x="281214" y="770348"/>
                    <a:pt x="209768" y="1010091"/>
                    <a:pt x="209259" y="1283201"/>
                  </a:cubicBezTo>
                  <a:cubicBezTo>
                    <a:pt x="148894" y="1198511"/>
                    <a:pt x="112470" y="1110128"/>
                    <a:pt x="70062" y="1024992"/>
                  </a:cubicBezTo>
                  <a:cubicBezTo>
                    <a:pt x="54779" y="977743"/>
                    <a:pt x="41407" y="929795"/>
                    <a:pt x="23705" y="883502"/>
                  </a:cubicBezTo>
                  <a:cubicBezTo>
                    <a:pt x="-9981" y="795437"/>
                    <a:pt x="-4886" y="708836"/>
                    <a:pt x="20966" y="619688"/>
                  </a:cubicBezTo>
                  <a:cubicBezTo>
                    <a:pt x="119602" y="279972"/>
                    <a:pt x="396596" y="46724"/>
                    <a:pt x="749302" y="7817"/>
                  </a:cubicBezTo>
                  <a:cubicBezTo>
                    <a:pt x="872899" y="-5810"/>
                    <a:pt x="994777" y="-5555"/>
                    <a:pt x="1112643" y="40993"/>
                  </a:cubicBezTo>
                  <a:cubicBezTo>
                    <a:pt x="1207331" y="78371"/>
                    <a:pt x="1279795" y="139692"/>
                    <a:pt x="1320484" y="234889"/>
                  </a:cubicBezTo>
                  <a:cubicBezTo>
                    <a:pt x="1324369" y="243931"/>
                    <a:pt x="1328508" y="251445"/>
                    <a:pt x="1339141" y="254565"/>
                  </a:cubicBezTo>
                  <a:cubicBezTo>
                    <a:pt x="1399571" y="272331"/>
                    <a:pt x="1440005" y="316204"/>
                    <a:pt x="1475410" y="364153"/>
                  </a:cubicBezTo>
                  <a:cubicBezTo>
                    <a:pt x="1617791" y="557030"/>
                    <a:pt x="1663766" y="770029"/>
                    <a:pt x="1604865" y="1003915"/>
                  </a:cubicBezTo>
                  <a:cubicBezTo>
                    <a:pt x="1602063" y="1015058"/>
                    <a:pt x="1600344" y="1026584"/>
                    <a:pt x="1598115" y="1037982"/>
                  </a:cubicBezTo>
                  <a:close/>
                </a:path>
              </a:pathLst>
            </a:custGeom>
            <a:solidFill>
              <a:srgbClr val="828889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57">
              <a:extLst>
                <a:ext uri="{FF2B5EF4-FFF2-40B4-BE49-F238E27FC236}">
                  <a16:creationId xmlns:a16="http://schemas.microsoft.com/office/drawing/2014/main" id="{4AB01232-F7B9-458D-BCB4-6108339B4D03}"/>
                </a:ext>
              </a:extLst>
            </p:cNvPr>
            <p:cNvSpPr/>
            <p:nvPr/>
          </p:nvSpPr>
          <p:spPr>
            <a:xfrm>
              <a:off x="9239538" y="3732189"/>
              <a:ext cx="258927" cy="394288"/>
            </a:xfrm>
            <a:custGeom>
              <a:avLst/>
              <a:gdLst>
                <a:gd name="connsiteX0" fmla="*/ 0 w 448157"/>
                <a:gd name="connsiteY0" fmla="*/ 681998 h 682443"/>
                <a:gd name="connsiteX1" fmla="*/ 104175 w 448157"/>
                <a:gd name="connsiteY1" fmla="*/ 341262 h 682443"/>
                <a:gd name="connsiteX2" fmla="*/ 131811 w 448157"/>
                <a:gd name="connsiteY2" fmla="*/ 282361 h 682443"/>
                <a:gd name="connsiteX3" fmla="*/ 100609 w 448157"/>
                <a:gd name="connsiteY3" fmla="*/ 202192 h 682443"/>
                <a:gd name="connsiteX4" fmla="*/ 81888 w 448157"/>
                <a:gd name="connsiteY4" fmla="*/ 158956 h 682443"/>
                <a:gd name="connsiteX5" fmla="*/ 208923 w 448157"/>
                <a:gd name="connsiteY5" fmla="*/ 209 h 682443"/>
                <a:gd name="connsiteX6" fmla="*/ 249040 w 448157"/>
                <a:gd name="connsiteY6" fmla="*/ 2947 h 682443"/>
                <a:gd name="connsiteX7" fmla="*/ 379259 w 448157"/>
                <a:gd name="connsiteY7" fmla="*/ 161885 h 682443"/>
                <a:gd name="connsiteX8" fmla="*/ 324561 w 448157"/>
                <a:gd name="connsiteY8" fmla="*/ 264978 h 682443"/>
                <a:gd name="connsiteX9" fmla="*/ 320867 w 448157"/>
                <a:gd name="connsiteY9" fmla="*/ 280706 h 682443"/>
                <a:gd name="connsiteX10" fmla="*/ 448158 w 448157"/>
                <a:gd name="connsiteY10" fmla="*/ 682443 h 682443"/>
                <a:gd name="connsiteX11" fmla="*/ 0 w 448157"/>
                <a:gd name="connsiteY11" fmla="*/ 681998 h 68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8157" h="682443">
                  <a:moveTo>
                    <a:pt x="0" y="681998"/>
                  </a:moveTo>
                  <a:cubicBezTo>
                    <a:pt x="10634" y="619467"/>
                    <a:pt x="86664" y="398762"/>
                    <a:pt x="104175" y="341262"/>
                  </a:cubicBezTo>
                  <a:cubicBezTo>
                    <a:pt x="105385" y="337251"/>
                    <a:pt x="129200" y="284781"/>
                    <a:pt x="131811" y="282361"/>
                  </a:cubicBezTo>
                  <a:cubicBezTo>
                    <a:pt x="155690" y="261666"/>
                    <a:pt x="118503" y="239061"/>
                    <a:pt x="100609" y="202192"/>
                  </a:cubicBezTo>
                  <a:cubicBezTo>
                    <a:pt x="95133" y="190858"/>
                    <a:pt x="86600" y="170672"/>
                    <a:pt x="81888" y="158956"/>
                  </a:cubicBezTo>
                  <a:cubicBezTo>
                    <a:pt x="110543" y="123933"/>
                    <a:pt x="188993" y="24088"/>
                    <a:pt x="208923" y="209"/>
                  </a:cubicBezTo>
                  <a:cubicBezTo>
                    <a:pt x="234458" y="-1192"/>
                    <a:pt x="229682" y="4985"/>
                    <a:pt x="249040" y="2947"/>
                  </a:cubicBezTo>
                  <a:cubicBezTo>
                    <a:pt x="258337" y="3711"/>
                    <a:pt x="356144" y="126353"/>
                    <a:pt x="379259" y="161885"/>
                  </a:cubicBezTo>
                  <a:cubicBezTo>
                    <a:pt x="361175" y="204484"/>
                    <a:pt x="355826" y="229191"/>
                    <a:pt x="324561" y="264978"/>
                  </a:cubicBezTo>
                  <a:cubicBezTo>
                    <a:pt x="320422" y="269753"/>
                    <a:pt x="315073" y="273319"/>
                    <a:pt x="320867" y="280706"/>
                  </a:cubicBezTo>
                  <a:cubicBezTo>
                    <a:pt x="355062" y="323688"/>
                    <a:pt x="448094" y="676267"/>
                    <a:pt x="448158" y="682443"/>
                  </a:cubicBezTo>
                  <a:cubicBezTo>
                    <a:pt x="298835" y="682316"/>
                    <a:pt x="149449" y="682188"/>
                    <a:pt x="0" y="681998"/>
                  </a:cubicBezTo>
                  <a:close/>
                </a:path>
              </a:pathLst>
            </a:custGeom>
            <a:solidFill>
              <a:srgbClr val="200C43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57">
              <a:extLst>
                <a:ext uri="{FF2B5EF4-FFF2-40B4-BE49-F238E27FC236}">
                  <a16:creationId xmlns:a16="http://schemas.microsoft.com/office/drawing/2014/main" id="{0C3DCE70-5BDF-4046-81D3-05EF91E916CE}"/>
                </a:ext>
              </a:extLst>
            </p:cNvPr>
            <p:cNvSpPr/>
            <p:nvPr/>
          </p:nvSpPr>
          <p:spPr>
            <a:xfrm>
              <a:off x="9100099" y="3641568"/>
              <a:ext cx="266549" cy="247573"/>
            </a:xfrm>
            <a:custGeom>
              <a:avLst/>
              <a:gdLst>
                <a:gd name="connsiteX0" fmla="*/ 447402 w 461350"/>
                <a:gd name="connsiteY0" fmla="*/ 150945 h 428505"/>
                <a:gd name="connsiteX1" fmla="*/ 451478 w 461350"/>
                <a:gd name="connsiteY1" fmla="*/ 171831 h 428505"/>
                <a:gd name="connsiteX2" fmla="*/ 254142 w 461350"/>
                <a:gd name="connsiteY2" fmla="*/ 415458 h 428505"/>
                <a:gd name="connsiteX3" fmla="*/ 221349 w 461350"/>
                <a:gd name="connsiteY3" fmla="*/ 413294 h 428505"/>
                <a:gd name="connsiteX4" fmla="*/ 3192 w 461350"/>
                <a:gd name="connsiteY4" fmla="*/ 89433 h 428505"/>
                <a:gd name="connsiteX5" fmla="*/ 15036 w 461350"/>
                <a:gd name="connsiteY5" fmla="*/ 53392 h 428505"/>
                <a:gd name="connsiteX6" fmla="*/ 74129 w 461350"/>
                <a:gd name="connsiteY6" fmla="*/ 11938 h 428505"/>
                <a:gd name="connsiteX7" fmla="*/ 124879 w 461350"/>
                <a:gd name="connsiteY7" fmla="*/ 13402 h 428505"/>
                <a:gd name="connsiteX8" fmla="*/ 279804 w 461350"/>
                <a:gd name="connsiteY8" fmla="*/ 95100 h 428505"/>
                <a:gd name="connsiteX9" fmla="*/ 447402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447402" y="150945"/>
                  </a:moveTo>
                  <a:cubicBezTo>
                    <a:pt x="471982" y="153301"/>
                    <a:pt x="457908" y="163871"/>
                    <a:pt x="451478" y="171831"/>
                  </a:cubicBezTo>
                  <a:cubicBezTo>
                    <a:pt x="410406" y="222708"/>
                    <a:pt x="277321" y="383938"/>
                    <a:pt x="254142" y="415458"/>
                  </a:cubicBezTo>
                  <a:cubicBezTo>
                    <a:pt x="239752" y="435007"/>
                    <a:pt x="233130" y="431187"/>
                    <a:pt x="221349" y="413294"/>
                  </a:cubicBezTo>
                  <a:cubicBezTo>
                    <a:pt x="153851" y="310646"/>
                    <a:pt x="7841" y="95164"/>
                    <a:pt x="3192" y="89433"/>
                  </a:cubicBezTo>
                  <a:cubicBezTo>
                    <a:pt x="-1711" y="74596"/>
                    <a:pt x="-3112" y="62943"/>
                    <a:pt x="15036" y="53392"/>
                  </a:cubicBezTo>
                  <a:cubicBezTo>
                    <a:pt x="36240" y="42248"/>
                    <a:pt x="56171" y="27793"/>
                    <a:pt x="74129" y="11938"/>
                  </a:cubicBezTo>
                  <a:cubicBezTo>
                    <a:pt x="92977" y="-4618"/>
                    <a:pt x="108450" y="-3790"/>
                    <a:pt x="124879" y="13402"/>
                  </a:cubicBezTo>
                  <a:cubicBezTo>
                    <a:pt x="167733" y="57212"/>
                    <a:pt x="224979" y="74469"/>
                    <a:pt x="279804" y="95100"/>
                  </a:cubicBezTo>
                  <a:cubicBezTo>
                    <a:pt x="334821" y="115795"/>
                    <a:pt x="391430" y="132478"/>
                    <a:pt x="447402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57">
              <a:extLst>
                <a:ext uri="{FF2B5EF4-FFF2-40B4-BE49-F238E27FC236}">
                  <a16:creationId xmlns:a16="http://schemas.microsoft.com/office/drawing/2014/main" id="{99F25245-F360-4610-873A-3594925D3621}"/>
                </a:ext>
              </a:extLst>
            </p:cNvPr>
            <p:cNvSpPr/>
            <p:nvPr/>
          </p:nvSpPr>
          <p:spPr>
            <a:xfrm>
              <a:off x="9378969" y="3641568"/>
              <a:ext cx="266549" cy="247573"/>
            </a:xfrm>
            <a:custGeom>
              <a:avLst/>
              <a:gdLst>
                <a:gd name="connsiteX0" fmla="*/ 13948 w 461350"/>
                <a:gd name="connsiteY0" fmla="*/ 150945 h 428505"/>
                <a:gd name="connsiteX1" fmla="*/ 9873 w 461350"/>
                <a:gd name="connsiteY1" fmla="*/ 171831 h 428505"/>
                <a:gd name="connsiteX2" fmla="*/ 207207 w 461350"/>
                <a:gd name="connsiteY2" fmla="*/ 415458 h 428505"/>
                <a:gd name="connsiteX3" fmla="*/ 240001 w 461350"/>
                <a:gd name="connsiteY3" fmla="*/ 413294 h 428505"/>
                <a:gd name="connsiteX4" fmla="*/ 458158 w 461350"/>
                <a:gd name="connsiteY4" fmla="*/ 89433 h 428505"/>
                <a:gd name="connsiteX5" fmla="*/ 446314 w 461350"/>
                <a:gd name="connsiteY5" fmla="*/ 53392 h 428505"/>
                <a:gd name="connsiteX6" fmla="*/ 387222 w 461350"/>
                <a:gd name="connsiteY6" fmla="*/ 11938 h 428505"/>
                <a:gd name="connsiteX7" fmla="*/ 336472 w 461350"/>
                <a:gd name="connsiteY7" fmla="*/ 13402 h 428505"/>
                <a:gd name="connsiteX8" fmla="*/ 181545 w 461350"/>
                <a:gd name="connsiteY8" fmla="*/ 95100 h 428505"/>
                <a:gd name="connsiteX9" fmla="*/ 13948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13948" y="150945"/>
                  </a:moveTo>
                  <a:cubicBezTo>
                    <a:pt x="-10631" y="153301"/>
                    <a:pt x="3441" y="163871"/>
                    <a:pt x="9873" y="171831"/>
                  </a:cubicBezTo>
                  <a:cubicBezTo>
                    <a:pt x="50944" y="222708"/>
                    <a:pt x="184029" y="383938"/>
                    <a:pt x="207207" y="415458"/>
                  </a:cubicBezTo>
                  <a:cubicBezTo>
                    <a:pt x="221598" y="435007"/>
                    <a:pt x="228221" y="431187"/>
                    <a:pt x="240001" y="413294"/>
                  </a:cubicBezTo>
                  <a:cubicBezTo>
                    <a:pt x="307498" y="310646"/>
                    <a:pt x="453510" y="95164"/>
                    <a:pt x="458158" y="89433"/>
                  </a:cubicBezTo>
                  <a:cubicBezTo>
                    <a:pt x="463061" y="74596"/>
                    <a:pt x="464462" y="62943"/>
                    <a:pt x="446314" y="53392"/>
                  </a:cubicBezTo>
                  <a:cubicBezTo>
                    <a:pt x="425109" y="42248"/>
                    <a:pt x="405179" y="27793"/>
                    <a:pt x="387222" y="11938"/>
                  </a:cubicBezTo>
                  <a:cubicBezTo>
                    <a:pt x="368374" y="-4618"/>
                    <a:pt x="352900" y="-3790"/>
                    <a:pt x="336472" y="13402"/>
                  </a:cubicBezTo>
                  <a:cubicBezTo>
                    <a:pt x="293617" y="57212"/>
                    <a:pt x="236371" y="74469"/>
                    <a:pt x="181545" y="95100"/>
                  </a:cubicBezTo>
                  <a:cubicBezTo>
                    <a:pt x="126465" y="115795"/>
                    <a:pt x="69920" y="132478"/>
                    <a:pt x="13948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F2D2F3-8E9F-4341-B8A6-833D1F2B73CA}"/>
              </a:ext>
            </a:extLst>
          </p:cNvPr>
          <p:cNvSpPr txBox="1"/>
          <p:nvPr/>
        </p:nvSpPr>
        <p:spPr>
          <a:xfrm flipH="1">
            <a:off x="2035352" y="2373392"/>
            <a:ext cx="2050053" cy="1055608"/>
          </a:xfrm>
          <a:prstGeom prst="wedgeRoundRectCallout">
            <a:avLst>
              <a:gd name="adj1" fmla="val 36219"/>
              <a:gd name="adj2" fmla="val 73802"/>
              <a:gd name="adj3" fmla="val 16667"/>
            </a:avLst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5B3EE7-6754-4DA7-B6D0-FAF46A9BB93C}"/>
              </a:ext>
            </a:extLst>
          </p:cNvPr>
          <p:cNvGrpSpPr/>
          <p:nvPr/>
        </p:nvGrpSpPr>
        <p:grpSpPr>
          <a:xfrm>
            <a:off x="406707" y="4340715"/>
            <a:ext cx="2060332" cy="1359608"/>
            <a:chOff x="5154728" y="2161884"/>
            <a:chExt cx="2060332" cy="135960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D798453-72AF-487A-A84C-117436999ABA}"/>
                </a:ext>
              </a:extLst>
            </p:cNvPr>
            <p:cNvGrpSpPr/>
            <p:nvPr/>
          </p:nvGrpSpPr>
          <p:grpSpPr>
            <a:xfrm>
              <a:off x="5154728" y="2161884"/>
              <a:ext cx="2060332" cy="1359608"/>
              <a:chOff x="5187096" y="2307541"/>
              <a:chExt cx="2060332" cy="135960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481FFC-7398-4A36-9C00-0B4B03509BDF}"/>
                  </a:ext>
                </a:extLst>
              </p:cNvPr>
              <p:cNvSpPr txBox="1"/>
              <p:nvPr/>
            </p:nvSpPr>
            <p:spPr>
              <a:xfrm>
                <a:off x="5187096" y="2307541"/>
                <a:ext cx="206033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E95546-71CF-424C-952F-BBDDDFA631D3}"/>
                  </a:ext>
                </a:extLst>
              </p:cNvPr>
              <p:cNvSpPr txBox="1"/>
              <p:nvPr/>
            </p:nvSpPr>
            <p:spPr>
              <a:xfrm>
                <a:off x="5187097" y="3205484"/>
                <a:ext cx="206033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460152-371D-44BD-B1AE-9195D8BC40D4}"/>
                </a:ext>
              </a:extLst>
            </p:cNvPr>
            <p:cNvSpPr txBox="1"/>
            <p:nvPr/>
          </p:nvSpPr>
          <p:spPr>
            <a:xfrm>
              <a:off x="5471066" y="2441578"/>
              <a:ext cx="142765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4"/>
                  </a:solidFill>
                  <a:cs typeface="Arial" pitchFamily="34" charset="0"/>
                </a:rPr>
                <a:t>70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BC8C177-C27A-4710-ADF5-BE477CA74D18}"/>
              </a:ext>
            </a:extLst>
          </p:cNvPr>
          <p:cNvSpPr txBox="1"/>
          <p:nvPr/>
        </p:nvSpPr>
        <p:spPr>
          <a:xfrm>
            <a:off x="10119032" y="2211411"/>
            <a:ext cx="1244668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9F855D-B5A1-4651-8F90-B3F284546E26}"/>
              </a:ext>
            </a:extLst>
          </p:cNvPr>
          <p:cNvSpPr txBox="1"/>
          <p:nvPr/>
        </p:nvSpPr>
        <p:spPr>
          <a:xfrm>
            <a:off x="9212105" y="3502169"/>
            <a:ext cx="1244668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DB4DB-2F74-4920-BE13-37B7CBCE449F}"/>
              </a:ext>
            </a:extLst>
          </p:cNvPr>
          <p:cNvSpPr txBox="1"/>
          <p:nvPr/>
        </p:nvSpPr>
        <p:spPr>
          <a:xfrm>
            <a:off x="8305176" y="4252414"/>
            <a:ext cx="1244668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4D3C5-36F0-4FF1-A842-B54F910950DE}"/>
              </a:ext>
            </a:extLst>
          </p:cNvPr>
          <p:cNvSpPr txBox="1"/>
          <p:nvPr/>
        </p:nvSpPr>
        <p:spPr>
          <a:xfrm>
            <a:off x="7398247" y="4962199"/>
            <a:ext cx="1244668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A7C33-D982-485D-99D4-E91D08E7B005}"/>
              </a:ext>
            </a:extLst>
          </p:cNvPr>
          <p:cNvSpPr txBox="1"/>
          <p:nvPr/>
        </p:nvSpPr>
        <p:spPr>
          <a:xfrm>
            <a:off x="6491318" y="5269976"/>
            <a:ext cx="1244668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L 도형 93">
            <a:extLst>
              <a:ext uri="{FF2B5EF4-FFF2-40B4-BE49-F238E27FC236}">
                <a16:creationId xmlns:a16="http://schemas.microsoft.com/office/drawing/2014/main" id="{56B6B35D-99B6-442E-8F66-EFF4A32B9776}"/>
              </a:ext>
            </a:extLst>
          </p:cNvPr>
          <p:cNvSpPr/>
          <p:nvPr/>
        </p:nvSpPr>
        <p:spPr>
          <a:xfrm rot="13500000">
            <a:off x="2963400" y="4151820"/>
            <a:ext cx="200684" cy="203089"/>
          </a:xfrm>
          <a:prstGeom prst="corner">
            <a:avLst>
              <a:gd name="adj1" fmla="val 31481"/>
              <a:gd name="adj2" fmla="val 288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 도형 95">
            <a:extLst>
              <a:ext uri="{FF2B5EF4-FFF2-40B4-BE49-F238E27FC236}">
                <a16:creationId xmlns:a16="http://schemas.microsoft.com/office/drawing/2014/main" id="{0C138D56-1478-44D9-9524-9661E9F1CFAF}"/>
              </a:ext>
            </a:extLst>
          </p:cNvPr>
          <p:cNvSpPr/>
          <p:nvPr/>
        </p:nvSpPr>
        <p:spPr>
          <a:xfrm rot="13500000">
            <a:off x="2963400" y="4891785"/>
            <a:ext cx="200684" cy="203089"/>
          </a:xfrm>
          <a:prstGeom prst="corner">
            <a:avLst>
              <a:gd name="adj1" fmla="val 31481"/>
              <a:gd name="adj2" fmla="val 288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 도형 96">
            <a:extLst>
              <a:ext uri="{FF2B5EF4-FFF2-40B4-BE49-F238E27FC236}">
                <a16:creationId xmlns:a16="http://schemas.microsoft.com/office/drawing/2014/main" id="{51378F15-8532-4931-A058-085D480AE4C3}"/>
              </a:ext>
            </a:extLst>
          </p:cNvPr>
          <p:cNvSpPr/>
          <p:nvPr/>
        </p:nvSpPr>
        <p:spPr>
          <a:xfrm rot="13500000">
            <a:off x="2963400" y="5631749"/>
            <a:ext cx="200684" cy="203089"/>
          </a:xfrm>
          <a:prstGeom prst="corner">
            <a:avLst>
              <a:gd name="adj1" fmla="val 31481"/>
              <a:gd name="adj2" fmla="val 288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6E2F08-0A68-4101-BDFE-C2785137DA3C}"/>
              </a:ext>
            </a:extLst>
          </p:cNvPr>
          <p:cNvGrpSpPr/>
          <p:nvPr/>
        </p:nvGrpSpPr>
        <p:grpSpPr>
          <a:xfrm>
            <a:off x="3221709" y="4676653"/>
            <a:ext cx="2570549" cy="633352"/>
            <a:chOff x="8972814" y="4430498"/>
            <a:chExt cx="2570549" cy="6333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B506DF-8FEA-4B5F-B6F7-F05C6E450C67}"/>
                </a:ext>
              </a:extLst>
            </p:cNvPr>
            <p:cNvSpPr txBox="1"/>
            <p:nvPr/>
          </p:nvSpPr>
          <p:spPr>
            <a:xfrm>
              <a:off x="8972814" y="4430498"/>
              <a:ext cx="25705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 Text here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3E131E-3250-460E-BD48-6B9DAE37D9B7}"/>
                </a:ext>
              </a:extLst>
            </p:cNvPr>
            <p:cNvSpPr txBox="1"/>
            <p:nvPr/>
          </p:nvSpPr>
          <p:spPr>
            <a:xfrm>
              <a:off x="8972814" y="4648352"/>
              <a:ext cx="257054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 add text add text add text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 add text add text add text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B7E290-5BD3-41E0-8563-7D16251844FF}"/>
              </a:ext>
            </a:extLst>
          </p:cNvPr>
          <p:cNvGrpSpPr/>
          <p:nvPr/>
        </p:nvGrpSpPr>
        <p:grpSpPr>
          <a:xfrm>
            <a:off x="3236920" y="3936688"/>
            <a:ext cx="2570549" cy="633352"/>
            <a:chOff x="8972814" y="4430498"/>
            <a:chExt cx="2570549" cy="6333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F26E7E-8498-49B7-A99F-335C8E1A5CA7}"/>
                </a:ext>
              </a:extLst>
            </p:cNvPr>
            <p:cNvSpPr txBox="1"/>
            <p:nvPr/>
          </p:nvSpPr>
          <p:spPr>
            <a:xfrm>
              <a:off x="8972814" y="4430498"/>
              <a:ext cx="25705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 Text here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D2966C-1199-4C03-B90E-E421AD7134CB}"/>
                </a:ext>
              </a:extLst>
            </p:cNvPr>
            <p:cNvSpPr txBox="1"/>
            <p:nvPr/>
          </p:nvSpPr>
          <p:spPr>
            <a:xfrm>
              <a:off x="8972814" y="4648352"/>
              <a:ext cx="257054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 add text add text add text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 add text add text add text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ADBBD04-D9E2-46F5-968F-F943DBA7F3BE}"/>
              </a:ext>
            </a:extLst>
          </p:cNvPr>
          <p:cNvGrpSpPr/>
          <p:nvPr/>
        </p:nvGrpSpPr>
        <p:grpSpPr>
          <a:xfrm>
            <a:off x="3258208" y="5416617"/>
            <a:ext cx="2570549" cy="633352"/>
            <a:chOff x="8972814" y="4430498"/>
            <a:chExt cx="2570549" cy="63335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71BA57-192C-45A1-806D-1E98BB8650A9}"/>
                </a:ext>
              </a:extLst>
            </p:cNvPr>
            <p:cNvSpPr txBox="1"/>
            <p:nvPr/>
          </p:nvSpPr>
          <p:spPr>
            <a:xfrm>
              <a:off x="8972814" y="4430498"/>
              <a:ext cx="25705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 Text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EB3763-EB74-418C-85A2-FCF3A8C73DD7}"/>
                </a:ext>
              </a:extLst>
            </p:cNvPr>
            <p:cNvSpPr txBox="1"/>
            <p:nvPr/>
          </p:nvSpPr>
          <p:spPr>
            <a:xfrm>
              <a:off x="8972814" y="4648352"/>
              <a:ext cx="257054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 add text add text add text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 add text add text 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C17ACFD7-D468-4BC7-B617-B25DF4C629CD}"/>
              </a:ext>
            </a:extLst>
          </p:cNvPr>
          <p:cNvGrpSpPr/>
          <p:nvPr/>
        </p:nvGrpSpPr>
        <p:grpSpPr>
          <a:xfrm>
            <a:off x="7822880" y="1761533"/>
            <a:ext cx="3009243" cy="856491"/>
            <a:chOff x="-740680" y="1129566"/>
            <a:chExt cx="2475552" cy="856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3732D-1034-4F23-9786-50F12A77F250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0BBE6-6933-4D19-9717-042FB51CEE0B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429A3DB5-77D4-4A62-91B9-E15E0EFD246A}"/>
              </a:ext>
            </a:extLst>
          </p:cNvPr>
          <p:cNvGrpSpPr/>
          <p:nvPr/>
        </p:nvGrpSpPr>
        <p:grpSpPr>
          <a:xfrm>
            <a:off x="8296377" y="3496295"/>
            <a:ext cx="3009243" cy="856491"/>
            <a:chOff x="-740680" y="1129566"/>
            <a:chExt cx="2475552" cy="856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7126F4-3874-4295-92F2-17009B03BDE3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E400DC-4C7E-4E74-8C69-F0AA8148EC34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5DAC65DA-52E5-4282-9609-97B2FC861315}"/>
              </a:ext>
            </a:extLst>
          </p:cNvPr>
          <p:cNvGrpSpPr/>
          <p:nvPr/>
        </p:nvGrpSpPr>
        <p:grpSpPr>
          <a:xfrm>
            <a:off x="7822880" y="5231055"/>
            <a:ext cx="3009243" cy="856491"/>
            <a:chOff x="-740680" y="1129566"/>
            <a:chExt cx="2475552" cy="856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787F4-35FF-47A7-8097-C94C9D9BDF6A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3BB68-16D9-4825-AD2B-D3E7634A1FCF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2" name="Group 22">
            <a:extLst>
              <a:ext uri="{FF2B5EF4-FFF2-40B4-BE49-F238E27FC236}">
                <a16:creationId xmlns:a16="http://schemas.microsoft.com/office/drawing/2014/main" id="{4BD48273-6065-4634-93CF-951F54E4D3E5}"/>
              </a:ext>
            </a:extLst>
          </p:cNvPr>
          <p:cNvGrpSpPr/>
          <p:nvPr/>
        </p:nvGrpSpPr>
        <p:grpSpPr>
          <a:xfrm>
            <a:off x="1359879" y="1761533"/>
            <a:ext cx="3017469" cy="856491"/>
            <a:chOff x="-740680" y="1129566"/>
            <a:chExt cx="2475552" cy="8564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C13FE9-E20C-4E13-AA41-F530B5C1F9B1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ADE4D4-01C5-41C7-BD28-5C155D14CE82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0B6CC6CB-C3C6-44A2-BA4A-678012BC6DF8}"/>
              </a:ext>
            </a:extLst>
          </p:cNvPr>
          <p:cNvGrpSpPr/>
          <p:nvPr/>
        </p:nvGrpSpPr>
        <p:grpSpPr>
          <a:xfrm>
            <a:off x="879348" y="3496295"/>
            <a:ext cx="3017469" cy="856491"/>
            <a:chOff x="-740680" y="1129566"/>
            <a:chExt cx="2475552" cy="8564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0E8FD2-1324-499A-A41A-42EE5D5CACF9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2E8B3D-E926-4FE0-8824-496E3F934546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A0FADBE2-3541-4A55-84D7-29CF547F378C}"/>
              </a:ext>
            </a:extLst>
          </p:cNvPr>
          <p:cNvGrpSpPr/>
          <p:nvPr/>
        </p:nvGrpSpPr>
        <p:grpSpPr>
          <a:xfrm>
            <a:off x="1359879" y="5231055"/>
            <a:ext cx="3017469" cy="856491"/>
            <a:chOff x="-740680" y="1129566"/>
            <a:chExt cx="2475552" cy="8564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6180DD-5BCE-4488-80AA-BFCA9FCA5A3C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18BB5A-C9D8-4398-AEC2-0A4A4C372300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5">
            <a:extLst>
              <a:ext uri="{FF2B5EF4-FFF2-40B4-BE49-F238E27FC236}">
                <a16:creationId xmlns:a16="http://schemas.microsoft.com/office/drawing/2014/main" id="{B037E922-2F93-4689-B631-A1369DBE4B1F}"/>
              </a:ext>
            </a:extLst>
          </p:cNvPr>
          <p:cNvGrpSpPr/>
          <p:nvPr/>
        </p:nvGrpSpPr>
        <p:grpSpPr>
          <a:xfrm>
            <a:off x="4045863" y="2019620"/>
            <a:ext cx="4100277" cy="3792098"/>
            <a:chOff x="2725841" y="2107539"/>
            <a:chExt cx="3750942" cy="3469019"/>
          </a:xfrm>
        </p:grpSpPr>
        <p:sp>
          <p:nvSpPr>
            <p:cNvPr id="22" name="6-Point Star 6">
              <a:extLst>
                <a:ext uri="{FF2B5EF4-FFF2-40B4-BE49-F238E27FC236}">
                  <a16:creationId xmlns:a16="http://schemas.microsoft.com/office/drawing/2014/main" id="{65E8FC15-DD41-4F12-8F6A-290083BBC86E}"/>
                </a:ext>
              </a:extLst>
            </p:cNvPr>
            <p:cNvSpPr/>
            <p:nvPr/>
          </p:nvSpPr>
          <p:spPr>
            <a:xfrm rot="18000000">
              <a:off x="4136618" y="3314885"/>
              <a:ext cx="900000" cy="1080000"/>
            </a:xfrm>
            <a:prstGeom prst="star6">
              <a:avLst>
                <a:gd name="adj" fmla="val 28869"/>
                <a:gd name="h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Down Arrow Callout 7">
              <a:extLst>
                <a:ext uri="{FF2B5EF4-FFF2-40B4-BE49-F238E27FC236}">
                  <a16:creationId xmlns:a16="http://schemas.microsoft.com/office/drawing/2014/main" id="{CB6735DE-6D59-4B01-A439-4C7A75D4921D}"/>
                </a:ext>
              </a:extLst>
            </p:cNvPr>
            <p:cNvSpPr/>
            <p:nvPr/>
          </p:nvSpPr>
          <p:spPr>
            <a:xfrm rot="1800000">
              <a:off x="4615433" y="2119640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4" name="Down Arrow Callout 8">
              <a:extLst>
                <a:ext uri="{FF2B5EF4-FFF2-40B4-BE49-F238E27FC236}">
                  <a16:creationId xmlns:a16="http://schemas.microsoft.com/office/drawing/2014/main" id="{B19977E5-211A-4A6B-BC06-40D20D3B3495}"/>
                </a:ext>
              </a:extLst>
            </p:cNvPr>
            <p:cNvSpPr/>
            <p:nvPr/>
          </p:nvSpPr>
          <p:spPr>
            <a:xfrm rot="12600000">
              <a:off x="3411080" y="4191842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5" name="Down Arrow Callout 9">
              <a:extLst>
                <a:ext uri="{FF2B5EF4-FFF2-40B4-BE49-F238E27FC236}">
                  <a16:creationId xmlns:a16="http://schemas.microsoft.com/office/drawing/2014/main" id="{65F6C2D2-A063-4C1D-B897-3A1B0D8C2F89}"/>
                </a:ext>
              </a:extLst>
            </p:cNvPr>
            <p:cNvSpPr/>
            <p:nvPr/>
          </p:nvSpPr>
          <p:spPr>
            <a:xfrm rot="5400000">
              <a:off x="5204277" y="3168880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6" name="Down Arrow Callout 10">
              <a:extLst>
                <a:ext uri="{FF2B5EF4-FFF2-40B4-BE49-F238E27FC236}">
                  <a16:creationId xmlns:a16="http://schemas.microsoft.com/office/drawing/2014/main" id="{842200B2-F676-4614-AD29-E4085BFCC168}"/>
                </a:ext>
              </a:extLst>
            </p:cNvPr>
            <p:cNvSpPr/>
            <p:nvPr/>
          </p:nvSpPr>
          <p:spPr>
            <a:xfrm rot="9000000">
              <a:off x="4624426" y="4197124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7" name="Down Arrow Callout 11">
              <a:extLst>
                <a:ext uri="{FF2B5EF4-FFF2-40B4-BE49-F238E27FC236}">
                  <a16:creationId xmlns:a16="http://schemas.microsoft.com/office/drawing/2014/main" id="{DDDA9B03-FAB3-4A06-8CD4-1B49CF5800C3}"/>
                </a:ext>
              </a:extLst>
            </p:cNvPr>
            <p:cNvSpPr/>
            <p:nvPr/>
          </p:nvSpPr>
          <p:spPr>
            <a:xfrm rot="19800000">
              <a:off x="3412619" y="2107539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8" name="Down Arrow Callout 12">
              <a:extLst>
                <a:ext uri="{FF2B5EF4-FFF2-40B4-BE49-F238E27FC236}">
                  <a16:creationId xmlns:a16="http://schemas.microsoft.com/office/drawing/2014/main" id="{7CB5E311-52FB-4F9F-BF1D-BCDF4A45E099}"/>
                </a:ext>
              </a:extLst>
            </p:cNvPr>
            <p:cNvSpPr/>
            <p:nvPr/>
          </p:nvSpPr>
          <p:spPr>
            <a:xfrm rot="16200000">
              <a:off x="2832769" y="3135784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19C1FA29-B2C1-4E84-AF9B-1D26C720C375}"/>
              </a:ext>
            </a:extLst>
          </p:cNvPr>
          <p:cNvGrpSpPr/>
          <p:nvPr/>
        </p:nvGrpSpPr>
        <p:grpSpPr>
          <a:xfrm rot="1800000">
            <a:off x="6266575" y="2197935"/>
            <a:ext cx="1259869" cy="736397"/>
            <a:chOff x="3577846" y="1922410"/>
            <a:chExt cx="1461888" cy="673658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E38544-2B4A-4206-83CF-8394B26BA3B5}"/>
                </a:ext>
              </a:extLst>
            </p:cNvPr>
            <p:cNvSpPr txBox="1"/>
            <p:nvPr/>
          </p:nvSpPr>
          <p:spPr>
            <a:xfrm>
              <a:off x="3582785" y="1922410"/>
              <a:ext cx="1456949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AC64B4-259D-4042-9A03-0E5154545BA8}"/>
                </a:ext>
              </a:extLst>
            </p:cNvPr>
            <p:cNvSpPr txBox="1"/>
            <p:nvPr/>
          </p:nvSpPr>
          <p:spPr>
            <a:xfrm>
              <a:off x="3577846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5">
            <a:extLst>
              <a:ext uri="{FF2B5EF4-FFF2-40B4-BE49-F238E27FC236}">
                <a16:creationId xmlns:a16="http://schemas.microsoft.com/office/drawing/2014/main" id="{BDA033F7-1A78-4E86-A0F9-FF1FCC519FA1}"/>
              </a:ext>
            </a:extLst>
          </p:cNvPr>
          <p:cNvGrpSpPr/>
          <p:nvPr/>
        </p:nvGrpSpPr>
        <p:grpSpPr>
          <a:xfrm rot="5400000">
            <a:off x="7029430" y="3555487"/>
            <a:ext cx="1259865" cy="736397"/>
            <a:chOff x="3577848" y="1922410"/>
            <a:chExt cx="1461884" cy="673658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C3CFE8-A211-4E30-A430-1E1D486980B8}"/>
                </a:ext>
              </a:extLst>
            </p:cNvPr>
            <p:cNvSpPr txBox="1"/>
            <p:nvPr/>
          </p:nvSpPr>
          <p:spPr>
            <a:xfrm>
              <a:off x="3582784" y="1922410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BAAD08-C46C-419C-8968-B00C58B23A53}"/>
                </a:ext>
              </a:extLst>
            </p:cNvPr>
            <p:cNvSpPr txBox="1"/>
            <p:nvPr/>
          </p:nvSpPr>
          <p:spPr>
            <a:xfrm>
              <a:off x="3577848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FC79AEEF-2165-471E-8325-7105636F4864}"/>
              </a:ext>
            </a:extLst>
          </p:cNvPr>
          <p:cNvGrpSpPr/>
          <p:nvPr/>
        </p:nvGrpSpPr>
        <p:grpSpPr>
          <a:xfrm rot="9000000">
            <a:off x="6254989" y="4909992"/>
            <a:ext cx="1259868" cy="736393"/>
            <a:chOff x="3577847" y="1922411"/>
            <a:chExt cx="1461887" cy="67365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18C720-8C69-4596-BB60-D00566A10E27}"/>
                </a:ext>
              </a:extLst>
            </p:cNvPr>
            <p:cNvSpPr txBox="1"/>
            <p:nvPr/>
          </p:nvSpPr>
          <p:spPr>
            <a:xfrm>
              <a:off x="3582786" y="1922411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559E39-73DE-48F2-A22C-EF86973C3C1A}"/>
                </a:ext>
              </a:extLst>
            </p:cNvPr>
            <p:cNvSpPr txBox="1"/>
            <p:nvPr/>
          </p:nvSpPr>
          <p:spPr>
            <a:xfrm>
              <a:off x="3577847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1">
            <a:extLst>
              <a:ext uri="{FF2B5EF4-FFF2-40B4-BE49-F238E27FC236}">
                <a16:creationId xmlns:a16="http://schemas.microsoft.com/office/drawing/2014/main" id="{248CEFCD-9960-4273-94C1-F21DAF383D48}"/>
              </a:ext>
            </a:extLst>
          </p:cNvPr>
          <p:cNvGrpSpPr/>
          <p:nvPr/>
        </p:nvGrpSpPr>
        <p:grpSpPr>
          <a:xfrm rot="12600000">
            <a:off x="4688362" y="4929907"/>
            <a:ext cx="1259868" cy="736395"/>
            <a:chOff x="3577846" y="1922409"/>
            <a:chExt cx="1461886" cy="673656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109921-EA83-41F3-9756-E24195EBD972}"/>
                </a:ext>
              </a:extLst>
            </p:cNvPr>
            <p:cNvSpPr txBox="1"/>
            <p:nvPr/>
          </p:nvSpPr>
          <p:spPr>
            <a:xfrm>
              <a:off x="3582784" y="1922409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6001F1-51F9-49BF-8FD1-B95F602A6273}"/>
                </a:ext>
              </a:extLst>
            </p:cNvPr>
            <p:cNvSpPr txBox="1"/>
            <p:nvPr/>
          </p:nvSpPr>
          <p:spPr>
            <a:xfrm>
              <a:off x="3577846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4">
            <a:extLst>
              <a:ext uri="{FF2B5EF4-FFF2-40B4-BE49-F238E27FC236}">
                <a16:creationId xmlns:a16="http://schemas.microsoft.com/office/drawing/2014/main" id="{27D3569B-E19F-4343-9D7A-CA2CA8A97692}"/>
              </a:ext>
            </a:extLst>
          </p:cNvPr>
          <p:cNvGrpSpPr/>
          <p:nvPr/>
        </p:nvGrpSpPr>
        <p:grpSpPr>
          <a:xfrm rot="16200000">
            <a:off x="3907294" y="3522252"/>
            <a:ext cx="1259868" cy="736398"/>
            <a:chOff x="3577844" y="1922410"/>
            <a:chExt cx="1461887" cy="673659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FFE913-0626-44DE-A539-9BBDF0233D6D}"/>
                </a:ext>
              </a:extLst>
            </p:cNvPr>
            <p:cNvSpPr txBox="1"/>
            <p:nvPr/>
          </p:nvSpPr>
          <p:spPr>
            <a:xfrm>
              <a:off x="3582782" y="1922410"/>
              <a:ext cx="1456949" cy="2534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1155E1-A675-4302-9196-51FBB9E3D3CD}"/>
                </a:ext>
              </a:extLst>
            </p:cNvPr>
            <p:cNvSpPr txBox="1"/>
            <p:nvPr/>
          </p:nvSpPr>
          <p:spPr>
            <a:xfrm>
              <a:off x="3577844" y="2173736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7">
            <a:extLst>
              <a:ext uri="{FF2B5EF4-FFF2-40B4-BE49-F238E27FC236}">
                <a16:creationId xmlns:a16="http://schemas.microsoft.com/office/drawing/2014/main" id="{E601649F-85D5-4AAF-B2E5-7782187CD675}"/>
              </a:ext>
            </a:extLst>
          </p:cNvPr>
          <p:cNvGrpSpPr/>
          <p:nvPr/>
        </p:nvGrpSpPr>
        <p:grpSpPr>
          <a:xfrm rot="19800000">
            <a:off x="4685178" y="2166450"/>
            <a:ext cx="1259867" cy="736394"/>
            <a:chOff x="3577845" y="1922412"/>
            <a:chExt cx="1461886" cy="673655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EED2CD-0DAE-4B5C-A254-A72267E88920}"/>
                </a:ext>
              </a:extLst>
            </p:cNvPr>
            <p:cNvSpPr txBox="1"/>
            <p:nvPr/>
          </p:nvSpPr>
          <p:spPr>
            <a:xfrm>
              <a:off x="3582783" y="1922412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1DF879-E7FF-45E5-A082-07ED4B50E39F}"/>
                </a:ext>
              </a:extLst>
            </p:cNvPr>
            <p:cNvSpPr txBox="1"/>
            <p:nvPr/>
          </p:nvSpPr>
          <p:spPr>
            <a:xfrm>
              <a:off x="3577845" y="2173735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Oval 21">
            <a:extLst>
              <a:ext uri="{FF2B5EF4-FFF2-40B4-BE49-F238E27FC236}">
                <a16:creationId xmlns:a16="http://schemas.microsoft.com/office/drawing/2014/main" id="{4E5AE10C-78EF-42D3-9F46-DD642616CA03}"/>
              </a:ext>
            </a:extLst>
          </p:cNvPr>
          <p:cNvSpPr>
            <a:spLocks noChangeAspect="1"/>
          </p:cNvSpPr>
          <p:nvPr/>
        </p:nvSpPr>
        <p:spPr>
          <a:xfrm>
            <a:off x="5905382" y="37464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C28281-F0DD-450A-A4BE-CAC4B6ED3B43}"/>
              </a:ext>
            </a:extLst>
          </p:cNvPr>
          <p:cNvSpPr/>
          <p:nvPr/>
        </p:nvSpPr>
        <p:spPr>
          <a:xfrm>
            <a:off x="6962845" y="1025797"/>
            <a:ext cx="4743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88740-89F3-44F3-8E7E-6D23028BC1C1}"/>
              </a:ext>
            </a:extLst>
          </p:cNvPr>
          <p:cNvSpPr txBox="1"/>
          <p:nvPr/>
        </p:nvSpPr>
        <p:spPr>
          <a:xfrm>
            <a:off x="8979205" y="5775752"/>
            <a:ext cx="272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직사각형 2">
            <a:extLst>
              <a:ext uri="{FF2B5EF4-FFF2-40B4-BE49-F238E27FC236}">
                <a16:creationId xmlns:a16="http://schemas.microsoft.com/office/drawing/2014/main" id="{D86B75A8-A1C6-4FF4-BCD4-B9037B54F681}"/>
              </a:ext>
            </a:extLst>
          </p:cNvPr>
          <p:cNvSpPr/>
          <p:nvPr/>
        </p:nvSpPr>
        <p:spPr>
          <a:xfrm>
            <a:off x="603115" y="1222632"/>
            <a:ext cx="4506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8C056-DBFF-441F-B976-F08A0C21C6AD}"/>
              </a:ext>
            </a:extLst>
          </p:cNvPr>
          <p:cNvSpPr txBox="1"/>
          <p:nvPr/>
        </p:nvSpPr>
        <p:spPr>
          <a:xfrm>
            <a:off x="1441920" y="3556082"/>
            <a:ext cx="4326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5E512F1-F18E-479B-8E78-49AB7FC7992F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C2E82ACF-227B-4726-BFBE-3E41FB6BC842}"/>
              </a:ext>
            </a:extLst>
          </p:cNvPr>
          <p:cNvSpPr/>
          <p:nvPr/>
        </p:nvSpPr>
        <p:spPr>
          <a:xfrm rot="10800000">
            <a:off x="1005590" y="4215340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L-Shape 2">
            <a:extLst>
              <a:ext uri="{FF2B5EF4-FFF2-40B4-BE49-F238E27FC236}">
                <a16:creationId xmlns:a16="http://schemas.microsoft.com/office/drawing/2014/main" id="{CEB1DC84-9079-483A-8925-5378D87C4D76}"/>
              </a:ext>
            </a:extLst>
          </p:cNvPr>
          <p:cNvSpPr/>
          <p:nvPr/>
        </p:nvSpPr>
        <p:spPr>
          <a:xfrm rot="10800000">
            <a:off x="3691192" y="3415007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L-Shape 2">
            <a:extLst>
              <a:ext uri="{FF2B5EF4-FFF2-40B4-BE49-F238E27FC236}">
                <a16:creationId xmlns:a16="http://schemas.microsoft.com/office/drawing/2014/main" id="{16BB79C3-8E3A-4B49-9BE2-0DEB714D15F3}"/>
              </a:ext>
            </a:extLst>
          </p:cNvPr>
          <p:cNvSpPr/>
          <p:nvPr/>
        </p:nvSpPr>
        <p:spPr>
          <a:xfrm rot="10800000">
            <a:off x="6376794" y="2614674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L-Shape 2">
            <a:extLst>
              <a:ext uri="{FF2B5EF4-FFF2-40B4-BE49-F238E27FC236}">
                <a16:creationId xmlns:a16="http://schemas.microsoft.com/office/drawing/2014/main" id="{6FBA285B-6C79-42FC-8AF3-5EADFE1153BE}"/>
              </a:ext>
            </a:extLst>
          </p:cNvPr>
          <p:cNvSpPr/>
          <p:nvPr/>
        </p:nvSpPr>
        <p:spPr>
          <a:xfrm rot="10800000">
            <a:off x="9062396" y="1814341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240F8-4157-4090-AC1E-EDE9095DF558}"/>
              </a:ext>
            </a:extLst>
          </p:cNvPr>
          <p:cNvSpPr txBox="1"/>
          <p:nvPr/>
        </p:nvSpPr>
        <p:spPr>
          <a:xfrm rot="18900000">
            <a:off x="967767" y="5157185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5C542-D587-466D-B6D1-A158C0451407}"/>
              </a:ext>
            </a:extLst>
          </p:cNvPr>
          <p:cNvSpPr txBox="1"/>
          <p:nvPr/>
        </p:nvSpPr>
        <p:spPr>
          <a:xfrm rot="18900000">
            <a:off x="3659700" y="4347090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3ADF5-8360-4027-8248-D292E38E99C4}"/>
              </a:ext>
            </a:extLst>
          </p:cNvPr>
          <p:cNvSpPr txBox="1"/>
          <p:nvPr/>
        </p:nvSpPr>
        <p:spPr>
          <a:xfrm rot="18900000">
            <a:off x="6351633" y="3536996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86E2D-6F31-4FD0-9979-2C3974349ECD}"/>
              </a:ext>
            </a:extLst>
          </p:cNvPr>
          <p:cNvSpPr txBox="1"/>
          <p:nvPr/>
        </p:nvSpPr>
        <p:spPr>
          <a:xfrm rot="18900000">
            <a:off x="9043565" y="2726902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75B05F36-41E8-49A3-BCC0-16BE2E6CD34E}"/>
              </a:ext>
            </a:extLst>
          </p:cNvPr>
          <p:cNvGrpSpPr/>
          <p:nvPr/>
        </p:nvGrpSpPr>
        <p:grpSpPr>
          <a:xfrm>
            <a:off x="909123" y="2554244"/>
            <a:ext cx="2076421" cy="1436955"/>
            <a:chOff x="1005509" y="2068468"/>
            <a:chExt cx="1982315" cy="14369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6DE0B3-0471-404B-851D-5016013497E5}"/>
                </a:ext>
              </a:extLst>
            </p:cNvPr>
            <p:cNvSpPr txBox="1"/>
            <p:nvPr/>
          </p:nvSpPr>
          <p:spPr>
            <a:xfrm>
              <a:off x="1005509" y="2068468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9F191-DDD2-4A09-B83E-F254F4B82E3C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">
            <a:extLst>
              <a:ext uri="{FF2B5EF4-FFF2-40B4-BE49-F238E27FC236}">
                <a16:creationId xmlns:a16="http://schemas.microsoft.com/office/drawing/2014/main" id="{28B4CF6A-7C86-4D26-868D-7506A7B1E931}"/>
              </a:ext>
            </a:extLst>
          </p:cNvPr>
          <p:cNvGrpSpPr/>
          <p:nvPr/>
        </p:nvGrpSpPr>
        <p:grpSpPr>
          <a:xfrm>
            <a:off x="3673250" y="1757959"/>
            <a:ext cx="2076421" cy="1436955"/>
            <a:chOff x="2961536" y="1662708"/>
            <a:chExt cx="1982315" cy="14369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EEB3BC-8586-4C2B-A68E-6B533B92A1CF}"/>
                </a:ext>
              </a:extLst>
            </p:cNvPr>
            <p:cNvSpPr txBox="1"/>
            <p:nvPr/>
          </p:nvSpPr>
          <p:spPr>
            <a:xfrm>
              <a:off x="2961536" y="1662708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AD0639-64A4-4E70-8109-C21BB2366205}"/>
                </a:ext>
              </a:extLst>
            </p:cNvPr>
            <p:cNvSpPr txBox="1"/>
            <p:nvPr/>
          </p:nvSpPr>
          <p:spPr>
            <a:xfrm>
              <a:off x="2961537" y="1899334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D46F96AA-A807-4F30-85C3-5F97D83AAEC5}"/>
              </a:ext>
            </a:extLst>
          </p:cNvPr>
          <p:cNvGrpSpPr/>
          <p:nvPr/>
        </p:nvGrpSpPr>
        <p:grpSpPr>
          <a:xfrm>
            <a:off x="6437377" y="4647959"/>
            <a:ext cx="2076421" cy="1436955"/>
            <a:chOff x="4860032" y="4800357"/>
            <a:chExt cx="1982315" cy="14369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23E204-0D1D-4C02-ACCA-0B342F19329E}"/>
                </a:ext>
              </a:extLst>
            </p:cNvPr>
            <p:cNvSpPr txBox="1"/>
            <p:nvPr/>
          </p:nvSpPr>
          <p:spPr>
            <a:xfrm>
              <a:off x="4860032" y="4800357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AC8345-2CE5-4A0F-BFE5-ED61035D26AC}"/>
                </a:ext>
              </a:extLst>
            </p:cNvPr>
            <p:cNvSpPr txBox="1"/>
            <p:nvPr/>
          </p:nvSpPr>
          <p:spPr>
            <a:xfrm>
              <a:off x="4860033" y="5036983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FA33150B-2699-4CCE-8CEC-23BCFAF64EE6}"/>
              </a:ext>
            </a:extLst>
          </p:cNvPr>
          <p:cNvGrpSpPr/>
          <p:nvPr/>
        </p:nvGrpSpPr>
        <p:grpSpPr>
          <a:xfrm>
            <a:off x="9201503" y="4004075"/>
            <a:ext cx="2076421" cy="1436955"/>
            <a:chOff x="6816059" y="4394597"/>
            <a:chExt cx="1982315" cy="14369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41D963-1A9B-4010-8D03-CEC3DEAE3734}"/>
                </a:ext>
              </a:extLst>
            </p:cNvPr>
            <p:cNvSpPr txBox="1"/>
            <p:nvPr/>
          </p:nvSpPr>
          <p:spPr>
            <a:xfrm>
              <a:off x="6816059" y="4394597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AD8F3C-06FA-4748-BC8E-0162326B32AC}"/>
                </a:ext>
              </a:extLst>
            </p:cNvPr>
            <p:cNvSpPr txBox="1"/>
            <p:nvPr/>
          </p:nvSpPr>
          <p:spPr>
            <a:xfrm>
              <a:off x="6816060" y="4631223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986E9DCF-F307-40BC-AA51-99F57DD45208}"/>
              </a:ext>
            </a:extLst>
          </p:cNvPr>
          <p:cNvSpPr/>
          <p:nvPr/>
        </p:nvSpPr>
        <p:spPr>
          <a:xfrm>
            <a:off x="2365074" y="4384826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99AD424-8030-40CA-8FC0-F2232210F6DB}"/>
              </a:ext>
            </a:extLst>
          </p:cNvPr>
          <p:cNvSpPr/>
          <p:nvPr/>
        </p:nvSpPr>
        <p:spPr>
          <a:xfrm>
            <a:off x="5085530" y="3544510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44476667-42C2-424B-9521-ACAFB0B1936A}"/>
              </a:ext>
            </a:extLst>
          </p:cNvPr>
          <p:cNvSpPr/>
          <p:nvPr/>
        </p:nvSpPr>
        <p:spPr>
          <a:xfrm>
            <a:off x="10484699" y="193043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6D9AC8FD-4893-47B3-982F-D0454335E806}"/>
              </a:ext>
            </a:extLst>
          </p:cNvPr>
          <p:cNvSpPr/>
          <p:nvPr/>
        </p:nvSpPr>
        <p:spPr>
          <a:xfrm>
            <a:off x="7761573" y="27546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5EC25BC9-E9F1-477F-8585-929102B8667B}"/>
              </a:ext>
            </a:extLst>
          </p:cNvPr>
          <p:cNvGrpSpPr/>
          <p:nvPr/>
        </p:nvGrpSpPr>
        <p:grpSpPr>
          <a:xfrm>
            <a:off x="6537837" y="1769486"/>
            <a:ext cx="4727985" cy="716720"/>
            <a:chOff x="2869689" y="2021817"/>
            <a:chExt cx="3672407" cy="716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A52F87-1875-4DD4-A7D5-AE69E61F6B5A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FAA1A0-3678-42BD-B932-8F99ADC94E8F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E1EE3151-4B7C-4D1D-B2E3-8737A1D85BC1}"/>
              </a:ext>
            </a:extLst>
          </p:cNvPr>
          <p:cNvGrpSpPr/>
          <p:nvPr/>
        </p:nvGrpSpPr>
        <p:grpSpPr>
          <a:xfrm>
            <a:off x="905610" y="2489246"/>
            <a:ext cx="4696482" cy="716720"/>
            <a:chOff x="2869689" y="2021817"/>
            <a:chExt cx="3672407" cy="7167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8798A3-56F2-4ECD-8254-0F26DAE70A4B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992CD1-E749-401C-8831-E0383B74DD61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1">
            <a:extLst>
              <a:ext uri="{FF2B5EF4-FFF2-40B4-BE49-F238E27FC236}">
                <a16:creationId xmlns:a16="http://schemas.microsoft.com/office/drawing/2014/main" id="{6DD0A7EC-4955-49C9-8D55-A41810E0BE16}"/>
              </a:ext>
            </a:extLst>
          </p:cNvPr>
          <p:cNvGrpSpPr/>
          <p:nvPr/>
        </p:nvGrpSpPr>
        <p:grpSpPr>
          <a:xfrm>
            <a:off x="905610" y="3928766"/>
            <a:ext cx="4696482" cy="716720"/>
            <a:chOff x="2869689" y="2021817"/>
            <a:chExt cx="3672407" cy="7167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FC2480-DEAB-4A68-9E1C-986BCAEF8B7A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CB35B-F7A8-42F5-97BF-A0EBA07E787C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D38D37BD-48B4-4414-A4E4-0F54455A3F0E}"/>
              </a:ext>
            </a:extLst>
          </p:cNvPr>
          <p:cNvGrpSpPr/>
          <p:nvPr/>
        </p:nvGrpSpPr>
        <p:grpSpPr>
          <a:xfrm>
            <a:off x="905610" y="5368285"/>
            <a:ext cx="4696482" cy="716720"/>
            <a:chOff x="2869689" y="2021817"/>
            <a:chExt cx="3672407" cy="716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42810F-F9F1-4B2F-AB23-C5C18E691852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D70BF4-087B-404C-AFB7-AC7ECDD172EC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7">
            <a:extLst>
              <a:ext uri="{FF2B5EF4-FFF2-40B4-BE49-F238E27FC236}">
                <a16:creationId xmlns:a16="http://schemas.microsoft.com/office/drawing/2014/main" id="{60E9AD92-B391-44ED-BC03-3A510A481207}"/>
              </a:ext>
            </a:extLst>
          </p:cNvPr>
          <p:cNvGrpSpPr/>
          <p:nvPr/>
        </p:nvGrpSpPr>
        <p:grpSpPr>
          <a:xfrm>
            <a:off x="6534962" y="3209006"/>
            <a:ext cx="4727985" cy="716720"/>
            <a:chOff x="2869689" y="2021817"/>
            <a:chExt cx="3672407" cy="7167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D793B4-B7E1-44AD-9D1B-7B72C1BDA32B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D5EF37-C7B9-4735-AF62-532AED15E21F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0">
            <a:extLst>
              <a:ext uri="{FF2B5EF4-FFF2-40B4-BE49-F238E27FC236}">
                <a16:creationId xmlns:a16="http://schemas.microsoft.com/office/drawing/2014/main" id="{2FB66079-5934-45B7-A939-4AE0FB124FD6}"/>
              </a:ext>
            </a:extLst>
          </p:cNvPr>
          <p:cNvGrpSpPr/>
          <p:nvPr/>
        </p:nvGrpSpPr>
        <p:grpSpPr>
          <a:xfrm>
            <a:off x="6534962" y="4648526"/>
            <a:ext cx="4727985" cy="716720"/>
            <a:chOff x="2869689" y="2021817"/>
            <a:chExt cx="3672407" cy="7167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3D5705-25FA-4EB9-97AA-B1EE1D9BB0FA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A7FF1C-E0D4-41A8-9D50-457E57468B42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3">
            <a:extLst>
              <a:ext uri="{FF2B5EF4-FFF2-40B4-BE49-F238E27FC236}">
                <a16:creationId xmlns:a16="http://schemas.microsoft.com/office/drawing/2014/main" id="{B461E9AC-F7A2-431B-ABF2-05E48208587E}"/>
              </a:ext>
            </a:extLst>
          </p:cNvPr>
          <p:cNvGrpSpPr/>
          <p:nvPr/>
        </p:nvGrpSpPr>
        <p:grpSpPr>
          <a:xfrm>
            <a:off x="5741378" y="1790374"/>
            <a:ext cx="651891" cy="651890"/>
            <a:chOff x="5580109" y="1852963"/>
            <a:chExt cx="1152128" cy="1152128"/>
          </a:xfrm>
        </p:grpSpPr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54D82AE2-8D47-40AE-9B7C-A42EEE2709B6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23" name="Text Placeholder 12">
              <a:extLst>
                <a:ext uri="{FF2B5EF4-FFF2-40B4-BE49-F238E27FC236}">
                  <a16:creationId xmlns:a16="http://schemas.microsoft.com/office/drawing/2014/main" id="{584D5940-95D5-4F45-8C10-BBA581EE142D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24" name="Group 26">
            <a:extLst>
              <a:ext uri="{FF2B5EF4-FFF2-40B4-BE49-F238E27FC236}">
                <a16:creationId xmlns:a16="http://schemas.microsoft.com/office/drawing/2014/main" id="{8F46BAEE-56B3-4A9D-9CCB-DFC86A4479FC}"/>
              </a:ext>
            </a:extLst>
          </p:cNvPr>
          <p:cNvGrpSpPr/>
          <p:nvPr/>
        </p:nvGrpSpPr>
        <p:grpSpPr>
          <a:xfrm>
            <a:off x="5741378" y="2540022"/>
            <a:ext cx="651891" cy="651890"/>
            <a:chOff x="5580109" y="1852963"/>
            <a:chExt cx="1152128" cy="1152128"/>
          </a:xfrm>
          <a:solidFill>
            <a:schemeClr val="bg1">
              <a:lumMod val="75000"/>
            </a:schemeClr>
          </a:solidFill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E7B85227-EC67-478C-B89A-8EE5562A45B9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50008C71-EDAA-4C46-88EC-5D38CB0ECCF6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27" name="Group 29">
            <a:extLst>
              <a:ext uri="{FF2B5EF4-FFF2-40B4-BE49-F238E27FC236}">
                <a16:creationId xmlns:a16="http://schemas.microsoft.com/office/drawing/2014/main" id="{AC817047-14E2-48C2-8F82-3FBFB22CB92D}"/>
              </a:ext>
            </a:extLst>
          </p:cNvPr>
          <p:cNvGrpSpPr/>
          <p:nvPr/>
        </p:nvGrpSpPr>
        <p:grpSpPr>
          <a:xfrm>
            <a:off x="5741378" y="3254504"/>
            <a:ext cx="651891" cy="651890"/>
            <a:chOff x="5580109" y="1852963"/>
            <a:chExt cx="1152128" cy="1152128"/>
          </a:xfrm>
        </p:grpSpPr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A9A52825-9191-44D9-B899-A71BEA83FB02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29" name="Text Placeholder 12">
              <a:extLst>
                <a:ext uri="{FF2B5EF4-FFF2-40B4-BE49-F238E27FC236}">
                  <a16:creationId xmlns:a16="http://schemas.microsoft.com/office/drawing/2014/main" id="{81BFAD9B-964F-4706-95EA-2D493E51286E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</p:grpSp>
      <p:grpSp>
        <p:nvGrpSpPr>
          <p:cNvPr id="30" name="Group 32">
            <a:extLst>
              <a:ext uri="{FF2B5EF4-FFF2-40B4-BE49-F238E27FC236}">
                <a16:creationId xmlns:a16="http://schemas.microsoft.com/office/drawing/2014/main" id="{224836A6-F22E-41C5-A690-3D1D257EFF9C}"/>
              </a:ext>
            </a:extLst>
          </p:cNvPr>
          <p:cNvGrpSpPr/>
          <p:nvPr/>
        </p:nvGrpSpPr>
        <p:grpSpPr>
          <a:xfrm>
            <a:off x="5741378" y="3968986"/>
            <a:ext cx="651891" cy="651890"/>
            <a:chOff x="5580109" y="1852963"/>
            <a:chExt cx="1152128" cy="1152128"/>
          </a:xfrm>
          <a:solidFill>
            <a:schemeClr val="bg1">
              <a:lumMod val="75000"/>
            </a:schemeClr>
          </a:solidFill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841A6E2B-9BD0-4611-BEF8-2C587409578F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 Placeholder 12">
              <a:extLst>
                <a:ext uri="{FF2B5EF4-FFF2-40B4-BE49-F238E27FC236}">
                  <a16:creationId xmlns:a16="http://schemas.microsoft.com/office/drawing/2014/main" id="{A0B4FF2E-D593-44CD-890E-849EED0915E7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</a:p>
          </p:txBody>
        </p:sp>
      </p:grpSp>
      <p:grpSp>
        <p:nvGrpSpPr>
          <p:cNvPr id="33" name="Group 35">
            <a:extLst>
              <a:ext uri="{FF2B5EF4-FFF2-40B4-BE49-F238E27FC236}">
                <a16:creationId xmlns:a16="http://schemas.microsoft.com/office/drawing/2014/main" id="{3787A6E9-B337-49A5-8EAD-4210CA7B7C7A}"/>
              </a:ext>
            </a:extLst>
          </p:cNvPr>
          <p:cNvGrpSpPr/>
          <p:nvPr/>
        </p:nvGrpSpPr>
        <p:grpSpPr>
          <a:xfrm>
            <a:off x="5741378" y="4683468"/>
            <a:ext cx="651891" cy="651890"/>
            <a:chOff x="5580109" y="1852963"/>
            <a:chExt cx="1152128" cy="1152128"/>
          </a:xfrm>
        </p:grpSpPr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CC55B29B-77AC-4940-B699-A66345E81298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35" name="Text Placeholder 12">
              <a:extLst>
                <a:ext uri="{FF2B5EF4-FFF2-40B4-BE49-F238E27FC236}">
                  <a16:creationId xmlns:a16="http://schemas.microsoft.com/office/drawing/2014/main" id="{1C4F5784-C4A5-452B-B35F-370B9906EFFC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</a:p>
          </p:txBody>
        </p:sp>
      </p:grpSp>
      <p:grpSp>
        <p:nvGrpSpPr>
          <p:cNvPr id="36" name="Group 38">
            <a:extLst>
              <a:ext uri="{FF2B5EF4-FFF2-40B4-BE49-F238E27FC236}">
                <a16:creationId xmlns:a16="http://schemas.microsoft.com/office/drawing/2014/main" id="{4C877ADB-E307-4406-81B4-738C18F7E9B5}"/>
              </a:ext>
            </a:extLst>
          </p:cNvPr>
          <p:cNvGrpSpPr/>
          <p:nvPr/>
        </p:nvGrpSpPr>
        <p:grpSpPr>
          <a:xfrm>
            <a:off x="5741378" y="5397948"/>
            <a:ext cx="651891" cy="651890"/>
            <a:chOff x="5580109" y="1852963"/>
            <a:chExt cx="1152128" cy="1152128"/>
          </a:xfrm>
          <a:solidFill>
            <a:schemeClr val="bg1">
              <a:lumMod val="75000"/>
            </a:schemeClr>
          </a:solidFill>
        </p:grpSpPr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78A9ACB7-4EB1-4739-9283-EF988C9DE9EC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 Placeholder 12">
              <a:extLst>
                <a:ext uri="{FF2B5EF4-FFF2-40B4-BE49-F238E27FC236}">
                  <a16:creationId xmlns:a16="http://schemas.microsoft.com/office/drawing/2014/main" id="{F4F7EDD6-0659-4EFD-9AB5-56CD7F1E47E1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A88EE9-8653-4DF8-884B-61CBE551FDCE}"/>
              </a:ext>
            </a:extLst>
          </p:cNvPr>
          <p:cNvSpPr txBox="1"/>
          <p:nvPr/>
        </p:nvSpPr>
        <p:spPr>
          <a:xfrm>
            <a:off x="8359101" y="5860125"/>
            <a:ext cx="310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A9BFC-7E4D-45D9-AD2C-A03E32C05C80}"/>
              </a:ext>
            </a:extLst>
          </p:cNvPr>
          <p:cNvSpPr txBox="1"/>
          <p:nvPr/>
        </p:nvSpPr>
        <p:spPr>
          <a:xfrm>
            <a:off x="7100119" y="4418658"/>
            <a:ext cx="436866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29E66D2-9C79-4408-BC97-33BE46FFB02D}"/>
              </a:ext>
            </a:extLst>
          </p:cNvPr>
          <p:cNvGrpSpPr/>
          <p:nvPr/>
        </p:nvGrpSpPr>
        <p:grpSpPr>
          <a:xfrm>
            <a:off x="591023" y="405781"/>
            <a:ext cx="4233526" cy="1337280"/>
            <a:chOff x="4651035" y="1881101"/>
            <a:chExt cx="4233526" cy="15696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59E1E7-E897-4439-893E-D328FC372224}"/>
                </a:ext>
              </a:extLst>
            </p:cNvPr>
            <p:cNvSpPr txBox="1"/>
            <p:nvPr/>
          </p:nvSpPr>
          <p:spPr>
            <a:xfrm>
              <a:off x="5526261" y="2001612"/>
              <a:ext cx="33583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WESOME</a:t>
              </a:r>
              <a:endPara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00601E-B017-496D-8E3D-59EEE69379B2}"/>
                </a:ext>
              </a:extLst>
            </p:cNvPr>
            <p:cNvSpPr txBox="1"/>
            <p:nvPr/>
          </p:nvSpPr>
          <p:spPr>
            <a:xfrm>
              <a:off x="5526261" y="2720888"/>
              <a:ext cx="33583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AED85E-AD44-4A3B-A189-7981872B5F1C}"/>
                </a:ext>
              </a:extLst>
            </p:cNvPr>
            <p:cNvSpPr txBox="1"/>
            <p:nvPr/>
          </p:nvSpPr>
          <p:spPr>
            <a:xfrm>
              <a:off x="4651035" y="1881101"/>
              <a:ext cx="1021196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B41BEA-4972-43F8-9848-3D281EE182F6}"/>
              </a:ext>
            </a:extLst>
          </p:cNvPr>
          <p:cNvSpPr txBox="1">
            <a:spLocks/>
          </p:cNvSpPr>
          <p:nvPr/>
        </p:nvSpPr>
        <p:spPr>
          <a:xfrm>
            <a:off x="597876" y="631574"/>
            <a:ext cx="3732386" cy="150128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Worldmap Infographic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37BA59C-73D5-4C6B-A5DF-37C4DB271AFA}"/>
              </a:ext>
            </a:extLst>
          </p:cNvPr>
          <p:cNvSpPr txBox="1">
            <a:spLocks/>
          </p:cNvSpPr>
          <p:nvPr/>
        </p:nvSpPr>
        <p:spPr>
          <a:xfrm>
            <a:off x="597876" y="2166939"/>
            <a:ext cx="3322796" cy="2634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edit subtitle style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9333C2A1-D245-4E7A-94A7-55D62E87C2B5}"/>
              </a:ext>
            </a:extLst>
          </p:cNvPr>
          <p:cNvGrpSpPr/>
          <p:nvPr/>
        </p:nvGrpSpPr>
        <p:grpSpPr>
          <a:xfrm>
            <a:off x="686912" y="4020660"/>
            <a:ext cx="6341538" cy="951278"/>
            <a:chOff x="803640" y="3362835"/>
            <a:chExt cx="2059657" cy="9512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5EC97-43A5-4667-B195-2B685F9598F8}"/>
                </a:ext>
              </a:extLst>
            </p:cNvPr>
            <p:cNvSpPr txBox="1"/>
            <p:nvPr/>
          </p:nvSpPr>
          <p:spPr>
            <a:xfrm>
              <a:off x="803640" y="366778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2621A9-7F47-4FFA-B9AA-8D67E9C9E69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8" name="Chart 3">
            <a:extLst>
              <a:ext uri="{FF2B5EF4-FFF2-40B4-BE49-F238E27FC236}">
                <a16:creationId xmlns:a16="http://schemas.microsoft.com/office/drawing/2014/main" id="{DFB5B3C6-B3F0-4A89-938C-6F9DF9C80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501005"/>
              </p:ext>
            </p:extLst>
          </p:nvPr>
        </p:nvGraphicFramePr>
        <p:xfrm>
          <a:off x="686912" y="4912662"/>
          <a:ext cx="6224186" cy="13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3A4BDA-5C61-4A64-891D-36754B03A3A3}"/>
              </a:ext>
            </a:extLst>
          </p:cNvPr>
          <p:cNvSpPr txBox="1"/>
          <p:nvPr/>
        </p:nvSpPr>
        <p:spPr>
          <a:xfrm>
            <a:off x="5721457" y="5071832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D7E4C-D0B7-4D07-8E05-564A753C2372}"/>
              </a:ext>
            </a:extLst>
          </p:cNvPr>
          <p:cNvSpPr txBox="1"/>
          <p:nvPr/>
        </p:nvSpPr>
        <p:spPr>
          <a:xfrm>
            <a:off x="3319735" y="5419214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11FC5-10B8-4B14-8452-699DAFCD5D9B}"/>
              </a:ext>
            </a:extLst>
          </p:cNvPr>
          <p:cNvSpPr txBox="1"/>
          <p:nvPr/>
        </p:nvSpPr>
        <p:spPr>
          <a:xfrm>
            <a:off x="4570014" y="5783170"/>
            <a:ext cx="7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3FB68FAB-DF26-4C8C-86E8-6DF8D3D698B3}"/>
              </a:ext>
            </a:extLst>
          </p:cNvPr>
          <p:cNvSpPr>
            <a:spLocks noEditPoints="1"/>
          </p:cNvSpPr>
          <p:nvPr/>
        </p:nvSpPr>
        <p:spPr bwMode="auto">
          <a:xfrm>
            <a:off x="7070705" y="393082"/>
            <a:ext cx="4237433" cy="6071835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rapezoid 3">
            <a:extLst>
              <a:ext uri="{FF2B5EF4-FFF2-40B4-BE49-F238E27FC236}">
                <a16:creationId xmlns:a16="http://schemas.microsoft.com/office/drawing/2014/main" id="{A7655981-8379-47FB-A3EA-E2D2504E8B56}"/>
              </a:ext>
            </a:extLst>
          </p:cNvPr>
          <p:cNvSpPr>
            <a:spLocks noChangeAspect="1"/>
          </p:cNvSpPr>
          <p:nvPr/>
        </p:nvSpPr>
        <p:spPr>
          <a:xfrm>
            <a:off x="7785246" y="1491190"/>
            <a:ext cx="591045" cy="1034957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rapezoid 3">
            <a:extLst>
              <a:ext uri="{FF2B5EF4-FFF2-40B4-BE49-F238E27FC236}">
                <a16:creationId xmlns:a16="http://schemas.microsoft.com/office/drawing/2014/main" id="{6B79337E-0046-4F87-A9A7-6607BB499602}"/>
              </a:ext>
            </a:extLst>
          </p:cNvPr>
          <p:cNvSpPr>
            <a:spLocks noChangeAspect="1"/>
          </p:cNvSpPr>
          <p:nvPr/>
        </p:nvSpPr>
        <p:spPr>
          <a:xfrm>
            <a:off x="9018168" y="2526147"/>
            <a:ext cx="342505" cy="599748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rapezoid 3">
            <a:extLst>
              <a:ext uri="{FF2B5EF4-FFF2-40B4-BE49-F238E27FC236}">
                <a16:creationId xmlns:a16="http://schemas.microsoft.com/office/drawing/2014/main" id="{FEBA30EA-C222-4927-B9B9-1CA3C68AFEB8}"/>
              </a:ext>
            </a:extLst>
          </p:cNvPr>
          <p:cNvSpPr>
            <a:spLocks noChangeAspect="1"/>
          </p:cNvSpPr>
          <p:nvPr/>
        </p:nvSpPr>
        <p:spPr>
          <a:xfrm>
            <a:off x="8815032" y="4020660"/>
            <a:ext cx="493607" cy="864337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3F5E1C3-5924-4D2E-9E88-F1F697931209}"/>
              </a:ext>
            </a:extLst>
          </p:cNvPr>
          <p:cNvGrpSpPr/>
          <p:nvPr/>
        </p:nvGrpSpPr>
        <p:grpSpPr>
          <a:xfrm>
            <a:off x="4250251" y="2690008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4">
              <a:extLst>
                <a:ext uri="{FF2B5EF4-FFF2-40B4-BE49-F238E27FC236}">
                  <a16:creationId xmlns:a16="http://schemas.microsoft.com/office/drawing/2014/main" id="{D023462B-C6C0-48E5-BD98-7B857B476709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5">
              <a:extLst>
                <a:ext uri="{FF2B5EF4-FFF2-40B4-BE49-F238E27FC236}">
                  <a16:creationId xmlns:a16="http://schemas.microsoft.com/office/drawing/2014/main" id="{B64A1EAC-5672-490C-B205-FC412E96241C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6">
              <a:extLst>
                <a:ext uri="{FF2B5EF4-FFF2-40B4-BE49-F238E27FC236}">
                  <a16:creationId xmlns:a16="http://schemas.microsoft.com/office/drawing/2014/main" id="{AF7C7436-22D2-49FA-8A96-328C0412F0E1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7">
              <a:extLst>
                <a:ext uri="{FF2B5EF4-FFF2-40B4-BE49-F238E27FC236}">
                  <a16:creationId xmlns:a16="http://schemas.microsoft.com/office/drawing/2014/main" id="{94394BAC-F1F7-4AFD-A090-4A344C5ECF2A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8">
              <a:extLst>
                <a:ext uri="{FF2B5EF4-FFF2-40B4-BE49-F238E27FC236}">
                  <a16:creationId xmlns:a16="http://schemas.microsoft.com/office/drawing/2014/main" id="{FB1F2A7D-B7AD-4D01-B7CC-B3B13DC1ED1E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9">
              <a:extLst>
                <a:ext uri="{FF2B5EF4-FFF2-40B4-BE49-F238E27FC236}">
                  <a16:creationId xmlns:a16="http://schemas.microsoft.com/office/drawing/2014/main" id="{39B5C9B5-7E1D-495E-85CF-81633446F55C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0E0FC13-FD3F-4193-A19D-B94B48706678}"/>
              </a:ext>
            </a:extLst>
          </p:cNvPr>
          <p:cNvGrpSpPr/>
          <p:nvPr/>
        </p:nvGrpSpPr>
        <p:grpSpPr>
          <a:xfrm>
            <a:off x="2168094" y="1739739"/>
            <a:ext cx="3228748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0C1B6E-80F8-42AF-B9EB-0E0C62B83EED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C78FC2-B25A-4C28-ACF5-0073AC60103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C32A1AB3-C672-405B-A013-4468619BF8D1}"/>
              </a:ext>
            </a:extLst>
          </p:cNvPr>
          <p:cNvGrpSpPr/>
          <p:nvPr/>
        </p:nvGrpSpPr>
        <p:grpSpPr>
          <a:xfrm>
            <a:off x="770122" y="3512123"/>
            <a:ext cx="3228748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52BB6D-F9A9-4384-95BB-14FC2C872B8D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E842B-097D-40EB-8E5B-36E07996E9A2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6C763FD-C71B-41EF-96B5-45DF4061A1B0}"/>
              </a:ext>
            </a:extLst>
          </p:cNvPr>
          <p:cNvGrpSpPr/>
          <p:nvPr/>
        </p:nvGrpSpPr>
        <p:grpSpPr>
          <a:xfrm>
            <a:off x="2168094" y="5229317"/>
            <a:ext cx="3228748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3ECBF4-93E9-49DB-827F-003F0FBA772E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E7C987-238F-4FB8-8CFD-B9FF308FFCA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02948585-FE2B-44EF-9288-47D2CEB2D7A1}"/>
              </a:ext>
            </a:extLst>
          </p:cNvPr>
          <p:cNvGrpSpPr/>
          <p:nvPr/>
        </p:nvGrpSpPr>
        <p:grpSpPr>
          <a:xfrm>
            <a:off x="6812797" y="1739739"/>
            <a:ext cx="3228748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7BE802-5EA2-404A-8DCE-EBC48870ED04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EFE0BD-D1A9-44A6-8E54-65590905A90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2" name="Group 28">
            <a:extLst>
              <a:ext uri="{FF2B5EF4-FFF2-40B4-BE49-F238E27FC236}">
                <a16:creationId xmlns:a16="http://schemas.microsoft.com/office/drawing/2014/main" id="{C41A6ED0-59F3-4984-8757-3F8FD877A90C}"/>
              </a:ext>
            </a:extLst>
          </p:cNvPr>
          <p:cNvGrpSpPr/>
          <p:nvPr/>
        </p:nvGrpSpPr>
        <p:grpSpPr>
          <a:xfrm>
            <a:off x="8221258" y="3512123"/>
            <a:ext cx="3228748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C40AB7-2D6C-4931-A049-EF800711F492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7DEE10-E01B-4953-A2B3-C59650822641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6083BCEB-FD77-4126-B87C-CD6473C24D38}"/>
              </a:ext>
            </a:extLst>
          </p:cNvPr>
          <p:cNvGrpSpPr/>
          <p:nvPr/>
        </p:nvGrpSpPr>
        <p:grpSpPr>
          <a:xfrm>
            <a:off x="6795158" y="5229317"/>
            <a:ext cx="3228748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94C857-61A2-4AE8-A5B4-327E1DDF4435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DC61D4-E0FE-474E-B5E4-ACE3D173C7A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F90F5BB2-0C9F-417E-8C9F-E5F214A1317A}"/>
              </a:ext>
            </a:extLst>
          </p:cNvPr>
          <p:cNvSpPr/>
          <p:nvPr/>
        </p:nvSpPr>
        <p:spPr>
          <a:xfrm>
            <a:off x="5302338" y="313200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33437FD1-06B7-4018-916F-994CF193B569}"/>
              </a:ext>
            </a:extLst>
          </p:cNvPr>
          <p:cNvSpPr/>
          <p:nvPr/>
        </p:nvSpPr>
        <p:spPr>
          <a:xfrm>
            <a:off x="6559633" y="306888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AFBDCB6A-5829-4344-BF3B-3BBD0BEE07FC}"/>
              </a:ext>
            </a:extLst>
          </p:cNvPr>
          <p:cNvSpPr/>
          <p:nvPr/>
        </p:nvSpPr>
        <p:spPr>
          <a:xfrm>
            <a:off x="4665137" y="377234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61904FD6-AA5C-4CE6-A49D-4D928C3D53A1}"/>
              </a:ext>
            </a:extLst>
          </p:cNvPr>
          <p:cNvSpPr/>
          <p:nvPr/>
        </p:nvSpPr>
        <p:spPr>
          <a:xfrm>
            <a:off x="6554205" y="446000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A7604D9C-B3E3-4BD2-BCC7-0D3AF55665E4}"/>
              </a:ext>
            </a:extLst>
          </p:cNvPr>
          <p:cNvSpPr/>
          <p:nvPr/>
        </p:nvSpPr>
        <p:spPr>
          <a:xfrm>
            <a:off x="5293099" y="4486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CA4DE121-A55E-4025-A776-554F40201062}"/>
              </a:ext>
            </a:extLst>
          </p:cNvPr>
          <p:cNvSpPr/>
          <p:nvPr/>
        </p:nvSpPr>
        <p:spPr>
          <a:xfrm>
            <a:off x="7228402" y="37706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24506AC8-0D2F-4927-90A7-889EEF1918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D8C759-85FC-4EA1-B980-A433B5B38662}"/>
              </a:ext>
            </a:extLst>
          </p:cNvPr>
          <p:cNvSpPr/>
          <p:nvPr/>
        </p:nvSpPr>
        <p:spPr>
          <a:xfrm>
            <a:off x="1" y="4067175"/>
            <a:ext cx="6346478" cy="2790825"/>
          </a:xfrm>
          <a:custGeom>
            <a:avLst/>
            <a:gdLst>
              <a:gd name="connsiteX0" fmla="*/ 0 w 5667375"/>
              <a:gd name="connsiteY0" fmla="*/ 0 h 2771775"/>
              <a:gd name="connsiteX1" fmla="*/ 5667375 w 5667375"/>
              <a:gd name="connsiteY1" fmla="*/ 0 h 2771775"/>
              <a:gd name="connsiteX2" fmla="*/ 5667375 w 5667375"/>
              <a:gd name="connsiteY2" fmla="*/ 2771775 h 2771775"/>
              <a:gd name="connsiteX3" fmla="*/ 0 w 5667375"/>
              <a:gd name="connsiteY3" fmla="*/ 2771775 h 2771775"/>
              <a:gd name="connsiteX4" fmla="*/ 0 w 5667375"/>
              <a:gd name="connsiteY4" fmla="*/ 0 h 2771775"/>
              <a:gd name="connsiteX0" fmla="*/ 0 w 6819900"/>
              <a:gd name="connsiteY0" fmla="*/ 9525 h 2781300"/>
              <a:gd name="connsiteX1" fmla="*/ 6819900 w 6819900"/>
              <a:gd name="connsiteY1" fmla="*/ 0 h 2781300"/>
              <a:gd name="connsiteX2" fmla="*/ 5667375 w 6819900"/>
              <a:gd name="connsiteY2" fmla="*/ 2781300 h 2781300"/>
              <a:gd name="connsiteX3" fmla="*/ 0 w 6819900"/>
              <a:gd name="connsiteY3" fmla="*/ 2781300 h 2781300"/>
              <a:gd name="connsiteX4" fmla="*/ 0 w 6819900"/>
              <a:gd name="connsiteY4" fmla="*/ 9525 h 2781300"/>
              <a:gd name="connsiteX0" fmla="*/ 0 w 6858000"/>
              <a:gd name="connsiteY0" fmla="*/ 19050 h 2790825"/>
              <a:gd name="connsiteX1" fmla="*/ 6858000 w 6858000"/>
              <a:gd name="connsiteY1" fmla="*/ 0 h 2790825"/>
              <a:gd name="connsiteX2" fmla="*/ 5667375 w 6858000"/>
              <a:gd name="connsiteY2" fmla="*/ 2790825 h 2790825"/>
              <a:gd name="connsiteX3" fmla="*/ 0 w 6858000"/>
              <a:gd name="connsiteY3" fmla="*/ 2790825 h 2790825"/>
              <a:gd name="connsiteX4" fmla="*/ 0 w 6858000"/>
              <a:gd name="connsiteY4" fmla="*/ 19050 h 279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2790825">
                <a:moveTo>
                  <a:pt x="0" y="19050"/>
                </a:moveTo>
                <a:lnTo>
                  <a:pt x="6858000" y="0"/>
                </a:lnTo>
                <a:lnTo>
                  <a:pt x="5667375" y="2790825"/>
                </a:lnTo>
                <a:lnTo>
                  <a:pt x="0" y="2790825"/>
                </a:lnTo>
                <a:lnTo>
                  <a:pt x="0" y="19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819A0-14DA-4268-9128-0E6DA823C382}"/>
              </a:ext>
            </a:extLst>
          </p:cNvPr>
          <p:cNvSpPr txBox="1"/>
          <p:nvPr/>
        </p:nvSpPr>
        <p:spPr>
          <a:xfrm>
            <a:off x="780139" y="4718943"/>
            <a:ext cx="47729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702DD-F686-4167-94DA-AB7DC3182083}"/>
              </a:ext>
            </a:extLst>
          </p:cNvPr>
          <p:cNvSpPr txBox="1"/>
          <p:nvPr/>
        </p:nvSpPr>
        <p:spPr>
          <a:xfrm>
            <a:off x="551542" y="949343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E9C50-242B-42F0-A939-F44AED0CD55B}"/>
              </a:ext>
            </a:extLst>
          </p:cNvPr>
          <p:cNvSpPr txBox="1"/>
          <p:nvPr/>
        </p:nvSpPr>
        <p:spPr>
          <a:xfrm>
            <a:off x="551542" y="610660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B472B-B90B-40BE-8E9E-1F3F09896F4F}"/>
              </a:ext>
            </a:extLst>
          </p:cNvPr>
          <p:cNvSpPr txBox="1"/>
          <p:nvPr/>
        </p:nvSpPr>
        <p:spPr>
          <a:xfrm>
            <a:off x="551542" y="1472692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B5CFC57-94FB-4AFF-AA95-2E7B4EAA9AB4}"/>
              </a:ext>
            </a:extLst>
          </p:cNvPr>
          <p:cNvGrpSpPr/>
          <p:nvPr/>
        </p:nvGrpSpPr>
        <p:grpSpPr>
          <a:xfrm>
            <a:off x="626011" y="2313681"/>
            <a:ext cx="5870709" cy="301848"/>
            <a:chOff x="608426" y="2823854"/>
            <a:chExt cx="5870709" cy="301848"/>
          </a:xfrm>
        </p:grpSpPr>
        <p:sp>
          <p:nvSpPr>
            <p:cNvPr id="8" name="Text Placeholder 27">
              <a:extLst>
                <a:ext uri="{FF2B5EF4-FFF2-40B4-BE49-F238E27FC236}">
                  <a16:creationId xmlns:a16="http://schemas.microsoft.com/office/drawing/2014/main" id="{99512407-1D84-4CFF-8EA2-18A4661AFE2A}"/>
                </a:ext>
              </a:extLst>
            </p:cNvPr>
            <p:cNvSpPr txBox="1">
              <a:spLocks/>
            </p:cNvSpPr>
            <p:nvPr/>
          </p:nvSpPr>
          <p:spPr>
            <a:xfrm>
              <a:off x="608426" y="2823854"/>
              <a:ext cx="992586" cy="301848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txBody>
            <a:bodyPr lIns="91440" tIns="91440" anchor="ctr"/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3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cs typeface="Arial" pitchFamily="34" charset="0"/>
                </a:rPr>
                <a:t>MODERN</a:t>
              </a:r>
              <a:endParaRPr lang="en-US" altLang="ko-KR" sz="1400" b="0" dirty="0"/>
            </a:p>
          </p:txBody>
        </p:sp>
        <p:sp>
          <p:nvSpPr>
            <p:cNvPr id="9" name="Text Placeholder 27">
              <a:extLst>
                <a:ext uri="{FF2B5EF4-FFF2-40B4-BE49-F238E27FC236}">
                  <a16:creationId xmlns:a16="http://schemas.microsoft.com/office/drawing/2014/main" id="{30A6C2E0-BC2B-44B4-A8C7-8141A3F70E13}"/>
                </a:ext>
              </a:extLst>
            </p:cNvPr>
            <p:cNvSpPr txBox="1">
              <a:spLocks/>
            </p:cNvSpPr>
            <p:nvPr/>
          </p:nvSpPr>
          <p:spPr>
            <a:xfrm>
              <a:off x="1717360" y="2823854"/>
              <a:ext cx="1411686" cy="301848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 lIns="91440" tIns="91440" anchor="ctr"/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3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cs typeface="Arial" pitchFamily="34" charset="0"/>
                </a:rPr>
                <a:t>POWERPOINT</a:t>
              </a:r>
              <a:endParaRPr lang="en-US" altLang="ko-KR" sz="1400" b="0" dirty="0"/>
            </a:p>
          </p:txBody>
        </p:sp>
        <p:sp>
          <p:nvSpPr>
            <p:cNvPr id="10" name="Text Placeholder 27">
              <a:extLst>
                <a:ext uri="{FF2B5EF4-FFF2-40B4-BE49-F238E27FC236}">
                  <a16:creationId xmlns:a16="http://schemas.microsoft.com/office/drawing/2014/main" id="{4F8FD4CA-B9D7-4E8D-9037-A8745B000975}"/>
                </a:ext>
              </a:extLst>
            </p:cNvPr>
            <p:cNvSpPr txBox="1">
              <a:spLocks/>
            </p:cNvSpPr>
            <p:nvPr/>
          </p:nvSpPr>
          <p:spPr>
            <a:xfrm>
              <a:off x="3245394" y="2823854"/>
              <a:ext cx="1597269" cy="301848"/>
            </a:xfrm>
            <a:prstGeom prst="rect">
              <a:avLst/>
            </a:prstGeom>
            <a:solidFill>
              <a:schemeClr val="accent3"/>
            </a:solidFill>
            <a:ln w="28575">
              <a:noFill/>
            </a:ln>
          </p:spPr>
          <p:txBody>
            <a:bodyPr lIns="91440" tIns="91440" anchor="ctr"/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3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cs typeface="Arial" pitchFamily="34" charset="0"/>
                </a:rPr>
                <a:t>PRESENTATION</a:t>
              </a:r>
              <a:endParaRPr lang="en-US" altLang="ko-KR" sz="1400" b="0" dirty="0"/>
            </a:p>
          </p:txBody>
        </p:sp>
        <p:sp>
          <p:nvSpPr>
            <p:cNvPr id="11" name="Text Placeholder 27">
              <a:extLst>
                <a:ext uri="{FF2B5EF4-FFF2-40B4-BE49-F238E27FC236}">
                  <a16:creationId xmlns:a16="http://schemas.microsoft.com/office/drawing/2014/main" id="{E170C4B3-BBE6-48AF-8FCB-8836173F6C74}"/>
                </a:ext>
              </a:extLst>
            </p:cNvPr>
            <p:cNvSpPr txBox="1">
              <a:spLocks/>
            </p:cNvSpPr>
            <p:nvPr/>
          </p:nvSpPr>
          <p:spPr>
            <a:xfrm>
              <a:off x="4959011" y="2823854"/>
              <a:ext cx="1520124" cy="301848"/>
            </a:xfrm>
            <a:prstGeom prst="rect">
              <a:avLst/>
            </a:prstGeom>
            <a:solidFill>
              <a:schemeClr val="accent4"/>
            </a:solidFill>
            <a:ln w="28575">
              <a:noFill/>
            </a:ln>
          </p:spPr>
          <p:txBody>
            <a:bodyPr lIns="91440" tIns="91440" anchor="ctr"/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3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0" dirty="0"/>
                <a:t>INFOGRAPHIC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96E1AD5-66B9-4183-A4B9-2344B5A8C6C1}"/>
              </a:ext>
            </a:extLst>
          </p:cNvPr>
          <p:cNvSpPr txBox="1"/>
          <p:nvPr/>
        </p:nvSpPr>
        <p:spPr>
          <a:xfrm>
            <a:off x="517265" y="2810187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83B35-7797-4EA3-999A-413106CF5A02}"/>
              </a:ext>
            </a:extLst>
          </p:cNvPr>
          <p:cNvSpPr txBox="1"/>
          <p:nvPr/>
        </p:nvSpPr>
        <p:spPr>
          <a:xfrm>
            <a:off x="8984111" y="5560724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03AF4AA8-FAEF-4035-9B47-F25CF0AF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50188"/>
              </p:ext>
            </p:extLst>
          </p:nvPr>
        </p:nvGraphicFramePr>
        <p:xfrm>
          <a:off x="914399" y="1811385"/>
          <a:ext cx="10354488" cy="4256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963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Parallelogram 15">
            <a:extLst>
              <a:ext uri="{FF2B5EF4-FFF2-40B4-BE49-F238E27FC236}">
                <a16:creationId xmlns:a16="http://schemas.microsoft.com/office/drawing/2014/main" id="{C4D1ED3D-2AEF-432B-AF71-E973E4ED14CC}"/>
              </a:ext>
            </a:extLst>
          </p:cNvPr>
          <p:cNvSpPr/>
          <p:nvPr/>
        </p:nvSpPr>
        <p:spPr>
          <a:xfrm flipH="1">
            <a:off x="7208815" y="2043497"/>
            <a:ext cx="420627" cy="42062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19E2ECF4-1CF6-4CAF-B5B8-C1BFC7DA91E7}"/>
              </a:ext>
            </a:extLst>
          </p:cNvPr>
          <p:cNvSpPr/>
          <p:nvPr/>
        </p:nvSpPr>
        <p:spPr>
          <a:xfrm>
            <a:off x="4661396" y="2014129"/>
            <a:ext cx="303909" cy="40218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C0A5A207-C0AB-410E-B58B-00E5203F19C2}"/>
              </a:ext>
            </a:extLst>
          </p:cNvPr>
          <p:cNvSpPr/>
          <p:nvPr/>
        </p:nvSpPr>
        <p:spPr>
          <a:xfrm>
            <a:off x="2004162" y="2014129"/>
            <a:ext cx="413723" cy="42062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38976A6-4B2E-4000-BE44-6AC2DB051ADF}"/>
              </a:ext>
            </a:extLst>
          </p:cNvPr>
          <p:cNvSpPr/>
          <p:nvPr/>
        </p:nvSpPr>
        <p:spPr>
          <a:xfrm>
            <a:off x="9773303" y="2021200"/>
            <a:ext cx="414537" cy="38804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 30">
            <a:extLst>
              <a:ext uri="{FF2B5EF4-FFF2-40B4-BE49-F238E27FC236}">
                <a16:creationId xmlns:a16="http://schemas.microsoft.com/office/drawing/2014/main" id="{1941EA61-B779-4EF7-85A4-6FDD7D9CF1A2}"/>
              </a:ext>
            </a:extLst>
          </p:cNvPr>
          <p:cNvSpPr/>
          <p:nvPr/>
        </p:nvSpPr>
        <p:spPr>
          <a:xfrm flipH="1">
            <a:off x="6797745" y="2400472"/>
            <a:ext cx="385363" cy="386316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Rectangle 50">
            <a:extLst>
              <a:ext uri="{FF2B5EF4-FFF2-40B4-BE49-F238E27FC236}">
                <a16:creationId xmlns:a16="http://schemas.microsoft.com/office/drawing/2014/main" id="{C660E8D6-5BA5-4C74-9101-FEA0DDE39024}"/>
              </a:ext>
            </a:extLst>
          </p:cNvPr>
          <p:cNvSpPr/>
          <p:nvPr/>
        </p:nvSpPr>
        <p:spPr>
          <a:xfrm flipH="1">
            <a:off x="6048179" y="3176813"/>
            <a:ext cx="1079210" cy="1059814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ight">
              <a:rot lat="600000" lon="3000000" rev="0"/>
            </a:camera>
            <a:lightRig rig="balanced" dir="t"/>
          </a:scene3d>
          <a:sp3d extrusionH="1079500" prstMaterial="matte">
            <a:bevelT w="0" h="0"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D4CC8C98-8AA2-43CE-8A06-B4F0353B9027}"/>
              </a:ext>
            </a:extLst>
          </p:cNvPr>
          <p:cNvSpPr/>
          <p:nvPr/>
        </p:nvSpPr>
        <p:spPr>
          <a:xfrm flipH="1">
            <a:off x="4262763" y="3176813"/>
            <a:ext cx="1079210" cy="1059814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perspectiveRight">
              <a:rot lat="600000" lon="3000000" rev="0"/>
            </a:camera>
            <a:lightRig rig="balanced" dir="t"/>
          </a:scene3d>
          <a:sp3d extrusionH="1079500" prstMaterial="matte">
            <a:bevelT w="0" h="0"/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ED634C-DB53-4FA2-95FA-35DD47F003FE}"/>
              </a:ext>
            </a:extLst>
          </p:cNvPr>
          <p:cNvSpPr/>
          <p:nvPr/>
        </p:nvSpPr>
        <p:spPr>
          <a:xfrm flipH="1">
            <a:off x="9619012" y="3176813"/>
            <a:ext cx="1079210" cy="1059814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perspectiveRight">
              <a:rot lat="600000" lon="3000000" rev="0"/>
            </a:camera>
            <a:lightRig rig="balanced" dir="t"/>
          </a:scene3d>
          <a:sp3d extrusionH="1079500" prstMaterial="matte">
            <a:bevelT w="0" h="0"/>
            <a:extrusionClr>
              <a:schemeClr val="accent6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F80E38A3-E74B-414A-9186-3F4838882DFF}"/>
              </a:ext>
            </a:extLst>
          </p:cNvPr>
          <p:cNvSpPr/>
          <p:nvPr/>
        </p:nvSpPr>
        <p:spPr>
          <a:xfrm flipH="1">
            <a:off x="2477347" y="3176813"/>
            <a:ext cx="1079210" cy="1059814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perspectiveRight">
              <a:rot lat="600000" lon="3000000" rev="0"/>
            </a:camera>
            <a:lightRig rig="balanced" dir="t"/>
          </a:scene3d>
          <a:sp3d extrusionH="1079500" prstMaterial="matte">
            <a:bevelT w="0" h="0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B758164B-6F48-460E-A2CA-5DC8A1F59BA4}"/>
              </a:ext>
            </a:extLst>
          </p:cNvPr>
          <p:cNvSpPr/>
          <p:nvPr/>
        </p:nvSpPr>
        <p:spPr>
          <a:xfrm flipH="1">
            <a:off x="7833595" y="3176813"/>
            <a:ext cx="1079210" cy="1059814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perspectiveRight">
              <a:rot lat="600000" lon="3000000" rev="0"/>
            </a:camera>
            <a:lightRig rig="balanced" dir="t"/>
          </a:scene3d>
          <a:sp3d extrusionH="1079500" prstMaterial="matte">
            <a:bevelT w="0" h="0"/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51E45A40-2F1A-4124-AB4D-D0F7A6C3702D}"/>
              </a:ext>
            </a:extLst>
          </p:cNvPr>
          <p:cNvSpPr/>
          <p:nvPr/>
        </p:nvSpPr>
        <p:spPr>
          <a:xfrm flipH="1">
            <a:off x="691931" y="3176813"/>
            <a:ext cx="1079210" cy="1059814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perspectiveRight">
              <a:rot lat="600000" lon="3000000" rev="0"/>
            </a:camera>
            <a:lightRig rig="balanced" dir="t"/>
          </a:scene3d>
          <a:sp3d extrusionH="1079500" prstMaterial="matte">
            <a:bevelT w="0" h="0"/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34A91AA-AC9C-4CB6-B1A9-E5000B8E569C}"/>
              </a:ext>
            </a:extLst>
          </p:cNvPr>
          <p:cNvGrpSpPr/>
          <p:nvPr/>
        </p:nvGrpSpPr>
        <p:grpSpPr>
          <a:xfrm>
            <a:off x="947836" y="4702535"/>
            <a:ext cx="1379162" cy="1263464"/>
            <a:chOff x="7026501" y="4509120"/>
            <a:chExt cx="1499710" cy="1263464"/>
          </a:xfrm>
          <a:noFill/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2C9E07-8360-4855-9874-7A8867EAC5B8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CDCCB3-31A1-4591-9761-079069EB722B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4">
            <a:extLst>
              <a:ext uri="{FF2B5EF4-FFF2-40B4-BE49-F238E27FC236}">
                <a16:creationId xmlns:a16="http://schemas.microsoft.com/office/drawing/2014/main" id="{10A3C311-5871-4942-9933-3179E2C29BCA}"/>
              </a:ext>
            </a:extLst>
          </p:cNvPr>
          <p:cNvGrpSpPr/>
          <p:nvPr/>
        </p:nvGrpSpPr>
        <p:grpSpPr>
          <a:xfrm>
            <a:off x="2723650" y="4702535"/>
            <a:ext cx="1379162" cy="1263464"/>
            <a:chOff x="7026501" y="4509120"/>
            <a:chExt cx="1499710" cy="1263464"/>
          </a:xfrm>
          <a:noFill/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22531C-1334-459A-A77C-C8AC952349A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CFEF93-E4C5-4E92-8A0F-BCE153613E60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3">
            <a:extLst>
              <a:ext uri="{FF2B5EF4-FFF2-40B4-BE49-F238E27FC236}">
                <a16:creationId xmlns:a16="http://schemas.microsoft.com/office/drawing/2014/main" id="{A3334D89-3AA7-437A-B91D-96E5D8E07AA9}"/>
              </a:ext>
            </a:extLst>
          </p:cNvPr>
          <p:cNvGrpSpPr/>
          <p:nvPr/>
        </p:nvGrpSpPr>
        <p:grpSpPr>
          <a:xfrm>
            <a:off x="8051089" y="4702535"/>
            <a:ext cx="1379162" cy="1263464"/>
            <a:chOff x="7026501" y="4509120"/>
            <a:chExt cx="1499710" cy="1263464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9AB935-3367-442D-B509-787D4F43F67B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82801C-6754-42ED-ADE8-CFFD43DEFF5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6">
            <a:extLst>
              <a:ext uri="{FF2B5EF4-FFF2-40B4-BE49-F238E27FC236}">
                <a16:creationId xmlns:a16="http://schemas.microsoft.com/office/drawing/2014/main" id="{874E3F64-6174-4D27-BB09-AEEB8A0206D6}"/>
              </a:ext>
            </a:extLst>
          </p:cNvPr>
          <p:cNvGrpSpPr/>
          <p:nvPr/>
        </p:nvGrpSpPr>
        <p:grpSpPr>
          <a:xfrm>
            <a:off x="9872195" y="4702535"/>
            <a:ext cx="1379162" cy="1263464"/>
            <a:chOff x="7026501" y="4509120"/>
            <a:chExt cx="1499710" cy="1263464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5966E1-9FD2-44DE-83F8-ED7AD5F7A213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5CBB3D-4873-4CCE-B567-FACA284438F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직사각형 113">
            <a:extLst>
              <a:ext uri="{FF2B5EF4-FFF2-40B4-BE49-F238E27FC236}">
                <a16:creationId xmlns:a16="http://schemas.microsoft.com/office/drawing/2014/main" id="{3DF77C04-81E7-462E-8ABD-F8E6634BD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682" y="3483398"/>
            <a:ext cx="86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2024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1A2035C6-E7DA-48E6-9110-56173E3F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811" y="3483398"/>
            <a:ext cx="86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2023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B3CD8481-79FB-4ED4-B70A-C8815600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195" y="3483398"/>
            <a:ext cx="86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직사각형 113">
            <a:extLst>
              <a:ext uri="{FF2B5EF4-FFF2-40B4-BE49-F238E27FC236}">
                <a16:creationId xmlns:a16="http://schemas.microsoft.com/office/drawing/2014/main" id="{9047CDC9-C8DB-4EA3-90DA-CF66DEAB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23" y="3483398"/>
            <a:ext cx="86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0D7F71BD-AC7C-483D-BA77-42CB28FE1EC7}"/>
              </a:ext>
            </a:extLst>
          </p:cNvPr>
          <p:cNvSpPr/>
          <p:nvPr/>
        </p:nvSpPr>
        <p:spPr>
          <a:xfrm>
            <a:off x="8574544" y="2450094"/>
            <a:ext cx="391477" cy="28707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44F1368-2891-4B43-A222-052C3654974B}"/>
              </a:ext>
            </a:extLst>
          </p:cNvPr>
          <p:cNvSpPr/>
          <p:nvPr/>
        </p:nvSpPr>
        <p:spPr>
          <a:xfrm>
            <a:off x="1453523" y="2409736"/>
            <a:ext cx="367789" cy="3677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86E9DE14-AA5C-4B54-949E-72E1C5ABC2BD}"/>
              </a:ext>
            </a:extLst>
          </p:cNvPr>
          <p:cNvSpPr/>
          <p:nvPr/>
        </p:nvSpPr>
        <p:spPr>
          <a:xfrm rot="18805991">
            <a:off x="10355301" y="2389309"/>
            <a:ext cx="412951" cy="40864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Rectangle 130">
            <a:extLst>
              <a:ext uri="{FF2B5EF4-FFF2-40B4-BE49-F238E27FC236}">
                <a16:creationId xmlns:a16="http://schemas.microsoft.com/office/drawing/2014/main" id="{803BCFE8-78DA-4D7F-9F99-FF59B7FF0FCC}"/>
              </a:ext>
            </a:extLst>
          </p:cNvPr>
          <p:cNvSpPr/>
          <p:nvPr/>
        </p:nvSpPr>
        <p:spPr>
          <a:xfrm>
            <a:off x="3212748" y="2388948"/>
            <a:ext cx="407514" cy="40936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5B71D-EDD3-464C-A0A9-A41CC1AB5401}"/>
              </a:ext>
            </a:extLst>
          </p:cNvPr>
          <p:cNvSpPr txBox="1"/>
          <p:nvPr/>
        </p:nvSpPr>
        <p:spPr>
          <a:xfrm>
            <a:off x="784326" y="1856372"/>
            <a:ext cx="170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5D11C1-E954-4FE0-A114-73FC54F95EE7}"/>
              </a:ext>
            </a:extLst>
          </p:cNvPr>
          <p:cNvSpPr txBox="1"/>
          <p:nvPr/>
        </p:nvSpPr>
        <p:spPr>
          <a:xfrm>
            <a:off x="2569198" y="1856372"/>
            <a:ext cx="170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57">
            <a:extLst>
              <a:ext uri="{FF2B5EF4-FFF2-40B4-BE49-F238E27FC236}">
                <a16:creationId xmlns:a16="http://schemas.microsoft.com/office/drawing/2014/main" id="{0A038822-0076-40E3-9768-D15E3E3ABBC9}"/>
              </a:ext>
            </a:extLst>
          </p:cNvPr>
          <p:cNvGrpSpPr/>
          <p:nvPr/>
        </p:nvGrpSpPr>
        <p:grpSpPr>
          <a:xfrm>
            <a:off x="4499463" y="4702535"/>
            <a:ext cx="1379162" cy="1263464"/>
            <a:chOff x="7026501" y="4509120"/>
            <a:chExt cx="1499710" cy="1263464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3CC327-D332-4A1B-9A52-E1E68869D743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1B6D40-0239-41AF-B234-B14BFE6C369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0">
            <a:extLst>
              <a:ext uri="{FF2B5EF4-FFF2-40B4-BE49-F238E27FC236}">
                <a16:creationId xmlns:a16="http://schemas.microsoft.com/office/drawing/2014/main" id="{5D804524-1157-4C38-BB40-323FF6E7295D}"/>
              </a:ext>
            </a:extLst>
          </p:cNvPr>
          <p:cNvGrpSpPr/>
          <p:nvPr/>
        </p:nvGrpSpPr>
        <p:grpSpPr>
          <a:xfrm>
            <a:off x="6275276" y="4702535"/>
            <a:ext cx="1379162" cy="1263464"/>
            <a:chOff x="7026501" y="4509120"/>
            <a:chExt cx="1499710" cy="1263464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BEFC5D-B25E-4119-94D3-3176FAA4ADA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B1597A-5CFB-4ACC-BEDC-123D971224E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82E9BBFF-2CD6-4DF0-A894-ED3C7339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39" y="3483398"/>
            <a:ext cx="86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2022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0523ACAA-5A3D-4C88-94E6-B4A1D434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067" y="3483398"/>
            <a:ext cx="86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B954B944-8EF5-467C-923E-645AE8174D75}"/>
              </a:ext>
            </a:extLst>
          </p:cNvPr>
          <p:cNvSpPr/>
          <p:nvPr/>
        </p:nvSpPr>
        <p:spPr>
          <a:xfrm>
            <a:off x="5011698" y="2408935"/>
            <a:ext cx="394611" cy="36939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304386-6025-4582-9308-EF26794E16D0}"/>
              </a:ext>
            </a:extLst>
          </p:cNvPr>
          <p:cNvSpPr txBox="1"/>
          <p:nvPr/>
        </p:nvSpPr>
        <p:spPr>
          <a:xfrm>
            <a:off x="4354070" y="1856372"/>
            <a:ext cx="170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29180-4A4A-4B69-8CA7-4B9B430D2183}"/>
              </a:ext>
            </a:extLst>
          </p:cNvPr>
          <p:cNvSpPr txBox="1"/>
          <p:nvPr/>
        </p:nvSpPr>
        <p:spPr>
          <a:xfrm>
            <a:off x="6138942" y="1856372"/>
            <a:ext cx="170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F6D98A-71EA-4FB2-9075-28BC8DF2D6F2}"/>
              </a:ext>
            </a:extLst>
          </p:cNvPr>
          <p:cNvSpPr txBox="1"/>
          <p:nvPr/>
        </p:nvSpPr>
        <p:spPr>
          <a:xfrm>
            <a:off x="7923814" y="1856372"/>
            <a:ext cx="170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F79B75-0968-4590-8845-06C10861D808}"/>
              </a:ext>
            </a:extLst>
          </p:cNvPr>
          <p:cNvSpPr txBox="1"/>
          <p:nvPr/>
        </p:nvSpPr>
        <p:spPr>
          <a:xfrm>
            <a:off x="9708684" y="1856372"/>
            <a:ext cx="170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DD0397D9-D4F0-4C02-A10E-AF816B740B95}"/>
              </a:ext>
            </a:extLst>
          </p:cNvPr>
          <p:cNvGrpSpPr/>
          <p:nvPr/>
        </p:nvGrpSpPr>
        <p:grpSpPr>
          <a:xfrm>
            <a:off x="904352" y="2580948"/>
            <a:ext cx="10376440" cy="2632730"/>
            <a:chOff x="968172" y="1851670"/>
            <a:chExt cx="7200800" cy="2161848"/>
          </a:xfrm>
        </p:grpSpPr>
        <p:sp>
          <p:nvSpPr>
            <p:cNvPr id="4" name="Rectangle 43">
              <a:extLst>
                <a:ext uri="{FF2B5EF4-FFF2-40B4-BE49-F238E27FC236}">
                  <a16:creationId xmlns:a16="http://schemas.microsoft.com/office/drawing/2014/main" id="{F1E32EA2-82B6-4CA1-B286-CEA98FB8B73B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4">
              <a:extLst>
                <a:ext uri="{FF2B5EF4-FFF2-40B4-BE49-F238E27FC236}">
                  <a16:creationId xmlns:a16="http://schemas.microsoft.com/office/drawing/2014/main" id="{575A8548-9F9E-4330-ABE4-A05A32162DEB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45">
              <a:extLst>
                <a:ext uri="{FF2B5EF4-FFF2-40B4-BE49-F238E27FC236}">
                  <a16:creationId xmlns:a16="http://schemas.microsoft.com/office/drawing/2014/main" id="{F338ED20-63F5-4AA1-A8CB-0C1B6FC23100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46">
              <a:extLst>
                <a:ext uri="{FF2B5EF4-FFF2-40B4-BE49-F238E27FC236}">
                  <a16:creationId xmlns:a16="http://schemas.microsoft.com/office/drawing/2014/main" id="{066460FF-12D1-4DF2-A3BA-6CCA05357A40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44826DA3-AFF5-4983-A54E-15BA9FF7E940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48">
            <a:extLst>
              <a:ext uri="{FF2B5EF4-FFF2-40B4-BE49-F238E27FC236}">
                <a16:creationId xmlns:a16="http://schemas.microsoft.com/office/drawing/2014/main" id="{BD62B105-AE69-4D63-8B4F-19E282C07F72}"/>
              </a:ext>
            </a:extLst>
          </p:cNvPr>
          <p:cNvGrpSpPr/>
          <p:nvPr/>
        </p:nvGrpSpPr>
        <p:grpSpPr>
          <a:xfrm>
            <a:off x="999945" y="2724129"/>
            <a:ext cx="1926632" cy="1879428"/>
            <a:chOff x="910640" y="3222194"/>
            <a:chExt cx="1527408" cy="1879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AE1CB-B35D-48E7-B4AE-D189480237AB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B5F8B2-5EB8-4919-B836-C66A0C2C4010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1">
            <a:extLst>
              <a:ext uri="{FF2B5EF4-FFF2-40B4-BE49-F238E27FC236}">
                <a16:creationId xmlns:a16="http://schemas.microsoft.com/office/drawing/2014/main" id="{AE90B3B0-6AE7-4590-9BE4-CDEA761D536B}"/>
              </a:ext>
            </a:extLst>
          </p:cNvPr>
          <p:cNvGrpSpPr/>
          <p:nvPr/>
        </p:nvGrpSpPr>
        <p:grpSpPr>
          <a:xfrm>
            <a:off x="3119179" y="2192163"/>
            <a:ext cx="1926632" cy="1879428"/>
            <a:chOff x="910640" y="3222194"/>
            <a:chExt cx="1527408" cy="18794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493CA8-0C17-4C5B-BC3C-78704CE906AF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FB439-1AC6-41EC-9197-39290C9DEEBD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54">
            <a:extLst>
              <a:ext uri="{FF2B5EF4-FFF2-40B4-BE49-F238E27FC236}">
                <a16:creationId xmlns:a16="http://schemas.microsoft.com/office/drawing/2014/main" id="{10D79DF6-5492-4E5B-B94B-149CE79D9EBE}"/>
              </a:ext>
            </a:extLst>
          </p:cNvPr>
          <p:cNvGrpSpPr/>
          <p:nvPr/>
        </p:nvGrpSpPr>
        <p:grpSpPr>
          <a:xfrm>
            <a:off x="5143874" y="4252275"/>
            <a:ext cx="1898082" cy="1879428"/>
            <a:chOff x="910640" y="3222194"/>
            <a:chExt cx="1527408" cy="18794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44DCFA-0826-43F0-858F-F03A75ABE79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93A8D-F9A8-426F-AF06-9FDD1489E3EF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57">
            <a:extLst>
              <a:ext uri="{FF2B5EF4-FFF2-40B4-BE49-F238E27FC236}">
                <a16:creationId xmlns:a16="http://schemas.microsoft.com/office/drawing/2014/main" id="{6BE080BC-19EB-46DF-9E65-853F0C84B5E0}"/>
              </a:ext>
            </a:extLst>
          </p:cNvPr>
          <p:cNvGrpSpPr/>
          <p:nvPr/>
        </p:nvGrpSpPr>
        <p:grpSpPr>
          <a:xfrm>
            <a:off x="7219826" y="3724469"/>
            <a:ext cx="1898082" cy="1879428"/>
            <a:chOff x="910640" y="3222194"/>
            <a:chExt cx="1527408" cy="18794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F21050-EC3A-443A-9CB6-8978D4461263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3E71C3-0E01-4E38-95F3-23098100CC80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0">
            <a:extLst>
              <a:ext uri="{FF2B5EF4-FFF2-40B4-BE49-F238E27FC236}">
                <a16:creationId xmlns:a16="http://schemas.microsoft.com/office/drawing/2014/main" id="{EEA7099B-B924-4480-9587-64D060F8E313}"/>
              </a:ext>
            </a:extLst>
          </p:cNvPr>
          <p:cNvGrpSpPr/>
          <p:nvPr/>
        </p:nvGrpSpPr>
        <p:grpSpPr>
          <a:xfrm>
            <a:off x="9295782" y="3187155"/>
            <a:ext cx="1898082" cy="1879428"/>
            <a:chOff x="910640" y="3222194"/>
            <a:chExt cx="1527408" cy="18794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0A62C-B380-414E-8C47-8881E6ED847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8E8D99-C8D1-4583-98C8-2917BD546CA2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4DDD1FC6-9AA7-4213-A129-EC517A3DACE5}"/>
              </a:ext>
            </a:extLst>
          </p:cNvPr>
          <p:cNvSpPr/>
          <p:nvPr/>
        </p:nvSpPr>
        <p:spPr>
          <a:xfrm>
            <a:off x="1679912" y="5480565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40526B1-292D-4F40-BE36-6A6B866CC7F3}"/>
              </a:ext>
            </a:extLst>
          </p:cNvPr>
          <p:cNvSpPr/>
          <p:nvPr/>
        </p:nvSpPr>
        <p:spPr>
          <a:xfrm>
            <a:off x="3878843" y="494104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9AF28F24-BB54-401B-A4FD-D35BF5E17630}"/>
              </a:ext>
            </a:extLst>
          </p:cNvPr>
          <p:cNvSpPr/>
          <p:nvPr/>
        </p:nvSpPr>
        <p:spPr>
          <a:xfrm>
            <a:off x="7985416" y="2497738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1FE73D10-A38C-4D1A-BB30-305CC699BCBF}"/>
              </a:ext>
            </a:extLst>
          </p:cNvPr>
          <p:cNvSpPr/>
          <p:nvPr/>
        </p:nvSpPr>
        <p:spPr>
          <a:xfrm>
            <a:off x="10090816" y="207030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FCA8CAA3-6D17-4910-A749-E53FA6BB95A8}"/>
              </a:ext>
            </a:extLst>
          </p:cNvPr>
          <p:cNvSpPr/>
          <p:nvPr/>
        </p:nvSpPr>
        <p:spPr>
          <a:xfrm flipH="1">
            <a:off x="5887268" y="314104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756654" y="32214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9BA6C-2588-46AD-B2EB-E51B4346FEB9}"/>
              </a:ext>
            </a:extLst>
          </p:cNvPr>
          <p:cNvSpPr txBox="1"/>
          <p:nvPr/>
        </p:nvSpPr>
        <p:spPr>
          <a:xfrm>
            <a:off x="1020850" y="541079"/>
            <a:ext cx="5596932" cy="6532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19355-2351-4CDC-A60C-B5FD136BEB8B}"/>
              </a:ext>
            </a:extLst>
          </p:cNvPr>
          <p:cNvSpPr txBox="1"/>
          <p:nvPr/>
        </p:nvSpPr>
        <p:spPr>
          <a:xfrm>
            <a:off x="973959" y="2161938"/>
            <a:ext cx="56438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C1279-E89F-41B3-85CF-C8375C7825D8}"/>
              </a:ext>
            </a:extLst>
          </p:cNvPr>
          <p:cNvSpPr txBox="1"/>
          <p:nvPr/>
        </p:nvSpPr>
        <p:spPr>
          <a:xfrm>
            <a:off x="973958" y="1376750"/>
            <a:ext cx="5643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7BE471-1F0D-4F4E-87D9-E1441BAA6016}"/>
              </a:ext>
            </a:extLst>
          </p:cNvPr>
          <p:cNvSpPr txBox="1"/>
          <p:nvPr/>
        </p:nvSpPr>
        <p:spPr>
          <a:xfrm>
            <a:off x="6261491" y="634568"/>
            <a:ext cx="2313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772024" y="5794059"/>
            <a:ext cx="70008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C0E49-94C4-4F47-9ABC-0AB462EBA8E6}"/>
              </a:ext>
            </a:extLst>
          </p:cNvPr>
          <p:cNvSpPr txBox="1"/>
          <p:nvPr/>
        </p:nvSpPr>
        <p:spPr>
          <a:xfrm>
            <a:off x="640376" y="634568"/>
            <a:ext cx="4952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4EA0-7263-495A-8240-0C66D3F33E64}"/>
              </a:ext>
            </a:extLst>
          </p:cNvPr>
          <p:cNvSpPr txBox="1"/>
          <p:nvPr/>
        </p:nvSpPr>
        <p:spPr>
          <a:xfrm>
            <a:off x="640377" y="1960024"/>
            <a:ext cx="2208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5FF8C-09FB-48AB-8FFD-FACAE9CAC479}"/>
              </a:ext>
            </a:extLst>
          </p:cNvPr>
          <p:cNvSpPr txBox="1"/>
          <p:nvPr/>
        </p:nvSpPr>
        <p:spPr>
          <a:xfrm>
            <a:off x="3384259" y="1960024"/>
            <a:ext cx="2208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Easy to change colors, photos.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2FBDF-ABDE-457B-BD75-B67038A0B509}"/>
              </a:ext>
            </a:extLst>
          </p:cNvPr>
          <p:cNvSpPr txBox="1"/>
          <p:nvPr/>
        </p:nvSpPr>
        <p:spPr>
          <a:xfrm>
            <a:off x="9110571" y="634568"/>
            <a:ext cx="2313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2B5E68-B867-49B7-954C-B16CDE565418}"/>
              </a:ext>
            </a:extLst>
          </p:cNvPr>
          <p:cNvSpPr/>
          <p:nvPr/>
        </p:nvSpPr>
        <p:spPr>
          <a:xfrm>
            <a:off x="0" y="4733925"/>
            <a:ext cx="12191853" cy="180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44FA2-6F5E-4346-A17E-AE03B623BBCB}"/>
              </a:ext>
            </a:extLst>
          </p:cNvPr>
          <p:cNvSpPr/>
          <p:nvPr/>
        </p:nvSpPr>
        <p:spPr>
          <a:xfrm>
            <a:off x="0" y="4823925"/>
            <a:ext cx="12191853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40085-551B-4543-9263-F520713C85BD}"/>
              </a:ext>
            </a:extLst>
          </p:cNvPr>
          <p:cNvSpPr/>
          <p:nvPr/>
        </p:nvSpPr>
        <p:spPr>
          <a:xfrm>
            <a:off x="0" y="4913925"/>
            <a:ext cx="12191853" cy="144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D07AB-9188-4D32-A0A5-C1D5B61381B6}"/>
              </a:ext>
            </a:extLst>
          </p:cNvPr>
          <p:cNvSpPr/>
          <p:nvPr/>
        </p:nvSpPr>
        <p:spPr>
          <a:xfrm>
            <a:off x="0" y="4913925"/>
            <a:ext cx="12191853" cy="144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274F9FD9-35BB-4518-9F1F-B295FD904E9F}"/>
              </a:ext>
            </a:extLst>
          </p:cNvPr>
          <p:cNvGrpSpPr/>
          <p:nvPr/>
        </p:nvGrpSpPr>
        <p:grpSpPr>
          <a:xfrm>
            <a:off x="1" y="4945903"/>
            <a:ext cx="12191999" cy="1302986"/>
            <a:chOff x="6665543" y="2657269"/>
            <a:chExt cx="2747269" cy="13029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28A33-9F6B-4002-A187-4C8902051B80}"/>
                </a:ext>
              </a:extLst>
            </p:cNvPr>
            <p:cNvSpPr txBox="1"/>
            <p:nvPr/>
          </p:nvSpPr>
          <p:spPr>
            <a:xfrm>
              <a:off x="6665543" y="2657269"/>
              <a:ext cx="274726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5773-1773-4ECA-94C1-7451BA41C6A4}"/>
                </a:ext>
              </a:extLst>
            </p:cNvPr>
            <p:cNvSpPr txBox="1"/>
            <p:nvPr/>
          </p:nvSpPr>
          <p:spPr>
            <a:xfrm>
              <a:off x="6665543" y="3580599"/>
              <a:ext cx="274723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5F7F7E-5F94-4934-8557-D3C9AD9B1A76}"/>
              </a:ext>
            </a:extLst>
          </p:cNvPr>
          <p:cNvGrpSpPr/>
          <p:nvPr/>
        </p:nvGrpSpPr>
        <p:grpSpPr>
          <a:xfrm>
            <a:off x="8945139" y="2532317"/>
            <a:ext cx="2899876" cy="4032824"/>
            <a:chOff x="3629121" y="0"/>
            <a:chExt cx="4933141" cy="6860462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17CF2F0D-47DC-4879-8D24-DAF5DECB4805}"/>
                </a:ext>
              </a:extLst>
            </p:cNvPr>
            <p:cNvSpPr/>
            <p:nvPr/>
          </p:nvSpPr>
          <p:spPr>
            <a:xfrm>
              <a:off x="5273039" y="5557135"/>
              <a:ext cx="1187950" cy="689032"/>
            </a:xfrm>
            <a:custGeom>
              <a:avLst/>
              <a:gdLst>
                <a:gd name="connsiteX0" fmla="*/ 1187951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1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0CAB1FF-CCC9-425A-9183-4458373F3BD0}"/>
                </a:ext>
              </a:extLst>
            </p:cNvPr>
            <p:cNvSpPr/>
            <p:nvPr/>
          </p:nvSpPr>
          <p:spPr>
            <a:xfrm>
              <a:off x="6335221" y="4964468"/>
              <a:ext cx="1187950" cy="689032"/>
            </a:xfrm>
            <a:custGeom>
              <a:avLst/>
              <a:gdLst>
                <a:gd name="connsiteX0" fmla="*/ 1187951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1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51573D5D-EEC9-468E-BDF8-F25986B4A680}"/>
                </a:ext>
              </a:extLst>
            </p:cNvPr>
            <p:cNvSpPr/>
            <p:nvPr/>
          </p:nvSpPr>
          <p:spPr>
            <a:xfrm>
              <a:off x="7374312" y="4356407"/>
              <a:ext cx="1187950" cy="689032"/>
            </a:xfrm>
            <a:custGeom>
              <a:avLst/>
              <a:gdLst>
                <a:gd name="connsiteX0" fmla="*/ 1187950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0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87064F9-55BC-4DC9-B168-FBEB5118EB7B}"/>
                </a:ext>
              </a:extLst>
            </p:cNvPr>
            <p:cNvSpPr/>
            <p:nvPr/>
          </p:nvSpPr>
          <p:spPr>
            <a:xfrm>
              <a:off x="4429605" y="4446308"/>
              <a:ext cx="3944697" cy="2287231"/>
            </a:xfrm>
            <a:custGeom>
              <a:avLst/>
              <a:gdLst>
                <a:gd name="connsiteX0" fmla="*/ 3944697 w 3944697"/>
                <a:gd name="connsiteY0" fmla="*/ 123613 h 2287231"/>
                <a:gd name="connsiteX1" fmla="*/ 207818 w 3944697"/>
                <a:gd name="connsiteY1" fmla="*/ 2287232 h 2287231"/>
                <a:gd name="connsiteX2" fmla="*/ 0 w 3944697"/>
                <a:gd name="connsiteY2" fmla="*/ 2163619 h 2287231"/>
                <a:gd name="connsiteX3" fmla="*/ 3736879 w 3944697"/>
                <a:gd name="connsiteY3" fmla="*/ 0 h 228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697" h="2287231">
                  <a:moveTo>
                    <a:pt x="3944697" y="123613"/>
                  </a:moveTo>
                  <a:lnTo>
                    <a:pt x="207818" y="2287232"/>
                  </a:lnTo>
                  <a:lnTo>
                    <a:pt x="0" y="2163619"/>
                  </a:lnTo>
                  <a:lnTo>
                    <a:pt x="37368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6BD7FB9-8C08-4717-9A40-3C44E8B33800}"/>
                </a:ext>
              </a:extLst>
            </p:cNvPr>
            <p:cNvSpPr/>
            <p:nvPr/>
          </p:nvSpPr>
          <p:spPr>
            <a:xfrm>
              <a:off x="4254961" y="6171353"/>
              <a:ext cx="1187950" cy="689109"/>
            </a:xfrm>
            <a:custGeom>
              <a:avLst/>
              <a:gdLst>
                <a:gd name="connsiteX0" fmla="*/ 1187950 w 1187950"/>
                <a:gd name="connsiteY0" fmla="*/ 344439 h 689109"/>
                <a:gd name="connsiteX1" fmla="*/ 596515 w 1187950"/>
                <a:gd name="connsiteY1" fmla="*/ 689110 h 689109"/>
                <a:gd name="connsiteX2" fmla="*/ 0 w 1187950"/>
                <a:gd name="connsiteY2" fmla="*/ 344748 h 689109"/>
                <a:gd name="connsiteX3" fmla="*/ 591435 w 1187950"/>
                <a:gd name="connsiteY3" fmla="*/ 0 h 68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109">
                  <a:moveTo>
                    <a:pt x="1187950" y="344439"/>
                  </a:moveTo>
                  <a:lnTo>
                    <a:pt x="596515" y="689110"/>
                  </a:lnTo>
                  <a:lnTo>
                    <a:pt x="0" y="344748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CB0ADAE-B9A4-4626-9640-FC1E0AB3B546}"/>
                </a:ext>
              </a:extLst>
            </p:cNvPr>
            <p:cNvSpPr/>
            <p:nvPr/>
          </p:nvSpPr>
          <p:spPr>
            <a:xfrm>
              <a:off x="4384963" y="5073842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5 h 524625"/>
                <a:gd name="connsiteX2" fmla="*/ 0 w 904394"/>
                <a:gd name="connsiteY2" fmla="*/ 262466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5"/>
                  </a:lnTo>
                  <a:lnTo>
                    <a:pt x="0" y="262466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D2E3EFC-EC24-4699-9970-9B2EFEB3A6B4}"/>
                </a:ext>
              </a:extLst>
            </p:cNvPr>
            <p:cNvSpPr/>
            <p:nvPr/>
          </p:nvSpPr>
          <p:spPr>
            <a:xfrm>
              <a:off x="3629121" y="0"/>
              <a:ext cx="4441151" cy="5010727"/>
            </a:xfrm>
            <a:custGeom>
              <a:avLst/>
              <a:gdLst>
                <a:gd name="connsiteX0" fmla="*/ 0 w 4441151"/>
                <a:gd name="connsiteY0" fmla="*/ 4926061 h 5010727"/>
                <a:gd name="connsiteX1" fmla="*/ 257156 w 4441151"/>
                <a:gd name="connsiteY1" fmla="*/ 4772583 h 5010727"/>
                <a:gd name="connsiteX2" fmla="*/ 2795925 w 4441151"/>
                <a:gd name="connsiteY2" fmla="*/ 2717107 h 5010727"/>
                <a:gd name="connsiteX3" fmla="*/ 3728413 w 4441151"/>
                <a:gd name="connsiteY3" fmla="*/ 1465657 h 5010727"/>
                <a:gd name="connsiteX4" fmla="*/ 3885123 w 4441151"/>
                <a:gd name="connsiteY4" fmla="*/ 1136535 h 5010727"/>
                <a:gd name="connsiteX5" fmla="*/ 3870884 w 4441151"/>
                <a:gd name="connsiteY5" fmla="*/ 1094586 h 5010727"/>
                <a:gd name="connsiteX6" fmla="*/ 3616653 w 4441151"/>
                <a:gd name="connsiteY6" fmla="*/ 944880 h 5010727"/>
                <a:gd name="connsiteX7" fmla="*/ 4441152 w 4441151"/>
                <a:gd name="connsiteY7" fmla="*/ 0 h 5010727"/>
                <a:gd name="connsiteX8" fmla="*/ 4394431 w 4441151"/>
                <a:gd name="connsiteY8" fmla="*/ 1403773 h 5010727"/>
                <a:gd name="connsiteX9" fmla="*/ 4079087 w 4441151"/>
                <a:gd name="connsiteY9" fmla="*/ 1217661 h 5010727"/>
                <a:gd name="connsiteX10" fmla="*/ 4031519 w 4441151"/>
                <a:gd name="connsiteY10" fmla="*/ 1243446 h 5010727"/>
                <a:gd name="connsiteX11" fmla="*/ 3591945 w 4441151"/>
                <a:gd name="connsiteY11" fmla="*/ 2026535 h 5010727"/>
                <a:gd name="connsiteX12" fmla="*/ 3173769 w 4441151"/>
                <a:gd name="connsiteY12" fmla="*/ 2565708 h 5010727"/>
                <a:gd name="connsiteX13" fmla="*/ 2701329 w 4441151"/>
                <a:gd name="connsiteY13" fmla="*/ 3070937 h 5010727"/>
                <a:gd name="connsiteX14" fmla="*/ 2106430 w 4441151"/>
                <a:gd name="connsiteY14" fmla="*/ 3621809 h 5010727"/>
                <a:gd name="connsiteX15" fmla="*/ 1285394 w 4441151"/>
                <a:gd name="connsiteY15" fmla="*/ 4271818 h 5010727"/>
                <a:gd name="connsiteX16" fmla="*/ 146242 w 4441151"/>
                <a:gd name="connsiteY16" fmla="*/ 5010728 h 5010727"/>
                <a:gd name="connsiteX17" fmla="*/ 0 w 4441151"/>
                <a:gd name="connsiteY17" fmla="*/ 4926061 h 50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1151" h="5010727">
                  <a:moveTo>
                    <a:pt x="0" y="4926061"/>
                  </a:moveTo>
                  <a:cubicBezTo>
                    <a:pt x="85052" y="4873952"/>
                    <a:pt x="172181" y="4824923"/>
                    <a:pt x="257156" y="4772583"/>
                  </a:cubicBezTo>
                  <a:cubicBezTo>
                    <a:pt x="1192107" y="4197004"/>
                    <a:pt x="2044700" y="3519286"/>
                    <a:pt x="2795925" y="2717107"/>
                  </a:cubicBezTo>
                  <a:cubicBezTo>
                    <a:pt x="3153526" y="2335261"/>
                    <a:pt x="3477260" y="1927244"/>
                    <a:pt x="3728413" y="1465657"/>
                  </a:cubicBezTo>
                  <a:cubicBezTo>
                    <a:pt x="3786525" y="1358823"/>
                    <a:pt x="3838402" y="1248833"/>
                    <a:pt x="3885123" y="1136535"/>
                  </a:cubicBezTo>
                  <a:cubicBezTo>
                    <a:pt x="3893744" y="1115830"/>
                    <a:pt x="3890819" y="1105978"/>
                    <a:pt x="3870884" y="1094586"/>
                  </a:cubicBezTo>
                  <a:cubicBezTo>
                    <a:pt x="3786525" y="1046326"/>
                    <a:pt x="3703244" y="996065"/>
                    <a:pt x="3616653" y="944880"/>
                  </a:cubicBezTo>
                  <a:cubicBezTo>
                    <a:pt x="3890665" y="630921"/>
                    <a:pt x="4169064" y="311727"/>
                    <a:pt x="4441152" y="0"/>
                  </a:cubicBezTo>
                  <a:cubicBezTo>
                    <a:pt x="4439844" y="161790"/>
                    <a:pt x="4410364" y="1031394"/>
                    <a:pt x="4394431" y="1403773"/>
                  </a:cubicBezTo>
                  <a:cubicBezTo>
                    <a:pt x="4296988" y="1346893"/>
                    <a:pt x="4176453" y="1274618"/>
                    <a:pt x="4079087" y="1217661"/>
                  </a:cubicBezTo>
                  <a:cubicBezTo>
                    <a:pt x="4056304" y="1208424"/>
                    <a:pt x="4048607" y="1200727"/>
                    <a:pt x="4031519" y="1243446"/>
                  </a:cubicBezTo>
                  <a:cubicBezTo>
                    <a:pt x="3916604" y="1510761"/>
                    <a:pt x="3759508" y="1789315"/>
                    <a:pt x="3591945" y="2026535"/>
                  </a:cubicBezTo>
                  <a:cubicBezTo>
                    <a:pt x="3461713" y="2210878"/>
                    <a:pt x="3321782" y="2395374"/>
                    <a:pt x="3173769" y="2565708"/>
                  </a:cubicBezTo>
                  <a:cubicBezTo>
                    <a:pt x="3088871" y="2663383"/>
                    <a:pt x="2773065" y="2999586"/>
                    <a:pt x="2701329" y="3070937"/>
                  </a:cubicBezTo>
                  <a:cubicBezTo>
                    <a:pt x="2509674" y="3261668"/>
                    <a:pt x="2310246" y="3444086"/>
                    <a:pt x="2106430" y="3621809"/>
                  </a:cubicBezTo>
                  <a:cubicBezTo>
                    <a:pt x="1843501" y="3850948"/>
                    <a:pt x="1566488" y="4065463"/>
                    <a:pt x="1285394" y="4271818"/>
                  </a:cubicBezTo>
                  <a:cubicBezTo>
                    <a:pt x="969818" y="4502728"/>
                    <a:pt x="338667" y="4910667"/>
                    <a:pt x="146242" y="5010728"/>
                  </a:cubicBezTo>
                  <a:cubicBezTo>
                    <a:pt x="92364" y="4979940"/>
                    <a:pt x="69273" y="4964546"/>
                    <a:pt x="0" y="4926061"/>
                  </a:cubicBezTo>
                  <a:close/>
                </a:path>
              </a:pathLst>
            </a:custGeom>
            <a:solidFill>
              <a:schemeClr val="accent6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A736B27-B532-4505-8868-D358974B573D}"/>
                </a:ext>
              </a:extLst>
            </p:cNvPr>
            <p:cNvSpPr/>
            <p:nvPr/>
          </p:nvSpPr>
          <p:spPr>
            <a:xfrm>
              <a:off x="3774978" y="1207296"/>
              <a:ext cx="3956396" cy="3895794"/>
            </a:xfrm>
            <a:custGeom>
              <a:avLst/>
              <a:gdLst>
                <a:gd name="connsiteX0" fmla="*/ 0 w 3956396"/>
                <a:gd name="connsiteY0" fmla="*/ 3804124 h 3895794"/>
                <a:gd name="connsiteX1" fmla="*/ 166947 w 3956396"/>
                <a:gd name="connsiteY1" fmla="*/ 3709528 h 3895794"/>
                <a:gd name="connsiteX2" fmla="*/ 1584498 w 3956396"/>
                <a:gd name="connsiteY2" fmla="*/ 2720237 h 3895794"/>
                <a:gd name="connsiteX3" fmla="*/ 2354195 w 3956396"/>
                <a:gd name="connsiteY3" fmla="*/ 2047598 h 3895794"/>
                <a:gd name="connsiteX4" fmla="*/ 3088794 w 3956396"/>
                <a:gd name="connsiteY4" fmla="*/ 1272052 h 3895794"/>
                <a:gd name="connsiteX5" fmla="*/ 3848331 w 3956396"/>
                <a:gd name="connsiteY5" fmla="*/ 111503 h 3895794"/>
                <a:gd name="connsiteX6" fmla="*/ 3882506 w 3956396"/>
                <a:gd name="connsiteY6" fmla="*/ 30069 h 3895794"/>
                <a:gd name="connsiteX7" fmla="*/ 3936924 w 3956396"/>
                <a:gd name="connsiteY7" fmla="*/ 13597 h 3895794"/>
                <a:gd name="connsiteX8" fmla="*/ 3956397 w 3956396"/>
                <a:gd name="connsiteY8" fmla="*/ 25912 h 3895794"/>
                <a:gd name="connsiteX9" fmla="*/ 3499967 w 3956396"/>
                <a:gd name="connsiteY9" fmla="*/ 842792 h 3895794"/>
                <a:gd name="connsiteX10" fmla="*/ 2380211 w 3956396"/>
                <a:gd name="connsiteY10" fmla="*/ 2117410 h 3895794"/>
                <a:gd name="connsiteX11" fmla="*/ 145396 w 3956396"/>
                <a:gd name="connsiteY11" fmla="*/ 3812052 h 3895794"/>
                <a:gd name="connsiteX12" fmla="*/ 385 w 3956396"/>
                <a:gd name="connsiteY12" fmla="*/ 3895795 h 3895794"/>
                <a:gd name="connsiteX13" fmla="*/ 0 w 3956396"/>
                <a:gd name="connsiteY13" fmla="*/ 3804124 h 389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56396" h="3895794">
                  <a:moveTo>
                    <a:pt x="0" y="3804124"/>
                  </a:moveTo>
                  <a:cubicBezTo>
                    <a:pt x="69658" y="3764946"/>
                    <a:pt x="112145" y="3742471"/>
                    <a:pt x="166947" y="3709528"/>
                  </a:cubicBezTo>
                  <a:cubicBezTo>
                    <a:pt x="662016" y="3412194"/>
                    <a:pt x="1134764" y="3082533"/>
                    <a:pt x="1584498" y="2720237"/>
                  </a:cubicBezTo>
                  <a:cubicBezTo>
                    <a:pt x="1850044" y="2506338"/>
                    <a:pt x="2106122" y="2281663"/>
                    <a:pt x="2354195" y="2047598"/>
                  </a:cubicBezTo>
                  <a:cubicBezTo>
                    <a:pt x="2613737" y="1802758"/>
                    <a:pt x="2859579" y="1545217"/>
                    <a:pt x="3088794" y="1272052"/>
                  </a:cubicBezTo>
                  <a:cubicBezTo>
                    <a:pt x="3387898" y="915528"/>
                    <a:pt x="3656677" y="538607"/>
                    <a:pt x="3848331" y="111503"/>
                  </a:cubicBezTo>
                  <a:cubicBezTo>
                    <a:pt x="3860416" y="84640"/>
                    <a:pt x="3873885" y="58086"/>
                    <a:pt x="3882506" y="30069"/>
                  </a:cubicBezTo>
                  <a:cubicBezTo>
                    <a:pt x="3893435" y="-5337"/>
                    <a:pt x="3910446" y="-7646"/>
                    <a:pt x="3936924" y="13597"/>
                  </a:cubicBezTo>
                  <a:cubicBezTo>
                    <a:pt x="3942850" y="18369"/>
                    <a:pt x="3949854" y="21833"/>
                    <a:pt x="3956397" y="25912"/>
                  </a:cubicBezTo>
                  <a:cubicBezTo>
                    <a:pt x="3834939" y="315395"/>
                    <a:pt x="3679537" y="585867"/>
                    <a:pt x="3499967" y="842792"/>
                  </a:cubicBezTo>
                  <a:cubicBezTo>
                    <a:pt x="3174000" y="1309228"/>
                    <a:pt x="2792307" y="1726866"/>
                    <a:pt x="2380211" y="2117410"/>
                  </a:cubicBezTo>
                  <a:cubicBezTo>
                    <a:pt x="1697567" y="2764263"/>
                    <a:pt x="952577" y="3329298"/>
                    <a:pt x="145396" y="3812052"/>
                  </a:cubicBezTo>
                  <a:cubicBezTo>
                    <a:pt x="100292" y="3838991"/>
                    <a:pt x="45797" y="3869394"/>
                    <a:pt x="385" y="3895795"/>
                  </a:cubicBezTo>
                  <a:cubicBezTo>
                    <a:pt x="385" y="3865007"/>
                    <a:pt x="385" y="3834219"/>
                    <a:pt x="0" y="38041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943F063-5542-4EC0-9D5D-937D2C86D536}"/>
                </a:ext>
              </a:extLst>
            </p:cNvPr>
            <p:cNvSpPr/>
            <p:nvPr/>
          </p:nvSpPr>
          <p:spPr>
            <a:xfrm>
              <a:off x="8023552" y="0"/>
              <a:ext cx="100599" cy="1422078"/>
            </a:xfrm>
            <a:custGeom>
              <a:avLst/>
              <a:gdLst>
                <a:gd name="connsiteX0" fmla="*/ 0 w 100599"/>
                <a:gd name="connsiteY0" fmla="*/ 1403773 h 1422078"/>
                <a:gd name="connsiteX1" fmla="*/ 46721 w 100599"/>
                <a:gd name="connsiteY1" fmla="*/ 0 h 1422078"/>
                <a:gd name="connsiteX2" fmla="*/ 100599 w 100599"/>
                <a:gd name="connsiteY2" fmla="*/ 0 h 1422078"/>
                <a:gd name="connsiteX3" fmla="*/ 61961 w 100599"/>
                <a:gd name="connsiteY3" fmla="*/ 1377296 h 1422078"/>
                <a:gd name="connsiteX4" fmla="*/ 0 w 100599"/>
                <a:gd name="connsiteY4" fmla="*/ 1403773 h 142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99" h="1422078">
                  <a:moveTo>
                    <a:pt x="0" y="1403773"/>
                  </a:moveTo>
                  <a:cubicBezTo>
                    <a:pt x="6543" y="1390688"/>
                    <a:pt x="46721" y="130848"/>
                    <a:pt x="46721" y="0"/>
                  </a:cubicBezTo>
                  <a:cubicBezTo>
                    <a:pt x="85206" y="0"/>
                    <a:pt x="77509" y="0"/>
                    <a:pt x="100599" y="0"/>
                  </a:cubicBezTo>
                  <a:cubicBezTo>
                    <a:pt x="92441" y="245533"/>
                    <a:pt x="67964" y="1181639"/>
                    <a:pt x="61961" y="1377296"/>
                  </a:cubicBezTo>
                  <a:cubicBezTo>
                    <a:pt x="60036" y="1440103"/>
                    <a:pt x="61037" y="1424709"/>
                    <a:pt x="0" y="140377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B38629C-6919-4419-AB78-BBBA04253734}"/>
                </a:ext>
              </a:extLst>
            </p:cNvPr>
            <p:cNvSpPr/>
            <p:nvPr/>
          </p:nvSpPr>
          <p:spPr>
            <a:xfrm>
              <a:off x="4383424" y="5336924"/>
              <a:ext cx="454121" cy="1423939"/>
            </a:xfrm>
            <a:custGeom>
              <a:avLst/>
              <a:gdLst>
                <a:gd name="connsiteX0" fmla="*/ 454121 w 454121"/>
                <a:gd name="connsiteY0" fmla="*/ 1423939 h 1423939"/>
                <a:gd name="connsiteX1" fmla="*/ 0 w 454121"/>
                <a:gd name="connsiteY1" fmla="*/ 1162242 h 1423939"/>
                <a:gd name="connsiteX2" fmla="*/ 0 w 454121"/>
                <a:gd name="connsiteY2" fmla="*/ 0 h 1423939"/>
                <a:gd name="connsiteX3" fmla="*/ 454121 w 454121"/>
                <a:gd name="connsiteY3" fmla="*/ 261697 h 14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423939">
                  <a:moveTo>
                    <a:pt x="454121" y="1423939"/>
                  </a:moveTo>
                  <a:lnTo>
                    <a:pt x="0" y="1162242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32EDCCF-E450-4BFC-A55E-B7529C342FDB}"/>
                </a:ext>
              </a:extLst>
            </p:cNvPr>
            <p:cNvSpPr/>
            <p:nvPr/>
          </p:nvSpPr>
          <p:spPr>
            <a:xfrm>
              <a:off x="4837545" y="5336924"/>
              <a:ext cx="454121" cy="1423939"/>
            </a:xfrm>
            <a:custGeom>
              <a:avLst/>
              <a:gdLst>
                <a:gd name="connsiteX0" fmla="*/ 454121 w 454121"/>
                <a:gd name="connsiteY0" fmla="*/ 0 h 1423939"/>
                <a:gd name="connsiteX1" fmla="*/ 0 w 454121"/>
                <a:gd name="connsiteY1" fmla="*/ 261697 h 1423939"/>
                <a:gd name="connsiteX2" fmla="*/ 0 w 454121"/>
                <a:gd name="connsiteY2" fmla="*/ 1423939 h 1423939"/>
                <a:gd name="connsiteX3" fmla="*/ 454121 w 454121"/>
                <a:gd name="connsiteY3" fmla="*/ 1162242 h 14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423939">
                  <a:moveTo>
                    <a:pt x="454121" y="0"/>
                  </a:moveTo>
                  <a:lnTo>
                    <a:pt x="0" y="261697"/>
                  </a:lnTo>
                  <a:lnTo>
                    <a:pt x="0" y="1423939"/>
                  </a:lnTo>
                  <a:lnTo>
                    <a:pt x="454121" y="1162242"/>
                  </a:lnTo>
                  <a:close/>
                </a:path>
              </a:pathLst>
            </a:custGeom>
            <a:solidFill>
              <a:schemeClr val="accent4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DE797B2-D45E-413E-BB8D-6723AC413597}"/>
                </a:ext>
              </a:extLst>
            </p:cNvPr>
            <p:cNvSpPr/>
            <p:nvPr/>
          </p:nvSpPr>
          <p:spPr>
            <a:xfrm>
              <a:off x="4494029" y="5134263"/>
              <a:ext cx="658167" cy="386003"/>
            </a:xfrm>
            <a:custGeom>
              <a:avLst/>
              <a:gdLst>
                <a:gd name="connsiteX0" fmla="*/ 658168 w 658167"/>
                <a:gd name="connsiteY0" fmla="*/ 123613 h 386003"/>
                <a:gd name="connsiteX1" fmla="*/ 207895 w 658167"/>
                <a:gd name="connsiteY1" fmla="*/ 386003 h 386003"/>
                <a:gd name="connsiteX2" fmla="*/ 0 w 658167"/>
                <a:gd name="connsiteY2" fmla="*/ 262390 h 386003"/>
                <a:gd name="connsiteX3" fmla="*/ 450273 w 658167"/>
                <a:gd name="connsiteY3" fmla="*/ 0 h 38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7" h="386003">
                  <a:moveTo>
                    <a:pt x="658168" y="123613"/>
                  </a:moveTo>
                  <a:lnTo>
                    <a:pt x="207895" y="386003"/>
                  </a:lnTo>
                  <a:lnTo>
                    <a:pt x="0" y="262390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9FE03B7-4D2C-41F6-A5D3-5D0C077EA10A}"/>
                </a:ext>
              </a:extLst>
            </p:cNvPr>
            <p:cNvSpPr/>
            <p:nvPr/>
          </p:nvSpPr>
          <p:spPr>
            <a:xfrm>
              <a:off x="5431751" y="4099867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6 h 524625"/>
                <a:gd name="connsiteX2" fmla="*/ 0 w 904394"/>
                <a:gd name="connsiteY2" fmla="*/ 262467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6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2257E53-156F-4D47-99CD-411198A6F6E9}"/>
                </a:ext>
              </a:extLst>
            </p:cNvPr>
            <p:cNvSpPr/>
            <p:nvPr/>
          </p:nvSpPr>
          <p:spPr>
            <a:xfrm>
              <a:off x="5430212" y="4362950"/>
              <a:ext cx="454121" cy="1802322"/>
            </a:xfrm>
            <a:custGeom>
              <a:avLst/>
              <a:gdLst>
                <a:gd name="connsiteX0" fmla="*/ 454121 w 454121"/>
                <a:gd name="connsiteY0" fmla="*/ 1802322 h 1802322"/>
                <a:gd name="connsiteX1" fmla="*/ 0 w 454121"/>
                <a:gd name="connsiteY1" fmla="*/ 1539394 h 1802322"/>
                <a:gd name="connsiteX2" fmla="*/ 0 w 454121"/>
                <a:gd name="connsiteY2" fmla="*/ 0 h 1802322"/>
                <a:gd name="connsiteX3" fmla="*/ 454121 w 454121"/>
                <a:gd name="connsiteY3" fmla="*/ 261697 h 180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802322">
                  <a:moveTo>
                    <a:pt x="454121" y="1802322"/>
                  </a:moveTo>
                  <a:lnTo>
                    <a:pt x="0" y="1539394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858E9387-5D5F-4771-A2E7-A47CDD927B79}"/>
                </a:ext>
              </a:extLst>
            </p:cNvPr>
            <p:cNvSpPr/>
            <p:nvPr/>
          </p:nvSpPr>
          <p:spPr>
            <a:xfrm>
              <a:off x="5884333" y="4362950"/>
              <a:ext cx="454121" cy="1801090"/>
            </a:xfrm>
            <a:custGeom>
              <a:avLst/>
              <a:gdLst>
                <a:gd name="connsiteX0" fmla="*/ 454121 w 454121"/>
                <a:gd name="connsiteY0" fmla="*/ 0 h 1801090"/>
                <a:gd name="connsiteX1" fmla="*/ 0 w 454121"/>
                <a:gd name="connsiteY1" fmla="*/ 261697 h 1801090"/>
                <a:gd name="connsiteX2" fmla="*/ 0 w 454121"/>
                <a:gd name="connsiteY2" fmla="*/ 1801091 h 1801090"/>
                <a:gd name="connsiteX3" fmla="*/ 454121 w 454121"/>
                <a:gd name="connsiteY3" fmla="*/ 1539394 h 180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801090">
                  <a:moveTo>
                    <a:pt x="454121" y="0"/>
                  </a:moveTo>
                  <a:lnTo>
                    <a:pt x="0" y="261697"/>
                  </a:lnTo>
                  <a:lnTo>
                    <a:pt x="0" y="1801091"/>
                  </a:lnTo>
                  <a:lnTo>
                    <a:pt x="454121" y="1539394"/>
                  </a:lnTo>
                  <a:close/>
                </a:path>
              </a:pathLst>
            </a:custGeom>
            <a:solidFill>
              <a:schemeClr val="accent3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B9A05F2-8806-4D79-9D07-820D240D54D3}"/>
                </a:ext>
              </a:extLst>
            </p:cNvPr>
            <p:cNvSpPr/>
            <p:nvPr/>
          </p:nvSpPr>
          <p:spPr>
            <a:xfrm>
              <a:off x="5540817" y="4160289"/>
              <a:ext cx="658168" cy="386079"/>
            </a:xfrm>
            <a:custGeom>
              <a:avLst/>
              <a:gdLst>
                <a:gd name="connsiteX0" fmla="*/ 658168 w 658168"/>
                <a:gd name="connsiteY0" fmla="*/ 123613 h 386079"/>
                <a:gd name="connsiteX1" fmla="*/ 207895 w 658168"/>
                <a:gd name="connsiteY1" fmla="*/ 386080 h 386079"/>
                <a:gd name="connsiteX2" fmla="*/ 0 w 658168"/>
                <a:gd name="connsiteY2" fmla="*/ 262389 h 386079"/>
                <a:gd name="connsiteX3" fmla="*/ 450273 w 658168"/>
                <a:gd name="connsiteY3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8" h="386079">
                  <a:moveTo>
                    <a:pt x="658168" y="123613"/>
                  </a:moveTo>
                  <a:lnTo>
                    <a:pt x="207895" y="386080"/>
                  </a:lnTo>
                  <a:lnTo>
                    <a:pt x="0" y="262389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650CDD3-8FFA-4039-B4D9-10C9119F9082}"/>
                </a:ext>
              </a:extLst>
            </p:cNvPr>
            <p:cNvSpPr/>
            <p:nvPr/>
          </p:nvSpPr>
          <p:spPr>
            <a:xfrm>
              <a:off x="6470842" y="3134744"/>
              <a:ext cx="904394" cy="524625"/>
            </a:xfrm>
            <a:custGeom>
              <a:avLst/>
              <a:gdLst>
                <a:gd name="connsiteX0" fmla="*/ 904394 w 904394"/>
                <a:gd name="connsiteY0" fmla="*/ 262159 h 524625"/>
                <a:gd name="connsiteX1" fmla="*/ 454121 w 904394"/>
                <a:gd name="connsiteY1" fmla="*/ 524626 h 524625"/>
                <a:gd name="connsiteX2" fmla="*/ 0 w 904394"/>
                <a:gd name="connsiteY2" fmla="*/ 262390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159"/>
                  </a:moveTo>
                  <a:lnTo>
                    <a:pt x="454121" y="524626"/>
                  </a:lnTo>
                  <a:lnTo>
                    <a:pt x="0" y="262390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A883E90-DF11-472A-94B9-E3B68AC4C549}"/>
                </a:ext>
              </a:extLst>
            </p:cNvPr>
            <p:cNvSpPr/>
            <p:nvPr/>
          </p:nvSpPr>
          <p:spPr>
            <a:xfrm>
              <a:off x="6469303" y="3397750"/>
              <a:ext cx="454121" cy="2167158"/>
            </a:xfrm>
            <a:custGeom>
              <a:avLst/>
              <a:gdLst>
                <a:gd name="connsiteX0" fmla="*/ 454121 w 454121"/>
                <a:gd name="connsiteY0" fmla="*/ 2167159 h 2167158"/>
                <a:gd name="connsiteX1" fmla="*/ 0 w 454121"/>
                <a:gd name="connsiteY1" fmla="*/ 1901152 h 2167158"/>
                <a:gd name="connsiteX2" fmla="*/ 0 w 454121"/>
                <a:gd name="connsiteY2" fmla="*/ 0 h 2167158"/>
                <a:gd name="connsiteX3" fmla="*/ 454121 w 454121"/>
                <a:gd name="connsiteY3" fmla="*/ 261697 h 216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167158">
                  <a:moveTo>
                    <a:pt x="454121" y="2167159"/>
                  </a:moveTo>
                  <a:lnTo>
                    <a:pt x="0" y="1901152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1E82AED6-83A3-4925-9BD7-9CAFACAE5D8C}"/>
                </a:ext>
              </a:extLst>
            </p:cNvPr>
            <p:cNvSpPr/>
            <p:nvPr/>
          </p:nvSpPr>
          <p:spPr>
            <a:xfrm>
              <a:off x="6923424" y="3397750"/>
              <a:ext cx="454121" cy="2162848"/>
            </a:xfrm>
            <a:custGeom>
              <a:avLst/>
              <a:gdLst>
                <a:gd name="connsiteX0" fmla="*/ 454121 w 454121"/>
                <a:gd name="connsiteY0" fmla="*/ 0 h 2162848"/>
                <a:gd name="connsiteX1" fmla="*/ 0 w 454121"/>
                <a:gd name="connsiteY1" fmla="*/ 261697 h 2162848"/>
                <a:gd name="connsiteX2" fmla="*/ 0 w 454121"/>
                <a:gd name="connsiteY2" fmla="*/ 2162849 h 2162848"/>
                <a:gd name="connsiteX3" fmla="*/ 454121 w 454121"/>
                <a:gd name="connsiteY3" fmla="*/ 1901152 h 216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162848">
                  <a:moveTo>
                    <a:pt x="454121" y="0"/>
                  </a:moveTo>
                  <a:lnTo>
                    <a:pt x="0" y="261697"/>
                  </a:lnTo>
                  <a:lnTo>
                    <a:pt x="0" y="2162849"/>
                  </a:lnTo>
                  <a:lnTo>
                    <a:pt x="454121" y="1901152"/>
                  </a:lnTo>
                  <a:close/>
                </a:path>
              </a:pathLst>
            </a:custGeom>
            <a:solidFill>
              <a:schemeClr val="accent2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8C28FA80-3BCD-401B-B6D1-5D71A3FA8FE6}"/>
                </a:ext>
              </a:extLst>
            </p:cNvPr>
            <p:cNvSpPr/>
            <p:nvPr/>
          </p:nvSpPr>
          <p:spPr>
            <a:xfrm>
              <a:off x="6579908" y="3195088"/>
              <a:ext cx="658168" cy="386080"/>
            </a:xfrm>
            <a:custGeom>
              <a:avLst/>
              <a:gdLst>
                <a:gd name="connsiteX0" fmla="*/ 658168 w 658168"/>
                <a:gd name="connsiteY0" fmla="*/ 123690 h 386080"/>
                <a:gd name="connsiteX1" fmla="*/ 207895 w 658168"/>
                <a:gd name="connsiteY1" fmla="*/ 386080 h 386080"/>
                <a:gd name="connsiteX2" fmla="*/ 0 w 658168"/>
                <a:gd name="connsiteY2" fmla="*/ 262467 h 386080"/>
                <a:gd name="connsiteX3" fmla="*/ 450273 w 658168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8" h="386080">
                  <a:moveTo>
                    <a:pt x="658168" y="123690"/>
                  </a:moveTo>
                  <a:lnTo>
                    <a:pt x="207895" y="386080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8AE7A97-6621-4E30-995F-6BF0442C7D44}"/>
                </a:ext>
              </a:extLst>
            </p:cNvPr>
            <p:cNvSpPr/>
            <p:nvPr/>
          </p:nvSpPr>
          <p:spPr>
            <a:xfrm>
              <a:off x="7517630" y="1797781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6 h 524625"/>
                <a:gd name="connsiteX2" fmla="*/ 0 w 904394"/>
                <a:gd name="connsiteY2" fmla="*/ 262467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6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A5028103-D8E9-426B-B84F-3CE904CE1B1A}"/>
                </a:ext>
              </a:extLst>
            </p:cNvPr>
            <p:cNvSpPr/>
            <p:nvPr/>
          </p:nvSpPr>
          <p:spPr>
            <a:xfrm>
              <a:off x="7516091" y="2060786"/>
              <a:ext cx="454121" cy="2906067"/>
            </a:xfrm>
            <a:custGeom>
              <a:avLst/>
              <a:gdLst>
                <a:gd name="connsiteX0" fmla="*/ 454121 w 454121"/>
                <a:gd name="connsiteY0" fmla="*/ 2906068 h 2906067"/>
                <a:gd name="connsiteX1" fmla="*/ 0 w 454121"/>
                <a:gd name="connsiteY1" fmla="*/ 2640061 h 2906067"/>
                <a:gd name="connsiteX2" fmla="*/ 0 w 454121"/>
                <a:gd name="connsiteY2" fmla="*/ 0 h 2906067"/>
                <a:gd name="connsiteX3" fmla="*/ 454121 w 454121"/>
                <a:gd name="connsiteY3" fmla="*/ 261697 h 290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906067">
                  <a:moveTo>
                    <a:pt x="454121" y="2906068"/>
                  </a:moveTo>
                  <a:lnTo>
                    <a:pt x="0" y="2640061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EF2DF15-C17B-45BA-B6C2-B74EAE17D216}"/>
                </a:ext>
              </a:extLst>
            </p:cNvPr>
            <p:cNvSpPr/>
            <p:nvPr/>
          </p:nvSpPr>
          <p:spPr>
            <a:xfrm>
              <a:off x="7970212" y="2060786"/>
              <a:ext cx="454121" cy="2911455"/>
            </a:xfrm>
            <a:custGeom>
              <a:avLst/>
              <a:gdLst>
                <a:gd name="connsiteX0" fmla="*/ 454121 w 454121"/>
                <a:gd name="connsiteY0" fmla="*/ 0 h 2911455"/>
                <a:gd name="connsiteX1" fmla="*/ 0 w 454121"/>
                <a:gd name="connsiteY1" fmla="*/ 261697 h 2911455"/>
                <a:gd name="connsiteX2" fmla="*/ 0 w 454121"/>
                <a:gd name="connsiteY2" fmla="*/ 2911456 h 2911455"/>
                <a:gd name="connsiteX3" fmla="*/ 454121 w 454121"/>
                <a:gd name="connsiteY3" fmla="*/ 2640061 h 291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911455">
                  <a:moveTo>
                    <a:pt x="454121" y="0"/>
                  </a:moveTo>
                  <a:lnTo>
                    <a:pt x="0" y="261697"/>
                  </a:lnTo>
                  <a:lnTo>
                    <a:pt x="0" y="2911456"/>
                  </a:lnTo>
                  <a:lnTo>
                    <a:pt x="454121" y="2640061"/>
                  </a:lnTo>
                  <a:close/>
                </a:path>
              </a:pathLst>
            </a:custGeom>
            <a:solidFill>
              <a:schemeClr val="accent1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A5FB047F-4911-4F0D-80EA-9FB41BB6959E}"/>
                </a:ext>
              </a:extLst>
            </p:cNvPr>
            <p:cNvSpPr/>
            <p:nvPr/>
          </p:nvSpPr>
          <p:spPr>
            <a:xfrm>
              <a:off x="7626696" y="1927475"/>
              <a:ext cx="550410" cy="316730"/>
            </a:xfrm>
            <a:custGeom>
              <a:avLst/>
              <a:gdLst>
                <a:gd name="connsiteX0" fmla="*/ 550410 w 550410"/>
                <a:gd name="connsiteY0" fmla="*/ 123613 h 316730"/>
                <a:gd name="connsiteX1" fmla="*/ 207895 w 550410"/>
                <a:gd name="connsiteY1" fmla="*/ 316730 h 316730"/>
                <a:gd name="connsiteX2" fmla="*/ 0 w 550410"/>
                <a:gd name="connsiteY2" fmla="*/ 193117 h 316730"/>
                <a:gd name="connsiteX3" fmla="*/ 342515 w 550410"/>
                <a:gd name="connsiteY3" fmla="*/ 0 h 31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0410" h="316730">
                  <a:moveTo>
                    <a:pt x="550410" y="123613"/>
                  </a:moveTo>
                  <a:lnTo>
                    <a:pt x="207895" y="316730"/>
                  </a:lnTo>
                  <a:lnTo>
                    <a:pt x="0" y="193117"/>
                  </a:lnTo>
                  <a:lnTo>
                    <a:pt x="342515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BEF5AB0-292C-4B2A-A6DB-000CC9DDC680}"/>
                </a:ext>
              </a:extLst>
            </p:cNvPr>
            <p:cNvSpPr/>
            <p:nvPr/>
          </p:nvSpPr>
          <p:spPr>
            <a:xfrm>
              <a:off x="7798338" y="1895147"/>
              <a:ext cx="456353" cy="263467"/>
            </a:xfrm>
            <a:custGeom>
              <a:avLst/>
              <a:gdLst>
                <a:gd name="connsiteX0" fmla="*/ 371995 w 456353"/>
                <a:gd name="connsiteY0" fmla="*/ 29095 h 263467"/>
                <a:gd name="connsiteX1" fmla="*/ 456354 w 456353"/>
                <a:gd name="connsiteY1" fmla="*/ 263467 h 263467"/>
                <a:gd name="connsiteX2" fmla="*/ 0 w 456353"/>
                <a:gd name="connsiteY2" fmla="*/ 0 h 26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6353" h="263467">
                  <a:moveTo>
                    <a:pt x="371995" y="29095"/>
                  </a:moveTo>
                  <a:lnTo>
                    <a:pt x="456354" y="263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459A402-EC4D-4B4A-AC3A-E68DF778EF3C}"/>
                </a:ext>
              </a:extLst>
            </p:cNvPr>
            <p:cNvSpPr/>
            <p:nvPr/>
          </p:nvSpPr>
          <p:spPr>
            <a:xfrm>
              <a:off x="3629121" y="4926060"/>
              <a:ext cx="146242" cy="177030"/>
            </a:xfrm>
            <a:custGeom>
              <a:avLst/>
              <a:gdLst>
                <a:gd name="connsiteX0" fmla="*/ 146242 w 146242"/>
                <a:gd name="connsiteY0" fmla="*/ 177030 h 177030"/>
                <a:gd name="connsiteX1" fmla="*/ 0 w 146242"/>
                <a:gd name="connsiteY1" fmla="*/ 92364 h 177030"/>
                <a:gd name="connsiteX2" fmla="*/ 0 w 146242"/>
                <a:gd name="connsiteY2" fmla="*/ 0 h 177030"/>
                <a:gd name="connsiteX3" fmla="*/ 146242 w 146242"/>
                <a:gd name="connsiteY3" fmla="*/ 84667 h 17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242" h="177030">
                  <a:moveTo>
                    <a:pt x="146242" y="177030"/>
                  </a:moveTo>
                  <a:lnTo>
                    <a:pt x="0" y="92364"/>
                  </a:lnTo>
                  <a:lnTo>
                    <a:pt x="0" y="0"/>
                  </a:lnTo>
                  <a:lnTo>
                    <a:pt x="146242" y="8466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19B8CE7-299E-4906-B02A-5CB2F94474C2}"/>
              </a:ext>
            </a:extLst>
          </p:cNvPr>
          <p:cNvGrpSpPr/>
          <p:nvPr/>
        </p:nvGrpSpPr>
        <p:grpSpPr>
          <a:xfrm>
            <a:off x="664675" y="4034826"/>
            <a:ext cx="3129633" cy="2340015"/>
            <a:chOff x="6221919" y="4549629"/>
            <a:chExt cx="2918117" cy="2181865"/>
          </a:xfrm>
        </p:grpSpPr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DE476AC-9345-4397-BEC5-C780130D6A10}"/>
                </a:ext>
              </a:extLst>
            </p:cNvPr>
            <p:cNvSpPr/>
            <p:nvPr/>
          </p:nvSpPr>
          <p:spPr>
            <a:xfrm>
              <a:off x="6221919" y="4549629"/>
              <a:ext cx="2918117" cy="2181865"/>
            </a:xfrm>
            <a:custGeom>
              <a:avLst/>
              <a:gdLst>
                <a:gd name="connsiteX0" fmla="*/ 5675238 w 5677079"/>
                <a:gd name="connsiteY0" fmla="*/ 1960820 h 4244730"/>
                <a:gd name="connsiteX1" fmla="*/ 5658436 w 5677079"/>
                <a:gd name="connsiteY1" fmla="*/ 1855101 h 4244730"/>
                <a:gd name="connsiteX2" fmla="*/ 5572260 w 5677079"/>
                <a:gd name="connsiteY2" fmla="*/ 1834332 h 4244730"/>
                <a:gd name="connsiteX3" fmla="*/ 5540819 w 5677079"/>
                <a:gd name="connsiteY3" fmla="*/ 1889932 h 4244730"/>
                <a:gd name="connsiteX4" fmla="*/ 5511252 w 5677079"/>
                <a:gd name="connsiteY4" fmla="*/ 1901831 h 4244730"/>
                <a:gd name="connsiteX5" fmla="*/ 5107128 w 5677079"/>
                <a:gd name="connsiteY5" fmla="*/ 1679360 h 4244730"/>
                <a:gd name="connsiteX6" fmla="*/ 5085277 w 5677079"/>
                <a:gd name="connsiteY6" fmla="*/ 1648784 h 4244730"/>
                <a:gd name="connsiteX7" fmla="*/ 5003212 w 5677079"/>
                <a:gd name="connsiteY7" fmla="*/ 1315764 h 4244730"/>
                <a:gd name="connsiteX8" fmla="*/ 4997443 w 5677079"/>
                <a:gd name="connsiteY8" fmla="*/ 1259371 h 4244730"/>
                <a:gd name="connsiteX9" fmla="*/ 5016986 w 5677079"/>
                <a:gd name="connsiteY9" fmla="*/ 1132019 h 4244730"/>
                <a:gd name="connsiteX10" fmla="*/ 5068475 w 5677079"/>
                <a:gd name="connsiteY10" fmla="*/ 671357 h 4244730"/>
                <a:gd name="connsiteX11" fmla="*/ 5071648 w 5677079"/>
                <a:gd name="connsiteY11" fmla="*/ 296799 h 4244730"/>
                <a:gd name="connsiteX12" fmla="*/ 5045326 w 5677079"/>
                <a:gd name="connsiteY12" fmla="*/ 186754 h 4244730"/>
                <a:gd name="connsiteX13" fmla="*/ 4968525 w 5677079"/>
                <a:gd name="connsiteY13" fmla="*/ 144928 h 4244730"/>
                <a:gd name="connsiteX14" fmla="*/ 4801438 w 5677079"/>
                <a:gd name="connsiteY14" fmla="*/ 183941 h 4244730"/>
                <a:gd name="connsiteX15" fmla="*/ 4325128 w 5677079"/>
                <a:gd name="connsiteY15" fmla="*/ 397542 h 4244730"/>
                <a:gd name="connsiteX16" fmla="*/ 4259721 w 5677079"/>
                <a:gd name="connsiteY16" fmla="*/ 394657 h 4244730"/>
                <a:gd name="connsiteX17" fmla="*/ 3291669 w 5677079"/>
                <a:gd name="connsiteY17" fmla="*/ 25652 h 4244730"/>
                <a:gd name="connsiteX18" fmla="*/ 2819397 w 5677079"/>
                <a:gd name="connsiteY18" fmla="*/ 989 h 4244730"/>
                <a:gd name="connsiteX19" fmla="*/ 1618850 w 5677079"/>
                <a:gd name="connsiteY19" fmla="*/ 371148 h 4244730"/>
                <a:gd name="connsiteX20" fmla="*/ 845721 w 5677079"/>
                <a:gd name="connsiteY20" fmla="*/ 1300764 h 4244730"/>
                <a:gd name="connsiteX21" fmla="*/ 761059 w 5677079"/>
                <a:gd name="connsiteY21" fmla="*/ 1632775 h 4244730"/>
                <a:gd name="connsiteX22" fmla="*/ 746420 w 5677079"/>
                <a:gd name="connsiteY22" fmla="*/ 1630900 h 4244730"/>
                <a:gd name="connsiteX23" fmla="*/ 629452 w 5677079"/>
                <a:gd name="connsiteY23" fmla="*/ 1503620 h 4244730"/>
                <a:gd name="connsiteX24" fmla="*/ 636159 w 5677079"/>
                <a:gd name="connsiteY24" fmla="*/ 1470231 h 4244730"/>
                <a:gd name="connsiteX25" fmla="*/ 751036 w 5677079"/>
                <a:gd name="connsiteY25" fmla="*/ 1256919 h 4244730"/>
                <a:gd name="connsiteX26" fmla="*/ 780602 w 5677079"/>
                <a:gd name="connsiteY26" fmla="*/ 999762 h 4244730"/>
                <a:gd name="connsiteX27" fmla="*/ 458254 w 5677079"/>
                <a:gd name="connsiteY27" fmla="*/ 882145 h 4244730"/>
                <a:gd name="connsiteX28" fmla="*/ 324412 w 5677079"/>
                <a:gd name="connsiteY28" fmla="*/ 1137788 h 4244730"/>
                <a:gd name="connsiteX29" fmla="*/ 393929 w 5677079"/>
                <a:gd name="connsiteY29" fmla="*/ 1438212 h 4244730"/>
                <a:gd name="connsiteX30" fmla="*/ 382463 w 5677079"/>
                <a:gd name="connsiteY30" fmla="*/ 1467202 h 4244730"/>
                <a:gd name="connsiteX31" fmla="*/ 119176 w 5677079"/>
                <a:gd name="connsiteY31" fmla="*/ 1419319 h 4244730"/>
                <a:gd name="connsiteX32" fmla="*/ 2064 w 5677079"/>
                <a:gd name="connsiteY32" fmla="*/ 1285043 h 4244730"/>
                <a:gd name="connsiteX33" fmla="*/ 45 w 5677079"/>
                <a:gd name="connsiteY33" fmla="*/ 1292038 h 4244730"/>
                <a:gd name="connsiteX34" fmla="*/ 9997 w 5677079"/>
                <a:gd name="connsiteY34" fmla="*/ 1333792 h 4244730"/>
                <a:gd name="connsiteX35" fmla="*/ 139729 w 5677079"/>
                <a:gd name="connsiteY35" fmla="*/ 1559508 h 4244730"/>
                <a:gd name="connsiteX36" fmla="*/ 469576 w 5677079"/>
                <a:gd name="connsiteY36" fmla="*/ 1632054 h 4244730"/>
                <a:gd name="connsiteX37" fmla="*/ 525032 w 5677079"/>
                <a:gd name="connsiteY37" fmla="*/ 1660539 h 4244730"/>
                <a:gd name="connsiteX38" fmla="*/ 535560 w 5677079"/>
                <a:gd name="connsiteY38" fmla="*/ 1679216 h 4244730"/>
                <a:gd name="connsiteX39" fmla="*/ 742238 w 5677079"/>
                <a:gd name="connsiteY39" fmla="*/ 1825102 h 4244730"/>
                <a:gd name="connsiteX40" fmla="*/ 742238 w 5677079"/>
                <a:gd name="connsiteY40" fmla="*/ 1825102 h 4244730"/>
                <a:gd name="connsiteX41" fmla="*/ 746781 w 5677079"/>
                <a:gd name="connsiteY41" fmla="*/ 2006396 h 4244730"/>
                <a:gd name="connsiteX42" fmla="*/ 896344 w 5677079"/>
                <a:gd name="connsiteY42" fmla="*/ 2573136 h 4244730"/>
                <a:gd name="connsiteX43" fmla="*/ 1414192 w 5677079"/>
                <a:gd name="connsiteY43" fmla="*/ 3233047 h 4244730"/>
                <a:gd name="connsiteX44" fmla="*/ 1444407 w 5677079"/>
                <a:gd name="connsiteY44" fmla="*/ 3273935 h 4244730"/>
                <a:gd name="connsiteX45" fmla="*/ 1481402 w 5677079"/>
                <a:gd name="connsiteY45" fmla="*/ 3475998 h 4244730"/>
                <a:gd name="connsiteX46" fmla="*/ 1624115 w 5677079"/>
                <a:gd name="connsiteY46" fmla="*/ 4031272 h 4244730"/>
                <a:gd name="connsiteX47" fmla="*/ 1708632 w 5677079"/>
                <a:gd name="connsiteY47" fmla="*/ 4208311 h 4244730"/>
                <a:gd name="connsiteX48" fmla="*/ 1777500 w 5677079"/>
                <a:gd name="connsiteY48" fmla="*/ 4244728 h 4244730"/>
                <a:gd name="connsiteX49" fmla="*/ 2513563 w 5677079"/>
                <a:gd name="connsiteY49" fmla="*/ 4243791 h 4244730"/>
                <a:gd name="connsiteX50" fmla="*/ 2549259 w 5677079"/>
                <a:gd name="connsiteY50" fmla="*/ 4239248 h 4244730"/>
                <a:gd name="connsiteX51" fmla="*/ 2609042 w 5677079"/>
                <a:gd name="connsiteY51" fmla="*/ 4163673 h 4244730"/>
                <a:gd name="connsiteX52" fmla="*/ 2745120 w 5677079"/>
                <a:gd name="connsiteY52" fmla="*/ 3764668 h 4244730"/>
                <a:gd name="connsiteX53" fmla="*/ 2745120 w 5677079"/>
                <a:gd name="connsiteY53" fmla="*/ 3764668 h 4244730"/>
                <a:gd name="connsiteX54" fmla="*/ 2778869 w 5677079"/>
                <a:gd name="connsiteY54" fmla="*/ 3751327 h 4244730"/>
                <a:gd name="connsiteX55" fmla="*/ 3190277 w 5677079"/>
                <a:gd name="connsiteY55" fmla="*/ 3739789 h 4244730"/>
                <a:gd name="connsiteX56" fmla="*/ 3214796 w 5677079"/>
                <a:gd name="connsiteY56" fmla="*/ 3758322 h 4244730"/>
                <a:gd name="connsiteX57" fmla="*/ 3268087 w 5677079"/>
                <a:gd name="connsiteY57" fmla="*/ 3975745 h 4244730"/>
                <a:gd name="connsiteX58" fmla="*/ 3341499 w 5677079"/>
                <a:gd name="connsiteY58" fmla="*/ 4206508 h 4244730"/>
                <a:gd name="connsiteX59" fmla="*/ 3399911 w 5677079"/>
                <a:gd name="connsiteY59" fmla="*/ 4244584 h 4244730"/>
                <a:gd name="connsiteX60" fmla="*/ 4157320 w 5677079"/>
                <a:gd name="connsiteY60" fmla="*/ 4243647 h 4244730"/>
                <a:gd name="connsiteX61" fmla="*/ 4192583 w 5677079"/>
                <a:gd name="connsiteY61" fmla="*/ 4238166 h 4244730"/>
                <a:gd name="connsiteX62" fmla="*/ 4233760 w 5677079"/>
                <a:gd name="connsiteY62" fmla="*/ 4193600 h 4244730"/>
                <a:gd name="connsiteX63" fmla="*/ 4315537 w 5677079"/>
                <a:gd name="connsiteY63" fmla="*/ 4012018 h 4244730"/>
                <a:gd name="connsiteX64" fmla="*/ 4444332 w 5677079"/>
                <a:gd name="connsiteY64" fmla="*/ 3513208 h 4244730"/>
                <a:gd name="connsiteX65" fmla="*/ 4481470 w 5677079"/>
                <a:gd name="connsiteY65" fmla="*/ 3289656 h 4244730"/>
                <a:gd name="connsiteX66" fmla="*/ 4481470 w 5677079"/>
                <a:gd name="connsiteY66" fmla="*/ 3289656 h 4244730"/>
                <a:gd name="connsiteX67" fmla="*/ 4495100 w 5677079"/>
                <a:gd name="connsiteY67" fmla="*/ 3283310 h 4244730"/>
                <a:gd name="connsiteX68" fmla="*/ 5136406 w 5677079"/>
                <a:gd name="connsiteY68" fmla="*/ 3062066 h 4244730"/>
                <a:gd name="connsiteX69" fmla="*/ 5528631 w 5677079"/>
                <a:gd name="connsiteY69" fmla="*/ 2840317 h 4244730"/>
                <a:gd name="connsiteX70" fmla="*/ 5646032 w 5677079"/>
                <a:gd name="connsiteY70" fmla="*/ 2623543 h 4244730"/>
                <a:gd name="connsiteX71" fmla="*/ 5659012 w 5677079"/>
                <a:gd name="connsiteY71" fmla="*/ 2451985 h 4244730"/>
                <a:gd name="connsiteX72" fmla="*/ 5675238 w 5677079"/>
                <a:gd name="connsiteY72" fmla="*/ 1960820 h 4244730"/>
                <a:gd name="connsiteX73" fmla="*/ 543348 w 5677079"/>
                <a:gd name="connsiteY73" fmla="*/ 1367686 h 4244730"/>
                <a:gd name="connsiteX74" fmla="*/ 535560 w 5677079"/>
                <a:gd name="connsiteY74" fmla="*/ 1377205 h 4244730"/>
                <a:gd name="connsiteX75" fmla="*/ 469720 w 5677079"/>
                <a:gd name="connsiteY75" fmla="*/ 1371507 h 4244730"/>
                <a:gd name="connsiteX76" fmla="*/ 441019 w 5677079"/>
                <a:gd name="connsiteY76" fmla="*/ 1229588 h 4244730"/>
                <a:gd name="connsiteX77" fmla="*/ 492292 w 5677079"/>
                <a:gd name="connsiteY77" fmla="*/ 1025218 h 4244730"/>
                <a:gd name="connsiteX78" fmla="*/ 607241 w 5677079"/>
                <a:gd name="connsiteY78" fmla="*/ 966085 h 4244730"/>
                <a:gd name="connsiteX79" fmla="*/ 678201 w 5677079"/>
                <a:gd name="connsiteY79" fmla="*/ 1092140 h 4244730"/>
                <a:gd name="connsiteX80" fmla="*/ 543348 w 5677079"/>
                <a:gd name="connsiteY80" fmla="*/ 1367686 h 424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677079" h="4244730">
                  <a:moveTo>
                    <a:pt x="5675238" y="1960820"/>
                  </a:moveTo>
                  <a:cubicBezTo>
                    <a:pt x="5674012" y="1925123"/>
                    <a:pt x="5670406" y="1889139"/>
                    <a:pt x="5658436" y="1855101"/>
                  </a:cubicBezTo>
                  <a:cubicBezTo>
                    <a:pt x="5644590" y="1815727"/>
                    <a:pt x="5602692" y="1805919"/>
                    <a:pt x="5572260" y="1834332"/>
                  </a:cubicBezTo>
                  <a:cubicBezTo>
                    <a:pt x="5556034" y="1849404"/>
                    <a:pt x="5546804" y="1869091"/>
                    <a:pt x="5540819" y="1889932"/>
                  </a:cubicBezTo>
                  <a:cubicBezTo>
                    <a:pt x="5535698" y="1907744"/>
                    <a:pt x="5529352" y="1911926"/>
                    <a:pt x="5511252" y="1901831"/>
                  </a:cubicBezTo>
                  <a:cubicBezTo>
                    <a:pt x="5376904" y="1826977"/>
                    <a:pt x="5242052" y="1753132"/>
                    <a:pt x="5107128" y="1679360"/>
                  </a:cubicBezTo>
                  <a:cubicBezTo>
                    <a:pt x="5094363" y="1672365"/>
                    <a:pt x="5087152" y="1663856"/>
                    <a:pt x="5085277" y="1648784"/>
                  </a:cubicBezTo>
                  <a:cubicBezTo>
                    <a:pt x="5070926" y="1534628"/>
                    <a:pt x="5042658" y="1423790"/>
                    <a:pt x="5003212" y="1315764"/>
                  </a:cubicBezTo>
                  <a:cubicBezTo>
                    <a:pt x="4996361" y="1297086"/>
                    <a:pt x="4993188" y="1279851"/>
                    <a:pt x="4997443" y="1259371"/>
                  </a:cubicBezTo>
                  <a:cubicBezTo>
                    <a:pt x="5006096" y="1217329"/>
                    <a:pt x="5011289" y="1174637"/>
                    <a:pt x="5016986" y="1132019"/>
                  </a:cubicBezTo>
                  <a:cubicBezTo>
                    <a:pt x="5037466" y="978849"/>
                    <a:pt x="5057081" y="825608"/>
                    <a:pt x="5068475" y="671357"/>
                  </a:cubicBezTo>
                  <a:cubicBezTo>
                    <a:pt x="5077705" y="546456"/>
                    <a:pt x="5084556" y="421627"/>
                    <a:pt x="5071648" y="296799"/>
                  </a:cubicBezTo>
                  <a:cubicBezTo>
                    <a:pt x="5067753" y="259372"/>
                    <a:pt x="5062345" y="221440"/>
                    <a:pt x="5045326" y="186754"/>
                  </a:cubicBezTo>
                  <a:cubicBezTo>
                    <a:pt x="5028019" y="151562"/>
                    <a:pt x="5006385" y="140168"/>
                    <a:pt x="4968525" y="144928"/>
                  </a:cubicBezTo>
                  <a:cubicBezTo>
                    <a:pt x="4911483" y="152139"/>
                    <a:pt x="4855812" y="165552"/>
                    <a:pt x="4801438" y="183941"/>
                  </a:cubicBezTo>
                  <a:cubicBezTo>
                    <a:pt x="4635937" y="240046"/>
                    <a:pt x="4479307" y="316270"/>
                    <a:pt x="4325128" y="397542"/>
                  </a:cubicBezTo>
                  <a:cubicBezTo>
                    <a:pt x="4299960" y="410810"/>
                    <a:pt x="4283374" y="410450"/>
                    <a:pt x="4259721" y="394657"/>
                  </a:cubicBezTo>
                  <a:cubicBezTo>
                    <a:pt x="3965137" y="198292"/>
                    <a:pt x="3641203" y="78583"/>
                    <a:pt x="3291669" y="25652"/>
                  </a:cubicBezTo>
                  <a:cubicBezTo>
                    <a:pt x="3134966" y="1927"/>
                    <a:pt x="2977397" y="-2328"/>
                    <a:pt x="2819397" y="989"/>
                  </a:cubicBezTo>
                  <a:cubicBezTo>
                    <a:pt x="2803171" y="-309"/>
                    <a:pt x="2127611" y="37695"/>
                    <a:pt x="1618850" y="371148"/>
                  </a:cubicBezTo>
                  <a:cubicBezTo>
                    <a:pt x="1265926" y="602488"/>
                    <a:pt x="998818" y="904284"/>
                    <a:pt x="845721" y="1300764"/>
                  </a:cubicBezTo>
                  <a:cubicBezTo>
                    <a:pt x="804400" y="1407781"/>
                    <a:pt x="773823" y="1518187"/>
                    <a:pt x="761059" y="1632775"/>
                  </a:cubicBezTo>
                  <a:cubicBezTo>
                    <a:pt x="756156" y="1632198"/>
                    <a:pt x="750242" y="1633208"/>
                    <a:pt x="746420" y="1630900"/>
                  </a:cubicBezTo>
                  <a:cubicBezTo>
                    <a:pt x="695148" y="1599819"/>
                    <a:pt x="656927" y="1556767"/>
                    <a:pt x="629452" y="1503620"/>
                  </a:cubicBezTo>
                  <a:cubicBezTo>
                    <a:pt x="622241" y="1489702"/>
                    <a:pt x="629164" y="1480760"/>
                    <a:pt x="636159" y="1470231"/>
                  </a:cubicBezTo>
                  <a:cubicBezTo>
                    <a:pt x="681157" y="1402733"/>
                    <a:pt x="722046" y="1332855"/>
                    <a:pt x="751036" y="1256919"/>
                  </a:cubicBezTo>
                  <a:cubicBezTo>
                    <a:pt x="782693" y="1173988"/>
                    <a:pt x="805986" y="1090409"/>
                    <a:pt x="780602" y="999762"/>
                  </a:cubicBezTo>
                  <a:cubicBezTo>
                    <a:pt x="749954" y="890294"/>
                    <a:pt x="567146" y="804046"/>
                    <a:pt x="458254" y="882145"/>
                  </a:cubicBezTo>
                  <a:cubicBezTo>
                    <a:pt x="370492" y="945100"/>
                    <a:pt x="335950" y="1036179"/>
                    <a:pt x="324412" y="1137788"/>
                  </a:cubicBezTo>
                  <a:cubicBezTo>
                    <a:pt x="312152" y="1245381"/>
                    <a:pt x="342368" y="1344897"/>
                    <a:pt x="393929" y="1438212"/>
                  </a:cubicBezTo>
                  <a:cubicBezTo>
                    <a:pt x="404386" y="1457106"/>
                    <a:pt x="399698" y="1461794"/>
                    <a:pt x="382463" y="1467202"/>
                  </a:cubicBezTo>
                  <a:cubicBezTo>
                    <a:pt x="286191" y="1497273"/>
                    <a:pt x="198934" y="1479678"/>
                    <a:pt x="119176" y="1419319"/>
                  </a:cubicBezTo>
                  <a:cubicBezTo>
                    <a:pt x="71221" y="1382974"/>
                    <a:pt x="34948" y="1336388"/>
                    <a:pt x="2064" y="1285043"/>
                  </a:cubicBezTo>
                  <a:cubicBezTo>
                    <a:pt x="910" y="1288793"/>
                    <a:pt x="-244" y="1290596"/>
                    <a:pt x="45" y="1292038"/>
                  </a:cubicBezTo>
                  <a:cubicBezTo>
                    <a:pt x="3218" y="1306028"/>
                    <a:pt x="6102" y="1320018"/>
                    <a:pt x="9997" y="1333792"/>
                  </a:cubicBezTo>
                  <a:cubicBezTo>
                    <a:pt x="34443" y="1419824"/>
                    <a:pt x="70211" y="1499653"/>
                    <a:pt x="139729" y="1559508"/>
                  </a:cubicBezTo>
                  <a:cubicBezTo>
                    <a:pt x="236433" y="1642655"/>
                    <a:pt x="350300" y="1654265"/>
                    <a:pt x="469576" y="1632054"/>
                  </a:cubicBezTo>
                  <a:cubicBezTo>
                    <a:pt x="500729" y="1626285"/>
                    <a:pt x="515080" y="1633857"/>
                    <a:pt x="525032" y="1660539"/>
                  </a:cubicBezTo>
                  <a:cubicBezTo>
                    <a:pt x="527484" y="1667173"/>
                    <a:pt x="531666" y="1673303"/>
                    <a:pt x="535560" y="1679216"/>
                  </a:cubicBezTo>
                  <a:cubicBezTo>
                    <a:pt x="585391" y="1754863"/>
                    <a:pt x="649355" y="1810463"/>
                    <a:pt x="742238" y="1825102"/>
                  </a:cubicBezTo>
                  <a:cubicBezTo>
                    <a:pt x="742238" y="1825102"/>
                    <a:pt x="742238" y="1825102"/>
                    <a:pt x="742238" y="1825102"/>
                  </a:cubicBezTo>
                  <a:cubicBezTo>
                    <a:pt x="744257" y="1885533"/>
                    <a:pt x="742165" y="1945820"/>
                    <a:pt x="746781" y="2006396"/>
                  </a:cubicBezTo>
                  <a:cubicBezTo>
                    <a:pt x="761997" y="2204708"/>
                    <a:pt x="812620" y="2393285"/>
                    <a:pt x="896344" y="2573136"/>
                  </a:cubicBezTo>
                  <a:cubicBezTo>
                    <a:pt x="1017423" y="2833394"/>
                    <a:pt x="1192947" y="3051177"/>
                    <a:pt x="1414192" y="3233047"/>
                  </a:cubicBezTo>
                  <a:cubicBezTo>
                    <a:pt x="1427749" y="3244225"/>
                    <a:pt x="1441018" y="3254897"/>
                    <a:pt x="1444407" y="3273935"/>
                  </a:cubicBezTo>
                  <a:cubicBezTo>
                    <a:pt x="1456378" y="3341362"/>
                    <a:pt x="1468133" y="3408860"/>
                    <a:pt x="1481402" y="3475998"/>
                  </a:cubicBezTo>
                  <a:cubicBezTo>
                    <a:pt x="1518612" y="3663709"/>
                    <a:pt x="1560294" y="3850411"/>
                    <a:pt x="1624115" y="4031272"/>
                  </a:cubicBezTo>
                  <a:cubicBezTo>
                    <a:pt x="1645965" y="4093146"/>
                    <a:pt x="1670628" y="4154010"/>
                    <a:pt x="1708632" y="4208311"/>
                  </a:cubicBezTo>
                  <a:cubicBezTo>
                    <a:pt x="1725218" y="4232036"/>
                    <a:pt x="1745121" y="4244945"/>
                    <a:pt x="1777500" y="4244728"/>
                  </a:cubicBezTo>
                  <a:cubicBezTo>
                    <a:pt x="2022830" y="4243214"/>
                    <a:pt x="2268233" y="4244007"/>
                    <a:pt x="2513563" y="4243791"/>
                  </a:cubicBezTo>
                  <a:cubicBezTo>
                    <a:pt x="2525462" y="4243791"/>
                    <a:pt x="2538298" y="4247613"/>
                    <a:pt x="2549259" y="4239248"/>
                  </a:cubicBezTo>
                  <a:cubicBezTo>
                    <a:pt x="2580124" y="4222734"/>
                    <a:pt x="2594258" y="4192302"/>
                    <a:pt x="2609042" y="4163673"/>
                  </a:cubicBezTo>
                  <a:cubicBezTo>
                    <a:pt x="2674160" y="4037546"/>
                    <a:pt x="2712092" y="3901900"/>
                    <a:pt x="2745120" y="3764668"/>
                  </a:cubicBezTo>
                  <a:cubicBezTo>
                    <a:pt x="2745120" y="3764668"/>
                    <a:pt x="2745120" y="3764668"/>
                    <a:pt x="2745120" y="3764668"/>
                  </a:cubicBezTo>
                  <a:cubicBezTo>
                    <a:pt x="2751610" y="3748082"/>
                    <a:pt x="2765816" y="3750895"/>
                    <a:pt x="2778869" y="3751327"/>
                  </a:cubicBezTo>
                  <a:cubicBezTo>
                    <a:pt x="2916245" y="3756375"/>
                    <a:pt x="3053550" y="3756664"/>
                    <a:pt x="3190277" y="3739789"/>
                  </a:cubicBezTo>
                  <a:cubicBezTo>
                    <a:pt x="3205709" y="3737914"/>
                    <a:pt x="3211262" y="3743034"/>
                    <a:pt x="3214796" y="3758322"/>
                  </a:cubicBezTo>
                  <a:cubicBezTo>
                    <a:pt x="3231670" y="3831013"/>
                    <a:pt x="3249698" y="3903487"/>
                    <a:pt x="3268087" y="3975745"/>
                  </a:cubicBezTo>
                  <a:cubicBezTo>
                    <a:pt x="3288063" y="4054060"/>
                    <a:pt x="3309264" y="4132015"/>
                    <a:pt x="3341499" y="4206508"/>
                  </a:cubicBezTo>
                  <a:cubicBezTo>
                    <a:pt x="3352748" y="4232541"/>
                    <a:pt x="3368470" y="4244800"/>
                    <a:pt x="3399911" y="4244584"/>
                  </a:cubicBezTo>
                  <a:cubicBezTo>
                    <a:pt x="3652381" y="4243142"/>
                    <a:pt x="3904850" y="4243863"/>
                    <a:pt x="4157320" y="4243647"/>
                  </a:cubicBezTo>
                  <a:cubicBezTo>
                    <a:pt x="4169146" y="4243647"/>
                    <a:pt x="4182127" y="4247974"/>
                    <a:pt x="4192583" y="4238166"/>
                  </a:cubicBezTo>
                  <a:cubicBezTo>
                    <a:pt x="4211044" y="4227710"/>
                    <a:pt x="4222799" y="4210907"/>
                    <a:pt x="4233760" y="4193600"/>
                  </a:cubicBezTo>
                  <a:cubicBezTo>
                    <a:pt x="4269601" y="4136991"/>
                    <a:pt x="4293975" y="4075045"/>
                    <a:pt x="4315537" y="4012018"/>
                  </a:cubicBezTo>
                  <a:cubicBezTo>
                    <a:pt x="4371281" y="3849113"/>
                    <a:pt x="4411015" y="3681882"/>
                    <a:pt x="4444332" y="3513208"/>
                  </a:cubicBezTo>
                  <a:cubicBezTo>
                    <a:pt x="4458971" y="3439148"/>
                    <a:pt x="4480461" y="3366025"/>
                    <a:pt x="4481470" y="3289656"/>
                  </a:cubicBezTo>
                  <a:lnTo>
                    <a:pt x="4481470" y="3289656"/>
                  </a:lnTo>
                  <a:cubicBezTo>
                    <a:pt x="4486013" y="3287493"/>
                    <a:pt x="4490340" y="3284680"/>
                    <a:pt x="4495100" y="3283310"/>
                  </a:cubicBezTo>
                  <a:cubicBezTo>
                    <a:pt x="4712594" y="3220283"/>
                    <a:pt x="4928069" y="3151559"/>
                    <a:pt x="5136406" y="3062066"/>
                  </a:cubicBezTo>
                  <a:cubicBezTo>
                    <a:pt x="5275224" y="3002428"/>
                    <a:pt x="5410654" y="2936804"/>
                    <a:pt x="5528631" y="2840317"/>
                  </a:cubicBezTo>
                  <a:cubicBezTo>
                    <a:pt x="5597355" y="2784140"/>
                    <a:pt x="5643364" y="2716353"/>
                    <a:pt x="5646032" y="2623543"/>
                  </a:cubicBezTo>
                  <a:cubicBezTo>
                    <a:pt x="5647691" y="2566285"/>
                    <a:pt x="5653893" y="2509099"/>
                    <a:pt x="5659012" y="2451985"/>
                  </a:cubicBezTo>
                  <a:cubicBezTo>
                    <a:pt x="5673579" y="2288792"/>
                    <a:pt x="5680719" y="2125022"/>
                    <a:pt x="5675238" y="1960820"/>
                  </a:cubicBezTo>
                  <a:close/>
                  <a:moveTo>
                    <a:pt x="543348" y="1367686"/>
                  </a:moveTo>
                  <a:cubicBezTo>
                    <a:pt x="541041" y="1371003"/>
                    <a:pt x="538084" y="1373959"/>
                    <a:pt x="535560" y="1377205"/>
                  </a:cubicBezTo>
                  <a:cubicBezTo>
                    <a:pt x="501523" y="1421843"/>
                    <a:pt x="495104" y="1421410"/>
                    <a:pt x="469720" y="1371507"/>
                  </a:cubicBezTo>
                  <a:cubicBezTo>
                    <a:pt x="447365" y="1327591"/>
                    <a:pt x="442678" y="1279851"/>
                    <a:pt x="441019" y="1229588"/>
                  </a:cubicBezTo>
                  <a:cubicBezTo>
                    <a:pt x="444337" y="1159277"/>
                    <a:pt x="456307" y="1089255"/>
                    <a:pt x="492292" y="1025218"/>
                  </a:cubicBezTo>
                  <a:cubicBezTo>
                    <a:pt x="521210" y="973657"/>
                    <a:pt x="565704" y="950941"/>
                    <a:pt x="607241" y="966085"/>
                  </a:cubicBezTo>
                  <a:cubicBezTo>
                    <a:pt x="656711" y="984041"/>
                    <a:pt x="686133" y="1037622"/>
                    <a:pt x="678201" y="1092140"/>
                  </a:cubicBezTo>
                  <a:cubicBezTo>
                    <a:pt x="662552" y="1198435"/>
                    <a:pt x="602626" y="1282808"/>
                    <a:pt x="543348" y="1367686"/>
                  </a:cubicBezTo>
                  <a:close/>
                </a:path>
              </a:pathLst>
            </a:custGeom>
            <a:solidFill>
              <a:srgbClr val="F6928D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D105E7D4-92E4-4C16-A41E-BB073217B232}"/>
                </a:ext>
              </a:extLst>
            </p:cNvPr>
            <p:cNvSpPr/>
            <p:nvPr/>
          </p:nvSpPr>
          <p:spPr>
            <a:xfrm>
              <a:off x="7451436" y="4645052"/>
              <a:ext cx="603138" cy="95286"/>
            </a:xfrm>
            <a:custGeom>
              <a:avLst/>
              <a:gdLst>
                <a:gd name="connsiteX0" fmla="*/ 559172 w 1173380"/>
                <a:gd name="connsiteY0" fmla="*/ 464 h 185375"/>
                <a:gd name="connsiteX1" fmla="*/ 1115889 w 1173380"/>
                <a:gd name="connsiteY1" fmla="*/ 54837 h 185375"/>
                <a:gd name="connsiteX2" fmla="*/ 1165070 w 1173380"/>
                <a:gd name="connsiteY2" fmla="*/ 132937 h 185375"/>
                <a:gd name="connsiteX3" fmla="*/ 1093894 w 1173380"/>
                <a:gd name="connsiteY3" fmla="*/ 177575 h 185375"/>
                <a:gd name="connsiteX4" fmla="*/ 787989 w 1173380"/>
                <a:gd name="connsiteY4" fmla="*/ 134739 h 185375"/>
                <a:gd name="connsiteX5" fmla="*/ 607344 w 1173380"/>
                <a:gd name="connsiteY5" fmla="*/ 126662 h 185375"/>
                <a:gd name="connsiteX6" fmla="*/ 316510 w 1173380"/>
                <a:gd name="connsiteY6" fmla="*/ 140220 h 185375"/>
                <a:gd name="connsiteX7" fmla="*/ 51132 w 1173380"/>
                <a:gd name="connsiteY7" fmla="*/ 184498 h 185375"/>
                <a:gd name="connsiteX8" fmla="*/ 28272 w 1173380"/>
                <a:gd name="connsiteY8" fmla="*/ 170435 h 185375"/>
                <a:gd name="connsiteX9" fmla="*/ 1230 w 1173380"/>
                <a:gd name="connsiteY9" fmla="*/ 79428 h 185375"/>
                <a:gd name="connsiteX10" fmla="*/ 18248 w 1173380"/>
                <a:gd name="connsiteY10" fmla="*/ 62121 h 185375"/>
                <a:gd name="connsiteX11" fmla="*/ 198316 w 1173380"/>
                <a:gd name="connsiteY11" fmla="*/ 26713 h 185375"/>
                <a:gd name="connsiteX12" fmla="*/ 559172 w 1173380"/>
                <a:gd name="connsiteY12" fmla="*/ 464 h 1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3380" h="185375">
                  <a:moveTo>
                    <a:pt x="559172" y="464"/>
                  </a:moveTo>
                  <a:cubicBezTo>
                    <a:pt x="762893" y="-690"/>
                    <a:pt x="940365" y="17555"/>
                    <a:pt x="1115889" y="54837"/>
                  </a:cubicBezTo>
                  <a:cubicBezTo>
                    <a:pt x="1180214" y="68467"/>
                    <a:pt x="1180286" y="67962"/>
                    <a:pt x="1165070" y="132937"/>
                  </a:cubicBezTo>
                  <a:cubicBezTo>
                    <a:pt x="1151513" y="190772"/>
                    <a:pt x="1151873" y="189113"/>
                    <a:pt x="1093894" y="177575"/>
                  </a:cubicBezTo>
                  <a:cubicBezTo>
                    <a:pt x="992791" y="157383"/>
                    <a:pt x="890894" y="143609"/>
                    <a:pt x="787989" y="134739"/>
                  </a:cubicBezTo>
                  <a:cubicBezTo>
                    <a:pt x="727774" y="129547"/>
                    <a:pt x="667054" y="126518"/>
                    <a:pt x="607344" y="126662"/>
                  </a:cubicBezTo>
                  <a:cubicBezTo>
                    <a:pt x="510495" y="126879"/>
                    <a:pt x="413214" y="128826"/>
                    <a:pt x="316510" y="140220"/>
                  </a:cubicBezTo>
                  <a:cubicBezTo>
                    <a:pt x="227233" y="150676"/>
                    <a:pt x="138317" y="162070"/>
                    <a:pt x="51132" y="184498"/>
                  </a:cubicBezTo>
                  <a:cubicBezTo>
                    <a:pt x="38368" y="187743"/>
                    <a:pt x="31589" y="181757"/>
                    <a:pt x="28272" y="170435"/>
                  </a:cubicBezTo>
                  <a:cubicBezTo>
                    <a:pt x="19186" y="140148"/>
                    <a:pt x="10532" y="109644"/>
                    <a:pt x="1230" y="79428"/>
                  </a:cubicBezTo>
                  <a:cubicBezTo>
                    <a:pt x="-4035" y="62265"/>
                    <a:pt x="8729" y="63996"/>
                    <a:pt x="18248" y="62121"/>
                  </a:cubicBezTo>
                  <a:cubicBezTo>
                    <a:pt x="78247" y="50078"/>
                    <a:pt x="137813" y="35078"/>
                    <a:pt x="198316" y="26713"/>
                  </a:cubicBezTo>
                  <a:cubicBezTo>
                    <a:pt x="325885" y="8973"/>
                    <a:pt x="454175" y="-2493"/>
                    <a:pt x="559172" y="464"/>
                  </a:cubicBezTo>
                  <a:close/>
                </a:path>
              </a:pathLst>
            </a:custGeom>
            <a:solidFill>
              <a:srgbClr val="CB494B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86B3A4F-7FF0-495D-8FB7-F8E43F683ABC}"/>
                </a:ext>
              </a:extLst>
            </p:cNvPr>
            <p:cNvSpPr/>
            <p:nvPr/>
          </p:nvSpPr>
          <p:spPr>
            <a:xfrm>
              <a:off x="8609201" y="4777029"/>
              <a:ext cx="170741" cy="351067"/>
            </a:xfrm>
            <a:custGeom>
              <a:avLst/>
              <a:gdLst>
                <a:gd name="connsiteX0" fmla="*/ 332169 w 332169"/>
                <a:gd name="connsiteY0" fmla="*/ 0 h 682987"/>
                <a:gd name="connsiteX1" fmla="*/ 250969 w 332169"/>
                <a:gd name="connsiteY1" fmla="*/ 681978 h 682987"/>
                <a:gd name="connsiteX2" fmla="*/ 243686 w 332169"/>
                <a:gd name="connsiteY2" fmla="*/ 682988 h 682987"/>
                <a:gd name="connsiteX3" fmla="*/ 7225 w 332169"/>
                <a:gd name="connsiteY3" fmla="*/ 325809 h 682987"/>
                <a:gd name="connsiteX4" fmla="*/ 13139 w 332169"/>
                <a:gd name="connsiteY4" fmla="*/ 288887 h 682987"/>
                <a:gd name="connsiteX5" fmla="*/ 332169 w 332169"/>
                <a:gd name="connsiteY5" fmla="*/ 0 h 68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69" h="682987">
                  <a:moveTo>
                    <a:pt x="332169" y="0"/>
                  </a:moveTo>
                  <a:cubicBezTo>
                    <a:pt x="304405" y="233143"/>
                    <a:pt x="277724" y="457561"/>
                    <a:pt x="250969" y="681978"/>
                  </a:cubicBezTo>
                  <a:cubicBezTo>
                    <a:pt x="248517" y="682339"/>
                    <a:pt x="246138" y="682627"/>
                    <a:pt x="243686" y="682988"/>
                  </a:cubicBezTo>
                  <a:cubicBezTo>
                    <a:pt x="214912" y="639936"/>
                    <a:pt x="57993" y="401384"/>
                    <a:pt x="7225" y="325809"/>
                  </a:cubicBezTo>
                  <a:cubicBezTo>
                    <a:pt x="-3736" y="309512"/>
                    <a:pt x="-2582" y="302300"/>
                    <a:pt x="13139" y="288887"/>
                  </a:cubicBezTo>
                  <a:cubicBezTo>
                    <a:pt x="66791" y="243095"/>
                    <a:pt x="273036" y="53580"/>
                    <a:pt x="332169" y="0"/>
                  </a:cubicBezTo>
                  <a:close/>
                </a:path>
              </a:pathLst>
            </a:custGeom>
            <a:solidFill>
              <a:srgbClr val="F9B989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5E443D34-C682-4D6A-8E18-99F3EC01002F}"/>
                </a:ext>
              </a:extLst>
            </p:cNvPr>
            <p:cNvSpPr/>
            <p:nvPr/>
          </p:nvSpPr>
          <p:spPr>
            <a:xfrm>
              <a:off x="8634974" y="5315247"/>
              <a:ext cx="116222" cy="173865"/>
            </a:xfrm>
            <a:custGeom>
              <a:avLst/>
              <a:gdLst>
                <a:gd name="connsiteX0" fmla="*/ 225997 w 226106"/>
                <a:gd name="connsiteY0" fmla="*/ 180003 h 338248"/>
                <a:gd name="connsiteX1" fmla="*/ 189652 w 226106"/>
                <a:gd name="connsiteY1" fmla="*/ 294807 h 338248"/>
                <a:gd name="connsiteX2" fmla="*/ 39367 w 226106"/>
                <a:gd name="connsiteY2" fmla="*/ 298990 h 338248"/>
                <a:gd name="connsiteX3" fmla="*/ 42612 w 226106"/>
                <a:gd name="connsiteY3" fmla="*/ 37074 h 338248"/>
                <a:gd name="connsiteX4" fmla="*/ 180421 w 226106"/>
                <a:gd name="connsiteY4" fmla="*/ 33612 h 338248"/>
                <a:gd name="connsiteX5" fmla="*/ 225997 w 226106"/>
                <a:gd name="connsiteY5" fmla="*/ 180003 h 3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106" h="338248">
                  <a:moveTo>
                    <a:pt x="225997" y="180003"/>
                  </a:moveTo>
                  <a:cubicBezTo>
                    <a:pt x="227367" y="215699"/>
                    <a:pt x="215973" y="257597"/>
                    <a:pt x="189652" y="294807"/>
                  </a:cubicBezTo>
                  <a:cubicBezTo>
                    <a:pt x="149701" y="351200"/>
                    <a:pt x="81914" y="352787"/>
                    <a:pt x="39367" y="298990"/>
                  </a:cubicBezTo>
                  <a:cubicBezTo>
                    <a:pt x="-14430" y="230915"/>
                    <a:pt x="-12843" y="103851"/>
                    <a:pt x="42612" y="37074"/>
                  </a:cubicBezTo>
                  <a:cubicBezTo>
                    <a:pt x="82419" y="-10954"/>
                    <a:pt x="138018" y="-12541"/>
                    <a:pt x="180421" y="33612"/>
                  </a:cubicBezTo>
                  <a:cubicBezTo>
                    <a:pt x="215829" y="72193"/>
                    <a:pt x="225853" y="119572"/>
                    <a:pt x="225997" y="180003"/>
                  </a:cubicBezTo>
                  <a:close/>
                </a:path>
              </a:pathLst>
            </a:custGeom>
            <a:solidFill>
              <a:srgbClr val="663132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8CEEB730-C57D-4307-B11C-A7C3DEA394D0}"/>
                </a:ext>
              </a:extLst>
            </p:cNvPr>
            <p:cNvSpPr/>
            <p:nvPr/>
          </p:nvSpPr>
          <p:spPr>
            <a:xfrm>
              <a:off x="8312630" y="6226002"/>
              <a:ext cx="213991" cy="487550"/>
            </a:xfrm>
            <a:custGeom>
              <a:avLst/>
              <a:gdLst>
                <a:gd name="connsiteX0" fmla="*/ 127425 w 416311"/>
                <a:gd name="connsiteY0" fmla="*/ 948510 h 948509"/>
                <a:gd name="connsiteX1" fmla="*/ 0 w 416311"/>
                <a:gd name="connsiteY1" fmla="*/ 948510 h 948509"/>
                <a:gd name="connsiteX2" fmla="*/ 61801 w 416311"/>
                <a:gd name="connsiteY2" fmla="*/ 845027 h 948509"/>
                <a:gd name="connsiteX3" fmla="*/ 176462 w 416311"/>
                <a:gd name="connsiteY3" fmla="*/ 503136 h 948509"/>
                <a:gd name="connsiteX4" fmla="*/ 228095 w 416311"/>
                <a:gd name="connsiteY4" fmla="*/ 289247 h 948509"/>
                <a:gd name="connsiteX5" fmla="*/ 274392 w 416311"/>
                <a:gd name="connsiteY5" fmla="*/ 55528 h 948509"/>
                <a:gd name="connsiteX6" fmla="*/ 291699 w 416311"/>
                <a:gd name="connsiteY6" fmla="*/ 30720 h 948509"/>
                <a:gd name="connsiteX7" fmla="*/ 416311 w 416311"/>
                <a:gd name="connsiteY7" fmla="*/ 0 h 948509"/>
                <a:gd name="connsiteX8" fmla="*/ 379173 w 416311"/>
                <a:gd name="connsiteY8" fmla="*/ 223552 h 948509"/>
                <a:gd name="connsiteX9" fmla="*/ 250378 w 416311"/>
                <a:gd name="connsiteY9" fmla="*/ 722361 h 948509"/>
                <a:gd name="connsiteX10" fmla="*/ 168602 w 416311"/>
                <a:gd name="connsiteY10" fmla="*/ 903944 h 948509"/>
                <a:gd name="connsiteX11" fmla="*/ 127425 w 416311"/>
                <a:gd name="connsiteY11" fmla="*/ 948510 h 94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6311" h="948509">
                  <a:moveTo>
                    <a:pt x="127425" y="948510"/>
                  </a:moveTo>
                  <a:cubicBezTo>
                    <a:pt x="86392" y="948510"/>
                    <a:pt x="45359" y="948510"/>
                    <a:pt x="0" y="948510"/>
                  </a:cubicBezTo>
                  <a:cubicBezTo>
                    <a:pt x="22716" y="912669"/>
                    <a:pt x="45215" y="880651"/>
                    <a:pt x="61801" y="845027"/>
                  </a:cubicBezTo>
                  <a:cubicBezTo>
                    <a:pt x="113074" y="735342"/>
                    <a:pt x="147688" y="620249"/>
                    <a:pt x="176462" y="503136"/>
                  </a:cubicBezTo>
                  <a:cubicBezTo>
                    <a:pt x="193985" y="431888"/>
                    <a:pt x="212446" y="360857"/>
                    <a:pt x="228095" y="289247"/>
                  </a:cubicBezTo>
                  <a:cubicBezTo>
                    <a:pt x="245042" y="211654"/>
                    <a:pt x="259609" y="133554"/>
                    <a:pt x="274392" y="55528"/>
                  </a:cubicBezTo>
                  <a:cubicBezTo>
                    <a:pt x="276628" y="43701"/>
                    <a:pt x="277205" y="34110"/>
                    <a:pt x="291699" y="30720"/>
                  </a:cubicBezTo>
                  <a:cubicBezTo>
                    <a:pt x="333381" y="21057"/>
                    <a:pt x="374846" y="10312"/>
                    <a:pt x="416311" y="0"/>
                  </a:cubicBezTo>
                  <a:cubicBezTo>
                    <a:pt x="415302" y="76368"/>
                    <a:pt x="393812" y="149492"/>
                    <a:pt x="379173" y="223552"/>
                  </a:cubicBezTo>
                  <a:cubicBezTo>
                    <a:pt x="345785" y="392226"/>
                    <a:pt x="306122" y="559385"/>
                    <a:pt x="250378" y="722361"/>
                  </a:cubicBezTo>
                  <a:cubicBezTo>
                    <a:pt x="228816" y="785389"/>
                    <a:pt x="204442" y="847334"/>
                    <a:pt x="168602" y="903944"/>
                  </a:cubicBezTo>
                  <a:cubicBezTo>
                    <a:pt x="157640" y="921179"/>
                    <a:pt x="145886" y="938053"/>
                    <a:pt x="127425" y="948510"/>
                  </a:cubicBezTo>
                  <a:close/>
                </a:path>
              </a:pathLst>
            </a:custGeom>
            <a:solidFill>
              <a:srgbClr val="E1676D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31ADCF19-1CF9-423A-B76C-6877FB16A18B}"/>
                </a:ext>
              </a:extLst>
            </p:cNvPr>
            <p:cNvSpPr/>
            <p:nvPr/>
          </p:nvSpPr>
          <p:spPr>
            <a:xfrm>
              <a:off x="7475606" y="6454437"/>
              <a:ext cx="158523" cy="259598"/>
            </a:xfrm>
            <a:custGeom>
              <a:avLst/>
              <a:gdLst>
                <a:gd name="connsiteX0" fmla="*/ 112497 w 308400"/>
                <a:gd name="connsiteY0" fmla="*/ 505038 h 505037"/>
                <a:gd name="connsiteX1" fmla="*/ 0 w 308400"/>
                <a:gd name="connsiteY1" fmla="*/ 505038 h 505037"/>
                <a:gd name="connsiteX2" fmla="*/ 66633 w 308400"/>
                <a:gd name="connsiteY2" fmla="*/ 326340 h 505037"/>
                <a:gd name="connsiteX3" fmla="*/ 141703 w 308400"/>
                <a:gd name="connsiteY3" fmla="*/ 27574 h 505037"/>
                <a:gd name="connsiteX4" fmla="*/ 181366 w 308400"/>
                <a:gd name="connsiteY4" fmla="*/ 1973 h 505037"/>
                <a:gd name="connsiteX5" fmla="*/ 284632 w 308400"/>
                <a:gd name="connsiteY5" fmla="*/ 11276 h 505037"/>
                <a:gd name="connsiteX6" fmla="*/ 308357 w 308400"/>
                <a:gd name="connsiteY6" fmla="*/ 30602 h 505037"/>
                <a:gd name="connsiteX7" fmla="*/ 172279 w 308400"/>
                <a:gd name="connsiteY7" fmla="*/ 429607 h 505037"/>
                <a:gd name="connsiteX8" fmla="*/ 112497 w 308400"/>
                <a:gd name="connsiteY8" fmla="*/ 505038 h 50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00" h="505037">
                  <a:moveTo>
                    <a:pt x="112497" y="505038"/>
                  </a:moveTo>
                  <a:cubicBezTo>
                    <a:pt x="76801" y="505038"/>
                    <a:pt x="41105" y="505038"/>
                    <a:pt x="0" y="505038"/>
                  </a:cubicBezTo>
                  <a:cubicBezTo>
                    <a:pt x="31369" y="445183"/>
                    <a:pt x="49253" y="385834"/>
                    <a:pt x="66633" y="326340"/>
                  </a:cubicBezTo>
                  <a:cubicBezTo>
                    <a:pt x="95406" y="227689"/>
                    <a:pt x="121079" y="128244"/>
                    <a:pt x="141703" y="27574"/>
                  </a:cubicBezTo>
                  <a:cubicBezTo>
                    <a:pt x="146463" y="4425"/>
                    <a:pt x="154900" y="-4300"/>
                    <a:pt x="181366" y="1973"/>
                  </a:cubicBezTo>
                  <a:cubicBezTo>
                    <a:pt x="214826" y="9834"/>
                    <a:pt x="249729" y="14088"/>
                    <a:pt x="284632" y="11276"/>
                  </a:cubicBezTo>
                  <a:cubicBezTo>
                    <a:pt x="298839" y="10122"/>
                    <a:pt x="309151" y="13368"/>
                    <a:pt x="308357" y="30602"/>
                  </a:cubicBezTo>
                  <a:cubicBezTo>
                    <a:pt x="275330" y="167835"/>
                    <a:pt x="237470" y="303408"/>
                    <a:pt x="172279" y="429607"/>
                  </a:cubicBezTo>
                  <a:cubicBezTo>
                    <a:pt x="157496" y="458092"/>
                    <a:pt x="143362" y="488523"/>
                    <a:pt x="112497" y="505038"/>
                  </a:cubicBezTo>
                  <a:close/>
                </a:path>
              </a:pathLst>
            </a:custGeom>
            <a:solidFill>
              <a:srgbClr val="E1676D"/>
            </a:solidFill>
            <a:ln w="7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BD3AD3D-3CCF-4501-964D-BC12AE099765}"/>
              </a:ext>
            </a:extLst>
          </p:cNvPr>
          <p:cNvGrpSpPr/>
          <p:nvPr/>
        </p:nvGrpSpPr>
        <p:grpSpPr>
          <a:xfrm>
            <a:off x="7532189" y="1018861"/>
            <a:ext cx="4266887" cy="3219260"/>
            <a:chOff x="7356004" y="1221613"/>
            <a:chExt cx="4266887" cy="3219260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2835BD0-AD3B-49C0-AE32-6E3625B940E3}"/>
                </a:ext>
              </a:extLst>
            </p:cNvPr>
            <p:cNvGrpSpPr/>
            <p:nvPr/>
          </p:nvGrpSpPr>
          <p:grpSpPr>
            <a:xfrm>
              <a:off x="8349024" y="3758008"/>
              <a:ext cx="673387" cy="673387"/>
              <a:chOff x="5784686" y="1323855"/>
              <a:chExt cx="1307251" cy="1307251"/>
            </a:xfrm>
          </p:grpSpPr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AC989916-3B1D-4576-9B46-D57C50835407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FC3AE433-EFA0-4144-9949-EB40F880F473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5AA1E843-63B9-409E-9B45-39A61102A1EC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A8215991-906B-4023-B51C-33EF730EDAF4}"/>
                  </a:ext>
                </a:extLst>
              </p:cNvPr>
              <p:cNvSpPr/>
              <p:nvPr/>
            </p:nvSpPr>
            <p:spPr>
              <a:xfrm rot="185357">
                <a:off x="6258994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0BD982D0-B138-47A6-B40F-ECE8E30C8E60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71C46BB5-29D4-4755-B630-F6D69D097FC4}"/>
                  </a:ext>
                </a:extLst>
              </p:cNvPr>
              <p:cNvSpPr/>
              <p:nvPr/>
            </p:nvSpPr>
            <p:spPr>
              <a:xfrm rot="185357">
                <a:off x="6199859" y="1604862"/>
                <a:ext cx="417850" cy="745970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50E37153-B465-4118-A421-926203690A41}"/>
                </a:ext>
              </a:extLst>
            </p:cNvPr>
            <p:cNvSpPr/>
            <p:nvPr/>
          </p:nvSpPr>
          <p:spPr>
            <a:xfrm>
              <a:off x="7412615" y="1221613"/>
              <a:ext cx="4210276" cy="2045525"/>
            </a:xfrm>
            <a:custGeom>
              <a:avLst/>
              <a:gdLst>
                <a:gd name="connsiteX0" fmla="*/ 5997260 w 5997259"/>
                <a:gd name="connsiteY0" fmla="*/ 0 h 2913715"/>
                <a:gd name="connsiteX1" fmla="*/ 4075210 w 5997259"/>
                <a:gd name="connsiteY1" fmla="*/ 0 h 2913715"/>
                <a:gd name="connsiteX2" fmla="*/ 3790603 w 5997259"/>
                <a:gd name="connsiteY2" fmla="*/ 195072 h 2913715"/>
                <a:gd name="connsiteX3" fmla="*/ 2694180 w 5997259"/>
                <a:gd name="connsiteY3" fmla="*/ 592836 h 2913715"/>
                <a:gd name="connsiteX4" fmla="*/ 2408049 w 5997259"/>
                <a:gd name="connsiteY4" fmla="*/ 553974 h 2913715"/>
                <a:gd name="connsiteX5" fmla="*/ 1887317 w 5997259"/>
                <a:gd name="connsiteY5" fmla="*/ 654463 h 2913715"/>
                <a:gd name="connsiteX6" fmla="*/ 351125 w 5997259"/>
                <a:gd name="connsiteY6" fmla="*/ 1541621 h 2913715"/>
                <a:gd name="connsiteX7" fmla="*/ 351125 w 5997259"/>
                <a:gd name="connsiteY7" fmla="*/ 1541621 h 2913715"/>
                <a:gd name="connsiteX8" fmla="*/ 351125 w 5997259"/>
                <a:gd name="connsiteY8" fmla="*/ 1541145 h 2913715"/>
                <a:gd name="connsiteX9" fmla="*/ 306263 w 5997259"/>
                <a:gd name="connsiteY9" fmla="*/ 1544764 h 2913715"/>
                <a:gd name="connsiteX10" fmla="*/ 26704 w 5997259"/>
                <a:gd name="connsiteY10" fmla="*/ 1652968 h 2913715"/>
                <a:gd name="connsiteX11" fmla="*/ 34 w 5997259"/>
                <a:gd name="connsiteY11" fmla="*/ 1684877 h 2913715"/>
                <a:gd name="connsiteX12" fmla="*/ 26799 w 5997259"/>
                <a:gd name="connsiteY12" fmla="*/ 1718501 h 2913715"/>
                <a:gd name="connsiteX13" fmla="*/ 73186 w 5997259"/>
                <a:gd name="connsiteY13" fmla="*/ 1735360 h 2913715"/>
                <a:gd name="connsiteX14" fmla="*/ 73472 w 5997259"/>
                <a:gd name="connsiteY14" fmla="*/ 1735931 h 2913715"/>
                <a:gd name="connsiteX15" fmla="*/ 73186 w 5997259"/>
                <a:gd name="connsiteY15" fmla="*/ 1735836 h 2913715"/>
                <a:gd name="connsiteX16" fmla="*/ 75091 w 5997259"/>
                <a:gd name="connsiteY16" fmla="*/ 1774793 h 2913715"/>
                <a:gd name="connsiteX17" fmla="*/ 291594 w 5997259"/>
                <a:gd name="connsiteY17" fmla="*/ 1858042 h 2913715"/>
                <a:gd name="connsiteX18" fmla="*/ 772130 w 5997259"/>
                <a:gd name="connsiteY18" fmla="*/ 1664494 h 2913715"/>
                <a:gd name="connsiteX19" fmla="*/ 772130 w 5997259"/>
                <a:gd name="connsiteY19" fmla="*/ 1664494 h 2913715"/>
                <a:gd name="connsiteX20" fmla="*/ 772130 w 5997259"/>
                <a:gd name="connsiteY20" fmla="*/ 1664494 h 2913715"/>
                <a:gd name="connsiteX21" fmla="*/ 1013303 w 5997259"/>
                <a:gd name="connsiteY21" fmla="*/ 1526191 h 2913715"/>
                <a:gd name="connsiteX22" fmla="*/ 1520224 w 5997259"/>
                <a:gd name="connsiteY22" fmla="*/ 1331309 h 2913715"/>
                <a:gd name="connsiteX23" fmla="*/ 1754539 w 5997259"/>
                <a:gd name="connsiteY23" fmla="*/ 1244918 h 2913715"/>
                <a:gd name="connsiteX24" fmla="*/ 1754539 w 5997259"/>
                <a:gd name="connsiteY24" fmla="*/ 1244918 h 2913715"/>
                <a:gd name="connsiteX25" fmla="*/ 1520700 w 5997259"/>
                <a:gd name="connsiteY25" fmla="*/ 1665637 h 2913715"/>
                <a:gd name="connsiteX26" fmla="*/ 1454025 w 5997259"/>
                <a:gd name="connsiteY26" fmla="*/ 1933289 h 2913715"/>
                <a:gd name="connsiteX27" fmla="*/ 1475266 w 5997259"/>
                <a:gd name="connsiteY27" fmla="*/ 2464689 h 2913715"/>
                <a:gd name="connsiteX28" fmla="*/ 1458883 w 5997259"/>
                <a:gd name="connsiteY28" fmla="*/ 2514981 h 2913715"/>
                <a:gd name="connsiteX29" fmla="*/ 1474694 w 5997259"/>
                <a:gd name="connsiteY29" fmla="*/ 2805970 h 2913715"/>
                <a:gd name="connsiteX30" fmla="*/ 1509842 w 5997259"/>
                <a:gd name="connsiteY30" fmla="*/ 2832354 h 2913715"/>
                <a:gd name="connsiteX31" fmla="*/ 1570421 w 5997259"/>
                <a:gd name="connsiteY31" fmla="*/ 2781205 h 2913715"/>
                <a:gd name="connsiteX32" fmla="*/ 1570516 w 5997259"/>
                <a:gd name="connsiteY32" fmla="*/ 2781300 h 2913715"/>
                <a:gd name="connsiteX33" fmla="*/ 1618522 w 5997259"/>
                <a:gd name="connsiteY33" fmla="*/ 2774156 h 2913715"/>
                <a:gd name="connsiteX34" fmla="*/ 1753967 w 5997259"/>
                <a:gd name="connsiteY34" fmla="*/ 2635282 h 2913715"/>
                <a:gd name="connsiteX35" fmla="*/ 1769398 w 5997259"/>
                <a:gd name="connsiteY35" fmla="*/ 2352675 h 2913715"/>
                <a:gd name="connsiteX36" fmla="*/ 1843693 w 5997259"/>
                <a:gd name="connsiteY36" fmla="*/ 1856137 h 2913715"/>
                <a:gd name="connsiteX37" fmla="*/ 2305846 w 5997259"/>
                <a:gd name="connsiteY37" fmla="*/ 1279208 h 2913715"/>
                <a:gd name="connsiteX38" fmla="*/ 2356995 w 5997259"/>
                <a:gd name="connsiteY38" fmla="*/ 1240441 h 2913715"/>
                <a:gd name="connsiteX39" fmla="*/ 2426147 w 5997259"/>
                <a:gd name="connsiteY39" fmla="*/ 1374458 h 2913715"/>
                <a:gd name="connsiteX40" fmla="*/ 2381760 w 5997259"/>
                <a:gd name="connsiteY40" fmla="*/ 1713452 h 2913715"/>
                <a:gd name="connsiteX41" fmla="*/ 1983234 w 5997259"/>
                <a:gd name="connsiteY41" fmla="*/ 2202752 h 2913715"/>
                <a:gd name="connsiteX42" fmla="*/ 1852837 w 5997259"/>
                <a:gd name="connsiteY42" fmla="*/ 2387727 h 2913715"/>
                <a:gd name="connsiteX43" fmla="*/ 1781304 w 5997259"/>
                <a:gd name="connsiteY43" fmla="*/ 2703290 h 2913715"/>
                <a:gd name="connsiteX44" fmla="*/ 1869791 w 5997259"/>
                <a:gd name="connsiteY44" fmla="*/ 2862929 h 2913715"/>
                <a:gd name="connsiteX45" fmla="*/ 1869887 w 5997259"/>
                <a:gd name="connsiteY45" fmla="*/ 2862929 h 2913715"/>
                <a:gd name="connsiteX46" fmla="*/ 1890365 w 5997259"/>
                <a:gd name="connsiteY46" fmla="*/ 2911793 h 2913715"/>
                <a:gd name="connsiteX47" fmla="*/ 1942086 w 5997259"/>
                <a:gd name="connsiteY47" fmla="*/ 2886647 h 2913715"/>
                <a:gd name="connsiteX48" fmla="*/ 2113155 w 5997259"/>
                <a:gd name="connsiteY48" fmla="*/ 2697385 h 2913715"/>
                <a:gd name="connsiteX49" fmla="*/ 2143921 w 5997259"/>
                <a:gd name="connsiteY49" fmla="*/ 2641187 h 2913715"/>
                <a:gd name="connsiteX50" fmla="*/ 2144016 w 5997259"/>
                <a:gd name="connsiteY50" fmla="*/ 2641187 h 2913715"/>
                <a:gd name="connsiteX51" fmla="*/ 2320229 w 5997259"/>
                <a:gd name="connsiteY51" fmla="*/ 2460593 h 2913715"/>
                <a:gd name="connsiteX52" fmla="*/ 2841913 w 5997259"/>
                <a:gd name="connsiteY52" fmla="*/ 2054543 h 2913715"/>
                <a:gd name="connsiteX53" fmla="*/ 3361883 w 5997259"/>
                <a:gd name="connsiteY53" fmla="*/ 1713929 h 2913715"/>
                <a:gd name="connsiteX54" fmla="*/ 4086164 w 5997259"/>
                <a:gd name="connsiteY54" fmla="*/ 1145762 h 2913715"/>
                <a:gd name="connsiteX55" fmla="*/ 5997260 w 5997259"/>
                <a:gd name="connsiteY55" fmla="*/ 0 h 291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997259" h="2913715">
                  <a:moveTo>
                    <a:pt x="5997260" y="0"/>
                  </a:moveTo>
                  <a:cubicBezTo>
                    <a:pt x="5356609" y="0"/>
                    <a:pt x="4715862" y="0"/>
                    <a:pt x="4075210" y="0"/>
                  </a:cubicBezTo>
                  <a:cubicBezTo>
                    <a:pt x="4073781" y="9335"/>
                    <a:pt x="3882805" y="139922"/>
                    <a:pt x="3790603" y="195072"/>
                  </a:cubicBezTo>
                  <a:cubicBezTo>
                    <a:pt x="3450942" y="398336"/>
                    <a:pt x="3097659" y="564356"/>
                    <a:pt x="2694180" y="592836"/>
                  </a:cubicBezTo>
                  <a:cubicBezTo>
                    <a:pt x="2639507" y="596741"/>
                    <a:pt x="2450245" y="559213"/>
                    <a:pt x="2408049" y="553974"/>
                  </a:cubicBezTo>
                  <a:cubicBezTo>
                    <a:pt x="2223931" y="531305"/>
                    <a:pt x="2053338" y="580454"/>
                    <a:pt x="1887317" y="654463"/>
                  </a:cubicBezTo>
                  <a:cubicBezTo>
                    <a:pt x="1824738" y="682371"/>
                    <a:pt x="462377" y="1490948"/>
                    <a:pt x="351125" y="1541621"/>
                  </a:cubicBezTo>
                  <a:cubicBezTo>
                    <a:pt x="351125" y="1541621"/>
                    <a:pt x="351125" y="1541621"/>
                    <a:pt x="351125" y="1541621"/>
                  </a:cubicBezTo>
                  <a:cubicBezTo>
                    <a:pt x="351125" y="1541431"/>
                    <a:pt x="351125" y="1541336"/>
                    <a:pt x="351125" y="1541145"/>
                  </a:cubicBezTo>
                  <a:cubicBezTo>
                    <a:pt x="336076" y="1542193"/>
                    <a:pt x="319788" y="1539716"/>
                    <a:pt x="306263" y="1544764"/>
                  </a:cubicBezTo>
                  <a:cubicBezTo>
                    <a:pt x="212822" y="1580007"/>
                    <a:pt x="119954" y="1616964"/>
                    <a:pt x="26704" y="1652968"/>
                  </a:cubicBezTo>
                  <a:cubicBezTo>
                    <a:pt x="11464" y="1658874"/>
                    <a:pt x="-728" y="1666494"/>
                    <a:pt x="34" y="1684877"/>
                  </a:cubicBezTo>
                  <a:cubicBezTo>
                    <a:pt x="796" y="1702213"/>
                    <a:pt x="12797" y="1712024"/>
                    <a:pt x="26799" y="1718501"/>
                  </a:cubicBezTo>
                  <a:cubicBezTo>
                    <a:pt x="41658" y="1725359"/>
                    <a:pt x="57660" y="1729835"/>
                    <a:pt x="73186" y="1735360"/>
                  </a:cubicBezTo>
                  <a:cubicBezTo>
                    <a:pt x="73281" y="1735550"/>
                    <a:pt x="73376" y="1735741"/>
                    <a:pt x="73472" y="1735931"/>
                  </a:cubicBezTo>
                  <a:cubicBezTo>
                    <a:pt x="73376" y="1735931"/>
                    <a:pt x="73281" y="1735836"/>
                    <a:pt x="73186" y="1735836"/>
                  </a:cubicBezTo>
                  <a:cubicBezTo>
                    <a:pt x="56708" y="1749647"/>
                    <a:pt x="67471" y="1762220"/>
                    <a:pt x="75091" y="1774793"/>
                  </a:cubicBezTo>
                  <a:cubicBezTo>
                    <a:pt x="125859" y="1857947"/>
                    <a:pt x="206822" y="1869662"/>
                    <a:pt x="291594" y="1858042"/>
                  </a:cubicBezTo>
                  <a:cubicBezTo>
                    <a:pt x="467426" y="1834039"/>
                    <a:pt x="621921" y="1753838"/>
                    <a:pt x="772130" y="1664494"/>
                  </a:cubicBezTo>
                  <a:cubicBezTo>
                    <a:pt x="772130" y="1664494"/>
                    <a:pt x="772130" y="1664494"/>
                    <a:pt x="772130" y="1664494"/>
                  </a:cubicBezTo>
                  <a:cubicBezTo>
                    <a:pt x="772130" y="1664494"/>
                    <a:pt x="772130" y="1664494"/>
                    <a:pt x="772130" y="1664494"/>
                  </a:cubicBezTo>
                  <a:cubicBezTo>
                    <a:pt x="841472" y="1623155"/>
                    <a:pt x="1002064" y="1530477"/>
                    <a:pt x="1013303" y="1526191"/>
                  </a:cubicBezTo>
                  <a:cubicBezTo>
                    <a:pt x="1182372" y="1461421"/>
                    <a:pt x="1351060" y="1395889"/>
                    <a:pt x="1520224" y="1331309"/>
                  </a:cubicBezTo>
                  <a:cubicBezTo>
                    <a:pt x="1597948" y="1301591"/>
                    <a:pt x="1676434" y="1273683"/>
                    <a:pt x="1754539" y="1244918"/>
                  </a:cubicBezTo>
                  <a:cubicBezTo>
                    <a:pt x="1754539" y="1244918"/>
                    <a:pt x="1754539" y="1244918"/>
                    <a:pt x="1754539" y="1244918"/>
                  </a:cubicBezTo>
                  <a:cubicBezTo>
                    <a:pt x="1683768" y="1389221"/>
                    <a:pt x="1606044" y="1529525"/>
                    <a:pt x="1520700" y="1665637"/>
                  </a:cubicBezTo>
                  <a:cubicBezTo>
                    <a:pt x="1469456" y="1747457"/>
                    <a:pt x="1449548" y="1836801"/>
                    <a:pt x="1454025" y="1933289"/>
                  </a:cubicBezTo>
                  <a:cubicBezTo>
                    <a:pt x="1462312" y="2110359"/>
                    <a:pt x="1468313" y="2287619"/>
                    <a:pt x="1475266" y="2464689"/>
                  </a:cubicBezTo>
                  <a:cubicBezTo>
                    <a:pt x="1470408" y="2481644"/>
                    <a:pt x="1457645" y="2496217"/>
                    <a:pt x="1458883" y="2514981"/>
                  </a:cubicBezTo>
                  <a:cubicBezTo>
                    <a:pt x="1465551" y="2611946"/>
                    <a:pt x="1476980" y="2708529"/>
                    <a:pt x="1474694" y="2805970"/>
                  </a:cubicBezTo>
                  <a:cubicBezTo>
                    <a:pt x="1474218" y="2827211"/>
                    <a:pt x="1490220" y="2842832"/>
                    <a:pt x="1509842" y="2832354"/>
                  </a:cubicBezTo>
                  <a:cubicBezTo>
                    <a:pt x="1532702" y="2820162"/>
                    <a:pt x="1560896" y="2810637"/>
                    <a:pt x="1570421" y="2781205"/>
                  </a:cubicBezTo>
                  <a:cubicBezTo>
                    <a:pt x="1570516" y="2781205"/>
                    <a:pt x="1570516" y="2781300"/>
                    <a:pt x="1570516" y="2781300"/>
                  </a:cubicBezTo>
                  <a:cubicBezTo>
                    <a:pt x="1587185" y="2783491"/>
                    <a:pt x="1602901" y="2779776"/>
                    <a:pt x="1618522" y="2774156"/>
                  </a:cubicBezTo>
                  <a:cubicBezTo>
                    <a:pt x="1686340" y="2749868"/>
                    <a:pt x="1728155" y="2700433"/>
                    <a:pt x="1753967" y="2635282"/>
                  </a:cubicBezTo>
                  <a:cubicBezTo>
                    <a:pt x="1776923" y="2560987"/>
                    <a:pt x="1776923" y="2446687"/>
                    <a:pt x="1769398" y="2352675"/>
                  </a:cubicBezTo>
                  <a:cubicBezTo>
                    <a:pt x="1757682" y="2207133"/>
                    <a:pt x="1796068" y="2027587"/>
                    <a:pt x="1843693" y="1856137"/>
                  </a:cubicBezTo>
                  <a:cubicBezTo>
                    <a:pt x="1970566" y="1626299"/>
                    <a:pt x="2167543" y="1465612"/>
                    <a:pt x="2305846" y="1279208"/>
                  </a:cubicBezTo>
                  <a:cubicBezTo>
                    <a:pt x="2318228" y="1262539"/>
                    <a:pt x="2326801" y="1230344"/>
                    <a:pt x="2356995" y="1240441"/>
                  </a:cubicBezTo>
                  <a:cubicBezTo>
                    <a:pt x="2357090" y="1242060"/>
                    <a:pt x="2412717" y="1325213"/>
                    <a:pt x="2426147" y="1374458"/>
                  </a:cubicBezTo>
                  <a:cubicBezTo>
                    <a:pt x="2458913" y="1494377"/>
                    <a:pt x="2435958" y="1605343"/>
                    <a:pt x="2381760" y="1713452"/>
                  </a:cubicBezTo>
                  <a:cubicBezTo>
                    <a:pt x="2285082" y="1906143"/>
                    <a:pt x="2126300" y="2047970"/>
                    <a:pt x="1983234" y="2202752"/>
                  </a:cubicBezTo>
                  <a:cubicBezTo>
                    <a:pt x="1938943" y="2263807"/>
                    <a:pt x="1888651" y="2320766"/>
                    <a:pt x="1852837" y="2387727"/>
                  </a:cubicBezTo>
                  <a:cubicBezTo>
                    <a:pt x="1800926" y="2484501"/>
                    <a:pt x="1781495" y="2703005"/>
                    <a:pt x="1781304" y="2703290"/>
                  </a:cubicBezTo>
                  <a:cubicBezTo>
                    <a:pt x="1786638" y="2799112"/>
                    <a:pt x="1839216" y="2858072"/>
                    <a:pt x="1869791" y="2862929"/>
                  </a:cubicBezTo>
                  <a:cubicBezTo>
                    <a:pt x="1869791" y="2862929"/>
                    <a:pt x="1869887" y="2862929"/>
                    <a:pt x="1869887" y="2862929"/>
                  </a:cubicBezTo>
                  <a:cubicBezTo>
                    <a:pt x="1873887" y="2880455"/>
                    <a:pt x="1865791" y="2903982"/>
                    <a:pt x="1890365" y="2911793"/>
                  </a:cubicBezTo>
                  <a:cubicBezTo>
                    <a:pt x="1914464" y="2919508"/>
                    <a:pt x="1927894" y="2902553"/>
                    <a:pt x="1942086" y="2886647"/>
                  </a:cubicBezTo>
                  <a:cubicBezTo>
                    <a:pt x="1998760" y="2823210"/>
                    <a:pt x="2055815" y="2760250"/>
                    <a:pt x="2113155" y="2697385"/>
                  </a:cubicBezTo>
                  <a:cubicBezTo>
                    <a:pt x="2128110" y="2681002"/>
                    <a:pt x="2139540" y="2663095"/>
                    <a:pt x="2143921" y="2641187"/>
                  </a:cubicBezTo>
                  <a:cubicBezTo>
                    <a:pt x="2143921" y="2641187"/>
                    <a:pt x="2144016" y="2641187"/>
                    <a:pt x="2144016" y="2641187"/>
                  </a:cubicBezTo>
                  <a:cubicBezTo>
                    <a:pt x="2202881" y="2581085"/>
                    <a:pt x="2263650" y="2522696"/>
                    <a:pt x="2320229" y="2460593"/>
                  </a:cubicBezTo>
                  <a:cubicBezTo>
                    <a:pt x="2470914" y="2295144"/>
                    <a:pt x="2639793" y="2154174"/>
                    <a:pt x="2841913" y="2054543"/>
                  </a:cubicBezTo>
                  <a:cubicBezTo>
                    <a:pt x="3028984" y="1962341"/>
                    <a:pt x="3206435" y="1856708"/>
                    <a:pt x="3361883" y="1713929"/>
                  </a:cubicBezTo>
                  <a:cubicBezTo>
                    <a:pt x="3588292" y="1505998"/>
                    <a:pt x="3826131" y="1311307"/>
                    <a:pt x="4086164" y="1145762"/>
                  </a:cubicBezTo>
                  <a:cubicBezTo>
                    <a:pt x="4322670" y="995744"/>
                    <a:pt x="5711033" y="237268"/>
                    <a:pt x="5997260" y="0"/>
                  </a:cubicBezTo>
                  <a:close/>
                </a:path>
              </a:pathLst>
            </a:custGeom>
            <a:solidFill>
              <a:srgbClr val="F2B7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7F64539-3951-4891-88C8-7139D98D177A}"/>
                </a:ext>
              </a:extLst>
            </p:cNvPr>
            <p:cNvSpPr/>
            <p:nvPr/>
          </p:nvSpPr>
          <p:spPr>
            <a:xfrm>
              <a:off x="7390505" y="1551462"/>
              <a:ext cx="1236335" cy="431049"/>
            </a:xfrm>
            <a:custGeom>
              <a:avLst/>
              <a:gdLst>
                <a:gd name="connsiteX0" fmla="*/ 1761077 w 1761077"/>
                <a:gd name="connsiteY0" fmla="*/ 272244 h 614001"/>
                <a:gd name="connsiteX1" fmla="*/ 1181862 w 1761077"/>
                <a:gd name="connsiteY1" fmla="*/ 614001 h 614001"/>
                <a:gd name="connsiteX2" fmla="*/ 320040 w 1761077"/>
                <a:gd name="connsiteY2" fmla="*/ 589808 h 614001"/>
                <a:gd name="connsiteX3" fmla="*/ 134017 w 1761077"/>
                <a:gd name="connsiteY3" fmla="*/ 556661 h 614001"/>
                <a:gd name="connsiteX4" fmla="*/ 0 w 1761077"/>
                <a:gd name="connsiteY4" fmla="*/ 366637 h 614001"/>
                <a:gd name="connsiteX5" fmla="*/ 50482 w 1761077"/>
                <a:gd name="connsiteY5" fmla="*/ 373686 h 614001"/>
                <a:gd name="connsiteX6" fmla="*/ 236220 w 1761077"/>
                <a:gd name="connsiteY6" fmla="*/ 347968 h 614001"/>
                <a:gd name="connsiteX7" fmla="*/ 249650 w 1761077"/>
                <a:gd name="connsiteY7" fmla="*/ 332538 h 614001"/>
                <a:gd name="connsiteX8" fmla="*/ 279845 w 1761077"/>
                <a:gd name="connsiteY8" fmla="*/ 324346 h 614001"/>
                <a:gd name="connsiteX9" fmla="*/ 786670 w 1761077"/>
                <a:gd name="connsiteY9" fmla="*/ 332823 h 614001"/>
                <a:gd name="connsiteX10" fmla="*/ 611124 w 1761077"/>
                <a:gd name="connsiteY10" fmla="*/ 225953 h 614001"/>
                <a:gd name="connsiteX11" fmla="*/ 496253 w 1761077"/>
                <a:gd name="connsiteY11" fmla="*/ 49836 h 614001"/>
                <a:gd name="connsiteX12" fmla="*/ 505301 w 1761077"/>
                <a:gd name="connsiteY12" fmla="*/ 2401 h 614001"/>
                <a:gd name="connsiteX13" fmla="*/ 546259 w 1761077"/>
                <a:gd name="connsiteY13" fmla="*/ 22023 h 614001"/>
                <a:gd name="connsiteX14" fmla="*/ 701802 w 1761077"/>
                <a:gd name="connsiteY14" fmla="*/ 50312 h 614001"/>
                <a:gd name="connsiteX15" fmla="*/ 747903 w 1761077"/>
                <a:gd name="connsiteY15" fmla="*/ 51074 h 614001"/>
                <a:gd name="connsiteX16" fmla="*/ 1192816 w 1761077"/>
                <a:gd name="connsiteY16" fmla="*/ 176423 h 614001"/>
                <a:gd name="connsiteX17" fmla="*/ 1761077 w 1761077"/>
                <a:gd name="connsiteY17" fmla="*/ 272244 h 6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1077" h="614001">
                  <a:moveTo>
                    <a:pt x="1761077" y="272244"/>
                  </a:moveTo>
                  <a:cubicBezTo>
                    <a:pt x="1679353" y="331014"/>
                    <a:pt x="1280636" y="553899"/>
                    <a:pt x="1181862" y="614001"/>
                  </a:cubicBezTo>
                  <a:cubicBezTo>
                    <a:pt x="1056227" y="605619"/>
                    <a:pt x="595694" y="595332"/>
                    <a:pt x="320040" y="589808"/>
                  </a:cubicBezTo>
                  <a:cubicBezTo>
                    <a:pt x="256318" y="588570"/>
                    <a:pt x="193739" y="580378"/>
                    <a:pt x="134017" y="556661"/>
                  </a:cubicBezTo>
                  <a:cubicBezTo>
                    <a:pt x="52673" y="524371"/>
                    <a:pt x="571" y="450267"/>
                    <a:pt x="0" y="366637"/>
                  </a:cubicBezTo>
                  <a:cubicBezTo>
                    <a:pt x="20003" y="345968"/>
                    <a:pt x="34957" y="365685"/>
                    <a:pt x="50482" y="373686"/>
                  </a:cubicBezTo>
                  <a:cubicBezTo>
                    <a:pt x="124206" y="411595"/>
                    <a:pt x="188024" y="403118"/>
                    <a:pt x="236220" y="347968"/>
                  </a:cubicBezTo>
                  <a:cubicBezTo>
                    <a:pt x="240697" y="342825"/>
                    <a:pt x="244697" y="337395"/>
                    <a:pt x="249650" y="332538"/>
                  </a:cubicBezTo>
                  <a:cubicBezTo>
                    <a:pt x="258223" y="324156"/>
                    <a:pt x="268415" y="321965"/>
                    <a:pt x="279845" y="324346"/>
                  </a:cubicBezTo>
                  <a:cubicBezTo>
                    <a:pt x="448532" y="330061"/>
                    <a:pt x="617125" y="338634"/>
                    <a:pt x="786670" y="332823"/>
                  </a:cubicBezTo>
                  <a:cubicBezTo>
                    <a:pt x="726472" y="298343"/>
                    <a:pt x="665512" y="267958"/>
                    <a:pt x="611124" y="225953"/>
                  </a:cubicBezTo>
                  <a:cubicBezTo>
                    <a:pt x="551879" y="180138"/>
                    <a:pt x="522923" y="138799"/>
                    <a:pt x="496253" y="49836"/>
                  </a:cubicBezTo>
                  <a:cubicBezTo>
                    <a:pt x="491109" y="32786"/>
                    <a:pt x="500634" y="17927"/>
                    <a:pt x="505301" y="2401"/>
                  </a:cubicBezTo>
                  <a:cubicBezTo>
                    <a:pt x="526256" y="-6457"/>
                    <a:pt x="535400" y="11259"/>
                    <a:pt x="546259" y="22023"/>
                  </a:cubicBezTo>
                  <a:cubicBezTo>
                    <a:pt x="591884" y="67552"/>
                    <a:pt x="641604" y="85459"/>
                    <a:pt x="701802" y="50312"/>
                  </a:cubicBezTo>
                  <a:cubicBezTo>
                    <a:pt x="716756" y="41549"/>
                    <a:pt x="732758" y="38691"/>
                    <a:pt x="747903" y="51074"/>
                  </a:cubicBezTo>
                  <a:cubicBezTo>
                    <a:pt x="893255" y="103271"/>
                    <a:pt x="1042892" y="140323"/>
                    <a:pt x="1192816" y="176423"/>
                  </a:cubicBezTo>
                  <a:cubicBezTo>
                    <a:pt x="1371124" y="219571"/>
                    <a:pt x="1580293" y="242622"/>
                    <a:pt x="1761077" y="272244"/>
                  </a:cubicBezTo>
                  <a:close/>
                </a:path>
              </a:pathLst>
            </a:custGeom>
            <a:solidFill>
              <a:srgbClr val="E09D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16209A9-D86C-4B95-9422-418B18D16AB6}"/>
                </a:ext>
              </a:extLst>
            </p:cNvPr>
            <p:cNvSpPr/>
            <p:nvPr/>
          </p:nvSpPr>
          <p:spPr>
            <a:xfrm>
              <a:off x="8436923" y="2952308"/>
              <a:ext cx="114951" cy="260527"/>
            </a:xfrm>
            <a:custGeom>
              <a:avLst/>
              <a:gdLst>
                <a:gd name="connsiteX0" fmla="*/ 16398 w 163740"/>
                <a:gd name="connsiteY0" fmla="*/ 0 h 371103"/>
                <a:gd name="connsiteX1" fmla="*/ 160130 w 163740"/>
                <a:gd name="connsiteY1" fmla="*/ 203359 h 371103"/>
                <a:gd name="connsiteX2" fmla="*/ 111743 w 163740"/>
                <a:gd name="connsiteY2" fmla="*/ 316325 h 371103"/>
                <a:gd name="connsiteX3" fmla="*/ 51069 w 163740"/>
                <a:gd name="connsiteY3" fmla="*/ 367760 h 371103"/>
                <a:gd name="connsiteX4" fmla="*/ 15922 w 163740"/>
                <a:gd name="connsiteY4" fmla="*/ 341376 h 371103"/>
                <a:gd name="connsiteX5" fmla="*/ 110 w 163740"/>
                <a:gd name="connsiteY5" fmla="*/ 50387 h 371103"/>
                <a:gd name="connsiteX6" fmla="*/ 16398 w 163740"/>
                <a:gd name="connsiteY6" fmla="*/ 0 h 37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40" h="371103">
                  <a:moveTo>
                    <a:pt x="16398" y="0"/>
                  </a:moveTo>
                  <a:cubicBezTo>
                    <a:pt x="111457" y="9620"/>
                    <a:pt x="180609" y="107918"/>
                    <a:pt x="160130" y="203359"/>
                  </a:cubicBezTo>
                  <a:cubicBezTo>
                    <a:pt x="151367" y="244316"/>
                    <a:pt x="130317" y="279749"/>
                    <a:pt x="111743" y="316325"/>
                  </a:cubicBezTo>
                  <a:cubicBezTo>
                    <a:pt x="102409" y="346043"/>
                    <a:pt x="74024" y="355568"/>
                    <a:pt x="51069" y="367760"/>
                  </a:cubicBezTo>
                  <a:cubicBezTo>
                    <a:pt x="31447" y="378238"/>
                    <a:pt x="15445" y="362617"/>
                    <a:pt x="15922" y="341376"/>
                  </a:cubicBezTo>
                  <a:cubicBezTo>
                    <a:pt x="18112" y="243935"/>
                    <a:pt x="6682" y="147256"/>
                    <a:pt x="110" y="50387"/>
                  </a:cubicBezTo>
                  <a:cubicBezTo>
                    <a:pt x="-1319" y="31623"/>
                    <a:pt x="11540" y="16954"/>
                    <a:pt x="16398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C1C7CB3-E2CF-43DC-8F6A-AC48B621EBCB}"/>
                </a:ext>
              </a:extLst>
            </p:cNvPr>
            <p:cNvSpPr/>
            <p:nvPr/>
          </p:nvSpPr>
          <p:spPr>
            <a:xfrm>
              <a:off x="7412682" y="2300962"/>
              <a:ext cx="246435" cy="149862"/>
            </a:xfrm>
            <a:custGeom>
              <a:avLst/>
              <a:gdLst>
                <a:gd name="connsiteX0" fmla="*/ 351030 w 351030"/>
                <a:gd name="connsiteY0" fmla="*/ 4160 h 213469"/>
                <a:gd name="connsiteX1" fmla="*/ 345696 w 351030"/>
                <a:gd name="connsiteY1" fmla="*/ 56452 h 213469"/>
                <a:gd name="connsiteX2" fmla="*/ 183771 w 351030"/>
                <a:gd name="connsiteY2" fmla="*/ 213329 h 213469"/>
                <a:gd name="connsiteX3" fmla="*/ 26704 w 351030"/>
                <a:gd name="connsiteY3" fmla="*/ 181610 h 213469"/>
                <a:gd name="connsiteX4" fmla="*/ 34 w 351030"/>
                <a:gd name="connsiteY4" fmla="*/ 147987 h 213469"/>
                <a:gd name="connsiteX5" fmla="*/ 26704 w 351030"/>
                <a:gd name="connsiteY5" fmla="*/ 116078 h 213469"/>
                <a:gd name="connsiteX6" fmla="*/ 306263 w 351030"/>
                <a:gd name="connsiteY6" fmla="*/ 7874 h 213469"/>
                <a:gd name="connsiteX7" fmla="*/ 351030 w 351030"/>
                <a:gd name="connsiteY7" fmla="*/ 4160 h 21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030" h="213469">
                  <a:moveTo>
                    <a:pt x="351030" y="4160"/>
                  </a:moveTo>
                  <a:cubicBezTo>
                    <a:pt x="349316" y="21590"/>
                    <a:pt x="348744" y="39212"/>
                    <a:pt x="345696" y="56452"/>
                  </a:cubicBezTo>
                  <a:cubicBezTo>
                    <a:pt x="328265" y="152845"/>
                    <a:pt x="283212" y="196183"/>
                    <a:pt x="183771" y="213329"/>
                  </a:cubicBezTo>
                  <a:cubicBezTo>
                    <a:pt x="167769" y="213900"/>
                    <a:pt x="81663" y="214281"/>
                    <a:pt x="26704" y="181610"/>
                  </a:cubicBezTo>
                  <a:cubicBezTo>
                    <a:pt x="13559" y="173800"/>
                    <a:pt x="701" y="165323"/>
                    <a:pt x="34" y="147987"/>
                  </a:cubicBezTo>
                  <a:cubicBezTo>
                    <a:pt x="-728" y="129604"/>
                    <a:pt x="11464" y="121889"/>
                    <a:pt x="26704" y="116078"/>
                  </a:cubicBezTo>
                  <a:cubicBezTo>
                    <a:pt x="119858" y="79979"/>
                    <a:pt x="212727" y="43117"/>
                    <a:pt x="306263" y="7874"/>
                  </a:cubicBezTo>
                  <a:cubicBezTo>
                    <a:pt x="319693" y="2731"/>
                    <a:pt x="338838" y="-4794"/>
                    <a:pt x="351030" y="416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C6442BF-4820-4660-B92B-06EFAB970589}"/>
                </a:ext>
              </a:extLst>
            </p:cNvPr>
            <p:cNvSpPr/>
            <p:nvPr/>
          </p:nvSpPr>
          <p:spPr>
            <a:xfrm>
              <a:off x="8725060" y="3058960"/>
              <a:ext cx="192793" cy="208755"/>
            </a:xfrm>
            <a:custGeom>
              <a:avLst/>
              <a:gdLst>
                <a:gd name="connsiteX0" fmla="*/ 397 w 274621"/>
                <a:gd name="connsiteY0" fmla="*/ 246130 h 297358"/>
                <a:gd name="connsiteX1" fmla="*/ 33353 w 274621"/>
                <a:gd name="connsiteY1" fmla="*/ 90873 h 297358"/>
                <a:gd name="connsiteX2" fmla="*/ 274621 w 274621"/>
                <a:gd name="connsiteY2" fmla="*/ 24293 h 297358"/>
                <a:gd name="connsiteX3" fmla="*/ 243665 w 274621"/>
                <a:gd name="connsiteY3" fmla="*/ 81062 h 297358"/>
                <a:gd name="connsiteX4" fmla="*/ 72596 w 274621"/>
                <a:gd name="connsiteY4" fmla="*/ 270324 h 297358"/>
                <a:gd name="connsiteX5" fmla="*/ 20875 w 274621"/>
                <a:gd name="connsiteY5" fmla="*/ 295470 h 297358"/>
                <a:gd name="connsiteX6" fmla="*/ 397 w 274621"/>
                <a:gd name="connsiteY6" fmla="*/ 246130 h 29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21" h="297358">
                  <a:moveTo>
                    <a:pt x="397" y="246130"/>
                  </a:moveTo>
                  <a:cubicBezTo>
                    <a:pt x="-2175" y="191552"/>
                    <a:pt x="7636" y="139355"/>
                    <a:pt x="33353" y="90873"/>
                  </a:cubicBezTo>
                  <a:cubicBezTo>
                    <a:pt x="79454" y="4100"/>
                    <a:pt x="188896" y="-25808"/>
                    <a:pt x="274621" y="24293"/>
                  </a:cubicBezTo>
                  <a:cubicBezTo>
                    <a:pt x="270240" y="46487"/>
                    <a:pt x="258810" y="64489"/>
                    <a:pt x="243665" y="81062"/>
                  </a:cubicBezTo>
                  <a:cubicBezTo>
                    <a:pt x="186420" y="143927"/>
                    <a:pt x="129270" y="206887"/>
                    <a:pt x="72596" y="270324"/>
                  </a:cubicBezTo>
                  <a:cubicBezTo>
                    <a:pt x="58404" y="286231"/>
                    <a:pt x="44878" y="303090"/>
                    <a:pt x="20875" y="295470"/>
                  </a:cubicBezTo>
                  <a:cubicBezTo>
                    <a:pt x="-3794" y="287564"/>
                    <a:pt x="4683" y="263752"/>
                    <a:pt x="397" y="24613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B4F3FED-A657-4AAA-A435-B6B025DE98A8}"/>
                </a:ext>
              </a:extLst>
            </p:cNvPr>
            <p:cNvSpPr/>
            <p:nvPr/>
          </p:nvSpPr>
          <p:spPr>
            <a:xfrm>
              <a:off x="7458054" y="1823431"/>
              <a:ext cx="1322451" cy="705384"/>
            </a:xfrm>
            <a:custGeom>
              <a:avLst/>
              <a:gdLst>
                <a:gd name="connsiteX0" fmla="*/ 1780874 w 1883744"/>
                <a:gd name="connsiteY0" fmla="*/ 76676 h 1004772"/>
                <a:gd name="connsiteX1" fmla="*/ 1739345 w 1883744"/>
                <a:gd name="connsiteY1" fmla="*/ 157258 h 1004772"/>
                <a:gd name="connsiteX2" fmla="*/ 1538177 w 1883744"/>
                <a:gd name="connsiteY2" fmla="*/ 366046 h 1004772"/>
                <a:gd name="connsiteX3" fmla="*/ 1226805 w 1883744"/>
                <a:gd name="connsiteY3" fmla="*/ 504063 h 1004772"/>
                <a:gd name="connsiteX4" fmla="*/ 637208 w 1883744"/>
                <a:gd name="connsiteY4" fmla="*/ 818102 h 1004772"/>
                <a:gd name="connsiteX5" fmla="*/ 340027 w 1883744"/>
                <a:gd name="connsiteY5" fmla="*/ 916400 h 1004772"/>
                <a:gd name="connsiteX6" fmla="*/ 93330 w 1883744"/>
                <a:gd name="connsiteY6" fmla="*/ 894588 h 1004772"/>
                <a:gd name="connsiteX7" fmla="*/ 8653 w 1883744"/>
                <a:gd name="connsiteY7" fmla="*/ 878776 h 1004772"/>
                <a:gd name="connsiteX8" fmla="*/ 10558 w 1883744"/>
                <a:gd name="connsiteY8" fmla="*/ 917734 h 1004772"/>
                <a:gd name="connsiteX9" fmla="*/ 227061 w 1883744"/>
                <a:gd name="connsiteY9" fmla="*/ 1000982 h 1004772"/>
                <a:gd name="connsiteX10" fmla="*/ 697977 w 1883744"/>
                <a:gd name="connsiteY10" fmla="*/ 813054 h 1004772"/>
                <a:gd name="connsiteX11" fmla="*/ 948770 w 1883744"/>
                <a:gd name="connsiteY11" fmla="*/ 669036 h 1004772"/>
                <a:gd name="connsiteX12" fmla="*/ 1455691 w 1883744"/>
                <a:gd name="connsiteY12" fmla="*/ 474155 h 1004772"/>
                <a:gd name="connsiteX13" fmla="*/ 1690006 w 1883744"/>
                <a:gd name="connsiteY13" fmla="*/ 387763 h 1004772"/>
                <a:gd name="connsiteX14" fmla="*/ 1770016 w 1883744"/>
                <a:gd name="connsiteY14" fmla="*/ 217075 h 1004772"/>
                <a:gd name="connsiteX15" fmla="*/ 1883744 w 1883744"/>
                <a:gd name="connsiteY15" fmla="*/ 0 h 1004772"/>
                <a:gd name="connsiteX16" fmla="*/ 1780874 w 1883744"/>
                <a:gd name="connsiteY16" fmla="*/ 76676 h 100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3744" h="1004772">
                  <a:moveTo>
                    <a:pt x="1780874" y="76676"/>
                  </a:moveTo>
                  <a:cubicBezTo>
                    <a:pt x="1766587" y="103346"/>
                    <a:pt x="1750966" y="129445"/>
                    <a:pt x="1739345" y="157258"/>
                  </a:cubicBezTo>
                  <a:cubicBezTo>
                    <a:pt x="1698959" y="252889"/>
                    <a:pt x="1632856" y="322898"/>
                    <a:pt x="1538177" y="366046"/>
                  </a:cubicBezTo>
                  <a:cubicBezTo>
                    <a:pt x="1436641" y="412242"/>
                    <a:pt x="1328818" y="459105"/>
                    <a:pt x="1226805" y="504063"/>
                  </a:cubicBezTo>
                  <a:cubicBezTo>
                    <a:pt x="1072214" y="572167"/>
                    <a:pt x="826755" y="742188"/>
                    <a:pt x="637208" y="818102"/>
                  </a:cubicBezTo>
                  <a:cubicBezTo>
                    <a:pt x="540052" y="856964"/>
                    <a:pt x="441754" y="891921"/>
                    <a:pt x="340027" y="916400"/>
                  </a:cubicBezTo>
                  <a:cubicBezTo>
                    <a:pt x="231252" y="942499"/>
                    <a:pt x="157719" y="931545"/>
                    <a:pt x="93330" y="894588"/>
                  </a:cubicBezTo>
                  <a:cubicBezTo>
                    <a:pt x="57802" y="888968"/>
                    <a:pt x="44467" y="892302"/>
                    <a:pt x="8653" y="878776"/>
                  </a:cubicBezTo>
                  <a:cubicBezTo>
                    <a:pt x="-7826" y="892588"/>
                    <a:pt x="2938" y="905161"/>
                    <a:pt x="10558" y="917734"/>
                  </a:cubicBezTo>
                  <a:cubicBezTo>
                    <a:pt x="61326" y="1000887"/>
                    <a:pt x="142288" y="1012603"/>
                    <a:pt x="227061" y="1000982"/>
                  </a:cubicBezTo>
                  <a:cubicBezTo>
                    <a:pt x="399178" y="977455"/>
                    <a:pt x="550816" y="900208"/>
                    <a:pt x="697977" y="813054"/>
                  </a:cubicBezTo>
                  <a:cubicBezTo>
                    <a:pt x="747221" y="790956"/>
                    <a:pt x="938674" y="672941"/>
                    <a:pt x="948770" y="669036"/>
                  </a:cubicBezTo>
                  <a:cubicBezTo>
                    <a:pt x="1117839" y="604266"/>
                    <a:pt x="1286527" y="538734"/>
                    <a:pt x="1455691" y="474155"/>
                  </a:cubicBezTo>
                  <a:cubicBezTo>
                    <a:pt x="1533415" y="444437"/>
                    <a:pt x="1611901" y="416528"/>
                    <a:pt x="1690006" y="387763"/>
                  </a:cubicBezTo>
                  <a:cubicBezTo>
                    <a:pt x="1716581" y="330803"/>
                    <a:pt x="1741822" y="273177"/>
                    <a:pt x="1770016" y="217075"/>
                  </a:cubicBezTo>
                  <a:cubicBezTo>
                    <a:pt x="1806020" y="145447"/>
                    <a:pt x="1844311" y="74962"/>
                    <a:pt x="1883744" y="0"/>
                  </a:cubicBezTo>
                  <a:cubicBezTo>
                    <a:pt x="1818498" y="20669"/>
                    <a:pt x="1805735" y="30290"/>
                    <a:pt x="1780874" y="76676"/>
                  </a:cubicBezTo>
                  <a:close/>
                </a:path>
              </a:pathLst>
            </a:custGeom>
            <a:solidFill>
              <a:srgbClr val="E09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FBB13E1-3C7E-4FA4-AD84-996C05E3D507}"/>
                </a:ext>
              </a:extLst>
            </p:cNvPr>
            <p:cNvSpPr/>
            <p:nvPr/>
          </p:nvSpPr>
          <p:spPr>
            <a:xfrm>
              <a:off x="7356004" y="1734436"/>
              <a:ext cx="230897" cy="111918"/>
            </a:xfrm>
            <a:custGeom>
              <a:avLst/>
              <a:gdLst>
                <a:gd name="connsiteX0" fmla="*/ 328895 w 328897"/>
                <a:gd name="connsiteY0" fmla="*/ 63806 h 159420"/>
                <a:gd name="connsiteX1" fmla="*/ 303844 w 328897"/>
                <a:gd name="connsiteY1" fmla="*/ 96381 h 159420"/>
                <a:gd name="connsiteX2" fmla="*/ 106105 w 328897"/>
                <a:gd name="connsiteY2" fmla="*/ 138387 h 159420"/>
                <a:gd name="connsiteX3" fmla="*/ 49050 w 328897"/>
                <a:gd name="connsiteY3" fmla="*/ 106002 h 159420"/>
                <a:gd name="connsiteX4" fmla="*/ 2378 w 328897"/>
                <a:gd name="connsiteY4" fmla="*/ 30754 h 159420"/>
                <a:gd name="connsiteX5" fmla="*/ 86103 w 328897"/>
                <a:gd name="connsiteY5" fmla="*/ 1989 h 159420"/>
                <a:gd name="connsiteX6" fmla="*/ 296415 w 328897"/>
                <a:gd name="connsiteY6" fmla="*/ 30564 h 159420"/>
                <a:gd name="connsiteX7" fmla="*/ 328895 w 328897"/>
                <a:gd name="connsiteY7" fmla="*/ 63806 h 15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897" h="159420">
                  <a:moveTo>
                    <a:pt x="328895" y="63806"/>
                  </a:moveTo>
                  <a:cubicBezTo>
                    <a:pt x="320608" y="74664"/>
                    <a:pt x="312417" y="85713"/>
                    <a:pt x="303844" y="96381"/>
                  </a:cubicBezTo>
                  <a:cubicBezTo>
                    <a:pt x="250790" y="162199"/>
                    <a:pt x="181829" y="176963"/>
                    <a:pt x="106105" y="138387"/>
                  </a:cubicBezTo>
                  <a:cubicBezTo>
                    <a:pt x="86674" y="128481"/>
                    <a:pt x="68100" y="116860"/>
                    <a:pt x="49050" y="106002"/>
                  </a:cubicBezTo>
                  <a:cubicBezTo>
                    <a:pt x="30286" y="82189"/>
                    <a:pt x="-10195" y="63806"/>
                    <a:pt x="2378" y="30754"/>
                  </a:cubicBezTo>
                  <a:cubicBezTo>
                    <a:pt x="15332" y="-3441"/>
                    <a:pt x="50384" y="-1917"/>
                    <a:pt x="86103" y="1989"/>
                  </a:cubicBezTo>
                  <a:cubicBezTo>
                    <a:pt x="157254" y="9894"/>
                    <a:pt x="219453" y="21039"/>
                    <a:pt x="296415" y="30564"/>
                  </a:cubicBezTo>
                  <a:cubicBezTo>
                    <a:pt x="318608" y="31707"/>
                    <a:pt x="329085" y="42089"/>
                    <a:pt x="328895" y="6380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758D47C-6E7E-4C59-AD67-474760D67310}"/>
                </a:ext>
              </a:extLst>
            </p:cNvPr>
            <p:cNvSpPr/>
            <p:nvPr/>
          </p:nvSpPr>
          <p:spPr>
            <a:xfrm>
              <a:off x="7726863" y="1488618"/>
              <a:ext cx="188631" cy="126391"/>
            </a:xfrm>
            <a:custGeom>
              <a:avLst/>
              <a:gdLst>
                <a:gd name="connsiteX0" fmla="*/ 268689 w 268692"/>
                <a:gd name="connsiteY0" fmla="*/ 140686 h 180036"/>
                <a:gd name="connsiteX1" fmla="*/ 245924 w 268692"/>
                <a:gd name="connsiteY1" fmla="*/ 149640 h 180036"/>
                <a:gd name="connsiteX2" fmla="*/ 38660 w 268692"/>
                <a:gd name="connsiteY2" fmla="*/ 108301 h 180036"/>
                <a:gd name="connsiteX3" fmla="*/ 26087 w 268692"/>
                <a:gd name="connsiteY3" fmla="*/ 92013 h 180036"/>
                <a:gd name="connsiteX4" fmla="*/ 846 w 268692"/>
                <a:gd name="connsiteY4" fmla="*/ 36197 h 180036"/>
                <a:gd name="connsiteX5" fmla="*/ 39423 w 268692"/>
                <a:gd name="connsiteY5" fmla="*/ 4002 h 180036"/>
                <a:gd name="connsiteX6" fmla="*/ 241638 w 268692"/>
                <a:gd name="connsiteY6" fmla="*/ 95347 h 180036"/>
                <a:gd name="connsiteX7" fmla="*/ 268689 w 268692"/>
                <a:gd name="connsiteY7" fmla="*/ 140686 h 18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692" h="180036">
                  <a:moveTo>
                    <a:pt x="268689" y="140686"/>
                  </a:moveTo>
                  <a:cubicBezTo>
                    <a:pt x="261069" y="143639"/>
                    <a:pt x="252973" y="145639"/>
                    <a:pt x="245924" y="149640"/>
                  </a:cubicBezTo>
                  <a:cubicBezTo>
                    <a:pt x="157818" y="200027"/>
                    <a:pt x="100954" y="188787"/>
                    <a:pt x="38660" y="108301"/>
                  </a:cubicBezTo>
                  <a:cubicBezTo>
                    <a:pt x="34470" y="102872"/>
                    <a:pt x="30279" y="97443"/>
                    <a:pt x="26087" y="92013"/>
                  </a:cubicBezTo>
                  <a:cubicBezTo>
                    <a:pt x="15515" y="74392"/>
                    <a:pt x="4180" y="56771"/>
                    <a:pt x="846" y="36197"/>
                  </a:cubicBezTo>
                  <a:cubicBezTo>
                    <a:pt x="-4012" y="6955"/>
                    <a:pt x="12467" y="-7618"/>
                    <a:pt x="39423" y="4002"/>
                  </a:cubicBezTo>
                  <a:cubicBezTo>
                    <a:pt x="107241" y="33339"/>
                    <a:pt x="174201" y="64962"/>
                    <a:pt x="241638" y="95347"/>
                  </a:cubicBezTo>
                  <a:cubicBezTo>
                    <a:pt x="261546" y="104301"/>
                    <a:pt x="268880" y="120017"/>
                    <a:pt x="268689" y="1406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7C92DECC-4684-43B6-8AB5-D723365ED84E}"/>
                </a:ext>
              </a:extLst>
            </p:cNvPr>
            <p:cNvSpPr/>
            <p:nvPr/>
          </p:nvSpPr>
          <p:spPr>
            <a:xfrm>
              <a:off x="8669649" y="2096121"/>
              <a:ext cx="482461" cy="1064081"/>
            </a:xfrm>
            <a:custGeom>
              <a:avLst/>
              <a:gdLst>
                <a:gd name="connsiteX0" fmla="*/ 196197 w 687234"/>
                <a:gd name="connsiteY0" fmla="*/ 953738 h 1515713"/>
                <a:gd name="connsiteX1" fmla="*/ 591389 w 687234"/>
                <a:gd name="connsiteY1" fmla="*/ 468249 h 1515713"/>
                <a:gd name="connsiteX2" fmla="*/ 635776 w 687234"/>
                <a:gd name="connsiteY2" fmla="*/ 129254 h 1515713"/>
                <a:gd name="connsiteX3" fmla="*/ 566624 w 687234"/>
                <a:gd name="connsiteY3" fmla="*/ 0 h 1515713"/>
                <a:gd name="connsiteX4" fmla="*/ 687210 w 687234"/>
                <a:gd name="connsiteY4" fmla="*/ 252984 h 1515713"/>
                <a:gd name="connsiteX5" fmla="*/ 442799 w 687234"/>
                <a:gd name="connsiteY5" fmla="*/ 778859 h 1515713"/>
                <a:gd name="connsiteX6" fmla="*/ 172956 w 687234"/>
                <a:gd name="connsiteY6" fmla="*/ 1075563 h 1515713"/>
                <a:gd name="connsiteX7" fmla="*/ 5697 w 687234"/>
                <a:gd name="connsiteY7" fmla="*/ 1515713 h 1515713"/>
                <a:gd name="connsiteX8" fmla="*/ 24747 w 687234"/>
                <a:gd name="connsiteY8" fmla="*/ 1239488 h 1515713"/>
                <a:gd name="connsiteX9" fmla="*/ 196197 w 687234"/>
                <a:gd name="connsiteY9" fmla="*/ 953738 h 151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7234" h="1515713">
                  <a:moveTo>
                    <a:pt x="196197" y="953738"/>
                  </a:moveTo>
                  <a:cubicBezTo>
                    <a:pt x="339262" y="798957"/>
                    <a:pt x="494710" y="660940"/>
                    <a:pt x="591389" y="468249"/>
                  </a:cubicBezTo>
                  <a:cubicBezTo>
                    <a:pt x="645586" y="360140"/>
                    <a:pt x="668542" y="249174"/>
                    <a:pt x="635776" y="129254"/>
                  </a:cubicBezTo>
                  <a:cubicBezTo>
                    <a:pt x="622345" y="80010"/>
                    <a:pt x="591103" y="42291"/>
                    <a:pt x="566624" y="0"/>
                  </a:cubicBezTo>
                  <a:cubicBezTo>
                    <a:pt x="615297" y="10858"/>
                    <a:pt x="686258" y="153067"/>
                    <a:pt x="687210" y="252984"/>
                  </a:cubicBezTo>
                  <a:cubicBezTo>
                    <a:pt x="689116" y="466820"/>
                    <a:pt x="579578" y="629126"/>
                    <a:pt x="442799" y="778859"/>
                  </a:cubicBezTo>
                  <a:cubicBezTo>
                    <a:pt x="352597" y="877538"/>
                    <a:pt x="253823" y="968883"/>
                    <a:pt x="172956" y="1075563"/>
                  </a:cubicBezTo>
                  <a:cubicBezTo>
                    <a:pt x="84088" y="1192816"/>
                    <a:pt x="7602" y="1364361"/>
                    <a:pt x="5697" y="1515713"/>
                  </a:cubicBezTo>
                  <a:cubicBezTo>
                    <a:pt x="-3828" y="1468088"/>
                    <a:pt x="-3828" y="1325213"/>
                    <a:pt x="24747" y="1239488"/>
                  </a:cubicBezTo>
                  <a:cubicBezTo>
                    <a:pt x="60561" y="1172528"/>
                    <a:pt x="91422" y="1068038"/>
                    <a:pt x="196197" y="953738"/>
                  </a:cubicBezTo>
                  <a:close/>
                </a:path>
              </a:pathLst>
            </a:custGeom>
            <a:solidFill>
              <a:srgbClr val="E09D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2E952CC4-8239-450D-871D-59F1D29A6933}"/>
                </a:ext>
              </a:extLst>
            </p:cNvPr>
            <p:cNvSpPr/>
            <p:nvPr/>
          </p:nvSpPr>
          <p:spPr>
            <a:xfrm>
              <a:off x="8693617" y="3661295"/>
              <a:ext cx="100333" cy="82938"/>
            </a:xfrm>
            <a:custGeom>
              <a:avLst/>
              <a:gdLst>
                <a:gd name="connsiteX0" fmla="*/ 142911 w 142918"/>
                <a:gd name="connsiteY0" fmla="*/ 32797 h 118139"/>
                <a:gd name="connsiteX1" fmla="*/ 126242 w 142918"/>
                <a:gd name="connsiteY1" fmla="*/ 66610 h 118139"/>
                <a:gd name="connsiteX2" fmla="*/ 60044 w 142918"/>
                <a:gd name="connsiteY2" fmla="*/ 105473 h 118139"/>
                <a:gd name="connsiteX3" fmla="*/ 3941 w 142918"/>
                <a:gd name="connsiteY3" fmla="*/ 109378 h 118139"/>
                <a:gd name="connsiteX4" fmla="*/ 22325 w 142918"/>
                <a:gd name="connsiteY4" fmla="*/ 54514 h 118139"/>
                <a:gd name="connsiteX5" fmla="*/ 107669 w 142918"/>
                <a:gd name="connsiteY5" fmla="*/ 507 h 118139"/>
                <a:gd name="connsiteX6" fmla="*/ 142911 w 142918"/>
                <a:gd name="connsiteY6" fmla="*/ 32797 h 11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18" h="118139">
                  <a:moveTo>
                    <a:pt x="142911" y="32797"/>
                  </a:moveTo>
                  <a:cubicBezTo>
                    <a:pt x="143197" y="48227"/>
                    <a:pt x="135005" y="58419"/>
                    <a:pt x="126242" y="66610"/>
                  </a:cubicBezTo>
                  <a:cubicBezTo>
                    <a:pt x="107288" y="84327"/>
                    <a:pt x="87952" y="100901"/>
                    <a:pt x="60044" y="105473"/>
                  </a:cubicBezTo>
                  <a:cubicBezTo>
                    <a:pt x="40803" y="108616"/>
                    <a:pt x="18420" y="129761"/>
                    <a:pt x="3941" y="109378"/>
                  </a:cubicBezTo>
                  <a:cubicBezTo>
                    <a:pt x="-8536" y="91852"/>
                    <a:pt x="11657" y="70135"/>
                    <a:pt x="22325" y="54514"/>
                  </a:cubicBezTo>
                  <a:cubicBezTo>
                    <a:pt x="42232" y="25367"/>
                    <a:pt x="64330" y="-4256"/>
                    <a:pt x="107669" y="507"/>
                  </a:cubicBezTo>
                  <a:cubicBezTo>
                    <a:pt x="129481" y="2888"/>
                    <a:pt x="137768" y="16318"/>
                    <a:pt x="142911" y="32797"/>
                  </a:cubicBezTo>
                  <a:close/>
                </a:path>
              </a:pathLst>
            </a:custGeom>
            <a:solidFill>
              <a:srgbClr val="233C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2AA79D25-7FCB-4731-A082-CDD8886AE2FB}"/>
                </a:ext>
              </a:extLst>
            </p:cNvPr>
            <p:cNvSpPr/>
            <p:nvPr/>
          </p:nvSpPr>
          <p:spPr>
            <a:xfrm>
              <a:off x="8550891" y="3661553"/>
              <a:ext cx="93297" cy="81310"/>
            </a:xfrm>
            <a:custGeom>
              <a:avLst/>
              <a:gdLst>
                <a:gd name="connsiteX0" fmla="*/ 171 w 132896"/>
                <a:gd name="connsiteY0" fmla="*/ 36334 h 115821"/>
                <a:gd name="connsiteX1" fmla="*/ 37319 w 132896"/>
                <a:gd name="connsiteY1" fmla="*/ 139 h 115821"/>
                <a:gd name="connsiteX2" fmla="*/ 132854 w 132896"/>
                <a:gd name="connsiteY2" fmla="*/ 99866 h 115821"/>
                <a:gd name="connsiteX3" fmla="*/ 118090 w 132896"/>
                <a:gd name="connsiteY3" fmla="*/ 115106 h 115821"/>
                <a:gd name="connsiteX4" fmla="*/ 8077 w 132896"/>
                <a:gd name="connsiteY4" fmla="*/ 67290 h 115821"/>
                <a:gd name="connsiteX5" fmla="*/ 171 w 132896"/>
                <a:gd name="connsiteY5" fmla="*/ 36334 h 11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96" h="115821">
                  <a:moveTo>
                    <a:pt x="171" y="36334"/>
                  </a:moveTo>
                  <a:cubicBezTo>
                    <a:pt x="-1639" y="9569"/>
                    <a:pt x="10934" y="-1385"/>
                    <a:pt x="37319" y="139"/>
                  </a:cubicBezTo>
                  <a:cubicBezTo>
                    <a:pt x="77419" y="2425"/>
                    <a:pt x="134664" y="61480"/>
                    <a:pt x="132854" y="99866"/>
                  </a:cubicBezTo>
                  <a:cubicBezTo>
                    <a:pt x="132378" y="109581"/>
                    <a:pt x="126758" y="118439"/>
                    <a:pt x="118090" y="115106"/>
                  </a:cubicBezTo>
                  <a:cubicBezTo>
                    <a:pt x="80848" y="100818"/>
                    <a:pt x="35413" y="105200"/>
                    <a:pt x="8077" y="67290"/>
                  </a:cubicBezTo>
                  <a:cubicBezTo>
                    <a:pt x="1123" y="57480"/>
                    <a:pt x="838" y="47097"/>
                    <a:pt x="171" y="36334"/>
                  </a:cubicBezTo>
                  <a:close/>
                </a:path>
              </a:pathLst>
            </a:custGeom>
            <a:solidFill>
              <a:srgbClr val="223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6EAE4E5-A855-4E0E-B5AE-A43280AEAB58}"/>
                </a:ext>
              </a:extLst>
            </p:cNvPr>
            <p:cNvSpPr/>
            <p:nvPr/>
          </p:nvSpPr>
          <p:spPr>
            <a:xfrm>
              <a:off x="8525547" y="2677463"/>
              <a:ext cx="305703" cy="1763410"/>
            </a:xfrm>
            <a:custGeom>
              <a:avLst/>
              <a:gdLst>
                <a:gd name="connsiteX0" fmla="*/ 401366 w 435454"/>
                <a:gd name="connsiteY0" fmla="*/ 1402101 h 2511861"/>
                <a:gd name="connsiteX1" fmla="*/ 320403 w 435454"/>
                <a:gd name="connsiteY1" fmla="*/ 1370002 h 2511861"/>
                <a:gd name="connsiteX2" fmla="*/ 255347 w 435454"/>
                <a:gd name="connsiteY2" fmla="*/ 1408673 h 2511861"/>
                <a:gd name="connsiteX3" fmla="*/ 230011 w 435454"/>
                <a:gd name="connsiteY3" fmla="*/ 1440106 h 2511861"/>
                <a:gd name="connsiteX4" fmla="*/ 220486 w 435454"/>
                <a:gd name="connsiteY4" fmla="*/ 725731 h 2511861"/>
                <a:gd name="connsiteX5" fmla="*/ 201722 w 435454"/>
                <a:gd name="connsiteY5" fmla="*/ 624576 h 2511861"/>
                <a:gd name="connsiteX6" fmla="*/ 306211 w 435454"/>
                <a:gd name="connsiteY6" fmla="*/ 278056 h 2511861"/>
                <a:gd name="connsiteX7" fmla="*/ 418606 w 435454"/>
                <a:gd name="connsiteY7" fmla="*/ 88794 h 2511861"/>
                <a:gd name="connsiteX8" fmla="*/ 435370 w 435454"/>
                <a:gd name="connsiteY8" fmla="*/ 18500 h 2511861"/>
                <a:gd name="connsiteX9" fmla="*/ 421654 w 435454"/>
                <a:gd name="connsiteY9" fmla="*/ 307 h 2511861"/>
                <a:gd name="connsiteX10" fmla="*/ 403937 w 435454"/>
                <a:gd name="connsiteY10" fmla="*/ 13356 h 2511861"/>
                <a:gd name="connsiteX11" fmla="*/ 284875 w 435454"/>
                <a:gd name="connsiteY11" fmla="*/ 248624 h 2511861"/>
                <a:gd name="connsiteX12" fmla="*/ 188768 w 435454"/>
                <a:gd name="connsiteY12" fmla="*/ 416359 h 2511861"/>
                <a:gd name="connsiteX13" fmla="*/ 175623 w 435454"/>
                <a:gd name="connsiteY13" fmla="*/ 604002 h 2511861"/>
                <a:gd name="connsiteX14" fmla="*/ 182386 w 435454"/>
                <a:gd name="connsiteY14" fmla="*/ 1440201 h 2511861"/>
                <a:gd name="connsiteX15" fmla="*/ 129617 w 435454"/>
                <a:gd name="connsiteY15" fmla="*/ 1386099 h 2511861"/>
                <a:gd name="connsiteX16" fmla="*/ 28557 w 435454"/>
                <a:gd name="connsiteY16" fmla="*/ 1378194 h 2511861"/>
                <a:gd name="connsiteX17" fmla="*/ 7031 w 435454"/>
                <a:gd name="connsiteY17" fmla="*/ 1466967 h 2511861"/>
                <a:gd name="connsiteX18" fmla="*/ 105805 w 435454"/>
                <a:gd name="connsiteY18" fmla="*/ 1536499 h 2511861"/>
                <a:gd name="connsiteX19" fmla="*/ 133142 w 435454"/>
                <a:gd name="connsiteY19" fmla="*/ 1569360 h 2511861"/>
                <a:gd name="connsiteX20" fmla="*/ 51608 w 435454"/>
                <a:gd name="connsiteY20" fmla="*/ 1739191 h 2511861"/>
                <a:gd name="connsiteX21" fmla="*/ 62276 w 435454"/>
                <a:gd name="connsiteY21" fmla="*/ 1762622 h 2511861"/>
                <a:gd name="connsiteX22" fmla="*/ 81516 w 435454"/>
                <a:gd name="connsiteY22" fmla="*/ 1744525 h 2511861"/>
                <a:gd name="connsiteX23" fmla="*/ 85612 w 435454"/>
                <a:gd name="connsiteY23" fmla="*/ 1720141 h 2511861"/>
                <a:gd name="connsiteX24" fmla="*/ 169622 w 435454"/>
                <a:gd name="connsiteY24" fmla="*/ 1578790 h 2511861"/>
                <a:gd name="connsiteX25" fmla="*/ 190958 w 435454"/>
                <a:gd name="connsiteY25" fmla="*/ 1570122 h 2511861"/>
                <a:gd name="connsiteX26" fmla="*/ 197531 w 435454"/>
                <a:gd name="connsiteY26" fmla="*/ 1591935 h 2511861"/>
                <a:gd name="connsiteX27" fmla="*/ 201150 w 435454"/>
                <a:gd name="connsiteY27" fmla="*/ 2495667 h 2511861"/>
                <a:gd name="connsiteX28" fmla="*/ 244013 w 435454"/>
                <a:gd name="connsiteY28" fmla="*/ 2496714 h 2511861"/>
                <a:gd name="connsiteX29" fmla="*/ 252299 w 435454"/>
                <a:gd name="connsiteY29" fmla="*/ 1624701 h 2511861"/>
                <a:gd name="connsiteX30" fmla="*/ 310402 w 435454"/>
                <a:gd name="connsiteY30" fmla="*/ 1739762 h 2511861"/>
                <a:gd name="connsiteX31" fmla="*/ 352788 w 435454"/>
                <a:gd name="connsiteY31" fmla="*/ 1774243 h 2511861"/>
                <a:gd name="connsiteX32" fmla="*/ 378315 w 435454"/>
                <a:gd name="connsiteY32" fmla="*/ 1724522 h 2511861"/>
                <a:gd name="connsiteX33" fmla="*/ 330881 w 435454"/>
                <a:gd name="connsiteY33" fmla="*/ 1599269 h 2511861"/>
                <a:gd name="connsiteX34" fmla="*/ 282589 w 435454"/>
                <a:gd name="connsiteY34" fmla="*/ 1539452 h 2511861"/>
                <a:gd name="connsiteX35" fmla="*/ 370028 w 435454"/>
                <a:gd name="connsiteY35" fmla="*/ 1509353 h 2511861"/>
                <a:gd name="connsiteX36" fmla="*/ 401366 w 435454"/>
                <a:gd name="connsiteY36" fmla="*/ 1402101 h 251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454" h="2511861">
                  <a:moveTo>
                    <a:pt x="401366" y="1402101"/>
                  </a:moveTo>
                  <a:cubicBezTo>
                    <a:pt x="386221" y="1363049"/>
                    <a:pt x="351645" y="1370859"/>
                    <a:pt x="320403" y="1370002"/>
                  </a:cubicBezTo>
                  <a:cubicBezTo>
                    <a:pt x="290114" y="1369240"/>
                    <a:pt x="273921" y="1391052"/>
                    <a:pt x="255347" y="1408673"/>
                  </a:cubicBezTo>
                  <a:cubicBezTo>
                    <a:pt x="247346" y="1416198"/>
                    <a:pt x="240584" y="1443059"/>
                    <a:pt x="230011" y="1440106"/>
                  </a:cubicBezTo>
                  <a:cubicBezTo>
                    <a:pt x="216771" y="1436487"/>
                    <a:pt x="220486" y="763831"/>
                    <a:pt x="220486" y="725731"/>
                  </a:cubicBezTo>
                  <a:cubicBezTo>
                    <a:pt x="205151" y="689631"/>
                    <a:pt x="198483" y="664771"/>
                    <a:pt x="201722" y="624576"/>
                  </a:cubicBezTo>
                  <a:cubicBezTo>
                    <a:pt x="212961" y="609526"/>
                    <a:pt x="179433" y="425884"/>
                    <a:pt x="306211" y="278056"/>
                  </a:cubicBezTo>
                  <a:cubicBezTo>
                    <a:pt x="342977" y="235193"/>
                    <a:pt x="410986" y="116131"/>
                    <a:pt x="418606" y="88794"/>
                  </a:cubicBezTo>
                  <a:cubicBezTo>
                    <a:pt x="425750" y="62981"/>
                    <a:pt x="436513" y="43360"/>
                    <a:pt x="435370" y="18500"/>
                  </a:cubicBezTo>
                  <a:cubicBezTo>
                    <a:pt x="434989" y="9927"/>
                    <a:pt x="431274" y="1926"/>
                    <a:pt x="421654" y="307"/>
                  </a:cubicBezTo>
                  <a:cubicBezTo>
                    <a:pt x="411938" y="-1407"/>
                    <a:pt x="405842" y="4212"/>
                    <a:pt x="403937" y="13356"/>
                  </a:cubicBezTo>
                  <a:cubicBezTo>
                    <a:pt x="385078" y="102320"/>
                    <a:pt x="336786" y="176043"/>
                    <a:pt x="284875" y="248624"/>
                  </a:cubicBezTo>
                  <a:cubicBezTo>
                    <a:pt x="248204" y="299964"/>
                    <a:pt x="201055" y="351589"/>
                    <a:pt x="188768" y="416359"/>
                  </a:cubicBezTo>
                  <a:cubicBezTo>
                    <a:pt x="184100" y="416073"/>
                    <a:pt x="175623" y="587428"/>
                    <a:pt x="175623" y="604002"/>
                  </a:cubicBezTo>
                  <a:cubicBezTo>
                    <a:pt x="176195" y="803550"/>
                    <a:pt x="182386" y="1344951"/>
                    <a:pt x="182386" y="1440201"/>
                  </a:cubicBezTo>
                  <a:cubicBezTo>
                    <a:pt x="148667" y="1428581"/>
                    <a:pt x="152954" y="1403054"/>
                    <a:pt x="129617" y="1386099"/>
                  </a:cubicBezTo>
                  <a:cubicBezTo>
                    <a:pt x="97232" y="1362572"/>
                    <a:pt x="60561" y="1361715"/>
                    <a:pt x="28557" y="1378194"/>
                  </a:cubicBezTo>
                  <a:cubicBezTo>
                    <a:pt x="-7162" y="1396577"/>
                    <a:pt x="-2971" y="1436201"/>
                    <a:pt x="7031" y="1466967"/>
                  </a:cubicBezTo>
                  <a:cubicBezTo>
                    <a:pt x="21699" y="1511734"/>
                    <a:pt x="62180" y="1529070"/>
                    <a:pt x="105805" y="1536499"/>
                  </a:cubicBezTo>
                  <a:cubicBezTo>
                    <a:pt x="125998" y="1539928"/>
                    <a:pt x="142190" y="1543262"/>
                    <a:pt x="133142" y="1569360"/>
                  </a:cubicBezTo>
                  <a:cubicBezTo>
                    <a:pt x="85707" y="1616223"/>
                    <a:pt x="55513" y="1671468"/>
                    <a:pt x="51608" y="1739191"/>
                  </a:cubicBezTo>
                  <a:cubicBezTo>
                    <a:pt x="51036" y="1748526"/>
                    <a:pt x="49893" y="1760813"/>
                    <a:pt x="62276" y="1762622"/>
                  </a:cubicBezTo>
                  <a:cubicBezTo>
                    <a:pt x="73420" y="1764242"/>
                    <a:pt x="78563" y="1753669"/>
                    <a:pt x="81516" y="1744525"/>
                  </a:cubicBezTo>
                  <a:cubicBezTo>
                    <a:pt x="83993" y="1736810"/>
                    <a:pt x="84278" y="1728237"/>
                    <a:pt x="85612" y="1720141"/>
                  </a:cubicBezTo>
                  <a:cubicBezTo>
                    <a:pt x="94851" y="1661943"/>
                    <a:pt x="125998" y="1616700"/>
                    <a:pt x="169622" y="1578790"/>
                  </a:cubicBezTo>
                  <a:cubicBezTo>
                    <a:pt x="176099" y="1573170"/>
                    <a:pt x="182291" y="1566503"/>
                    <a:pt x="190958" y="1570122"/>
                  </a:cubicBezTo>
                  <a:cubicBezTo>
                    <a:pt x="200483" y="1574123"/>
                    <a:pt x="197435" y="1584314"/>
                    <a:pt x="197531" y="1591935"/>
                  </a:cubicBezTo>
                  <a:cubicBezTo>
                    <a:pt x="199340" y="1772338"/>
                    <a:pt x="184100" y="2389463"/>
                    <a:pt x="201150" y="2495667"/>
                  </a:cubicBezTo>
                  <a:cubicBezTo>
                    <a:pt x="214961" y="2515860"/>
                    <a:pt x="229249" y="2518241"/>
                    <a:pt x="244013" y="2496714"/>
                  </a:cubicBezTo>
                  <a:cubicBezTo>
                    <a:pt x="234964" y="2361555"/>
                    <a:pt x="246299" y="1678612"/>
                    <a:pt x="252299" y="1624701"/>
                  </a:cubicBezTo>
                  <a:cubicBezTo>
                    <a:pt x="289733" y="1663181"/>
                    <a:pt x="298972" y="1701853"/>
                    <a:pt x="310402" y="1739762"/>
                  </a:cubicBezTo>
                  <a:cubicBezTo>
                    <a:pt x="316498" y="1760051"/>
                    <a:pt x="325451" y="1781006"/>
                    <a:pt x="352788" y="1774243"/>
                  </a:cubicBezTo>
                  <a:cubicBezTo>
                    <a:pt x="378410" y="1767861"/>
                    <a:pt x="379649" y="1746144"/>
                    <a:pt x="378315" y="1724522"/>
                  </a:cubicBezTo>
                  <a:cubicBezTo>
                    <a:pt x="375458" y="1677945"/>
                    <a:pt x="358694" y="1636512"/>
                    <a:pt x="330881" y="1599269"/>
                  </a:cubicBezTo>
                  <a:cubicBezTo>
                    <a:pt x="322213" y="1587744"/>
                    <a:pt x="290018" y="1555454"/>
                    <a:pt x="282589" y="1539452"/>
                  </a:cubicBezTo>
                  <a:cubicBezTo>
                    <a:pt x="315355" y="1537547"/>
                    <a:pt x="344787" y="1529070"/>
                    <a:pt x="370028" y="1509353"/>
                  </a:cubicBezTo>
                  <a:cubicBezTo>
                    <a:pt x="401366" y="1484778"/>
                    <a:pt x="415748" y="1439058"/>
                    <a:pt x="401366" y="14021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BA4E26A9-2DD9-475A-826D-AF48FFEF3A31}"/>
              </a:ext>
            </a:extLst>
          </p:cNvPr>
          <p:cNvSpPr/>
          <p:nvPr/>
        </p:nvSpPr>
        <p:spPr>
          <a:xfrm>
            <a:off x="319660" y="974186"/>
            <a:ext cx="4624320" cy="3264830"/>
          </a:xfrm>
          <a:custGeom>
            <a:avLst/>
            <a:gdLst>
              <a:gd name="connsiteX0" fmla="*/ 4614310 w 5902756"/>
              <a:gd name="connsiteY0" fmla="*/ 1727036 h 4167422"/>
              <a:gd name="connsiteX1" fmla="*/ 4500010 w 5902756"/>
              <a:gd name="connsiteY1" fmla="*/ 1879246 h 4167422"/>
              <a:gd name="connsiteX2" fmla="*/ 4328370 w 5902756"/>
              <a:gd name="connsiteY2" fmla="*/ 1891438 h 4167422"/>
              <a:gd name="connsiteX3" fmla="*/ 3352724 w 5902756"/>
              <a:gd name="connsiteY3" fmla="*/ 914459 h 4167422"/>
              <a:gd name="connsiteX4" fmla="*/ 3289954 w 5902756"/>
              <a:gd name="connsiteY4" fmla="*/ 920269 h 4167422"/>
              <a:gd name="connsiteX5" fmla="*/ 2665971 w 5902756"/>
              <a:gd name="connsiteY5" fmla="*/ 1859243 h 4167422"/>
              <a:gd name="connsiteX6" fmla="*/ 2560244 w 5902756"/>
              <a:gd name="connsiteY6" fmla="*/ 1940682 h 4167422"/>
              <a:gd name="connsiteX7" fmla="*/ 1569072 w 5902756"/>
              <a:gd name="connsiteY7" fmla="*/ 2269771 h 4167422"/>
              <a:gd name="connsiteX8" fmla="*/ 1501826 w 5902756"/>
              <a:gd name="connsiteY8" fmla="*/ 2328826 h 4167422"/>
              <a:gd name="connsiteX9" fmla="*/ 1194835 w 5902756"/>
              <a:gd name="connsiteY9" fmla="*/ 2945665 h 4167422"/>
              <a:gd name="connsiteX10" fmla="*/ 1132161 w 5902756"/>
              <a:gd name="connsiteY10" fmla="*/ 3040248 h 4167422"/>
              <a:gd name="connsiteX11" fmla="*/ 180327 w 5902756"/>
              <a:gd name="connsiteY11" fmla="*/ 4124003 h 4167422"/>
              <a:gd name="connsiteX12" fmla="*/ 70980 w 5902756"/>
              <a:gd name="connsiteY12" fmla="*/ 4163913 h 4167422"/>
              <a:gd name="connsiteX13" fmla="*/ 1733 w 5902756"/>
              <a:gd name="connsiteY13" fmla="*/ 4087141 h 4167422"/>
              <a:gd name="connsiteX14" fmla="*/ 33071 w 5902756"/>
              <a:gd name="connsiteY14" fmla="*/ 3996844 h 4167422"/>
              <a:gd name="connsiteX15" fmla="*/ 988142 w 5902756"/>
              <a:gd name="connsiteY15" fmla="*/ 2909565 h 4167422"/>
              <a:gd name="connsiteX16" fmla="*/ 1025195 w 5902756"/>
              <a:gd name="connsiteY16" fmla="*/ 2848986 h 4167422"/>
              <a:gd name="connsiteX17" fmla="*/ 1351426 w 5902756"/>
              <a:gd name="connsiteY17" fmla="*/ 2194143 h 4167422"/>
              <a:gd name="connsiteX18" fmla="*/ 1457916 w 5902756"/>
              <a:gd name="connsiteY18" fmla="*/ 2101179 h 4167422"/>
              <a:gd name="connsiteX19" fmla="*/ 2463375 w 5902756"/>
              <a:gd name="connsiteY19" fmla="*/ 1767613 h 4167422"/>
              <a:gd name="connsiteX20" fmla="*/ 2524716 w 5902756"/>
              <a:gd name="connsiteY20" fmla="*/ 1720274 h 4167422"/>
              <a:gd name="connsiteX21" fmla="*/ 3205086 w 5902756"/>
              <a:gd name="connsiteY21" fmla="*/ 698908 h 4167422"/>
              <a:gd name="connsiteX22" fmla="*/ 3393681 w 5902756"/>
              <a:gd name="connsiteY22" fmla="*/ 681477 h 4167422"/>
              <a:gd name="connsiteX23" fmla="*/ 4365993 w 5902756"/>
              <a:gd name="connsiteY23" fmla="*/ 1655218 h 4167422"/>
              <a:gd name="connsiteX24" fmla="*/ 4430192 w 5902756"/>
              <a:gd name="connsiteY24" fmla="*/ 1649789 h 4167422"/>
              <a:gd name="connsiteX25" fmla="*/ 5421364 w 5902756"/>
              <a:gd name="connsiteY25" fmla="*/ 327623 h 4167422"/>
              <a:gd name="connsiteX26" fmla="*/ 5414220 w 5902756"/>
              <a:gd name="connsiteY26" fmla="*/ 279998 h 4167422"/>
              <a:gd name="connsiteX27" fmla="*/ 5164665 w 5902756"/>
              <a:gd name="connsiteY27" fmla="*/ 103024 h 4167422"/>
              <a:gd name="connsiteX28" fmla="*/ 5761501 w 5902756"/>
              <a:gd name="connsiteY28" fmla="*/ 1392 h 4167422"/>
              <a:gd name="connsiteX29" fmla="*/ 5802744 w 5902756"/>
              <a:gd name="connsiteY29" fmla="*/ 32825 h 4167422"/>
              <a:gd name="connsiteX30" fmla="*/ 5862943 w 5902756"/>
              <a:gd name="connsiteY30" fmla="*/ 393155 h 4167422"/>
              <a:gd name="connsiteX31" fmla="*/ 5902757 w 5902756"/>
              <a:gd name="connsiteY31" fmla="*/ 627089 h 4167422"/>
              <a:gd name="connsiteX32" fmla="*/ 5642915 w 5902756"/>
              <a:gd name="connsiteY32" fmla="*/ 441447 h 4167422"/>
              <a:gd name="connsiteX33" fmla="*/ 5567668 w 5902756"/>
              <a:gd name="connsiteY33" fmla="*/ 453639 h 4167422"/>
              <a:gd name="connsiteX34" fmla="*/ 5321637 w 5902756"/>
              <a:gd name="connsiteY34" fmla="*/ 779489 h 4167422"/>
              <a:gd name="connsiteX35" fmla="*/ 4614310 w 5902756"/>
              <a:gd name="connsiteY35" fmla="*/ 1727036 h 41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756" h="4167422">
                <a:moveTo>
                  <a:pt x="4614310" y="1727036"/>
                </a:moveTo>
                <a:cubicBezTo>
                  <a:pt x="4576115" y="1777709"/>
                  <a:pt x="4538396" y="1828668"/>
                  <a:pt x="4500010" y="1879246"/>
                </a:cubicBezTo>
                <a:cubicBezTo>
                  <a:pt x="4447813" y="1948112"/>
                  <a:pt x="4389520" y="1952493"/>
                  <a:pt x="4328370" y="1891438"/>
                </a:cubicBezTo>
                <a:cubicBezTo>
                  <a:pt x="4002900" y="1566159"/>
                  <a:pt x="3677145" y="1240976"/>
                  <a:pt x="3352724" y="914459"/>
                </a:cubicBezTo>
                <a:cubicBezTo>
                  <a:pt x="3323863" y="885407"/>
                  <a:pt x="3313386" y="884836"/>
                  <a:pt x="3289954" y="920269"/>
                </a:cubicBezTo>
                <a:cubicBezTo>
                  <a:pt x="3082976" y="1233927"/>
                  <a:pt x="2873426" y="1545871"/>
                  <a:pt x="2665971" y="1859243"/>
                </a:cubicBezTo>
                <a:cubicBezTo>
                  <a:pt x="2639111" y="1899820"/>
                  <a:pt x="2606726" y="1925442"/>
                  <a:pt x="2560244" y="1940682"/>
                </a:cubicBezTo>
                <a:cubicBezTo>
                  <a:pt x="2229536" y="2049553"/>
                  <a:pt x="1899685" y="2160805"/>
                  <a:pt x="1569072" y="2269771"/>
                </a:cubicBezTo>
                <a:cubicBezTo>
                  <a:pt x="1536021" y="2280630"/>
                  <a:pt x="1516875" y="2298441"/>
                  <a:pt x="1501826" y="2328826"/>
                </a:cubicBezTo>
                <a:cubicBezTo>
                  <a:pt x="1400289" y="2534852"/>
                  <a:pt x="1296943" y="2739925"/>
                  <a:pt x="1194835" y="2945665"/>
                </a:cubicBezTo>
                <a:cubicBezTo>
                  <a:pt x="1177785" y="2979955"/>
                  <a:pt x="1157592" y="3011388"/>
                  <a:pt x="1132161" y="3040248"/>
                </a:cubicBezTo>
                <a:cubicBezTo>
                  <a:pt x="814502" y="3401150"/>
                  <a:pt x="497129" y="3762339"/>
                  <a:pt x="180327" y="4124003"/>
                </a:cubicBezTo>
                <a:cubicBezTo>
                  <a:pt x="150228" y="4158388"/>
                  <a:pt x="115271" y="4175247"/>
                  <a:pt x="70980" y="4163913"/>
                </a:cubicBezTo>
                <a:cubicBezTo>
                  <a:pt x="32404" y="4154006"/>
                  <a:pt x="9449" y="4126384"/>
                  <a:pt x="1733" y="4087141"/>
                </a:cubicBezTo>
                <a:cubicBezTo>
                  <a:pt x="-5315" y="4051137"/>
                  <a:pt x="9925" y="4023133"/>
                  <a:pt x="33071" y="3996844"/>
                </a:cubicBezTo>
                <a:cubicBezTo>
                  <a:pt x="234334" y="3768149"/>
                  <a:pt x="870509" y="3042820"/>
                  <a:pt x="988142" y="2909565"/>
                </a:cubicBezTo>
                <a:cubicBezTo>
                  <a:pt x="1004240" y="2891372"/>
                  <a:pt x="1014527" y="2870227"/>
                  <a:pt x="1025195" y="2848986"/>
                </a:cubicBezTo>
                <a:cubicBezTo>
                  <a:pt x="1134161" y="2630864"/>
                  <a:pt x="1244079" y="2413027"/>
                  <a:pt x="1351426" y="2194143"/>
                </a:cubicBezTo>
                <a:cubicBezTo>
                  <a:pt x="1374762" y="2146518"/>
                  <a:pt x="1407338" y="2117847"/>
                  <a:pt x="1457916" y="2101179"/>
                </a:cubicBezTo>
                <a:cubicBezTo>
                  <a:pt x="1793386" y="1990879"/>
                  <a:pt x="2127999" y="1878198"/>
                  <a:pt x="2463375" y="1767613"/>
                </a:cubicBezTo>
                <a:cubicBezTo>
                  <a:pt x="2491092" y="1758469"/>
                  <a:pt x="2508999" y="1743896"/>
                  <a:pt x="2524716" y="1720274"/>
                </a:cubicBezTo>
                <a:cubicBezTo>
                  <a:pt x="2751125" y="1379564"/>
                  <a:pt x="2978106" y="1039236"/>
                  <a:pt x="3205086" y="698908"/>
                </a:cubicBezTo>
                <a:cubicBezTo>
                  <a:pt x="3262808" y="612421"/>
                  <a:pt x="3319386" y="607182"/>
                  <a:pt x="3393681" y="681477"/>
                </a:cubicBezTo>
                <a:cubicBezTo>
                  <a:pt x="3718103" y="1005803"/>
                  <a:pt x="4042905" y="1329654"/>
                  <a:pt x="4365993" y="1655218"/>
                </a:cubicBezTo>
                <a:cubicBezTo>
                  <a:pt x="4395806" y="1685222"/>
                  <a:pt x="4406665" y="1681602"/>
                  <a:pt x="4430192" y="1649789"/>
                </a:cubicBezTo>
                <a:cubicBezTo>
                  <a:pt x="4632503" y="1377279"/>
                  <a:pt x="5353831" y="415539"/>
                  <a:pt x="5421364" y="327623"/>
                </a:cubicBezTo>
                <a:cubicBezTo>
                  <a:pt x="5437651" y="306478"/>
                  <a:pt x="5437175" y="295810"/>
                  <a:pt x="5414220" y="279998"/>
                </a:cubicBezTo>
                <a:cubicBezTo>
                  <a:pt x="5332591" y="223991"/>
                  <a:pt x="5252485" y="165603"/>
                  <a:pt x="5164665" y="103024"/>
                </a:cubicBezTo>
                <a:cubicBezTo>
                  <a:pt x="5370024" y="68448"/>
                  <a:pt x="5566048" y="36635"/>
                  <a:pt x="5761501" y="1392"/>
                </a:cubicBezTo>
                <a:cubicBezTo>
                  <a:pt x="5794267" y="-4513"/>
                  <a:pt x="5798744" y="8822"/>
                  <a:pt x="5802744" y="32825"/>
                </a:cubicBezTo>
                <a:cubicBezTo>
                  <a:pt x="5822652" y="152935"/>
                  <a:pt x="5842750" y="273140"/>
                  <a:pt x="5862943" y="393155"/>
                </a:cubicBezTo>
                <a:cubicBezTo>
                  <a:pt x="5875516" y="467831"/>
                  <a:pt x="5888374" y="542507"/>
                  <a:pt x="5902757" y="627089"/>
                </a:cubicBezTo>
                <a:cubicBezTo>
                  <a:pt x="5811222" y="562224"/>
                  <a:pt x="5725115" y="504407"/>
                  <a:pt x="5642915" y="441447"/>
                </a:cubicBezTo>
                <a:cubicBezTo>
                  <a:pt x="5608053" y="414872"/>
                  <a:pt x="5592432" y="419540"/>
                  <a:pt x="5567668" y="453639"/>
                </a:cubicBezTo>
                <a:cubicBezTo>
                  <a:pt x="5487753" y="563843"/>
                  <a:pt x="5403933" y="671095"/>
                  <a:pt x="5321637" y="779489"/>
                </a:cubicBezTo>
                <a:cubicBezTo>
                  <a:pt x="5225053" y="917792"/>
                  <a:pt x="4779474" y="1508152"/>
                  <a:pt x="4614310" y="17270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A14F741-7395-4A26-B5CB-033A1485810C}"/>
              </a:ext>
            </a:extLst>
          </p:cNvPr>
          <p:cNvGrpSpPr/>
          <p:nvPr/>
        </p:nvGrpSpPr>
        <p:grpSpPr>
          <a:xfrm>
            <a:off x="4288370" y="1495424"/>
            <a:ext cx="1328971" cy="3814319"/>
            <a:chOff x="10279210" y="2048300"/>
            <a:chExt cx="1328971" cy="3814319"/>
          </a:xfrm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2D938911-7DE6-49E9-88D8-0DF721E65584}"/>
                </a:ext>
              </a:extLst>
            </p:cNvPr>
            <p:cNvSpPr/>
            <p:nvPr/>
          </p:nvSpPr>
          <p:spPr>
            <a:xfrm>
              <a:off x="10704949" y="2569838"/>
              <a:ext cx="305750" cy="389665"/>
            </a:xfrm>
            <a:custGeom>
              <a:avLst/>
              <a:gdLst>
                <a:gd name="connsiteX0" fmla="*/ 62727 w 390276"/>
                <a:gd name="connsiteY0" fmla="*/ 417504 h 497391"/>
                <a:gd name="connsiteX1" fmla="*/ 22340 w 390276"/>
                <a:gd name="connsiteY1" fmla="*/ 286249 h 497391"/>
                <a:gd name="connsiteX2" fmla="*/ 5671 w 390276"/>
                <a:gd name="connsiteY2" fmla="*/ 175378 h 497391"/>
                <a:gd name="connsiteX3" fmla="*/ 16244 w 390276"/>
                <a:gd name="connsiteY3" fmla="*/ 147089 h 497391"/>
                <a:gd name="connsiteX4" fmla="*/ 114733 w 390276"/>
                <a:gd name="connsiteY4" fmla="*/ 7167 h 497391"/>
                <a:gd name="connsiteX5" fmla="*/ 279515 w 390276"/>
                <a:gd name="connsiteY5" fmla="*/ 8881 h 497391"/>
                <a:gd name="connsiteX6" fmla="*/ 362573 w 390276"/>
                <a:gd name="connsiteY6" fmla="*/ 106322 h 497391"/>
                <a:gd name="connsiteX7" fmla="*/ 378385 w 390276"/>
                <a:gd name="connsiteY7" fmla="*/ 164901 h 497391"/>
                <a:gd name="connsiteX8" fmla="*/ 372384 w 390276"/>
                <a:gd name="connsiteY8" fmla="*/ 271009 h 497391"/>
                <a:gd name="connsiteX9" fmla="*/ 329331 w 390276"/>
                <a:gd name="connsiteY9" fmla="*/ 434172 h 497391"/>
                <a:gd name="connsiteX10" fmla="*/ 138069 w 390276"/>
                <a:gd name="connsiteY10" fmla="*/ 477130 h 497391"/>
                <a:gd name="connsiteX11" fmla="*/ 62727 w 390276"/>
                <a:gd name="connsiteY11" fmla="*/ 417504 h 4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276" h="497391">
                  <a:moveTo>
                    <a:pt x="62727" y="417504"/>
                  </a:moveTo>
                  <a:cubicBezTo>
                    <a:pt x="68251" y="367878"/>
                    <a:pt x="48248" y="326731"/>
                    <a:pt x="22340" y="286249"/>
                  </a:cubicBezTo>
                  <a:cubicBezTo>
                    <a:pt x="814" y="252626"/>
                    <a:pt x="-6044" y="214907"/>
                    <a:pt x="5671" y="175378"/>
                  </a:cubicBezTo>
                  <a:cubicBezTo>
                    <a:pt x="27008" y="172521"/>
                    <a:pt x="17959" y="158995"/>
                    <a:pt x="16244" y="147089"/>
                  </a:cubicBezTo>
                  <a:cubicBezTo>
                    <a:pt x="3481" y="59935"/>
                    <a:pt x="27484" y="23359"/>
                    <a:pt x="114733" y="7167"/>
                  </a:cubicBezTo>
                  <a:cubicBezTo>
                    <a:pt x="169121" y="-2930"/>
                    <a:pt x="225032" y="-2358"/>
                    <a:pt x="279515" y="8881"/>
                  </a:cubicBezTo>
                  <a:cubicBezTo>
                    <a:pt x="340189" y="21359"/>
                    <a:pt x="357335" y="44505"/>
                    <a:pt x="362573" y="106322"/>
                  </a:cubicBezTo>
                  <a:cubicBezTo>
                    <a:pt x="364288" y="126039"/>
                    <a:pt x="350953" y="151566"/>
                    <a:pt x="378385" y="164901"/>
                  </a:cubicBezTo>
                  <a:cubicBezTo>
                    <a:pt x="396673" y="201381"/>
                    <a:pt x="393244" y="239862"/>
                    <a:pt x="372384" y="271009"/>
                  </a:cubicBezTo>
                  <a:cubicBezTo>
                    <a:pt x="338570" y="321587"/>
                    <a:pt x="323616" y="374546"/>
                    <a:pt x="329331" y="434172"/>
                  </a:cubicBezTo>
                  <a:cubicBezTo>
                    <a:pt x="282278" y="497133"/>
                    <a:pt x="203125" y="516183"/>
                    <a:pt x="138069" y="477130"/>
                  </a:cubicBezTo>
                  <a:cubicBezTo>
                    <a:pt x="110732" y="460747"/>
                    <a:pt x="75109" y="453318"/>
                    <a:pt x="62727" y="417504"/>
                  </a:cubicBezTo>
                  <a:close/>
                </a:path>
              </a:pathLst>
            </a:custGeom>
            <a:solidFill>
              <a:srgbClr val="FE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A7CE317-322C-4BD8-A21F-BC4BDF5E969D}"/>
                </a:ext>
              </a:extLst>
            </p:cNvPr>
            <p:cNvSpPr/>
            <p:nvPr/>
          </p:nvSpPr>
          <p:spPr>
            <a:xfrm>
              <a:off x="10298131" y="2903677"/>
              <a:ext cx="1265666" cy="1633175"/>
            </a:xfrm>
            <a:custGeom>
              <a:avLst/>
              <a:gdLst>
                <a:gd name="connsiteX0" fmla="*/ 1373255 w 1615570"/>
                <a:gd name="connsiteY0" fmla="*/ 1075127 h 2084681"/>
                <a:gd name="connsiteX1" fmla="*/ 1344680 w 1615570"/>
                <a:gd name="connsiteY1" fmla="*/ 579827 h 2084681"/>
                <a:gd name="connsiteX2" fmla="*/ 1134654 w 1615570"/>
                <a:gd name="connsiteY2" fmla="*/ 128056 h 2084681"/>
                <a:gd name="connsiteX3" fmla="*/ 1082933 w 1615570"/>
                <a:gd name="connsiteY3" fmla="*/ 101958 h 2084681"/>
                <a:gd name="connsiteX4" fmla="*/ 1006448 w 1615570"/>
                <a:gd name="connsiteY4" fmla="*/ 99386 h 2084681"/>
                <a:gd name="connsiteX5" fmla="*/ 900339 w 1615570"/>
                <a:gd name="connsiteY5" fmla="*/ 36331 h 2084681"/>
                <a:gd name="connsiteX6" fmla="*/ 848523 w 1615570"/>
                <a:gd name="connsiteY6" fmla="*/ 17376 h 2084681"/>
                <a:gd name="connsiteX7" fmla="*/ 610017 w 1615570"/>
                <a:gd name="connsiteY7" fmla="*/ 17852 h 2084681"/>
                <a:gd name="connsiteX8" fmla="*/ 582014 w 1615570"/>
                <a:gd name="connsiteY8" fmla="*/ 802 h 2084681"/>
                <a:gd name="connsiteX9" fmla="*/ 526578 w 1615570"/>
                <a:gd name="connsiteY9" fmla="*/ 6708 h 2084681"/>
                <a:gd name="connsiteX10" fmla="*/ 407611 w 1615570"/>
                <a:gd name="connsiteY10" fmla="*/ 30235 h 2084681"/>
                <a:gd name="connsiteX11" fmla="*/ 172724 w 1615570"/>
                <a:gd name="connsiteY11" fmla="*/ 385612 h 2084681"/>
                <a:gd name="connsiteX12" fmla="*/ 136910 w 1615570"/>
                <a:gd name="connsiteY12" fmla="*/ 576398 h 2084681"/>
                <a:gd name="connsiteX13" fmla="*/ 29468 w 1615570"/>
                <a:gd name="connsiteY13" fmla="*/ 1245148 h 2084681"/>
                <a:gd name="connsiteX14" fmla="*/ 47470 w 1615570"/>
                <a:gd name="connsiteY14" fmla="*/ 1495751 h 2084681"/>
                <a:gd name="connsiteX15" fmla="*/ 3179 w 1615570"/>
                <a:gd name="connsiteY15" fmla="*/ 1856749 h 2084681"/>
                <a:gd name="connsiteX16" fmla="*/ 36517 w 1615570"/>
                <a:gd name="connsiteY16" fmla="*/ 1900564 h 2084681"/>
                <a:gd name="connsiteX17" fmla="*/ 126528 w 1615570"/>
                <a:gd name="connsiteY17" fmla="*/ 1906469 h 2084681"/>
                <a:gd name="connsiteX18" fmla="*/ 148055 w 1615570"/>
                <a:gd name="connsiteY18" fmla="*/ 1927614 h 2084681"/>
                <a:gd name="connsiteX19" fmla="*/ 171581 w 1615570"/>
                <a:gd name="connsiteY19" fmla="*/ 1969525 h 2084681"/>
                <a:gd name="connsiteX20" fmla="*/ 206252 w 1615570"/>
                <a:gd name="connsiteY20" fmla="*/ 1991813 h 2084681"/>
                <a:gd name="connsiteX21" fmla="*/ 265784 w 1615570"/>
                <a:gd name="connsiteY21" fmla="*/ 2019340 h 2084681"/>
                <a:gd name="connsiteX22" fmla="*/ 326648 w 1615570"/>
                <a:gd name="connsiteY22" fmla="*/ 2009530 h 2084681"/>
                <a:gd name="connsiteX23" fmla="*/ 649355 w 1615570"/>
                <a:gd name="connsiteY23" fmla="*/ 2084682 h 2084681"/>
                <a:gd name="connsiteX24" fmla="*/ 1097601 w 1615570"/>
                <a:gd name="connsiteY24" fmla="*/ 1907422 h 2084681"/>
                <a:gd name="connsiteX25" fmla="*/ 1390591 w 1615570"/>
                <a:gd name="connsiteY25" fmla="*/ 1836270 h 2084681"/>
                <a:gd name="connsiteX26" fmla="*/ 1615571 w 1615570"/>
                <a:gd name="connsiteY26" fmla="*/ 1854081 h 2084681"/>
                <a:gd name="connsiteX27" fmla="*/ 1373255 w 1615570"/>
                <a:gd name="connsiteY27" fmla="*/ 1075127 h 208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5570" h="2084681">
                  <a:moveTo>
                    <a:pt x="1373255" y="1075127"/>
                  </a:moveTo>
                  <a:cubicBezTo>
                    <a:pt x="1306580" y="884627"/>
                    <a:pt x="1344680" y="579827"/>
                    <a:pt x="1344680" y="579827"/>
                  </a:cubicBezTo>
                  <a:cubicBezTo>
                    <a:pt x="1325630" y="398852"/>
                    <a:pt x="1163705" y="246452"/>
                    <a:pt x="1134654" y="128056"/>
                  </a:cubicBezTo>
                  <a:cubicBezTo>
                    <a:pt x="1130463" y="93576"/>
                    <a:pt x="1111699" y="84337"/>
                    <a:pt x="1082933" y="101958"/>
                  </a:cubicBezTo>
                  <a:cubicBezTo>
                    <a:pt x="1055787" y="118627"/>
                    <a:pt x="1030641" y="112531"/>
                    <a:pt x="1006448" y="99386"/>
                  </a:cubicBezTo>
                  <a:cubicBezTo>
                    <a:pt x="970348" y="79765"/>
                    <a:pt x="935486" y="57762"/>
                    <a:pt x="900339" y="36331"/>
                  </a:cubicBezTo>
                  <a:cubicBezTo>
                    <a:pt x="884242" y="26520"/>
                    <a:pt x="869573" y="13280"/>
                    <a:pt x="848523" y="17376"/>
                  </a:cubicBezTo>
                  <a:cubicBezTo>
                    <a:pt x="769180" y="77669"/>
                    <a:pt x="689836" y="90052"/>
                    <a:pt x="610017" y="17852"/>
                  </a:cubicBezTo>
                  <a:cubicBezTo>
                    <a:pt x="602016" y="10613"/>
                    <a:pt x="591348" y="6422"/>
                    <a:pt x="582014" y="802"/>
                  </a:cubicBezTo>
                  <a:cubicBezTo>
                    <a:pt x="563058" y="-1674"/>
                    <a:pt x="545151" y="1945"/>
                    <a:pt x="526578" y="6708"/>
                  </a:cubicBezTo>
                  <a:cubicBezTo>
                    <a:pt x="487430" y="16804"/>
                    <a:pt x="449616" y="34426"/>
                    <a:pt x="407611" y="30235"/>
                  </a:cubicBezTo>
                  <a:cubicBezTo>
                    <a:pt x="258830" y="55857"/>
                    <a:pt x="179201" y="353227"/>
                    <a:pt x="172724" y="385612"/>
                  </a:cubicBezTo>
                  <a:cubicBezTo>
                    <a:pt x="160056" y="449049"/>
                    <a:pt x="150912" y="513247"/>
                    <a:pt x="136910" y="576398"/>
                  </a:cubicBezTo>
                  <a:cubicBezTo>
                    <a:pt x="87951" y="797188"/>
                    <a:pt x="44423" y="1018834"/>
                    <a:pt x="29468" y="1245148"/>
                  </a:cubicBezTo>
                  <a:cubicBezTo>
                    <a:pt x="23944" y="1329445"/>
                    <a:pt x="40422" y="1412217"/>
                    <a:pt x="47470" y="1495751"/>
                  </a:cubicBezTo>
                  <a:cubicBezTo>
                    <a:pt x="57948" y="1618719"/>
                    <a:pt x="31754" y="1738258"/>
                    <a:pt x="3179" y="1856749"/>
                  </a:cubicBezTo>
                  <a:cubicBezTo>
                    <a:pt x="-4631" y="1888943"/>
                    <a:pt x="322" y="1902373"/>
                    <a:pt x="36517" y="1900564"/>
                  </a:cubicBezTo>
                  <a:cubicBezTo>
                    <a:pt x="66330" y="1899135"/>
                    <a:pt x="96524" y="1903612"/>
                    <a:pt x="126528" y="1906469"/>
                  </a:cubicBezTo>
                  <a:cubicBezTo>
                    <a:pt x="138720" y="1907612"/>
                    <a:pt x="156913" y="1911803"/>
                    <a:pt x="148055" y="1927614"/>
                  </a:cubicBezTo>
                  <a:cubicBezTo>
                    <a:pt x="130814" y="1958380"/>
                    <a:pt x="153865" y="1961524"/>
                    <a:pt x="171581" y="1969525"/>
                  </a:cubicBezTo>
                  <a:cubicBezTo>
                    <a:pt x="184440" y="1975335"/>
                    <a:pt x="203109" y="1977526"/>
                    <a:pt x="206252" y="1991813"/>
                  </a:cubicBezTo>
                  <a:cubicBezTo>
                    <a:pt x="214634" y="2029246"/>
                    <a:pt x="241495" y="2021436"/>
                    <a:pt x="265784" y="2019340"/>
                  </a:cubicBezTo>
                  <a:cubicBezTo>
                    <a:pt x="286167" y="2017531"/>
                    <a:pt x="306360" y="2012863"/>
                    <a:pt x="326648" y="2009530"/>
                  </a:cubicBezTo>
                  <a:cubicBezTo>
                    <a:pt x="449330" y="1989432"/>
                    <a:pt x="530102" y="2084682"/>
                    <a:pt x="649355" y="2084682"/>
                  </a:cubicBezTo>
                  <a:cubicBezTo>
                    <a:pt x="814138" y="2084682"/>
                    <a:pt x="1088649" y="1914184"/>
                    <a:pt x="1097601" y="1907422"/>
                  </a:cubicBezTo>
                  <a:cubicBezTo>
                    <a:pt x="1185041" y="1841889"/>
                    <a:pt x="1284959" y="1827602"/>
                    <a:pt x="1390591" y="1836270"/>
                  </a:cubicBezTo>
                  <a:cubicBezTo>
                    <a:pt x="1464505" y="1842366"/>
                    <a:pt x="1538419" y="1847986"/>
                    <a:pt x="1615571" y="1854081"/>
                  </a:cubicBezTo>
                  <a:cubicBezTo>
                    <a:pt x="1611380" y="1684727"/>
                    <a:pt x="1467267" y="1333350"/>
                    <a:pt x="1373255" y="1075127"/>
                  </a:cubicBezTo>
                  <a:close/>
                </a:path>
              </a:pathLst>
            </a:custGeom>
            <a:solidFill>
              <a:srgbClr val="FD3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68BA6830-C521-4E6A-8C69-EA3B61DFB299}"/>
                </a:ext>
              </a:extLst>
            </p:cNvPr>
            <p:cNvSpPr/>
            <p:nvPr/>
          </p:nvSpPr>
          <p:spPr>
            <a:xfrm>
              <a:off x="10373665" y="2746482"/>
              <a:ext cx="1224915" cy="1075709"/>
            </a:xfrm>
            <a:custGeom>
              <a:avLst/>
              <a:gdLst>
                <a:gd name="connsiteX0" fmla="*/ 959848 w 1563554"/>
                <a:gd name="connsiteY0" fmla="*/ 1199007 h 1373098"/>
                <a:gd name="connsiteX1" fmla="*/ 959848 w 1563554"/>
                <a:gd name="connsiteY1" fmla="*/ 1199007 h 1373098"/>
                <a:gd name="connsiteX2" fmla="*/ 1047002 w 1563554"/>
                <a:gd name="connsiteY2" fmla="*/ 671608 h 1373098"/>
                <a:gd name="connsiteX3" fmla="*/ 1249313 w 1563554"/>
                <a:gd name="connsiteY3" fmla="*/ 820674 h 1373098"/>
                <a:gd name="connsiteX4" fmla="*/ 1249313 w 1563554"/>
                <a:gd name="connsiteY4" fmla="*/ 820674 h 1373098"/>
                <a:gd name="connsiteX5" fmla="*/ 1323798 w 1563554"/>
                <a:gd name="connsiteY5" fmla="*/ 886016 h 1373098"/>
                <a:gd name="connsiteX6" fmla="*/ 1323798 w 1563554"/>
                <a:gd name="connsiteY6" fmla="*/ 886016 h 1373098"/>
                <a:gd name="connsiteX7" fmla="*/ 1323798 w 1563554"/>
                <a:gd name="connsiteY7" fmla="*/ 886016 h 1373098"/>
                <a:gd name="connsiteX8" fmla="*/ 1562018 w 1563554"/>
                <a:gd name="connsiteY8" fmla="*/ 837057 h 1373098"/>
                <a:gd name="connsiteX9" fmla="*/ 1562018 w 1563554"/>
                <a:gd name="connsiteY9" fmla="*/ 837057 h 1373098"/>
                <a:gd name="connsiteX10" fmla="*/ 1547159 w 1563554"/>
                <a:gd name="connsiteY10" fmla="*/ 800386 h 1373098"/>
                <a:gd name="connsiteX11" fmla="*/ 1106152 w 1563554"/>
                <a:gd name="connsiteY11" fmla="*/ 369570 h 1373098"/>
                <a:gd name="connsiteX12" fmla="*/ 1038143 w 1563554"/>
                <a:gd name="connsiteY12" fmla="*/ 328898 h 1373098"/>
                <a:gd name="connsiteX13" fmla="*/ 988708 w 1563554"/>
                <a:gd name="connsiteY13" fmla="*/ 313087 h 1373098"/>
                <a:gd name="connsiteX14" fmla="*/ 723246 w 1563554"/>
                <a:gd name="connsiteY14" fmla="*/ 284797 h 1373098"/>
                <a:gd name="connsiteX15" fmla="*/ 667716 w 1563554"/>
                <a:gd name="connsiteY15" fmla="*/ 279559 h 1373098"/>
                <a:gd name="connsiteX16" fmla="*/ 513982 w 1563554"/>
                <a:gd name="connsiteY16" fmla="*/ 302419 h 1373098"/>
                <a:gd name="connsiteX17" fmla="*/ 486074 w 1563554"/>
                <a:gd name="connsiteY17" fmla="*/ 301371 h 1373098"/>
                <a:gd name="connsiteX18" fmla="*/ 311100 w 1563554"/>
                <a:gd name="connsiteY18" fmla="*/ 231076 h 1373098"/>
                <a:gd name="connsiteX19" fmla="*/ 227470 w 1563554"/>
                <a:gd name="connsiteY19" fmla="*/ 63437 h 1373098"/>
                <a:gd name="connsiteX20" fmla="*/ 191466 w 1563554"/>
                <a:gd name="connsiteY20" fmla="*/ 0 h 1373098"/>
                <a:gd name="connsiteX21" fmla="*/ 169368 w 1563554"/>
                <a:gd name="connsiteY21" fmla="*/ 45339 h 1373098"/>
                <a:gd name="connsiteX22" fmla="*/ 75356 w 1563554"/>
                <a:gd name="connsiteY22" fmla="*/ 90583 h 1373098"/>
                <a:gd name="connsiteX23" fmla="*/ 8014 w 1563554"/>
                <a:gd name="connsiteY23" fmla="*/ 57721 h 1373098"/>
                <a:gd name="connsiteX24" fmla="*/ 4680 w 1563554"/>
                <a:gd name="connsiteY24" fmla="*/ 101727 h 1373098"/>
                <a:gd name="connsiteX25" fmla="*/ 112218 w 1563554"/>
                <a:gd name="connsiteY25" fmla="*/ 435578 h 1373098"/>
                <a:gd name="connsiteX26" fmla="*/ 139555 w 1563554"/>
                <a:gd name="connsiteY26" fmla="*/ 519779 h 1373098"/>
                <a:gd name="connsiteX27" fmla="*/ 185084 w 1563554"/>
                <a:gd name="connsiteY27" fmla="*/ 658368 h 1373098"/>
                <a:gd name="connsiteX28" fmla="*/ 225184 w 1563554"/>
                <a:gd name="connsiteY28" fmla="*/ 1211009 h 1373098"/>
                <a:gd name="connsiteX29" fmla="*/ 249759 w 1563554"/>
                <a:gd name="connsiteY29" fmla="*/ 1280732 h 1373098"/>
                <a:gd name="connsiteX30" fmla="*/ 302146 w 1563554"/>
                <a:gd name="connsiteY30" fmla="*/ 1302258 h 1373098"/>
                <a:gd name="connsiteX31" fmla="*/ 674764 w 1563554"/>
                <a:gd name="connsiteY31" fmla="*/ 1370362 h 1373098"/>
                <a:gd name="connsiteX32" fmla="*/ 926224 w 1563554"/>
                <a:gd name="connsiteY32" fmla="*/ 1329118 h 1373098"/>
                <a:gd name="connsiteX33" fmla="*/ 959848 w 1563554"/>
                <a:gd name="connsiteY33" fmla="*/ 1199007 h 1373098"/>
                <a:gd name="connsiteX34" fmla="*/ 959848 w 1563554"/>
                <a:gd name="connsiteY34" fmla="*/ 1199007 h 137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63554" h="1373098">
                  <a:moveTo>
                    <a:pt x="959848" y="1199007"/>
                  </a:moveTo>
                  <a:cubicBezTo>
                    <a:pt x="959848" y="1199007"/>
                    <a:pt x="959848" y="1199007"/>
                    <a:pt x="959848" y="1199007"/>
                  </a:cubicBezTo>
                  <a:cubicBezTo>
                    <a:pt x="985565" y="1024414"/>
                    <a:pt x="1008996" y="849344"/>
                    <a:pt x="1047002" y="671608"/>
                  </a:cubicBezTo>
                  <a:cubicBezTo>
                    <a:pt x="1120154" y="719995"/>
                    <a:pt x="1189591" y="763524"/>
                    <a:pt x="1249313" y="820674"/>
                  </a:cubicBezTo>
                  <a:cubicBezTo>
                    <a:pt x="1249313" y="820674"/>
                    <a:pt x="1249313" y="820674"/>
                    <a:pt x="1249313" y="820674"/>
                  </a:cubicBezTo>
                  <a:cubicBezTo>
                    <a:pt x="1274173" y="842486"/>
                    <a:pt x="1299033" y="864203"/>
                    <a:pt x="1323798" y="886016"/>
                  </a:cubicBezTo>
                  <a:cubicBezTo>
                    <a:pt x="1323798" y="886016"/>
                    <a:pt x="1323798" y="886016"/>
                    <a:pt x="1323798" y="886016"/>
                  </a:cubicBezTo>
                  <a:cubicBezTo>
                    <a:pt x="1323798" y="886016"/>
                    <a:pt x="1323798" y="886016"/>
                    <a:pt x="1323798" y="886016"/>
                  </a:cubicBezTo>
                  <a:cubicBezTo>
                    <a:pt x="1410856" y="906875"/>
                    <a:pt x="1491152" y="894969"/>
                    <a:pt x="1562018" y="837057"/>
                  </a:cubicBezTo>
                  <a:cubicBezTo>
                    <a:pt x="1562018" y="837057"/>
                    <a:pt x="1562018" y="837057"/>
                    <a:pt x="1562018" y="837057"/>
                  </a:cubicBezTo>
                  <a:cubicBezTo>
                    <a:pt x="1567257" y="820674"/>
                    <a:pt x="1558304" y="810387"/>
                    <a:pt x="1547159" y="800386"/>
                  </a:cubicBezTo>
                  <a:cubicBezTo>
                    <a:pt x="1394283" y="662845"/>
                    <a:pt x="1252646" y="513683"/>
                    <a:pt x="1106152" y="369570"/>
                  </a:cubicBezTo>
                  <a:cubicBezTo>
                    <a:pt x="1086816" y="350615"/>
                    <a:pt x="1065194" y="335185"/>
                    <a:pt x="1038143" y="328898"/>
                  </a:cubicBezTo>
                  <a:cubicBezTo>
                    <a:pt x="1026999" y="306610"/>
                    <a:pt x="1007568" y="312992"/>
                    <a:pt x="988708" y="313087"/>
                  </a:cubicBezTo>
                  <a:cubicBezTo>
                    <a:pt x="899269" y="313468"/>
                    <a:pt x="808877" y="320897"/>
                    <a:pt x="723246" y="284797"/>
                  </a:cubicBezTo>
                  <a:cubicBezTo>
                    <a:pt x="705245" y="277273"/>
                    <a:pt x="686956" y="274130"/>
                    <a:pt x="667716" y="279559"/>
                  </a:cubicBezTo>
                  <a:cubicBezTo>
                    <a:pt x="617519" y="293656"/>
                    <a:pt x="563513" y="282512"/>
                    <a:pt x="513982" y="302419"/>
                  </a:cubicBezTo>
                  <a:cubicBezTo>
                    <a:pt x="505410" y="305848"/>
                    <a:pt x="494646" y="306229"/>
                    <a:pt x="486074" y="301371"/>
                  </a:cubicBezTo>
                  <a:cubicBezTo>
                    <a:pt x="431019" y="269748"/>
                    <a:pt x="362630" y="271463"/>
                    <a:pt x="311100" y="231076"/>
                  </a:cubicBezTo>
                  <a:cubicBezTo>
                    <a:pt x="270523" y="181546"/>
                    <a:pt x="254140" y="120015"/>
                    <a:pt x="227470" y="63437"/>
                  </a:cubicBezTo>
                  <a:cubicBezTo>
                    <a:pt x="217183" y="41624"/>
                    <a:pt x="217469" y="13145"/>
                    <a:pt x="191466" y="0"/>
                  </a:cubicBezTo>
                  <a:cubicBezTo>
                    <a:pt x="175083" y="10763"/>
                    <a:pt x="173844" y="28861"/>
                    <a:pt x="169368" y="45339"/>
                  </a:cubicBezTo>
                  <a:cubicBezTo>
                    <a:pt x="154414" y="101251"/>
                    <a:pt x="129267" y="112776"/>
                    <a:pt x="75356" y="90583"/>
                  </a:cubicBezTo>
                  <a:cubicBezTo>
                    <a:pt x="52115" y="80963"/>
                    <a:pt x="34208" y="60865"/>
                    <a:pt x="8014" y="57721"/>
                  </a:cubicBezTo>
                  <a:cubicBezTo>
                    <a:pt x="-6654" y="71342"/>
                    <a:pt x="2966" y="86963"/>
                    <a:pt x="4680" y="101727"/>
                  </a:cubicBezTo>
                  <a:cubicBezTo>
                    <a:pt x="18111" y="220218"/>
                    <a:pt x="62212" y="328803"/>
                    <a:pt x="112218" y="435578"/>
                  </a:cubicBezTo>
                  <a:cubicBezTo>
                    <a:pt x="108694" y="467773"/>
                    <a:pt x="126696" y="493014"/>
                    <a:pt x="139555" y="519779"/>
                  </a:cubicBezTo>
                  <a:cubicBezTo>
                    <a:pt x="160891" y="563975"/>
                    <a:pt x="183084" y="608076"/>
                    <a:pt x="185084" y="658368"/>
                  </a:cubicBezTo>
                  <a:cubicBezTo>
                    <a:pt x="192418" y="843058"/>
                    <a:pt x="211468" y="1026795"/>
                    <a:pt x="225184" y="1211009"/>
                  </a:cubicBezTo>
                  <a:cubicBezTo>
                    <a:pt x="226994" y="1235964"/>
                    <a:pt x="229375" y="1261777"/>
                    <a:pt x="249759" y="1280732"/>
                  </a:cubicBezTo>
                  <a:cubicBezTo>
                    <a:pt x="267189" y="1287875"/>
                    <a:pt x="284620" y="1295305"/>
                    <a:pt x="302146" y="1302258"/>
                  </a:cubicBezTo>
                  <a:cubicBezTo>
                    <a:pt x="421876" y="1349693"/>
                    <a:pt x="544176" y="1383125"/>
                    <a:pt x="674764" y="1370362"/>
                  </a:cubicBezTo>
                  <a:cubicBezTo>
                    <a:pt x="759442" y="1362075"/>
                    <a:pt x="843262" y="1348073"/>
                    <a:pt x="926224" y="1329118"/>
                  </a:cubicBezTo>
                  <a:cubicBezTo>
                    <a:pt x="950513" y="1289018"/>
                    <a:pt x="945084" y="1241393"/>
                    <a:pt x="959848" y="1199007"/>
                  </a:cubicBezTo>
                  <a:cubicBezTo>
                    <a:pt x="959848" y="1199007"/>
                    <a:pt x="959848" y="1199007"/>
                    <a:pt x="959848" y="1199007"/>
                  </a:cubicBezTo>
                  <a:close/>
                </a:path>
              </a:pathLst>
            </a:custGeom>
            <a:solidFill>
              <a:srgbClr val="CBE7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3404917-1B7F-4AC1-B2AC-3A19372CBDB0}"/>
                </a:ext>
              </a:extLst>
            </p:cNvPr>
            <p:cNvSpPr/>
            <p:nvPr/>
          </p:nvSpPr>
          <p:spPr>
            <a:xfrm>
              <a:off x="10313680" y="2113289"/>
              <a:ext cx="210130" cy="723148"/>
            </a:xfrm>
            <a:custGeom>
              <a:avLst/>
              <a:gdLst>
                <a:gd name="connsiteX0" fmla="*/ 268224 w 268223"/>
                <a:gd name="connsiteY0" fmla="*/ 808053 h 923068"/>
                <a:gd name="connsiteX1" fmla="*/ 266319 w 268223"/>
                <a:gd name="connsiteY1" fmla="*/ 821960 h 923068"/>
                <a:gd name="connsiteX2" fmla="*/ 211741 w 268223"/>
                <a:gd name="connsiteY2" fmla="*/ 920925 h 923068"/>
                <a:gd name="connsiteX3" fmla="*/ 84772 w 268223"/>
                <a:gd name="connsiteY3" fmla="*/ 865775 h 923068"/>
                <a:gd name="connsiteX4" fmla="*/ 44005 w 268223"/>
                <a:gd name="connsiteY4" fmla="*/ 617839 h 923068"/>
                <a:gd name="connsiteX5" fmla="*/ 0 w 268223"/>
                <a:gd name="connsiteY5" fmla="*/ 321897 h 923068"/>
                <a:gd name="connsiteX6" fmla="*/ 15144 w 268223"/>
                <a:gd name="connsiteY6" fmla="*/ 298275 h 923068"/>
                <a:gd name="connsiteX7" fmla="*/ 87535 w 268223"/>
                <a:gd name="connsiteY7" fmla="*/ 94536 h 923068"/>
                <a:gd name="connsiteX8" fmla="*/ 117538 w 268223"/>
                <a:gd name="connsiteY8" fmla="*/ 6048 h 923068"/>
                <a:gd name="connsiteX9" fmla="*/ 211931 w 268223"/>
                <a:gd name="connsiteY9" fmla="*/ 31480 h 923068"/>
                <a:gd name="connsiteX10" fmla="*/ 155924 w 268223"/>
                <a:gd name="connsiteY10" fmla="*/ 146352 h 923068"/>
                <a:gd name="connsiteX11" fmla="*/ 137160 w 268223"/>
                <a:gd name="connsiteY11" fmla="*/ 208836 h 923068"/>
                <a:gd name="connsiteX12" fmla="*/ 212693 w 268223"/>
                <a:gd name="connsiteY12" fmla="*/ 662797 h 923068"/>
                <a:gd name="connsiteX13" fmla="*/ 268224 w 268223"/>
                <a:gd name="connsiteY13" fmla="*/ 808053 h 9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8223" h="923068">
                  <a:moveTo>
                    <a:pt x="268224" y="808053"/>
                  </a:moveTo>
                  <a:cubicBezTo>
                    <a:pt x="267652" y="812721"/>
                    <a:pt x="267843" y="817674"/>
                    <a:pt x="266319" y="821960"/>
                  </a:cubicBezTo>
                  <a:cubicBezTo>
                    <a:pt x="252984" y="857869"/>
                    <a:pt x="263843" y="910542"/>
                    <a:pt x="211741" y="920925"/>
                  </a:cubicBezTo>
                  <a:cubicBezTo>
                    <a:pt x="159734" y="931307"/>
                    <a:pt x="119253" y="902541"/>
                    <a:pt x="84772" y="865775"/>
                  </a:cubicBezTo>
                  <a:cubicBezTo>
                    <a:pt x="83820" y="781098"/>
                    <a:pt x="56864" y="700611"/>
                    <a:pt x="44005" y="617839"/>
                  </a:cubicBezTo>
                  <a:cubicBezTo>
                    <a:pt x="28766" y="519255"/>
                    <a:pt x="14573" y="420576"/>
                    <a:pt x="0" y="321897"/>
                  </a:cubicBezTo>
                  <a:cubicBezTo>
                    <a:pt x="4953" y="313992"/>
                    <a:pt x="8763" y="304752"/>
                    <a:pt x="15144" y="298275"/>
                  </a:cubicBezTo>
                  <a:cubicBezTo>
                    <a:pt x="67627" y="226552"/>
                    <a:pt x="97060" y="175689"/>
                    <a:pt x="87535" y="94536"/>
                  </a:cubicBezTo>
                  <a:cubicBezTo>
                    <a:pt x="83820" y="63198"/>
                    <a:pt x="83629" y="23098"/>
                    <a:pt x="117538" y="6048"/>
                  </a:cubicBezTo>
                  <a:cubicBezTo>
                    <a:pt x="152114" y="-11382"/>
                    <a:pt x="183070" y="12525"/>
                    <a:pt x="211931" y="31480"/>
                  </a:cubicBezTo>
                  <a:cubicBezTo>
                    <a:pt x="213932" y="79867"/>
                    <a:pt x="193072" y="117872"/>
                    <a:pt x="155924" y="146352"/>
                  </a:cubicBezTo>
                  <a:cubicBezTo>
                    <a:pt x="133064" y="163878"/>
                    <a:pt x="132302" y="183213"/>
                    <a:pt x="137160" y="208836"/>
                  </a:cubicBezTo>
                  <a:cubicBezTo>
                    <a:pt x="166021" y="359521"/>
                    <a:pt x="202882" y="508968"/>
                    <a:pt x="212693" y="662797"/>
                  </a:cubicBezTo>
                  <a:cubicBezTo>
                    <a:pt x="216027" y="717280"/>
                    <a:pt x="248412" y="760143"/>
                    <a:pt x="268224" y="808053"/>
                  </a:cubicBezTo>
                  <a:close/>
                </a:path>
              </a:pathLst>
            </a:custGeom>
            <a:solidFill>
              <a:srgbClr val="FEC4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2B036501-27AF-467A-8888-E33C6631BF75}"/>
                </a:ext>
              </a:extLst>
            </p:cNvPr>
            <p:cNvSpPr/>
            <p:nvPr/>
          </p:nvSpPr>
          <p:spPr>
            <a:xfrm>
              <a:off x="10696053" y="2478350"/>
              <a:ext cx="305256" cy="257460"/>
            </a:xfrm>
            <a:custGeom>
              <a:avLst/>
              <a:gdLst>
                <a:gd name="connsiteX0" fmla="*/ 389646 w 389646"/>
                <a:gd name="connsiteY0" fmla="*/ 291110 h 328638"/>
                <a:gd name="connsiteX1" fmla="*/ 368310 w 389646"/>
                <a:gd name="connsiteY1" fmla="*/ 328639 h 328638"/>
                <a:gd name="connsiteX2" fmla="*/ 359547 w 389646"/>
                <a:gd name="connsiteY2" fmla="*/ 213291 h 328638"/>
                <a:gd name="connsiteX3" fmla="*/ 309922 w 389646"/>
                <a:gd name="connsiteY3" fmla="*/ 152902 h 328638"/>
                <a:gd name="connsiteX4" fmla="*/ 86561 w 389646"/>
                <a:gd name="connsiteY4" fmla="*/ 158141 h 328638"/>
                <a:gd name="connsiteX5" fmla="*/ 34268 w 389646"/>
                <a:gd name="connsiteY5" fmla="*/ 244057 h 328638"/>
                <a:gd name="connsiteX6" fmla="*/ 40841 w 389646"/>
                <a:gd name="connsiteY6" fmla="*/ 323781 h 328638"/>
                <a:gd name="connsiteX7" fmla="*/ 17123 w 389646"/>
                <a:gd name="connsiteY7" fmla="*/ 301683 h 328638"/>
                <a:gd name="connsiteX8" fmla="*/ 25315 w 389646"/>
                <a:gd name="connsiteY8" fmla="*/ 104325 h 328638"/>
                <a:gd name="connsiteX9" fmla="*/ 230864 w 389646"/>
                <a:gd name="connsiteY9" fmla="*/ 2788 h 328638"/>
                <a:gd name="connsiteX10" fmla="*/ 380121 w 389646"/>
                <a:gd name="connsiteY10" fmla="*/ 154141 h 328638"/>
                <a:gd name="connsiteX11" fmla="*/ 389646 w 389646"/>
                <a:gd name="connsiteY11" fmla="*/ 291110 h 32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646" h="328638">
                  <a:moveTo>
                    <a:pt x="389646" y="291110"/>
                  </a:moveTo>
                  <a:cubicBezTo>
                    <a:pt x="384407" y="300349"/>
                    <a:pt x="379169" y="309493"/>
                    <a:pt x="368310" y="328639"/>
                  </a:cubicBezTo>
                  <a:cubicBezTo>
                    <a:pt x="364786" y="283395"/>
                    <a:pt x="361262" y="248343"/>
                    <a:pt x="359547" y="213291"/>
                  </a:cubicBezTo>
                  <a:cubicBezTo>
                    <a:pt x="357928" y="180239"/>
                    <a:pt x="340878" y="160713"/>
                    <a:pt x="309922" y="152902"/>
                  </a:cubicBezTo>
                  <a:cubicBezTo>
                    <a:pt x="235056" y="134138"/>
                    <a:pt x="160951" y="131566"/>
                    <a:pt x="86561" y="158141"/>
                  </a:cubicBezTo>
                  <a:cubicBezTo>
                    <a:pt x="43793" y="173381"/>
                    <a:pt x="26172" y="198622"/>
                    <a:pt x="34268" y="244057"/>
                  </a:cubicBezTo>
                  <a:cubicBezTo>
                    <a:pt x="38936" y="269965"/>
                    <a:pt x="49223" y="295968"/>
                    <a:pt x="40841" y="323781"/>
                  </a:cubicBezTo>
                  <a:cubicBezTo>
                    <a:pt x="22077" y="328829"/>
                    <a:pt x="29887" y="303588"/>
                    <a:pt x="17123" y="301683"/>
                  </a:cubicBezTo>
                  <a:cubicBezTo>
                    <a:pt x="-8784" y="234722"/>
                    <a:pt x="-4689" y="169095"/>
                    <a:pt x="25315" y="104325"/>
                  </a:cubicBezTo>
                  <a:cubicBezTo>
                    <a:pt x="60272" y="28887"/>
                    <a:pt x="141139" y="-11309"/>
                    <a:pt x="230864" y="2788"/>
                  </a:cubicBezTo>
                  <a:cubicBezTo>
                    <a:pt x="320590" y="16885"/>
                    <a:pt x="369739" y="65558"/>
                    <a:pt x="380121" y="154141"/>
                  </a:cubicBezTo>
                  <a:cubicBezTo>
                    <a:pt x="385360" y="199480"/>
                    <a:pt x="386599" y="245390"/>
                    <a:pt x="389646" y="291110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0F1FFF2F-69D5-43B0-85F0-5B6FDD4DCFFF}"/>
                </a:ext>
              </a:extLst>
            </p:cNvPr>
            <p:cNvSpPr/>
            <p:nvPr/>
          </p:nvSpPr>
          <p:spPr>
            <a:xfrm>
              <a:off x="10279210" y="2048300"/>
              <a:ext cx="74690" cy="99129"/>
            </a:xfrm>
            <a:custGeom>
              <a:avLst/>
              <a:gdLst>
                <a:gd name="connsiteX0" fmla="*/ 95339 w 95338"/>
                <a:gd name="connsiteY0" fmla="*/ 3757 h 126534"/>
                <a:gd name="connsiteX1" fmla="*/ 6946 w 95338"/>
                <a:gd name="connsiteY1" fmla="*/ 126534 h 126534"/>
                <a:gd name="connsiteX2" fmla="*/ 95339 w 95338"/>
                <a:gd name="connsiteY2" fmla="*/ 3757 h 12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38" h="126534">
                  <a:moveTo>
                    <a:pt x="95339" y="3757"/>
                  </a:moveTo>
                  <a:cubicBezTo>
                    <a:pt x="65906" y="44715"/>
                    <a:pt x="36379" y="85577"/>
                    <a:pt x="6946" y="126534"/>
                  </a:cubicBezTo>
                  <a:cubicBezTo>
                    <a:pt x="-21819" y="33380"/>
                    <a:pt x="44856" y="-14245"/>
                    <a:pt x="95339" y="3757"/>
                  </a:cubicBezTo>
                  <a:close/>
                </a:path>
              </a:pathLst>
            </a:custGeom>
            <a:solidFill>
              <a:srgbClr val="F1C4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8BF26FC5-5FDE-43DB-9185-BA1D15A293F5}"/>
                </a:ext>
              </a:extLst>
            </p:cNvPr>
            <p:cNvSpPr/>
            <p:nvPr/>
          </p:nvSpPr>
          <p:spPr>
            <a:xfrm>
              <a:off x="10811994" y="3001889"/>
              <a:ext cx="114908" cy="794755"/>
            </a:xfrm>
            <a:custGeom>
              <a:avLst/>
              <a:gdLst>
                <a:gd name="connsiteX0" fmla="*/ 2003 w 146675"/>
                <a:gd name="connsiteY0" fmla="*/ 829366 h 1014471"/>
                <a:gd name="connsiteX1" fmla="*/ 30387 w 146675"/>
                <a:gd name="connsiteY1" fmla="*/ 183285 h 1014471"/>
                <a:gd name="connsiteX2" fmla="*/ 41722 w 146675"/>
                <a:gd name="connsiteY2" fmla="*/ 132898 h 1014471"/>
                <a:gd name="connsiteX3" fmla="*/ 30482 w 146675"/>
                <a:gd name="connsiteY3" fmla="*/ 31171 h 1014471"/>
                <a:gd name="connsiteX4" fmla="*/ 35721 w 146675"/>
                <a:gd name="connsiteY4" fmla="*/ 7263 h 1014471"/>
                <a:gd name="connsiteX5" fmla="*/ 103349 w 146675"/>
                <a:gd name="connsiteY5" fmla="*/ 10788 h 1014471"/>
                <a:gd name="connsiteX6" fmla="*/ 94776 w 146675"/>
                <a:gd name="connsiteY6" fmla="*/ 52126 h 1014471"/>
                <a:gd name="connsiteX7" fmla="*/ 100492 w 146675"/>
                <a:gd name="connsiteY7" fmla="*/ 96513 h 1014471"/>
                <a:gd name="connsiteX8" fmla="*/ 128304 w 146675"/>
                <a:gd name="connsiteY8" fmla="*/ 229101 h 1014471"/>
                <a:gd name="connsiteX9" fmla="*/ 146592 w 146675"/>
                <a:gd name="connsiteY9" fmla="*/ 904232 h 1014471"/>
                <a:gd name="connsiteX10" fmla="*/ 81156 w 146675"/>
                <a:gd name="connsiteY10" fmla="*/ 1011865 h 1014471"/>
                <a:gd name="connsiteX11" fmla="*/ 69154 w 146675"/>
                <a:gd name="connsiteY11" fmla="*/ 1014056 h 1014471"/>
                <a:gd name="connsiteX12" fmla="*/ 2 w 146675"/>
                <a:gd name="connsiteY12" fmla="*/ 914996 h 1014471"/>
                <a:gd name="connsiteX13" fmla="*/ 98 w 146675"/>
                <a:gd name="connsiteY13" fmla="*/ 829461 h 1014471"/>
                <a:gd name="connsiteX14" fmla="*/ 2003 w 146675"/>
                <a:gd name="connsiteY14" fmla="*/ 829366 h 101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675" h="1014471">
                  <a:moveTo>
                    <a:pt x="2003" y="829366"/>
                  </a:moveTo>
                  <a:cubicBezTo>
                    <a:pt x="11623" y="614006"/>
                    <a:pt x="21529" y="398646"/>
                    <a:pt x="30387" y="183285"/>
                  </a:cubicBezTo>
                  <a:cubicBezTo>
                    <a:pt x="31149" y="165283"/>
                    <a:pt x="35245" y="148614"/>
                    <a:pt x="41722" y="132898"/>
                  </a:cubicBezTo>
                  <a:cubicBezTo>
                    <a:pt x="56962" y="96322"/>
                    <a:pt x="67630" y="61842"/>
                    <a:pt x="30482" y="31171"/>
                  </a:cubicBezTo>
                  <a:cubicBezTo>
                    <a:pt x="18672" y="21455"/>
                    <a:pt x="21243" y="13740"/>
                    <a:pt x="35721" y="7263"/>
                  </a:cubicBezTo>
                  <a:cubicBezTo>
                    <a:pt x="59343" y="-3119"/>
                    <a:pt x="84394" y="-2738"/>
                    <a:pt x="103349" y="10788"/>
                  </a:cubicBezTo>
                  <a:cubicBezTo>
                    <a:pt x="119827" y="22503"/>
                    <a:pt x="100492" y="40125"/>
                    <a:pt x="94776" y="52126"/>
                  </a:cubicBezTo>
                  <a:cubicBezTo>
                    <a:pt x="86013" y="70319"/>
                    <a:pt x="93824" y="83844"/>
                    <a:pt x="100492" y="96513"/>
                  </a:cubicBezTo>
                  <a:cubicBezTo>
                    <a:pt x="122494" y="138422"/>
                    <a:pt x="127352" y="182523"/>
                    <a:pt x="128304" y="229101"/>
                  </a:cubicBezTo>
                  <a:cubicBezTo>
                    <a:pt x="132972" y="454176"/>
                    <a:pt x="137734" y="679252"/>
                    <a:pt x="146592" y="904232"/>
                  </a:cubicBezTo>
                  <a:cubicBezTo>
                    <a:pt x="148783" y="959478"/>
                    <a:pt x="107064" y="978718"/>
                    <a:pt x="81156" y="1011865"/>
                  </a:cubicBezTo>
                  <a:cubicBezTo>
                    <a:pt x="79250" y="1014341"/>
                    <a:pt x="72869" y="1015008"/>
                    <a:pt x="69154" y="1014056"/>
                  </a:cubicBezTo>
                  <a:cubicBezTo>
                    <a:pt x="46008" y="1008055"/>
                    <a:pt x="-378" y="940523"/>
                    <a:pt x="2" y="914996"/>
                  </a:cubicBezTo>
                  <a:cubicBezTo>
                    <a:pt x="384" y="886516"/>
                    <a:pt x="98" y="857941"/>
                    <a:pt x="98" y="829461"/>
                  </a:cubicBezTo>
                  <a:cubicBezTo>
                    <a:pt x="764" y="829366"/>
                    <a:pt x="1336" y="829366"/>
                    <a:pt x="2003" y="829366"/>
                  </a:cubicBezTo>
                  <a:close/>
                </a:path>
              </a:pathLst>
            </a:custGeom>
            <a:solidFill>
              <a:srgbClr val="0704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FB54332-30B7-4213-90E1-36D9E2402D30}"/>
                </a:ext>
              </a:extLst>
            </p:cNvPr>
            <p:cNvSpPr/>
            <p:nvPr/>
          </p:nvSpPr>
          <p:spPr>
            <a:xfrm>
              <a:off x="11099284" y="3402172"/>
              <a:ext cx="508897" cy="431459"/>
            </a:xfrm>
            <a:custGeom>
              <a:avLst/>
              <a:gdLst>
                <a:gd name="connsiteX0" fmla="*/ 635794 w 649585"/>
                <a:gd name="connsiteY0" fmla="*/ 0 h 550740"/>
                <a:gd name="connsiteX1" fmla="*/ 635794 w 649585"/>
                <a:gd name="connsiteY1" fmla="*/ 0 h 550740"/>
                <a:gd name="connsiteX2" fmla="*/ 397574 w 649585"/>
                <a:gd name="connsiteY2" fmla="*/ 48958 h 550740"/>
                <a:gd name="connsiteX3" fmla="*/ 397574 w 649585"/>
                <a:gd name="connsiteY3" fmla="*/ 48958 h 550740"/>
                <a:gd name="connsiteX4" fmla="*/ 392145 w 649585"/>
                <a:gd name="connsiteY4" fmla="*/ 57722 h 550740"/>
                <a:gd name="connsiteX5" fmla="*/ 330422 w 649585"/>
                <a:gd name="connsiteY5" fmla="*/ 158210 h 550740"/>
                <a:gd name="connsiteX6" fmla="*/ 195739 w 649585"/>
                <a:gd name="connsiteY6" fmla="*/ 321088 h 550740"/>
                <a:gd name="connsiteX7" fmla="*/ 44005 w 649585"/>
                <a:gd name="connsiteY7" fmla="*/ 365474 h 550740"/>
                <a:gd name="connsiteX8" fmla="*/ 33528 w 649585"/>
                <a:gd name="connsiteY8" fmla="*/ 361950 h 550740"/>
                <a:gd name="connsiteX9" fmla="*/ 33528 w 649585"/>
                <a:gd name="connsiteY9" fmla="*/ 361950 h 550740"/>
                <a:gd name="connsiteX10" fmla="*/ 0 w 649585"/>
                <a:gd name="connsiteY10" fmla="*/ 491871 h 550740"/>
                <a:gd name="connsiteX11" fmla="*/ 0 w 649585"/>
                <a:gd name="connsiteY11" fmla="*/ 491871 h 550740"/>
                <a:gd name="connsiteX12" fmla="*/ 8477 w 649585"/>
                <a:gd name="connsiteY12" fmla="*/ 524827 h 550740"/>
                <a:gd name="connsiteX13" fmla="*/ 132302 w 649585"/>
                <a:gd name="connsiteY13" fmla="*/ 524827 h 550740"/>
                <a:gd name="connsiteX14" fmla="*/ 333090 w 649585"/>
                <a:gd name="connsiteY14" fmla="*/ 385572 h 550740"/>
                <a:gd name="connsiteX15" fmla="*/ 362521 w 649585"/>
                <a:gd name="connsiteY15" fmla="*/ 362331 h 550740"/>
                <a:gd name="connsiteX16" fmla="*/ 620554 w 649585"/>
                <a:gd name="connsiteY16" fmla="*/ 107442 h 550740"/>
                <a:gd name="connsiteX17" fmla="*/ 635794 w 649585"/>
                <a:gd name="connsiteY17" fmla="*/ 0 h 55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9585" h="550740">
                  <a:moveTo>
                    <a:pt x="635794" y="0"/>
                  </a:moveTo>
                  <a:cubicBezTo>
                    <a:pt x="635794" y="0"/>
                    <a:pt x="635794" y="0"/>
                    <a:pt x="635794" y="0"/>
                  </a:cubicBezTo>
                  <a:cubicBezTo>
                    <a:pt x="564928" y="57912"/>
                    <a:pt x="484632" y="69818"/>
                    <a:pt x="397574" y="48958"/>
                  </a:cubicBezTo>
                  <a:cubicBezTo>
                    <a:pt x="397574" y="48958"/>
                    <a:pt x="397574" y="48958"/>
                    <a:pt x="397574" y="48958"/>
                  </a:cubicBezTo>
                  <a:cubicBezTo>
                    <a:pt x="395764" y="51911"/>
                    <a:pt x="393954" y="54864"/>
                    <a:pt x="392145" y="57722"/>
                  </a:cubicBezTo>
                  <a:cubicBezTo>
                    <a:pt x="371570" y="91250"/>
                    <a:pt x="350997" y="124682"/>
                    <a:pt x="330422" y="158210"/>
                  </a:cubicBezTo>
                  <a:cubicBezTo>
                    <a:pt x="294227" y="219647"/>
                    <a:pt x="251079" y="275844"/>
                    <a:pt x="195739" y="321088"/>
                  </a:cubicBezTo>
                  <a:cubicBezTo>
                    <a:pt x="151352" y="357378"/>
                    <a:pt x="102775" y="383191"/>
                    <a:pt x="44005" y="365474"/>
                  </a:cubicBezTo>
                  <a:cubicBezTo>
                    <a:pt x="40577" y="364426"/>
                    <a:pt x="37052" y="363284"/>
                    <a:pt x="33528" y="361950"/>
                  </a:cubicBezTo>
                  <a:cubicBezTo>
                    <a:pt x="33528" y="361950"/>
                    <a:pt x="33528" y="361950"/>
                    <a:pt x="33528" y="361950"/>
                  </a:cubicBezTo>
                  <a:cubicBezTo>
                    <a:pt x="18765" y="404336"/>
                    <a:pt x="24289" y="451961"/>
                    <a:pt x="0" y="491871"/>
                  </a:cubicBezTo>
                  <a:cubicBezTo>
                    <a:pt x="0" y="491871"/>
                    <a:pt x="0" y="491871"/>
                    <a:pt x="0" y="491871"/>
                  </a:cubicBezTo>
                  <a:cubicBezTo>
                    <a:pt x="12573" y="500348"/>
                    <a:pt x="4668" y="514159"/>
                    <a:pt x="8477" y="524827"/>
                  </a:cubicBezTo>
                  <a:cubicBezTo>
                    <a:pt x="59817" y="557593"/>
                    <a:pt x="96203" y="561118"/>
                    <a:pt x="132302" y="524827"/>
                  </a:cubicBezTo>
                  <a:cubicBezTo>
                    <a:pt x="191071" y="465582"/>
                    <a:pt x="266034" y="431768"/>
                    <a:pt x="333090" y="385572"/>
                  </a:cubicBezTo>
                  <a:cubicBezTo>
                    <a:pt x="342900" y="377857"/>
                    <a:pt x="352711" y="370142"/>
                    <a:pt x="362521" y="362331"/>
                  </a:cubicBezTo>
                  <a:cubicBezTo>
                    <a:pt x="457867" y="286798"/>
                    <a:pt x="548736" y="206597"/>
                    <a:pt x="620554" y="107442"/>
                  </a:cubicBezTo>
                  <a:cubicBezTo>
                    <a:pt x="644080" y="75057"/>
                    <a:pt x="663893" y="40481"/>
                    <a:pt x="635794" y="0"/>
                  </a:cubicBezTo>
                  <a:close/>
                </a:path>
              </a:pathLst>
            </a:custGeom>
            <a:solidFill>
              <a:srgbClr val="FEC49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388C36B2-AB11-4F76-B200-6D2CBE4A1F84}"/>
                </a:ext>
              </a:extLst>
            </p:cNvPr>
            <p:cNvSpPr/>
            <p:nvPr/>
          </p:nvSpPr>
          <p:spPr>
            <a:xfrm>
              <a:off x="11125626" y="3685805"/>
              <a:ext cx="8804" cy="2761"/>
            </a:xfrm>
            <a:custGeom>
              <a:avLst/>
              <a:gdLst>
                <a:gd name="connsiteX0" fmla="*/ 0 w 11239"/>
                <a:gd name="connsiteY0" fmla="*/ 0 h 3524"/>
                <a:gd name="connsiteX1" fmla="*/ 10477 w 11239"/>
                <a:gd name="connsiteY1" fmla="*/ 3524 h 3524"/>
                <a:gd name="connsiteX2" fmla="*/ 11239 w 11239"/>
                <a:gd name="connsiteY2" fmla="*/ 191 h 3524"/>
                <a:gd name="connsiteX3" fmla="*/ 0 w 11239"/>
                <a:gd name="connsiteY3" fmla="*/ 0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" h="3524">
                  <a:moveTo>
                    <a:pt x="0" y="0"/>
                  </a:moveTo>
                  <a:cubicBezTo>
                    <a:pt x="3524" y="1334"/>
                    <a:pt x="6953" y="2477"/>
                    <a:pt x="10477" y="3524"/>
                  </a:cubicBezTo>
                  <a:cubicBezTo>
                    <a:pt x="10763" y="2381"/>
                    <a:pt x="10954" y="1238"/>
                    <a:pt x="11239" y="191"/>
                  </a:cubicBezTo>
                  <a:cubicBezTo>
                    <a:pt x="7429" y="95"/>
                    <a:pt x="3810" y="191"/>
                    <a:pt x="0" y="0"/>
                  </a:cubicBezTo>
                  <a:close/>
                </a:path>
              </a:pathLst>
            </a:custGeom>
            <a:solidFill>
              <a:srgbClr val="FD3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5C9A4608-3911-40B1-897E-EEE93B775B8F}"/>
                </a:ext>
              </a:extLst>
            </p:cNvPr>
            <p:cNvSpPr/>
            <p:nvPr/>
          </p:nvSpPr>
          <p:spPr>
            <a:xfrm>
              <a:off x="10493552" y="3744501"/>
              <a:ext cx="728543" cy="2118118"/>
            </a:xfrm>
            <a:custGeom>
              <a:avLst/>
              <a:gdLst>
                <a:gd name="connsiteX0" fmla="*/ 43061 w 480816"/>
                <a:gd name="connsiteY0" fmla="*/ 237 h 1397893"/>
                <a:gd name="connsiteX1" fmla="*/ 70526 w 480816"/>
                <a:gd name="connsiteY1" fmla="*/ 6439 h 1397893"/>
                <a:gd name="connsiteX2" fmla="*/ 364817 w 480816"/>
                <a:gd name="connsiteY2" fmla="*/ 31089 h 1397893"/>
                <a:gd name="connsiteX3" fmla="*/ 410730 w 480816"/>
                <a:gd name="connsiteY3" fmla="*/ 27389 h 1397893"/>
                <a:gd name="connsiteX4" fmla="*/ 415785 w 480816"/>
                <a:gd name="connsiteY4" fmla="*/ 47401 h 1397893"/>
                <a:gd name="connsiteX5" fmla="*/ 420371 w 480816"/>
                <a:gd name="connsiteY5" fmla="*/ 95711 h 1397893"/>
                <a:gd name="connsiteX6" fmla="*/ 456956 w 480816"/>
                <a:gd name="connsiteY6" fmla="*/ 275559 h 1397893"/>
                <a:gd name="connsiteX7" fmla="*/ 432409 w 480816"/>
                <a:gd name="connsiteY7" fmla="*/ 460618 h 1397893"/>
                <a:gd name="connsiteX8" fmla="*/ 425061 w 480816"/>
                <a:gd name="connsiteY8" fmla="*/ 662771 h 1397893"/>
                <a:gd name="connsiteX9" fmla="*/ 414899 w 480816"/>
                <a:gd name="connsiteY9" fmla="*/ 994792 h 1397893"/>
                <a:gd name="connsiteX10" fmla="*/ 393011 w 480816"/>
                <a:gd name="connsiteY10" fmla="*/ 1198509 h 1397893"/>
                <a:gd name="connsiteX11" fmla="*/ 391213 w 480816"/>
                <a:gd name="connsiteY11" fmla="*/ 1209883 h 1397893"/>
                <a:gd name="connsiteX12" fmla="*/ 386582 w 480816"/>
                <a:gd name="connsiteY12" fmla="*/ 1216829 h 1397893"/>
                <a:gd name="connsiteX13" fmla="*/ 391820 w 480816"/>
                <a:gd name="connsiteY13" fmla="*/ 1236758 h 1397893"/>
                <a:gd name="connsiteX14" fmla="*/ 455477 w 480816"/>
                <a:gd name="connsiteY14" fmla="*/ 1321173 h 1397893"/>
                <a:gd name="connsiteX15" fmla="*/ 479280 w 480816"/>
                <a:gd name="connsiteY15" fmla="*/ 1357707 h 1397893"/>
                <a:gd name="connsiteX16" fmla="*/ 472360 w 480816"/>
                <a:gd name="connsiteY16" fmla="*/ 1377912 h 1397893"/>
                <a:gd name="connsiteX17" fmla="*/ 413961 w 480816"/>
                <a:gd name="connsiteY17" fmla="*/ 1397562 h 1397893"/>
                <a:gd name="connsiteX18" fmla="*/ 366079 w 480816"/>
                <a:gd name="connsiteY18" fmla="*/ 1397562 h 1397893"/>
                <a:gd name="connsiteX19" fmla="*/ 342554 w 480816"/>
                <a:gd name="connsiteY19" fmla="*/ 1388705 h 1397893"/>
                <a:gd name="connsiteX20" fmla="*/ 314600 w 480816"/>
                <a:gd name="connsiteY20" fmla="*/ 1351618 h 1397893"/>
                <a:gd name="connsiteX21" fmla="*/ 296334 w 480816"/>
                <a:gd name="connsiteY21" fmla="*/ 1340270 h 1397893"/>
                <a:gd name="connsiteX22" fmla="*/ 276129 w 480816"/>
                <a:gd name="connsiteY22" fmla="*/ 1329753 h 1397893"/>
                <a:gd name="connsiteX23" fmla="*/ 262844 w 480816"/>
                <a:gd name="connsiteY23" fmla="*/ 1288238 h 1397893"/>
                <a:gd name="connsiteX24" fmla="*/ 258970 w 480816"/>
                <a:gd name="connsiteY24" fmla="*/ 1273015 h 1397893"/>
                <a:gd name="connsiteX25" fmla="*/ 252604 w 480816"/>
                <a:gd name="connsiteY25" fmla="*/ 1255025 h 1397893"/>
                <a:gd name="connsiteX26" fmla="*/ 253158 w 480816"/>
                <a:gd name="connsiteY26" fmla="*/ 1220117 h 1397893"/>
                <a:gd name="connsiteX27" fmla="*/ 255053 w 480816"/>
                <a:gd name="connsiteY27" fmla="*/ 1209906 h 1397893"/>
                <a:gd name="connsiteX28" fmla="*/ 251780 w 480816"/>
                <a:gd name="connsiteY28" fmla="*/ 1209661 h 1397893"/>
                <a:gd name="connsiteX29" fmla="*/ 245162 w 480816"/>
                <a:gd name="connsiteY29" fmla="*/ 1181624 h 1397893"/>
                <a:gd name="connsiteX30" fmla="*/ 236980 w 480816"/>
                <a:gd name="connsiteY30" fmla="*/ 688306 h 1397893"/>
                <a:gd name="connsiteX31" fmla="*/ 235104 w 480816"/>
                <a:gd name="connsiteY31" fmla="*/ 626551 h 1397893"/>
                <a:gd name="connsiteX32" fmla="*/ 232759 w 480816"/>
                <a:gd name="connsiteY32" fmla="*/ 553747 h 1397893"/>
                <a:gd name="connsiteX33" fmla="*/ 228589 w 480816"/>
                <a:gd name="connsiteY33" fmla="*/ 610864 h 1397893"/>
                <a:gd name="connsiteX34" fmla="*/ 216968 w 480816"/>
                <a:gd name="connsiteY34" fmla="*/ 1181519 h 1397893"/>
                <a:gd name="connsiteX35" fmla="*/ 213004 w 480816"/>
                <a:gd name="connsiteY35" fmla="*/ 1207990 h 1397893"/>
                <a:gd name="connsiteX36" fmla="*/ 214395 w 480816"/>
                <a:gd name="connsiteY36" fmla="*/ 1207990 h 1397893"/>
                <a:gd name="connsiteX37" fmla="*/ 214934 w 480816"/>
                <a:gd name="connsiteY37" fmla="*/ 1210186 h 1397893"/>
                <a:gd name="connsiteX38" fmla="*/ 213793 w 480816"/>
                <a:gd name="connsiteY38" fmla="*/ 1239731 h 1397893"/>
                <a:gd name="connsiteX39" fmla="*/ 216837 w 480816"/>
                <a:gd name="connsiteY39" fmla="*/ 1290380 h 1397893"/>
                <a:gd name="connsiteX40" fmla="*/ 207151 w 480816"/>
                <a:gd name="connsiteY40" fmla="*/ 1321655 h 1397893"/>
                <a:gd name="connsiteX41" fmla="*/ 189437 w 480816"/>
                <a:gd name="connsiteY41" fmla="*/ 1329128 h 1397893"/>
                <a:gd name="connsiteX42" fmla="*/ 174215 w 480816"/>
                <a:gd name="connsiteY42" fmla="*/ 1345181 h 1397893"/>
                <a:gd name="connsiteX43" fmla="*/ 170063 w 480816"/>
                <a:gd name="connsiteY43" fmla="*/ 1365662 h 1397893"/>
                <a:gd name="connsiteX44" fmla="*/ 123012 w 480816"/>
                <a:gd name="connsiteY44" fmla="*/ 1394447 h 1397893"/>
                <a:gd name="connsiteX45" fmla="*/ 52988 w 480816"/>
                <a:gd name="connsiteY45" fmla="*/ 1391679 h 1397893"/>
                <a:gd name="connsiteX46" fmla="*/ 31953 w 480816"/>
                <a:gd name="connsiteY46" fmla="*/ 1341306 h 1397893"/>
                <a:gd name="connsiteX47" fmla="*/ 36659 w 480816"/>
                <a:gd name="connsiteY47" fmla="*/ 1326084 h 1397893"/>
                <a:gd name="connsiteX48" fmla="*/ 42748 w 480816"/>
                <a:gd name="connsiteY48" fmla="*/ 1312522 h 1397893"/>
                <a:gd name="connsiteX49" fmla="*/ 82050 w 480816"/>
                <a:gd name="connsiteY49" fmla="*/ 1246927 h 1397893"/>
                <a:gd name="connsiteX50" fmla="*/ 86616 w 480816"/>
                <a:gd name="connsiteY50" fmla="*/ 1223055 h 1397893"/>
                <a:gd name="connsiteX51" fmla="*/ 85328 w 480816"/>
                <a:gd name="connsiteY51" fmla="*/ 1207990 h 1397893"/>
                <a:gd name="connsiteX52" fmla="*/ 86447 w 480816"/>
                <a:gd name="connsiteY52" fmla="*/ 1207990 h 1397893"/>
                <a:gd name="connsiteX53" fmla="*/ 85170 w 480816"/>
                <a:gd name="connsiteY53" fmla="*/ 1203355 h 1397893"/>
                <a:gd name="connsiteX54" fmla="*/ 66826 w 480816"/>
                <a:gd name="connsiteY54" fmla="*/ 1014909 h 1397893"/>
                <a:gd name="connsiteX55" fmla="*/ 32378 w 480816"/>
                <a:gd name="connsiteY55" fmla="*/ 486519 h 1397893"/>
                <a:gd name="connsiteX56" fmla="*/ 31544 w 480816"/>
                <a:gd name="connsiteY56" fmla="*/ 482714 h 1397893"/>
                <a:gd name="connsiteX57" fmla="*/ 15597 w 480816"/>
                <a:gd name="connsiteY57" fmla="*/ 356805 h 1397893"/>
                <a:gd name="connsiteX58" fmla="*/ 8353 w 480816"/>
                <a:gd name="connsiteY58" fmla="*/ 322827 h 1397893"/>
                <a:gd name="connsiteX59" fmla="*/ 5799 w 480816"/>
                <a:gd name="connsiteY59" fmla="*/ 307453 h 1397893"/>
                <a:gd name="connsiteX60" fmla="*/ 41081 w 480816"/>
                <a:gd name="connsiteY60" fmla="*/ 35414 h 1397893"/>
                <a:gd name="connsiteX61" fmla="*/ 37068 w 480816"/>
                <a:gd name="connsiteY61" fmla="*/ 2738 h 1397893"/>
                <a:gd name="connsiteX62" fmla="*/ 43061 w 480816"/>
                <a:gd name="connsiteY62" fmla="*/ 237 h 139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80816" h="1397893">
                  <a:moveTo>
                    <a:pt x="43061" y="237"/>
                  </a:moveTo>
                  <a:cubicBezTo>
                    <a:pt x="52911" y="-962"/>
                    <a:pt x="61875" y="2582"/>
                    <a:pt x="70526" y="6439"/>
                  </a:cubicBezTo>
                  <a:cubicBezTo>
                    <a:pt x="165739" y="49225"/>
                    <a:pt x="264079" y="53863"/>
                    <a:pt x="364817" y="31089"/>
                  </a:cubicBezTo>
                  <a:cubicBezTo>
                    <a:pt x="379773" y="27702"/>
                    <a:pt x="394887" y="22177"/>
                    <a:pt x="410730" y="27389"/>
                  </a:cubicBezTo>
                  <a:cubicBezTo>
                    <a:pt x="418703" y="31297"/>
                    <a:pt x="415107" y="36717"/>
                    <a:pt x="415785" y="47401"/>
                  </a:cubicBezTo>
                  <a:cubicBezTo>
                    <a:pt x="413335" y="63869"/>
                    <a:pt x="413388" y="79660"/>
                    <a:pt x="420371" y="95711"/>
                  </a:cubicBezTo>
                  <a:cubicBezTo>
                    <a:pt x="445282" y="152985"/>
                    <a:pt x="454506" y="213542"/>
                    <a:pt x="456956" y="275559"/>
                  </a:cubicBezTo>
                  <a:cubicBezTo>
                    <a:pt x="459457" y="338722"/>
                    <a:pt x="442519" y="399174"/>
                    <a:pt x="432409" y="460618"/>
                  </a:cubicBezTo>
                  <a:cubicBezTo>
                    <a:pt x="430116" y="528002"/>
                    <a:pt x="429960" y="595542"/>
                    <a:pt x="425061" y="662771"/>
                  </a:cubicBezTo>
                  <a:cubicBezTo>
                    <a:pt x="417036" y="773357"/>
                    <a:pt x="424905" y="884362"/>
                    <a:pt x="414899" y="994792"/>
                  </a:cubicBezTo>
                  <a:cubicBezTo>
                    <a:pt x="408749" y="1062802"/>
                    <a:pt x="400567" y="1130603"/>
                    <a:pt x="393011" y="1198509"/>
                  </a:cubicBezTo>
                  <a:cubicBezTo>
                    <a:pt x="392594" y="1202261"/>
                    <a:pt x="392294" y="1206209"/>
                    <a:pt x="391213" y="1209883"/>
                  </a:cubicBezTo>
                  <a:lnTo>
                    <a:pt x="386582" y="1216829"/>
                  </a:lnTo>
                  <a:lnTo>
                    <a:pt x="391820" y="1236758"/>
                  </a:lnTo>
                  <a:cubicBezTo>
                    <a:pt x="407596" y="1268587"/>
                    <a:pt x="427800" y="1297648"/>
                    <a:pt x="455477" y="1321173"/>
                  </a:cubicBezTo>
                  <a:cubicBezTo>
                    <a:pt x="466271" y="1330306"/>
                    <a:pt x="472637" y="1344699"/>
                    <a:pt x="479280" y="1357707"/>
                  </a:cubicBezTo>
                  <a:cubicBezTo>
                    <a:pt x="483154" y="1364903"/>
                    <a:pt x="479280" y="1372652"/>
                    <a:pt x="472360" y="1377912"/>
                  </a:cubicBezTo>
                  <a:cubicBezTo>
                    <a:pt x="454924" y="1390643"/>
                    <a:pt x="436656" y="1399776"/>
                    <a:pt x="413961" y="1397562"/>
                  </a:cubicBezTo>
                  <a:cubicBezTo>
                    <a:pt x="398186" y="1396178"/>
                    <a:pt x="381856" y="1397008"/>
                    <a:pt x="366079" y="1397562"/>
                  </a:cubicBezTo>
                  <a:cubicBezTo>
                    <a:pt x="356946" y="1397839"/>
                    <a:pt x="348366" y="1395624"/>
                    <a:pt x="342554" y="1388705"/>
                  </a:cubicBezTo>
                  <a:cubicBezTo>
                    <a:pt x="332591" y="1376804"/>
                    <a:pt x="323457" y="1364350"/>
                    <a:pt x="314600" y="1351618"/>
                  </a:cubicBezTo>
                  <a:cubicBezTo>
                    <a:pt x="309896" y="1344699"/>
                    <a:pt x="305467" y="1339440"/>
                    <a:pt x="296334" y="1340270"/>
                  </a:cubicBezTo>
                  <a:cubicBezTo>
                    <a:pt x="287200" y="1341101"/>
                    <a:pt x="280834" y="1336949"/>
                    <a:pt x="276129" y="1329753"/>
                  </a:cubicBezTo>
                  <a:cubicBezTo>
                    <a:pt x="268103" y="1317298"/>
                    <a:pt x="258970" y="1305120"/>
                    <a:pt x="262844" y="1288238"/>
                  </a:cubicBezTo>
                  <a:cubicBezTo>
                    <a:pt x="263952" y="1283809"/>
                    <a:pt x="260630" y="1277997"/>
                    <a:pt x="258970" y="1273015"/>
                  </a:cubicBezTo>
                  <a:cubicBezTo>
                    <a:pt x="257032" y="1266926"/>
                    <a:pt x="252604" y="1261114"/>
                    <a:pt x="252604" y="1255025"/>
                  </a:cubicBezTo>
                  <a:cubicBezTo>
                    <a:pt x="252604" y="1243401"/>
                    <a:pt x="252396" y="1231707"/>
                    <a:pt x="253158" y="1220117"/>
                  </a:cubicBezTo>
                  <a:lnTo>
                    <a:pt x="255053" y="1209906"/>
                  </a:lnTo>
                  <a:lnTo>
                    <a:pt x="251780" y="1209661"/>
                  </a:lnTo>
                  <a:cubicBezTo>
                    <a:pt x="239429" y="1202782"/>
                    <a:pt x="245318" y="1190952"/>
                    <a:pt x="245162" y="1181624"/>
                  </a:cubicBezTo>
                  <a:cubicBezTo>
                    <a:pt x="242139" y="1017202"/>
                    <a:pt x="239586" y="852728"/>
                    <a:pt x="236980" y="688306"/>
                  </a:cubicBezTo>
                  <a:cubicBezTo>
                    <a:pt x="233332" y="667825"/>
                    <a:pt x="236563" y="647084"/>
                    <a:pt x="235104" y="626551"/>
                  </a:cubicBezTo>
                  <a:cubicBezTo>
                    <a:pt x="234739" y="621965"/>
                    <a:pt x="237970" y="589184"/>
                    <a:pt x="232759" y="553747"/>
                  </a:cubicBezTo>
                  <a:cubicBezTo>
                    <a:pt x="232759" y="578761"/>
                    <a:pt x="227547" y="583973"/>
                    <a:pt x="228589" y="610864"/>
                  </a:cubicBezTo>
                  <a:cubicBezTo>
                    <a:pt x="224681" y="801082"/>
                    <a:pt x="220668" y="991300"/>
                    <a:pt x="216968" y="1181519"/>
                  </a:cubicBezTo>
                  <a:lnTo>
                    <a:pt x="213004" y="1207990"/>
                  </a:lnTo>
                  <a:lnTo>
                    <a:pt x="214395" y="1207990"/>
                  </a:lnTo>
                  <a:lnTo>
                    <a:pt x="214934" y="1210186"/>
                  </a:lnTo>
                  <a:cubicBezTo>
                    <a:pt x="215799" y="1219734"/>
                    <a:pt x="215315" y="1229490"/>
                    <a:pt x="213793" y="1239731"/>
                  </a:cubicBezTo>
                  <a:cubicBezTo>
                    <a:pt x="211302" y="1256060"/>
                    <a:pt x="215177" y="1273497"/>
                    <a:pt x="216837" y="1290380"/>
                  </a:cubicBezTo>
                  <a:cubicBezTo>
                    <a:pt x="217945" y="1302281"/>
                    <a:pt x="213793" y="1312245"/>
                    <a:pt x="207151" y="1321655"/>
                  </a:cubicBezTo>
                  <a:cubicBezTo>
                    <a:pt x="202722" y="1327468"/>
                    <a:pt x="198294" y="1331619"/>
                    <a:pt x="189437" y="1329128"/>
                  </a:cubicBezTo>
                  <a:cubicBezTo>
                    <a:pt x="179750" y="1326360"/>
                    <a:pt x="171447" y="1335770"/>
                    <a:pt x="174215" y="1345181"/>
                  </a:cubicBezTo>
                  <a:cubicBezTo>
                    <a:pt x="176705" y="1353207"/>
                    <a:pt x="174491" y="1359573"/>
                    <a:pt x="170063" y="1365662"/>
                  </a:cubicBezTo>
                  <a:cubicBezTo>
                    <a:pt x="158715" y="1382545"/>
                    <a:pt x="141832" y="1390295"/>
                    <a:pt x="123012" y="1394447"/>
                  </a:cubicBezTo>
                  <a:cubicBezTo>
                    <a:pt x="99486" y="1399428"/>
                    <a:pt x="75960" y="1399428"/>
                    <a:pt x="52988" y="1391679"/>
                  </a:cubicBezTo>
                  <a:cubicBezTo>
                    <a:pt x="28633" y="1383652"/>
                    <a:pt x="20606" y="1364001"/>
                    <a:pt x="31953" y="1341306"/>
                  </a:cubicBezTo>
                  <a:cubicBezTo>
                    <a:pt x="34445" y="1336601"/>
                    <a:pt x="34721" y="1331066"/>
                    <a:pt x="36659" y="1326084"/>
                  </a:cubicBezTo>
                  <a:cubicBezTo>
                    <a:pt x="38319" y="1321378"/>
                    <a:pt x="40257" y="1316673"/>
                    <a:pt x="42748" y="1312522"/>
                  </a:cubicBezTo>
                  <a:cubicBezTo>
                    <a:pt x="55756" y="1290657"/>
                    <a:pt x="69318" y="1268792"/>
                    <a:pt x="82050" y="1246927"/>
                  </a:cubicBezTo>
                  <a:cubicBezTo>
                    <a:pt x="86478" y="1239177"/>
                    <a:pt x="87101" y="1231151"/>
                    <a:pt x="86616" y="1223055"/>
                  </a:cubicBezTo>
                  <a:lnTo>
                    <a:pt x="85328" y="1207990"/>
                  </a:lnTo>
                  <a:lnTo>
                    <a:pt x="86447" y="1207990"/>
                  </a:lnTo>
                  <a:lnTo>
                    <a:pt x="85170" y="1203355"/>
                  </a:lnTo>
                  <a:cubicBezTo>
                    <a:pt x="75529" y="1140870"/>
                    <a:pt x="68597" y="1077863"/>
                    <a:pt x="66826" y="1014909"/>
                  </a:cubicBezTo>
                  <a:cubicBezTo>
                    <a:pt x="61823" y="838293"/>
                    <a:pt x="44938" y="662562"/>
                    <a:pt x="32378" y="486519"/>
                  </a:cubicBezTo>
                  <a:cubicBezTo>
                    <a:pt x="32326" y="485216"/>
                    <a:pt x="31961" y="483965"/>
                    <a:pt x="31544" y="482714"/>
                  </a:cubicBezTo>
                  <a:cubicBezTo>
                    <a:pt x="31961" y="440032"/>
                    <a:pt x="25812" y="397819"/>
                    <a:pt x="15597" y="356805"/>
                  </a:cubicBezTo>
                  <a:cubicBezTo>
                    <a:pt x="12783" y="345444"/>
                    <a:pt x="10438" y="334135"/>
                    <a:pt x="8353" y="322827"/>
                  </a:cubicBezTo>
                  <a:cubicBezTo>
                    <a:pt x="7520" y="317719"/>
                    <a:pt x="6685" y="312560"/>
                    <a:pt x="5799" y="307453"/>
                  </a:cubicBezTo>
                  <a:cubicBezTo>
                    <a:pt x="-8376" y="214428"/>
                    <a:pt x="3454" y="124113"/>
                    <a:pt x="41081" y="35414"/>
                  </a:cubicBezTo>
                  <a:cubicBezTo>
                    <a:pt x="39674" y="24523"/>
                    <a:pt x="38319" y="13631"/>
                    <a:pt x="37068" y="2738"/>
                  </a:cubicBezTo>
                  <a:cubicBezTo>
                    <a:pt x="38788" y="1696"/>
                    <a:pt x="40664" y="810"/>
                    <a:pt x="43061" y="237"/>
                  </a:cubicBezTo>
                  <a:close/>
                </a:path>
              </a:pathLst>
            </a:custGeom>
            <a:solidFill>
              <a:srgbClr val="171B1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E4C657F-D697-4E73-8F54-9EF43C1822C2}"/>
              </a:ext>
            </a:extLst>
          </p:cNvPr>
          <p:cNvGrpSpPr/>
          <p:nvPr/>
        </p:nvGrpSpPr>
        <p:grpSpPr>
          <a:xfrm>
            <a:off x="6022090" y="1390174"/>
            <a:ext cx="1212784" cy="1490443"/>
            <a:chOff x="10358348" y="1564521"/>
            <a:chExt cx="1212784" cy="1490443"/>
          </a:xfrm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265DF9B-AD5C-4BF8-AF30-BF8F0D6AEB2F}"/>
                </a:ext>
              </a:extLst>
            </p:cNvPr>
            <p:cNvSpPr/>
            <p:nvPr/>
          </p:nvSpPr>
          <p:spPr>
            <a:xfrm>
              <a:off x="10358348" y="1564521"/>
              <a:ext cx="545608" cy="1490443"/>
            </a:xfrm>
            <a:custGeom>
              <a:avLst/>
              <a:gdLst>
                <a:gd name="connsiteX0" fmla="*/ 518894 w 905998"/>
                <a:gd name="connsiteY0" fmla="*/ 1081405 h 2474923"/>
                <a:gd name="connsiteX1" fmla="*/ 876213 w 905998"/>
                <a:gd name="connsiteY1" fmla="*/ 663560 h 2474923"/>
                <a:gd name="connsiteX2" fmla="*/ 802479 w 905998"/>
                <a:gd name="connsiteY2" fmla="*/ 421620 h 2474923"/>
                <a:gd name="connsiteX3" fmla="*/ 666096 w 905998"/>
                <a:gd name="connsiteY3" fmla="*/ 266521 h 2474923"/>
                <a:gd name="connsiteX4" fmla="*/ 615060 w 905998"/>
                <a:gd name="connsiteY4" fmla="*/ 146530 h 2474923"/>
                <a:gd name="connsiteX5" fmla="*/ 680796 w 905998"/>
                <a:gd name="connsiteY5" fmla="*/ 19637 h 2474923"/>
                <a:gd name="connsiteX6" fmla="*/ 588015 w 905998"/>
                <a:gd name="connsiteY6" fmla="*/ 5003 h 2474923"/>
                <a:gd name="connsiteX7" fmla="*/ 522445 w 905998"/>
                <a:gd name="connsiteY7" fmla="*/ 244156 h 2474923"/>
                <a:gd name="connsiteX8" fmla="*/ 666096 w 905998"/>
                <a:gd name="connsiteY8" fmla="*/ 408745 h 2474923"/>
                <a:gd name="connsiteX9" fmla="*/ 756786 w 905998"/>
                <a:gd name="connsiteY9" fmla="*/ 514235 h 2474923"/>
                <a:gd name="connsiteX10" fmla="*/ 757781 w 905998"/>
                <a:gd name="connsiteY10" fmla="*/ 662664 h 2474923"/>
                <a:gd name="connsiteX11" fmla="*/ 491319 w 905998"/>
                <a:gd name="connsiteY11" fmla="*/ 968847 h 2474923"/>
                <a:gd name="connsiteX12" fmla="*/ 202524 w 905998"/>
                <a:gd name="connsiteY12" fmla="*/ 1300946 h 2474923"/>
                <a:gd name="connsiteX13" fmla="*/ 6411 w 905998"/>
                <a:gd name="connsiteY13" fmla="*/ 1917692 h 2474923"/>
                <a:gd name="connsiteX14" fmla="*/ 562331 w 905998"/>
                <a:gd name="connsiteY14" fmla="*/ 2473879 h 2474923"/>
                <a:gd name="connsiteX15" fmla="*/ 549788 w 905998"/>
                <a:gd name="connsiteY15" fmla="*/ 2443649 h 2474923"/>
                <a:gd name="connsiteX16" fmla="*/ 170104 w 905998"/>
                <a:gd name="connsiteY16" fmla="*/ 2069739 h 2474923"/>
                <a:gd name="connsiteX17" fmla="*/ 183543 w 905998"/>
                <a:gd name="connsiteY17" fmla="*/ 1509537 h 2474923"/>
                <a:gd name="connsiteX18" fmla="*/ 518894 w 905998"/>
                <a:gd name="connsiteY18" fmla="*/ 1081405 h 247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5998" h="2474923">
                  <a:moveTo>
                    <a:pt x="518894" y="1081405"/>
                  </a:moveTo>
                  <a:cubicBezTo>
                    <a:pt x="639715" y="942467"/>
                    <a:pt x="876213" y="663560"/>
                    <a:pt x="876213" y="663560"/>
                  </a:cubicBezTo>
                  <a:cubicBezTo>
                    <a:pt x="876213" y="663560"/>
                    <a:pt x="979081" y="580602"/>
                    <a:pt x="802479" y="421620"/>
                  </a:cubicBezTo>
                  <a:cubicBezTo>
                    <a:pt x="756686" y="370219"/>
                    <a:pt x="712453" y="317425"/>
                    <a:pt x="666096" y="266521"/>
                  </a:cubicBezTo>
                  <a:cubicBezTo>
                    <a:pt x="634671" y="232044"/>
                    <a:pt x="613865" y="193087"/>
                    <a:pt x="615060" y="146530"/>
                  </a:cubicBezTo>
                  <a:cubicBezTo>
                    <a:pt x="616387" y="94731"/>
                    <a:pt x="636330" y="50232"/>
                    <a:pt x="680796" y="19637"/>
                  </a:cubicBezTo>
                  <a:cubicBezTo>
                    <a:pt x="652192" y="92"/>
                    <a:pt x="621066" y="-5018"/>
                    <a:pt x="588015" y="5003"/>
                  </a:cubicBezTo>
                  <a:cubicBezTo>
                    <a:pt x="489461" y="34968"/>
                    <a:pt x="459795" y="166440"/>
                    <a:pt x="522445" y="244156"/>
                  </a:cubicBezTo>
                  <a:cubicBezTo>
                    <a:pt x="568105" y="300800"/>
                    <a:pt x="618179" y="353893"/>
                    <a:pt x="666096" y="408745"/>
                  </a:cubicBezTo>
                  <a:cubicBezTo>
                    <a:pt x="696591" y="443621"/>
                    <a:pt x="733757" y="487655"/>
                    <a:pt x="756786" y="514235"/>
                  </a:cubicBezTo>
                  <a:cubicBezTo>
                    <a:pt x="799924" y="564010"/>
                    <a:pt x="816516" y="590557"/>
                    <a:pt x="757781" y="662664"/>
                  </a:cubicBezTo>
                  <a:cubicBezTo>
                    <a:pt x="666262" y="775057"/>
                    <a:pt x="572884" y="874507"/>
                    <a:pt x="491319" y="968847"/>
                  </a:cubicBezTo>
                  <a:cubicBezTo>
                    <a:pt x="395120" y="1080045"/>
                    <a:pt x="290460" y="1183046"/>
                    <a:pt x="202524" y="1300946"/>
                  </a:cubicBezTo>
                  <a:cubicBezTo>
                    <a:pt x="70554" y="1477814"/>
                    <a:pt x="-26341" y="1692742"/>
                    <a:pt x="6411" y="1917692"/>
                  </a:cubicBezTo>
                  <a:cubicBezTo>
                    <a:pt x="46330" y="2191920"/>
                    <a:pt x="266867" y="2470892"/>
                    <a:pt x="562331" y="2473879"/>
                  </a:cubicBezTo>
                  <a:cubicBezTo>
                    <a:pt x="859688" y="2476832"/>
                    <a:pt x="652756" y="2475439"/>
                    <a:pt x="549788" y="2443649"/>
                  </a:cubicBezTo>
                  <a:cubicBezTo>
                    <a:pt x="373983" y="2389361"/>
                    <a:pt x="234082" y="2242259"/>
                    <a:pt x="170104" y="2069739"/>
                  </a:cubicBezTo>
                  <a:cubicBezTo>
                    <a:pt x="105728" y="1896123"/>
                    <a:pt x="105728" y="1678640"/>
                    <a:pt x="183543" y="1509537"/>
                  </a:cubicBezTo>
                  <a:cubicBezTo>
                    <a:pt x="260363" y="1342558"/>
                    <a:pt x="400164" y="1217922"/>
                    <a:pt x="518894" y="1081405"/>
                  </a:cubicBezTo>
                  <a:close/>
                </a:path>
              </a:pathLst>
            </a:custGeom>
            <a:solidFill>
              <a:srgbClr val="F9D87E"/>
            </a:solidFill>
            <a:ln w="3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468D6B0-9C0E-4143-87C7-6BBF9A031375}"/>
                </a:ext>
              </a:extLst>
            </p:cNvPr>
            <p:cNvSpPr/>
            <p:nvPr/>
          </p:nvSpPr>
          <p:spPr>
            <a:xfrm>
              <a:off x="10426462" y="1564970"/>
              <a:ext cx="1144670" cy="1489475"/>
            </a:xfrm>
            <a:custGeom>
              <a:avLst/>
              <a:gdLst>
                <a:gd name="connsiteX0" fmla="*/ 1872958 w 1900757"/>
                <a:gd name="connsiteY0" fmla="*/ 1614048 h 2473316"/>
                <a:gd name="connsiteX1" fmla="*/ 1584992 w 1900757"/>
                <a:gd name="connsiteY1" fmla="*/ 1159370 h 2473316"/>
                <a:gd name="connsiteX2" fmla="*/ 1140136 w 1900757"/>
                <a:gd name="connsiteY2" fmla="*/ 660889 h 2473316"/>
                <a:gd name="connsiteX3" fmla="*/ 1139174 w 1900757"/>
                <a:gd name="connsiteY3" fmla="*/ 512991 h 2473316"/>
                <a:gd name="connsiteX4" fmla="*/ 1365617 w 1900757"/>
                <a:gd name="connsiteY4" fmla="*/ 255156 h 2473316"/>
                <a:gd name="connsiteX5" fmla="*/ 1386954 w 1900757"/>
                <a:gd name="connsiteY5" fmla="*/ 67471 h 2473316"/>
                <a:gd name="connsiteX6" fmla="*/ 1279904 w 1900757"/>
                <a:gd name="connsiteY6" fmla="*/ 374 h 2473316"/>
                <a:gd name="connsiteX7" fmla="*/ 1170930 w 1900757"/>
                <a:gd name="connsiteY7" fmla="*/ 67272 h 2473316"/>
                <a:gd name="connsiteX8" fmla="*/ 1149693 w 1900757"/>
                <a:gd name="connsiteY8" fmla="*/ 131416 h 2473316"/>
                <a:gd name="connsiteX9" fmla="*/ 1032655 w 1900757"/>
                <a:gd name="connsiteY9" fmla="*/ 1635 h 2473316"/>
                <a:gd name="connsiteX10" fmla="*/ 892223 w 1900757"/>
                <a:gd name="connsiteY10" fmla="*/ 126438 h 2473316"/>
                <a:gd name="connsiteX11" fmla="*/ 763837 w 1900757"/>
                <a:gd name="connsiteY11" fmla="*/ 9 h 2473316"/>
                <a:gd name="connsiteX12" fmla="*/ 701220 w 1900757"/>
                <a:gd name="connsiteY12" fmla="*/ 18725 h 2473316"/>
                <a:gd name="connsiteX13" fmla="*/ 655261 w 1900757"/>
                <a:gd name="connsiteY13" fmla="*/ 67803 h 2473316"/>
                <a:gd name="connsiteX14" fmla="*/ 635185 w 1900757"/>
                <a:gd name="connsiteY14" fmla="*/ 128363 h 2473316"/>
                <a:gd name="connsiteX15" fmla="*/ 567657 w 1900757"/>
                <a:gd name="connsiteY15" fmla="*/ 18891 h 2473316"/>
                <a:gd name="connsiteX16" fmla="*/ 553255 w 1900757"/>
                <a:gd name="connsiteY16" fmla="*/ 25262 h 2473316"/>
                <a:gd name="connsiteX17" fmla="*/ 498005 w 1900757"/>
                <a:gd name="connsiteY17" fmla="*/ 150994 h 2473316"/>
                <a:gd name="connsiteX18" fmla="*/ 548211 w 1900757"/>
                <a:gd name="connsiteY18" fmla="*/ 266638 h 2473316"/>
                <a:gd name="connsiteX19" fmla="*/ 759755 w 1900757"/>
                <a:gd name="connsiteY19" fmla="*/ 506852 h 2473316"/>
                <a:gd name="connsiteX20" fmla="*/ 763074 w 1900757"/>
                <a:gd name="connsiteY20" fmla="*/ 662814 h 2473316"/>
                <a:gd name="connsiteX21" fmla="*/ 258189 w 1900757"/>
                <a:gd name="connsiteY21" fmla="*/ 1234265 h 2473316"/>
                <a:gd name="connsiteX22" fmla="*/ 54609 w 1900757"/>
                <a:gd name="connsiteY22" fmla="*/ 1532384 h 2473316"/>
                <a:gd name="connsiteX23" fmla="*/ 95126 w 1900757"/>
                <a:gd name="connsiteY23" fmla="*/ 2161408 h 2473316"/>
                <a:gd name="connsiteX24" fmla="*/ 578209 w 1900757"/>
                <a:gd name="connsiteY24" fmla="*/ 2473298 h 2473316"/>
                <a:gd name="connsiteX25" fmla="*/ 1161440 w 1900757"/>
                <a:gd name="connsiteY25" fmla="*/ 2472602 h 2473316"/>
                <a:gd name="connsiteX26" fmla="*/ 1611738 w 1900757"/>
                <a:gd name="connsiteY26" fmla="*/ 2378195 h 2473316"/>
                <a:gd name="connsiteX27" fmla="*/ 1860912 w 1900757"/>
                <a:gd name="connsiteY27" fmla="*/ 2048219 h 2473316"/>
                <a:gd name="connsiteX28" fmla="*/ 1872958 w 1900757"/>
                <a:gd name="connsiteY28" fmla="*/ 1614048 h 247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00757" h="2473316">
                  <a:moveTo>
                    <a:pt x="1872958" y="1614048"/>
                  </a:moveTo>
                  <a:cubicBezTo>
                    <a:pt x="1822585" y="1440134"/>
                    <a:pt x="1707870" y="1292369"/>
                    <a:pt x="1584992" y="1159370"/>
                  </a:cubicBezTo>
                  <a:cubicBezTo>
                    <a:pt x="1433212" y="995112"/>
                    <a:pt x="1286375" y="829560"/>
                    <a:pt x="1140136" y="660889"/>
                  </a:cubicBezTo>
                  <a:cubicBezTo>
                    <a:pt x="1108181" y="622961"/>
                    <a:pt x="1078316" y="569867"/>
                    <a:pt x="1139174" y="512991"/>
                  </a:cubicBezTo>
                  <a:cubicBezTo>
                    <a:pt x="1214600" y="427013"/>
                    <a:pt x="1289694" y="340703"/>
                    <a:pt x="1365617" y="255156"/>
                  </a:cubicBezTo>
                  <a:cubicBezTo>
                    <a:pt x="1412339" y="202494"/>
                    <a:pt x="1421797" y="128661"/>
                    <a:pt x="1386954" y="67471"/>
                  </a:cubicBezTo>
                  <a:cubicBezTo>
                    <a:pt x="1363493" y="26191"/>
                    <a:pt x="1328120" y="739"/>
                    <a:pt x="1279904" y="374"/>
                  </a:cubicBezTo>
                  <a:cubicBezTo>
                    <a:pt x="1230926" y="9"/>
                    <a:pt x="1195619" y="25892"/>
                    <a:pt x="1170930" y="67272"/>
                  </a:cubicBezTo>
                  <a:cubicBezTo>
                    <a:pt x="1159548" y="86353"/>
                    <a:pt x="1154571" y="107623"/>
                    <a:pt x="1149693" y="131416"/>
                  </a:cubicBezTo>
                  <a:cubicBezTo>
                    <a:pt x="1138809" y="56886"/>
                    <a:pt x="1096699" y="5883"/>
                    <a:pt x="1032655" y="1635"/>
                  </a:cubicBezTo>
                  <a:cubicBezTo>
                    <a:pt x="949100" y="-3906"/>
                    <a:pt x="910441" y="50349"/>
                    <a:pt x="892223" y="126438"/>
                  </a:cubicBezTo>
                  <a:cubicBezTo>
                    <a:pt x="873707" y="31965"/>
                    <a:pt x="811820" y="640"/>
                    <a:pt x="763837" y="9"/>
                  </a:cubicBezTo>
                  <a:cubicBezTo>
                    <a:pt x="741305" y="-289"/>
                    <a:pt x="720300" y="6547"/>
                    <a:pt x="701220" y="18725"/>
                  </a:cubicBezTo>
                  <a:cubicBezTo>
                    <a:pt x="681741" y="31169"/>
                    <a:pt x="666576" y="47661"/>
                    <a:pt x="655261" y="67803"/>
                  </a:cubicBezTo>
                  <a:cubicBezTo>
                    <a:pt x="644675" y="86651"/>
                    <a:pt x="638536" y="106926"/>
                    <a:pt x="635185" y="128363"/>
                  </a:cubicBezTo>
                  <a:cubicBezTo>
                    <a:pt x="626823" y="82769"/>
                    <a:pt x="608472" y="43911"/>
                    <a:pt x="567657" y="18891"/>
                  </a:cubicBezTo>
                  <a:cubicBezTo>
                    <a:pt x="561252" y="17331"/>
                    <a:pt x="557370" y="21877"/>
                    <a:pt x="553255" y="25262"/>
                  </a:cubicBezTo>
                  <a:cubicBezTo>
                    <a:pt x="513734" y="57848"/>
                    <a:pt x="497806" y="101584"/>
                    <a:pt x="498005" y="150994"/>
                  </a:cubicBezTo>
                  <a:cubicBezTo>
                    <a:pt x="498204" y="196024"/>
                    <a:pt x="518280" y="233488"/>
                    <a:pt x="548211" y="266638"/>
                  </a:cubicBezTo>
                  <a:cubicBezTo>
                    <a:pt x="612089" y="337385"/>
                    <a:pt x="699063" y="433384"/>
                    <a:pt x="759755" y="506852"/>
                  </a:cubicBezTo>
                  <a:cubicBezTo>
                    <a:pt x="792043" y="545909"/>
                    <a:pt x="792939" y="622994"/>
                    <a:pt x="763074" y="662814"/>
                  </a:cubicBezTo>
                  <a:cubicBezTo>
                    <a:pt x="595597" y="844360"/>
                    <a:pt x="417137" y="1042498"/>
                    <a:pt x="258189" y="1234265"/>
                  </a:cubicBezTo>
                  <a:cubicBezTo>
                    <a:pt x="182199" y="1325950"/>
                    <a:pt x="106342" y="1424505"/>
                    <a:pt x="54609" y="1532384"/>
                  </a:cubicBezTo>
                  <a:cubicBezTo>
                    <a:pt x="-36214" y="1721762"/>
                    <a:pt x="-7610" y="1983213"/>
                    <a:pt x="95126" y="2161408"/>
                  </a:cubicBezTo>
                  <a:cubicBezTo>
                    <a:pt x="193813" y="2332568"/>
                    <a:pt x="374198" y="2474559"/>
                    <a:pt x="578209" y="2473298"/>
                  </a:cubicBezTo>
                  <a:cubicBezTo>
                    <a:pt x="772597" y="2472104"/>
                    <a:pt x="967052" y="2474394"/>
                    <a:pt x="1161440" y="2472602"/>
                  </a:cubicBezTo>
                  <a:cubicBezTo>
                    <a:pt x="1325930" y="2471108"/>
                    <a:pt x="1468286" y="2475090"/>
                    <a:pt x="1611738" y="2378195"/>
                  </a:cubicBezTo>
                  <a:cubicBezTo>
                    <a:pt x="1727946" y="2299716"/>
                    <a:pt x="1814687" y="2180621"/>
                    <a:pt x="1860912" y="2048219"/>
                  </a:cubicBezTo>
                  <a:cubicBezTo>
                    <a:pt x="1909393" y="1909347"/>
                    <a:pt x="1913906" y="1755343"/>
                    <a:pt x="1872958" y="1614048"/>
                  </a:cubicBezTo>
                  <a:close/>
                </a:path>
              </a:pathLst>
            </a:custGeom>
            <a:solidFill>
              <a:srgbClr val="F4B847"/>
            </a:solidFill>
            <a:ln w="3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801C891-F88A-4A9F-AF51-FF926FAF7BEB}"/>
                </a:ext>
              </a:extLst>
            </p:cNvPr>
            <p:cNvSpPr/>
            <p:nvPr/>
          </p:nvSpPr>
          <p:spPr>
            <a:xfrm>
              <a:off x="10776088" y="1872591"/>
              <a:ext cx="375733" cy="90498"/>
            </a:xfrm>
            <a:custGeom>
              <a:avLst/>
              <a:gdLst>
                <a:gd name="connsiteX0" fmla="*/ 66866 w 623915"/>
                <a:gd name="connsiteY0" fmla="*/ 150275 h 150275"/>
                <a:gd name="connsiteX1" fmla="*/ 63547 w 623915"/>
                <a:gd name="connsiteY1" fmla="*/ 150143 h 150275"/>
                <a:gd name="connsiteX2" fmla="*/ 1 w 623915"/>
                <a:gd name="connsiteY2" fmla="*/ 77206 h 150275"/>
                <a:gd name="connsiteX3" fmla="*/ 63348 w 623915"/>
                <a:gd name="connsiteY3" fmla="*/ 2244 h 150275"/>
                <a:gd name="connsiteX4" fmla="*/ 558643 w 623915"/>
                <a:gd name="connsiteY4" fmla="*/ 2178 h 150275"/>
                <a:gd name="connsiteX5" fmla="*/ 623915 w 623915"/>
                <a:gd name="connsiteY5" fmla="*/ 75779 h 150275"/>
                <a:gd name="connsiteX6" fmla="*/ 559639 w 623915"/>
                <a:gd name="connsiteY6" fmla="*/ 150076 h 150275"/>
                <a:gd name="connsiteX7" fmla="*/ 66866 w 623915"/>
                <a:gd name="connsiteY7" fmla="*/ 150275 h 1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3915" h="150275">
                  <a:moveTo>
                    <a:pt x="66866" y="150275"/>
                  </a:moveTo>
                  <a:cubicBezTo>
                    <a:pt x="65737" y="150242"/>
                    <a:pt x="64642" y="150209"/>
                    <a:pt x="63547" y="150143"/>
                  </a:cubicBezTo>
                  <a:cubicBezTo>
                    <a:pt x="24159" y="144468"/>
                    <a:pt x="200" y="116959"/>
                    <a:pt x="1" y="77206"/>
                  </a:cubicBezTo>
                  <a:cubicBezTo>
                    <a:pt x="-198" y="36390"/>
                    <a:pt x="23628" y="8184"/>
                    <a:pt x="63348" y="2244"/>
                  </a:cubicBezTo>
                  <a:cubicBezTo>
                    <a:pt x="68724" y="-2766"/>
                    <a:pt x="435467" y="2178"/>
                    <a:pt x="558643" y="2178"/>
                  </a:cubicBezTo>
                  <a:cubicBezTo>
                    <a:pt x="598662" y="6790"/>
                    <a:pt x="623815" y="35162"/>
                    <a:pt x="623915" y="75779"/>
                  </a:cubicBezTo>
                  <a:cubicBezTo>
                    <a:pt x="624014" y="116959"/>
                    <a:pt x="599757" y="144966"/>
                    <a:pt x="559639" y="150076"/>
                  </a:cubicBezTo>
                  <a:cubicBezTo>
                    <a:pt x="460387" y="149943"/>
                    <a:pt x="131905" y="150043"/>
                    <a:pt x="66866" y="150275"/>
                  </a:cubicBezTo>
                  <a:close/>
                </a:path>
              </a:pathLst>
            </a:custGeom>
            <a:solidFill>
              <a:srgbClr val="3F4A5A"/>
            </a:solidFill>
            <a:ln w="3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9699572-745C-42EC-B79C-66D52FEC5F38}"/>
                </a:ext>
              </a:extLst>
            </p:cNvPr>
            <p:cNvGrpSpPr/>
            <p:nvPr/>
          </p:nvGrpSpPr>
          <p:grpSpPr>
            <a:xfrm>
              <a:off x="10687469" y="2301530"/>
              <a:ext cx="552032" cy="551110"/>
              <a:chOff x="3400511" y="1532697"/>
              <a:chExt cx="527385" cy="526507"/>
            </a:xfrm>
          </p:grpSpPr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D7EBEA64-3C8E-4CAC-8EE7-0F3AEE1F07C1}"/>
                  </a:ext>
                </a:extLst>
              </p:cNvPr>
              <p:cNvSpPr/>
              <p:nvPr/>
            </p:nvSpPr>
            <p:spPr>
              <a:xfrm>
                <a:off x="3400511" y="1532697"/>
                <a:ext cx="527385" cy="526507"/>
              </a:xfrm>
              <a:custGeom>
                <a:avLst/>
                <a:gdLst>
                  <a:gd name="connsiteX0" fmla="*/ 262947 w 527385"/>
                  <a:gd name="connsiteY0" fmla="*/ 526366 h 526507"/>
                  <a:gd name="connsiteX1" fmla="*/ 2 w 527385"/>
                  <a:gd name="connsiteY1" fmla="*/ 264052 h 526507"/>
                  <a:gd name="connsiteX2" fmla="*/ 264042 w 527385"/>
                  <a:gd name="connsiteY2" fmla="*/ 11 h 526507"/>
                  <a:gd name="connsiteX3" fmla="*/ 527385 w 527385"/>
                  <a:gd name="connsiteY3" fmla="*/ 265843 h 526507"/>
                  <a:gd name="connsiteX4" fmla="*/ 262947 w 527385"/>
                  <a:gd name="connsiteY4" fmla="*/ 526366 h 52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385" h="526507">
                    <a:moveTo>
                      <a:pt x="262947" y="526366"/>
                    </a:moveTo>
                    <a:cubicBezTo>
                      <a:pt x="121918" y="529386"/>
                      <a:pt x="-562" y="413377"/>
                      <a:pt x="2" y="264052"/>
                    </a:cubicBezTo>
                    <a:cubicBezTo>
                      <a:pt x="566" y="119737"/>
                      <a:pt x="109009" y="1438"/>
                      <a:pt x="264042" y="11"/>
                    </a:cubicBezTo>
                    <a:cubicBezTo>
                      <a:pt x="410945" y="-1349"/>
                      <a:pt x="527385" y="118410"/>
                      <a:pt x="527385" y="265843"/>
                    </a:cubicBezTo>
                    <a:cubicBezTo>
                      <a:pt x="527385" y="405877"/>
                      <a:pt x="407328" y="531310"/>
                      <a:pt x="262947" y="526366"/>
                    </a:cubicBezTo>
                    <a:close/>
                  </a:path>
                </a:pathLst>
              </a:custGeom>
              <a:solidFill>
                <a:srgbClr val="D28915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BEC2B0C1-A8CD-48BD-9FD9-18D2E0CEC091}"/>
                  </a:ext>
                </a:extLst>
              </p:cNvPr>
              <p:cNvSpPr/>
              <p:nvPr/>
            </p:nvSpPr>
            <p:spPr>
              <a:xfrm>
                <a:off x="3418635" y="1544181"/>
                <a:ext cx="492546" cy="491770"/>
              </a:xfrm>
              <a:custGeom>
                <a:avLst/>
                <a:gdLst>
                  <a:gd name="connsiteX0" fmla="*/ 245089 w 492546"/>
                  <a:gd name="connsiteY0" fmla="*/ 491654 h 491770"/>
                  <a:gd name="connsiteX1" fmla="*/ 30 w 492546"/>
                  <a:gd name="connsiteY1" fmla="*/ 242380 h 491770"/>
                  <a:gd name="connsiteX2" fmla="*/ 253385 w 492546"/>
                  <a:gd name="connsiteY2" fmla="*/ 75 h 491770"/>
                  <a:gd name="connsiteX3" fmla="*/ 492471 w 492546"/>
                  <a:gd name="connsiteY3" fmla="*/ 253132 h 491770"/>
                  <a:gd name="connsiteX4" fmla="*/ 245089 w 492546"/>
                  <a:gd name="connsiteY4" fmla="*/ 491654 h 49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546" h="491770">
                    <a:moveTo>
                      <a:pt x="245089" y="491654"/>
                    </a:moveTo>
                    <a:cubicBezTo>
                      <a:pt x="113882" y="495702"/>
                      <a:pt x="-2127" y="379594"/>
                      <a:pt x="30" y="242380"/>
                    </a:cubicBezTo>
                    <a:cubicBezTo>
                      <a:pt x="2021" y="114259"/>
                      <a:pt x="111393" y="-3409"/>
                      <a:pt x="253385" y="75"/>
                    </a:cubicBezTo>
                    <a:cubicBezTo>
                      <a:pt x="381506" y="3228"/>
                      <a:pt x="495922" y="113397"/>
                      <a:pt x="492471" y="253132"/>
                    </a:cubicBezTo>
                    <a:cubicBezTo>
                      <a:pt x="489285" y="382082"/>
                      <a:pt x="379315" y="495935"/>
                      <a:pt x="245089" y="491654"/>
                    </a:cubicBezTo>
                    <a:close/>
                  </a:path>
                </a:pathLst>
              </a:custGeom>
              <a:solidFill>
                <a:srgbClr val="F4B847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43E925FA-A707-4A15-940F-73FB99ECA412}"/>
                  </a:ext>
                </a:extLst>
              </p:cNvPr>
              <p:cNvSpPr/>
              <p:nvPr/>
            </p:nvSpPr>
            <p:spPr>
              <a:xfrm>
                <a:off x="3432036" y="1557491"/>
                <a:ext cx="465866" cy="465095"/>
              </a:xfrm>
              <a:custGeom>
                <a:avLst/>
                <a:gdLst>
                  <a:gd name="connsiteX0" fmla="*/ 232716 w 465866"/>
                  <a:gd name="connsiteY0" fmla="*/ 465004 h 465095"/>
                  <a:gd name="connsiteX1" fmla="*/ 1 w 465866"/>
                  <a:gd name="connsiteY1" fmla="*/ 231791 h 465095"/>
                  <a:gd name="connsiteX2" fmla="*/ 238092 w 465866"/>
                  <a:gd name="connsiteY2" fmla="*/ 39 h 465095"/>
                  <a:gd name="connsiteX3" fmla="*/ 465796 w 465866"/>
                  <a:gd name="connsiteY3" fmla="*/ 238926 h 465095"/>
                  <a:gd name="connsiteX4" fmla="*/ 232716 w 465866"/>
                  <a:gd name="connsiteY4" fmla="*/ 465004 h 46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866" h="465095">
                    <a:moveTo>
                      <a:pt x="232716" y="465004"/>
                    </a:moveTo>
                    <a:cubicBezTo>
                      <a:pt x="106951" y="468654"/>
                      <a:pt x="-397" y="359481"/>
                      <a:pt x="1" y="231791"/>
                    </a:cubicBezTo>
                    <a:cubicBezTo>
                      <a:pt x="399" y="106358"/>
                      <a:pt x="106487" y="-2351"/>
                      <a:pt x="238092" y="39"/>
                    </a:cubicBezTo>
                    <a:cubicBezTo>
                      <a:pt x="359410" y="2229"/>
                      <a:pt x="469048" y="106292"/>
                      <a:pt x="465796" y="238926"/>
                    </a:cubicBezTo>
                    <a:cubicBezTo>
                      <a:pt x="462843" y="358850"/>
                      <a:pt x="361235" y="468721"/>
                      <a:pt x="232716" y="465004"/>
                    </a:cubicBezTo>
                    <a:close/>
                  </a:path>
                </a:pathLst>
              </a:custGeom>
              <a:solidFill>
                <a:srgbClr val="F9D87F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8A29FEEA-8E4B-4DD7-8B75-35A4451C1C49}"/>
                  </a:ext>
                </a:extLst>
              </p:cNvPr>
              <p:cNvSpPr/>
              <p:nvPr/>
            </p:nvSpPr>
            <p:spPr>
              <a:xfrm>
                <a:off x="3491611" y="1617312"/>
                <a:ext cx="346596" cy="345694"/>
              </a:xfrm>
              <a:custGeom>
                <a:avLst/>
                <a:gdLst>
                  <a:gd name="connsiteX0" fmla="*/ 173208 w 346596"/>
                  <a:gd name="connsiteY0" fmla="*/ 345486 h 345694"/>
                  <a:gd name="connsiteX1" fmla="*/ 57 w 346596"/>
                  <a:gd name="connsiteY1" fmla="*/ 171008 h 345694"/>
                  <a:gd name="connsiteX2" fmla="*/ 176095 w 346596"/>
                  <a:gd name="connsiteY2" fmla="*/ 14 h 345694"/>
                  <a:gd name="connsiteX3" fmla="*/ 346591 w 346596"/>
                  <a:gd name="connsiteY3" fmla="*/ 177977 h 345694"/>
                  <a:gd name="connsiteX4" fmla="*/ 173208 w 346596"/>
                  <a:gd name="connsiteY4" fmla="*/ 345486 h 34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596" h="345694">
                    <a:moveTo>
                      <a:pt x="173208" y="345486"/>
                    </a:moveTo>
                    <a:cubicBezTo>
                      <a:pt x="80859" y="350530"/>
                      <a:pt x="-2498" y="262959"/>
                      <a:pt x="57" y="171008"/>
                    </a:cubicBezTo>
                    <a:cubicBezTo>
                      <a:pt x="2712" y="76668"/>
                      <a:pt x="80925" y="-1213"/>
                      <a:pt x="176095" y="14"/>
                    </a:cubicBezTo>
                    <a:cubicBezTo>
                      <a:pt x="267747" y="1209"/>
                      <a:pt x="347388" y="78360"/>
                      <a:pt x="346591" y="177977"/>
                    </a:cubicBezTo>
                    <a:cubicBezTo>
                      <a:pt x="345861" y="264983"/>
                      <a:pt x="265723" y="350298"/>
                      <a:pt x="173208" y="345486"/>
                    </a:cubicBezTo>
                    <a:close/>
                  </a:path>
                </a:pathLst>
              </a:custGeom>
              <a:solidFill>
                <a:srgbClr val="F4B847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F76D3F6E-F42C-418E-9373-782C335D1721}"/>
                  </a:ext>
                </a:extLst>
              </p:cNvPr>
              <p:cNvSpPr/>
              <p:nvPr/>
            </p:nvSpPr>
            <p:spPr>
              <a:xfrm>
                <a:off x="3605104" y="1667396"/>
                <a:ext cx="123269" cy="245563"/>
              </a:xfrm>
              <a:custGeom>
                <a:avLst/>
                <a:gdLst>
                  <a:gd name="connsiteX0" fmla="*/ 62602 w 123269"/>
                  <a:gd name="connsiteY0" fmla="*/ 4 h 245563"/>
                  <a:gd name="connsiteX1" fmla="*/ 76274 w 123269"/>
                  <a:gd name="connsiteY1" fmla="*/ 16563 h 245563"/>
                  <a:gd name="connsiteX2" fmla="*/ 92865 w 123269"/>
                  <a:gd name="connsiteY2" fmla="*/ 43839 h 245563"/>
                  <a:gd name="connsiteX3" fmla="*/ 105209 w 123269"/>
                  <a:gd name="connsiteY3" fmla="*/ 74999 h 245563"/>
                  <a:gd name="connsiteX4" fmla="*/ 76108 w 123269"/>
                  <a:gd name="connsiteY4" fmla="*/ 80474 h 245563"/>
                  <a:gd name="connsiteX5" fmla="*/ 59881 w 123269"/>
                  <a:gd name="connsiteY5" fmla="*/ 69722 h 245563"/>
                  <a:gd name="connsiteX6" fmla="*/ 39971 w 123269"/>
                  <a:gd name="connsiteY6" fmla="*/ 79677 h 245563"/>
                  <a:gd name="connsiteX7" fmla="*/ 56463 w 123269"/>
                  <a:gd name="connsiteY7" fmla="*/ 100019 h 245563"/>
                  <a:gd name="connsiteX8" fmla="*/ 89713 w 123269"/>
                  <a:gd name="connsiteY8" fmla="*/ 109543 h 245563"/>
                  <a:gd name="connsiteX9" fmla="*/ 122929 w 123269"/>
                  <a:gd name="connsiteY9" fmla="*/ 146077 h 245563"/>
                  <a:gd name="connsiteX10" fmla="*/ 96250 w 123269"/>
                  <a:gd name="connsiteY10" fmla="*/ 198374 h 245563"/>
                  <a:gd name="connsiteX11" fmla="*/ 76108 w 123269"/>
                  <a:gd name="connsiteY11" fmla="*/ 230098 h 245563"/>
                  <a:gd name="connsiteX12" fmla="*/ 59416 w 123269"/>
                  <a:gd name="connsiteY12" fmla="*/ 245561 h 245563"/>
                  <a:gd name="connsiteX13" fmla="*/ 43555 w 123269"/>
                  <a:gd name="connsiteY13" fmla="*/ 229169 h 245563"/>
                  <a:gd name="connsiteX14" fmla="*/ 25437 w 123269"/>
                  <a:gd name="connsiteY14" fmla="*/ 199735 h 245563"/>
                  <a:gd name="connsiteX15" fmla="*/ 4166 w 123269"/>
                  <a:gd name="connsiteY15" fmla="*/ 182181 h 245563"/>
                  <a:gd name="connsiteX16" fmla="*/ 8015 w 123269"/>
                  <a:gd name="connsiteY16" fmla="*/ 155966 h 245563"/>
                  <a:gd name="connsiteX17" fmla="*/ 32870 w 123269"/>
                  <a:gd name="connsiteY17" fmla="*/ 154639 h 245563"/>
                  <a:gd name="connsiteX18" fmla="*/ 46309 w 123269"/>
                  <a:gd name="connsiteY18" fmla="*/ 166917 h 245563"/>
                  <a:gd name="connsiteX19" fmla="*/ 76439 w 123269"/>
                  <a:gd name="connsiteY19" fmla="*/ 169339 h 245563"/>
                  <a:gd name="connsiteX20" fmla="*/ 70035 w 123269"/>
                  <a:gd name="connsiteY20" fmla="*/ 143456 h 245563"/>
                  <a:gd name="connsiteX21" fmla="*/ 36951 w 123269"/>
                  <a:gd name="connsiteY21" fmla="*/ 133169 h 245563"/>
                  <a:gd name="connsiteX22" fmla="*/ 118 w 123269"/>
                  <a:gd name="connsiteY22" fmla="*/ 93017 h 245563"/>
                  <a:gd name="connsiteX23" fmla="*/ 32206 w 123269"/>
                  <a:gd name="connsiteY23" fmla="*/ 41185 h 245563"/>
                  <a:gd name="connsiteX24" fmla="*/ 43190 w 123269"/>
                  <a:gd name="connsiteY24" fmla="*/ 18886 h 245563"/>
                  <a:gd name="connsiteX25" fmla="*/ 62602 w 123269"/>
                  <a:gd name="connsiteY25" fmla="*/ 4 h 24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3269" h="245563">
                    <a:moveTo>
                      <a:pt x="62602" y="4"/>
                    </a:moveTo>
                    <a:cubicBezTo>
                      <a:pt x="71163" y="303"/>
                      <a:pt x="77302" y="5745"/>
                      <a:pt x="76274" y="16563"/>
                    </a:cubicBezTo>
                    <a:cubicBezTo>
                      <a:pt x="74979" y="30201"/>
                      <a:pt x="78165" y="38331"/>
                      <a:pt x="92865" y="43839"/>
                    </a:cubicBezTo>
                    <a:cubicBezTo>
                      <a:pt x="110320" y="50377"/>
                      <a:pt x="113439" y="62588"/>
                      <a:pt x="105209" y="74999"/>
                    </a:cubicBezTo>
                    <a:cubicBezTo>
                      <a:pt x="96748" y="87774"/>
                      <a:pt x="88950" y="89234"/>
                      <a:pt x="76108" y="80474"/>
                    </a:cubicBezTo>
                    <a:cubicBezTo>
                      <a:pt x="72524" y="78018"/>
                      <a:pt x="66518" y="73041"/>
                      <a:pt x="59881" y="69722"/>
                    </a:cubicBezTo>
                    <a:cubicBezTo>
                      <a:pt x="51353" y="67798"/>
                      <a:pt x="43223" y="70054"/>
                      <a:pt x="39971" y="79677"/>
                    </a:cubicBezTo>
                    <a:cubicBezTo>
                      <a:pt x="36553" y="89699"/>
                      <a:pt x="47338" y="97431"/>
                      <a:pt x="56463" y="100019"/>
                    </a:cubicBezTo>
                    <a:cubicBezTo>
                      <a:pt x="67546" y="103138"/>
                      <a:pt x="78729" y="105992"/>
                      <a:pt x="89713" y="109543"/>
                    </a:cubicBezTo>
                    <a:cubicBezTo>
                      <a:pt x="105939" y="114785"/>
                      <a:pt x="121303" y="127296"/>
                      <a:pt x="122929" y="146077"/>
                    </a:cubicBezTo>
                    <a:cubicBezTo>
                      <a:pt x="124920" y="168908"/>
                      <a:pt x="118450" y="187258"/>
                      <a:pt x="96250" y="198374"/>
                    </a:cubicBezTo>
                    <a:cubicBezTo>
                      <a:pt x="81749" y="205642"/>
                      <a:pt x="73586" y="212776"/>
                      <a:pt x="76108" y="230098"/>
                    </a:cubicBezTo>
                    <a:cubicBezTo>
                      <a:pt x="77667" y="240949"/>
                      <a:pt x="70101" y="245694"/>
                      <a:pt x="59416" y="245561"/>
                    </a:cubicBezTo>
                    <a:cubicBezTo>
                      <a:pt x="48399" y="245428"/>
                      <a:pt x="42194" y="239820"/>
                      <a:pt x="43555" y="229169"/>
                    </a:cubicBezTo>
                    <a:cubicBezTo>
                      <a:pt x="45479" y="213838"/>
                      <a:pt x="40701" y="204712"/>
                      <a:pt x="25437" y="199735"/>
                    </a:cubicBezTo>
                    <a:cubicBezTo>
                      <a:pt x="16809" y="196914"/>
                      <a:pt x="9641" y="190477"/>
                      <a:pt x="4166" y="182181"/>
                    </a:cubicBezTo>
                    <a:cubicBezTo>
                      <a:pt x="-2769" y="171629"/>
                      <a:pt x="118" y="164229"/>
                      <a:pt x="8015" y="155966"/>
                    </a:cubicBezTo>
                    <a:cubicBezTo>
                      <a:pt x="16411" y="147172"/>
                      <a:pt x="24441" y="148301"/>
                      <a:pt x="32870" y="154639"/>
                    </a:cubicBezTo>
                    <a:cubicBezTo>
                      <a:pt x="37681" y="158289"/>
                      <a:pt x="41564" y="163134"/>
                      <a:pt x="46309" y="166917"/>
                    </a:cubicBezTo>
                    <a:cubicBezTo>
                      <a:pt x="54572" y="173487"/>
                      <a:pt x="67580" y="175544"/>
                      <a:pt x="76439" y="169339"/>
                    </a:cubicBezTo>
                    <a:cubicBezTo>
                      <a:pt x="87224" y="161773"/>
                      <a:pt x="82346" y="148500"/>
                      <a:pt x="70035" y="143456"/>
                    </a:cubicBezTo>
                    <a:cubicBezTo>
                      <a:pt x="59383" y="139109"/>
                      <a:pt x="47935" y="136819"/>
                      <a:pt x="36951" y="133169"/>
                    </a:cubicBezTo>
                    <a:cubicBezTo>
                      <a:pt x="16344" y="126333"/>
                      <a:pt x="914" y="110438"/>
                      <a:pt x="118" y="93017"/>
                    </a:cubicBezTo>
                    <a:cubicBezTo>
                      <a:pt x="-1243" y="63517"/>
                      <a:pt x="9177" y="49680"/>
                      <a:pt x="32206" y="41185"/>
                    </a:cubicBezTo>
                    <a:cubicBezTo>
                      <a:pt x="45081" y="36440"/>
                      <a:pt x="43422" y="27945"/>
                      <a:pt x="43190" y="18886"/>
                    </a:cubicBezTo>
                    <a:cubicBezTo>
                      <a:pt x="42858" y="6707"/>
                      <a:pt x="47537" y="-195"/>
                      <a:pt x="62602" y="4"/>
                    </a:cubicBezTo>
                    <a:close/>
                  </a:path>
                </a:pathLst>
              </a:custGeom>
              <a:solidFill>
                <a:srgbClr val="F9D87F"/>
              </a:solidFill>
              <a:ln w="3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79E27DA-17AE-45CB-BE97-DE900FF83E47}"/>
              </a:ext>
            </a:extLst>
          </p:cNvPr>
          <p:cNvGrpSpPr/>
          <p:nvPr/>
        </p:nvGrpSpPr>
        <p:grpSpPr>
          <a:xfrm>
            <a:off x="5239016" y="4323614"/>
            <a:ext cx="3584420" cy="2257706"/>
            <a:chOff x="6507694" y="2832214"/>
            <a:chExt cx="5092693" cy="3207717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55EFE299-A7D3-4E35-A0C1-CABA623E862F}"/>
                </a:ext>
              </a:extLst>
            </p:cNvPr>
            <p:cNvSpPr/>
            <p:nvPr/>
          </p:nvSpPr>
          <p:spPr>
            <a:xfrm>
              <a:off x="6522619" y="3160510"/>
              <a:ext cx="4881404" cy="2879421"/>
            </a:xfrm>
            <a:custGeom>
              <a:avLst/>
              <a:gdLst>
                <a:gd name="connsiteX0" fmla="*/ 69160 w 4881404"/>
                <a:gd name="connsiteY0" fmla="*/ 2061154 h 2879421"/>
                <a:gd name="connsiteX1" fmla="*/ 69160 w 4881404"/>
                <a:gd name="connsiteY1" fmla="*/ 2864508 h 2879421"/>
                <a:gd name="connsiteX2" fmla="*/ 69711 w 4881404"/>
                <a:gd name="connsiteY2" fmla="*/ 2879421 h 2879421"/>
                <a:gd name="connsiteX3" fmla="*/ 0 w 4881404"/>
                <a:gd name="connsiteY3" fmla="*/ 2879421 h 2879421"/>
                <a:gd name="connsiteX4" fmla="*/ 0 w 4881404"/>
                <a:gd name="connsiteY4" fmla="*/ 2853250 h 2879421"/>
                <a:gd name="connsiteX5" fmla="*/ 0 w 4881404"/>
                <a:gd name="connsiteY5" fmla="*/ 2149337 h 2879421"/>
                <a:gd name="connsiteX6" fmla="*/ 30615 w 4881404"/>
                <a:gd name="connsiteY6" fmla="*/ 2109740 h 2879421"/>
                <a:gd name="connsiteX7" fmla="*/ 30978 w 4881404"/>
                <a:gd name="connsiteY7" fmla="*/ 2112253 h 2879421"/>
                <a:gd name="connsiteX8" fmla="*/ 130276 w 4881404"/>
                <a:gd name="connsiteY8" fmla="*/ 1980840 h 2879421"/>
                <a:gd name="connsiteX9" fmla="*/ 130276 w 4881404"/>
                <a:gd name="connsiteY9" fmla="*/ 2879421 h 2879421"/>
                <a:gd name="connsiteX10" fmla="*/ 114192 w 4881404"/>
                <a:gd name="connsiteY10" fmla="*/ 2879421 h 2879421"/>
                <a:gd name="connsiteX11" fmla="*/ 114192 w 4881404"/>
                <a:gd name="connsiteY11" fmla="*/ 2001643 h 2879421"/>
                <a:gd name="connsiteX12" fmla="*/ 303982 w 4881404"/>
                <a:gd name="connsiteY12" fmla="*/ 1756171 h 2879421"/>
                <a:gd name="connsiteX13" fmla="*/ 303982 w 4881404"/>
                <a:gd name="connsiteY13" fmla="*/ 2879421 h 2879421"/>
                <a:gd name="connsiteX14" fmla="*/ 217130 w 4881404"/>
                <a:gd name="connsiteY14" fmla="*/ 2879421 h 2879421"/>
                <a:gd name="connsiteX15" fmla="*/ 217130 w 4881404"/>
                <a:gd name="connsiteY15" fmla="*/ 1868505 h 2879421"/>
                <a:gd name="connsiteX16" fmla="*/ 456778 w 4881404"/>
                <a:gd name="connsiteY16" fmla="*/ 1542396 h 2879421"/>
                <a:gd name="connsiteX17" fmla="*/ 456778 w 4881404"/>
                <a:gd name="connsiteY17" fmla="*/ 2879421 h 2879421"/>
                <a:gd name="connsiteX18" fmla="*/ 353842 w 4881404"/>
                <a:gd name="connsiteY18" fmla="*/ 2879421 h 2879421"/>
                <a:gd name="connsiteX19" fmla="*/ 353842 w 4881404"/>
                <a:gd name="connsiteY19" fmla="*/ 1691683 h 2879421"/>
                <a:gd name="connsiteX20" fmla="*/ 444737 w 4881404"/>
                <a:gd name="connsiteY20" fmla="*/ 1574121 h 2879421"/>
                <a:gd name="connsiteX21" fmla="*/ 431840 w 4881404"/>
                <a:gd name="connsiteY21" fmla="*/ 1575771 h 2879421"/>
                <a:gd name="connsiteX22" fmla="*/ 580619 w 4881404"/>
                <a:gd name="connsiteY22" fmla="*/ 1376657 h 2879421"/>
                <a:gd name="connsiteX23" fmla="*/ 580619 w 4881404"/>
                <a:gd name="connsiteY23" fmla="*/ 2879421 h 2879421"/>
                <a:gd name="connsiteX24" fmla="*/ 564535 w 4881404"/>
                <a:gd name="connsiteY24" fmla="*/ 2879421 h 2879421"/>
                <a:gd name="connsiteX25" fmla="*/ 564535 w 4881404"/>
                <a:gd name="connsiteY25" fmla="*/ 1398182 h 2879421"/>
                <a:gd name="connsiteX26" fmla="*/ 3219955 w 4881404"/>
                <a:gd name="connsiteY26" fmla="*/ 1289053 h 2879421"/>
                <a:gd name="connsiteX27" fmla="*/ 3284290 w 4881404"/>
                <a:gd name="connsiteY27" fmla="*/ 1319192 h 2879421"/>
                <a:gd name="connsiteX28" fmla="*/ 3284290 w 4881404"/>
                <a:gd name="connsiteY28" fmla="*/ 1468443 h 2879421"/>
                <a:gd name="connsiteX29" fmla="*/ 3284290 w 4881404"/>
                <a:gd name="connsiteY29" fmla="*/ 2838775 h 2879421"/>
                <a:gd name="connsiteX30" fmla="*/ 3285899 w 4881404"/>
                <a:gd name="connsiteY30" fmla="*/ 2865916 h 2879421"/>
                <a:gd name="connsiteX31" fmla="*/ 3284224 w 4881404"/>
                <a:gd name="connsiteY31" fmla="*/ 2879421 h 2879421"/>
                <a:gd name="connsiteX32" fmla="*/ 3219377 w 4881404"/>
                <a:gd name="connsiteY32" fmla="*/ 2879421 h 2879421"/>
                <a:gd name="connsiteX33" fmla="*/ 3218950 w 4881404"/>
                <a:gd name="connsiteY33" fmla="*/ 2876371 h 2879421"/>
                <a:gd name="connsiteX34" fmla="*/ 3219955 w 4881404"/>
                <a:gd name="connsiteY34" fmla="*/ 2856467 h 2879421"/>
                <a:gd name="connsiteX35" fmla="*/ 3392052 w 4881404"/>
                <a:gd name="connsiteY35" fmla="*/ 1257574 h 2879421"/>
                <a:gd name="connsiteX36" fmla="*/ 3392052 w 4881404"/>
                <a:gd name="connsiteY36" fmla="*/ 2867726 h 2879421"/>
                <a:gd name="connsiteX37" fmla="*/ 3392002 w 4881404"/>
                <a:gd name="connsiteY37" fmla="*/ 2879421 h 2879421"/>
                <a:gd name="connsiteX38" fmla="*/ 3326108 w 4881404"/>
                <a:gd name="connsiteY38" fmla="*/ 2879421 h 2879421"/>
                <a:gd name="connsiteX39" fmla="*/ 3326108 w 4881404"/>
                <a:gd name="connsiteY39" fmla="*/ 2856467 h 2879421"/>
                <a:gd name="connsiteX40" fmla="*/ 3326108 w 4881404"/>
                <a:gd name="connsiteY40" fmla="*/ 1338782 h 2879421"/>
                <a:gd name="connsiteX41" fmla="*/ 3334678 w 4881404"/>
                <a:gd name="connsiteY41" fmla="*/ 1342796 h 2879421"/>
                <a:gd name="connsiteX42" fmla="*/ 3327277 w 4881404"/>
                <a:gd name="connsiteY42" fmla="*/ 1322349 h 2879421"/>
                <a:gd name="connsiteX43" fmla="*/ 3046251 w 4881404"/>
                <a:gd name="connsiteY43" fmla="*/ 1207679 h 2879421"/>
                <a:gd name="connsiteX44" fmla="*/ 3110586 w 4881404"/>
                <a:gd name="connsiteY44" fmla="*/ 1237817 h 2879421"/>
                <a:gd name="connsiteX45" fmla="*/ 3110586 w 4881404"/>
                <a:gd name="connsiteY45" fmla="*/ 2879421 h 2879421"/>
                <a:gd name="connsiteX46" fmla="*/ 3046251 w 4881404"/>
                <a:gd name="connsiteY46" fmla="*/ 2879421 h 2879421"/>
                <a:gd name="connsiteX47" fmla="*/ 3046251 w 4881404"/>
                <a:gd name="connsiteY47" fmla="*/ 2583044 h 2879421"/>
                <a:gd name="connsiteX48" fmla="*/ 3448345 w 4881404"/>
                <a:gd name="connsiteY48" fmla="*/ 1201281 h 2879421"/>
                <a:gd name="connsiteX49" fmla="*/ 3448345 w 4881404"/>
                <a:gd name="connsiteY49" fmla="*/ 2879421 h 2879421"/>
                <a:gd name="connsiteX50" fmla="*/ 3432261 w 4881404"/>
                <a:gd name="connsiteY50" fmla="*/ 2879421 h 2879421"/>
                <a:gd name="connsiteX51" fmla="*/ 3432261 w 4881404"/>
                <a:gd name="connsiteY51" fmla="*/ 1217365 h 2879421"/>
                <a:gd name="connsiteX52" fmla="*/ 720549 w 4881404"/>
                <a:gd name="connsiteY52" fmla="*/ 1189385 h 2879421"/>
                <a:gd name="connsiteX53" fmla="*/ 720549 w 4881404"/>
                <a:gd name="connsiteY53" fmla="*/ 2879421 h 2879421"/>
                <a:gd name="connsiteX54" fmla="*/ 633698 w 4881404"/>
                <a:gd name="connsiteY54" fmla="*/ 2879421 h 2879421"/>
                <a:gd name="connsiteX55" fmla="*/ 633698 w 4881404"/>
                <a:gd name="connsiteY55" fmla="*/ 1305620 h 2879421"/>
                <a:gd name="connsiteX56" fmla="*/ 2941707 w 4881404"/>
                <a:gd name="connsiteY56" fmla="*/ 1158703 h 2879421"/>
                <a:gd name="connsiteX57" fmla="*/ 3006042 w 4881404"/>
                <a:gd name="connsiteY57" fmla="*/ 1188842 h 2879421"/>
                <a:gd name="connsiteX58" fmla="*/ 3006042 w 4881404"/>
                <a:gd name="connsiteY58" fmla="*/ 1476485 h 2879421"/>
                <a:gd name="connsiteX59" fmla="*/ 3006042 w 4881404"/>
                <a:gd name="connsiteY59" fmla="*/ 2840383 h 2879421"/>
                <a:gd name="connsiteX60" fmla="*/ 3007650 w 4881404"/>
                <a:gd name="connsiteY60" fmla="*/ 2872149 h 2879421"/>
                <a:gd name="connsiteX61" fmla="*/ 3006854 w 4881404"/>
                <a:gd name="connsiteY61" fmla="*/ 2879421 h 2879421"/>
                <a:gd name="connsiteX62" fmla="*/ 2940811 w 4881404"/>
                <a:gd name="connsiteY62" fmla="*/ 2879421 h 2879421"/>
                <a:gd name="connsiteX63" fmla="*/ 2941707 w 4881404"/>
                <a:gd name="connsiteY63" fmla="*/ 2858075 h 2879421"/>
                <a:gd name="connsiteX64" fmla="*/ 791316 w 4881404"/>
                <a:gd name="connsiteY64" fmla="*/ 1094676 h 2879421"/>
                <a:gd name="connsiteX65" fmla="*/ 791316 w 4881404"/>
                <a:gd name="connsiteY65" fmla="*/ 2879421 h 2879421"/>
                <a:gd name="connsiteX66" fmla="*/ 775232 w 4881404"/>
                <a:gd name="connsiteY66" fmla="*/ 2879421 h 2879421"/>
                <a:gd name="connsiteX67" fmla="*/ 775232 w 4881404"/>
                <a:gd name="connsiteY67" fmla="*/ 1116202 h 2879421"/>
                <a:gd name="connsiteX68" fmla="*/ 2801780 w 4881404"/>
                <a:gd name="connsiteY68" fmla="*/ 1093152 h 2879421"/>
                <a:gd name="connsiteX69" fmla="*/ 2859681 w 4881404"/>
                <a:gd name="connsiteY69" fmla="*/ 1120277 h 2879421"/>
                <a:gd name="connsiteX70" fmla="*/ 2859681 w 4881404"/>
                <a:gd name="connsiteY70" fmla="*/ 2879421 h 2879421"/>
                <a:gd name="connsiteX71" fmla="*/ 2800813 w 4881404"/>
                <a:gd name="connsiteY71" fmla="*/ 2879421 h 2879421"/>
                <a:gd name="connsiteX72" fmla="*/ 2801780 w 4881404"/>
                <a:gd name="connsiteY72" fmla="*/ 2859684 h 2879421"/>
                <a:gd name="connsiteX73" fmla="*/ 2668284 w 4881404"/>
                <a:gd name="connsiteY73" fmla="*/ 1030614 h 2879421"/>
                <a:gd name="connsiteX74" fmla="*/ 2729402 w 4881404"/>
                <a:gd name="connsiteY74" fmla="*/ 1059246 h 2879421"/>
                <a:gd name="connsiteX75" fmla="*/ 2729402 w 4881404"/>
                <a:gd name="connsiteY75" fmla="*/ 2866118 h 2879421"/>
                <a:gd name="connsiteX76" fmla="*/ 2729793 w 4881404"/>
                <a:gd name="connsiteY76" fmla="*/ 2879421 h 2879421"/>
                <a:gd name="connsiteX77" fmla="*/ 2668284 w 4881404"/>
                <a:gd name="connsiteY77" fmla="*/ 2879421 h 2879421"/>
                <a:gd name="connsiteX78" fmla="*/ 3623657 w 4881404"/>
                <a:gd name="connsiteY78" fmla="*/ 1025969 h 2879421"/>
                <a:gd name="connsiteX79" fmla="*/ 3623657 w 4881404"/>
                <a:gd name="connsiteY79" fmla="*/ 2879421 h 2879421"/>
                <a:gd name="connsiteX80" fmla="*/ 3556867 w 4881404"/>
                <a:gd name="connsiteY80" fmla="*/ 2879421 h 2879421"/>
                <a:gd name="connsiteX81" fmla="*/ 3555502 w 4881404"/>
                <a:gd name="connsiteY81" fmla="*/ 2868932 h 2879421"/>
                <a:gd name="connsiteX82" fmla="*/ 3557713 w 4881404"/>
                <a:gd name="connsiteY82" fmla="*/ 2837166 h 2879421"/>
                <a:gd name="connsiteX83" fmla="*/ 3557713 w 4881404"/>
                <a:gd name="connsiteY83" fmla="*/ 1091913 h 2879421"/>
                <a:gd name="connsiteX84" fmla="*/ 858868 w 4881404"/>
                <a:gd name="connsiteY84" fmla="*/ 1004269 h 2879421"/>
                <a:gd name="connsiteX85" fmla="*/ 858868 w 4881404"/>
                <a:gd name="connsiteY85" fmla="*/ 2879421 h 2879421"/>
                <a:gd name="connsiteX86" fmla="*/ 842784 w 4881404"/>
                <a:gd name="connsiteY86" fmla="*/ 2879421 h 2879421"/>
                <a:gd name="connsiteX87" fmla="*/ 842784 w 4881404"/>
                <a:gd name="connsiteY87" fmla="*/ 1025795 h 2879421"/>
                <a:gd name="connsiteX88" fmla="*/ 2436679 w 4881404"/>
                <a:gd name="connsiteY88" fmla="*/ 922115 h 2879421"/>
                <a:gd name="connsiteX89" fmla="*/ 2546048 w 4881404"/>
                <a:gd name="connsiteY89" fmla="*/ 973350 h 2879421"/>
                <a:gd name="connsiteX90" fmla="*/ 2546048 w 4881404"/>
                <a:gd name="connsiteY90" fmla="*/ 2879421 h 2879421"/>
                <a:gd name="connsiteX91" fmla="*/ 2436679 w 4881404"/>
                <a:gd name="connsiteY91" fmla="*/ 2879421 h 2879421"/>
                <a:gd name="connsiteX92" fmla="*/ 2436679 w 4881404"/>
                <a:gd name="connsiteY92" fmla="*/ 1469448 h 2879421"/>
                <a:gd name="connsiteX93" fmla="*/ 3774843 w 4881404"/>
                <a:gd name="connsiteY93" fmla="*/ 874783 h 2879421"/>
                <a:gd name="connsiteX94" fmla="*/ 3774843 w 4881404"/>
                <a:gd name="connsiteY94" fmla="*/ 2879421 h 2879421"/>
                <a:gd name="connsiteX95" fmla="*/ 3704282 w 4881404"/>
                <a:gd name="connsiteY95" fmla="*/ 2879421 h 2879421"/>
                <a:gd name="connsiteX96" fmla="*/ 3704075 w 4881404"/>
                <a:gd name="connsiteY96" fmla="*/ 2874159 h 2879421"/>
                <a:gd name="connsiteX97" fmla="*/ 3704075 w 4881404"/>
                <a:gd name="connsiteY97" fmla="*/ 1999205 h 2879421"/>
                <a:gd name="connsiteX98" fmla="*/ 3704075 w 4881404"/>
                <a:gd name="connsiteY98" fmla="*/ 945551 h 2879421"/>
                <a:gd name="connsiteX99" fmla="*/ 2295142 w 4881404"/>
                <a:gd name="connsiteY99" fmla="*/ 855810 h 2879421"/>
                <a:gd name="connsiteX100" fmla="*/ 2364302 w 4881404"/>
                <a:gd name="connsiteY100" fmla="*/ 888209 h 2879421"/>
                <a:gd name="connsiteX101" fmla="*/ 2364302 w 4881404"/>
                <a:gd name="connsiteY101" fmla="*/ 2879421 h 2879421"/>
                <a:gd name="connsiteX102" fmla="*/ 2295142 w 4881404"/>
                <a:gd name="connsiteY102" fmla="*/ 2879421 h 2879421"/>
                <a:gd name="connsiteX103" fmla="*/ 2295142 w 4881404"/>
                <a:gd name="connsiteY103" fmla="*/ 2472067 h 2879421"/>
                <a:gd name="connsiteX104" fmla="*/ 1005229 w 4881404"/>
                <a:gd name="connsiteY104" fmla="*/ 808391 h 2879421"/>
                <a:gd name="connsiteX105" fmla="*/ 1005229 w 4881404"/>
                <a:gd name="connsiteY105" fmla="*/ 2856467 h 2879421"/>
                <a:gd name="connsiteX106" fmla="*/ 1006821 w 4881404"/>
                <a:gd name="connsiteY106" fmla="*/ 2879421 h 2879421"/>
                <a:gd name="connsiteX107" fmla="*/ 942503 w 4881404"/>
                <a:gd name="connsiteY107" fmla="*/ 2879421 h 2879421"/>
                <a:gd name="connsiteX108" fmla="*/ 942503 w 4881404"/>
                <a:gd name="connsiteY108" fmla="*/ 2853250 h 2879421"/>
                <a:gd name="connsiteX109" fmla="*/ 942503 w 4881404"/>
                <a:gd name="connsiteY109" fmla="*/ 892339 h 2879421"/>
                <a:gd name="connsiteX110" fmla="*/ 2143955 w 4881404"/>
                <a:gd name="connsiteY110" fmla="*/ 784984 h 2879421"/>
                <a:gd name="connsiteX111" fmla="*/ 2237241 w 4881404"/>
                <a:gd name="connsiteY111" fmla="*/ 828685 h 2879421"/>
                <a:gd name="connsiteX112" fmla="*/ 2237241 w 4881404"/>
                <a:gd name="connsiteY112" fmla="*/ 2879421 h 2879421"/>
                <a:gd name="connsiteX113" fmla="*/ 2143955 w 4881404"/>
                <a:gd name="connsiteY113" fmla="*/ 2879421 h 2879421"/>
                <a:gd name="connsiteX114" fmla="*/ 2143955 w 4881404"/>
                <a:gd name="connsiteY114" fmla="*/ 1467438 h 2879421"/>
                <a:gd name="connsiteX115" fmla="*/ 3876172 w 4881404"/>
                <a:gd name="connsiteY115" fmla="*/ 773453 h 2879421"/>
                <a:gd name="connsiteX116" fmla="*/ 3876172 w 4881404"/>
                <a:gd name="connsiteY116" fmla="*/ 2866118 h 2879421"/>
                <a:gd name="connsiteX117" fmla="*/ 3876341 w 4881404"/>
                <a:gd name="connsiteY117" fmla="*/ 2879421 h 2879421"/>
                <a:gd name="connsiteX118" fmla="*/ 3813445 w 4881404"/>
                <a:gd name="connsiteY118" fmla="*/ 2879421 h 2879421"/>
                <a:gd name="connsiteX119" fmla="*/ 3813445 w 4881404"/>
                <a:gd name="connsiteY119" fmla="*/ 836181 h 2879421"/>
                <a:gd name="connsiteX120" fmla="*/ 2050670 w 4881404"/>
                <a:gd name="connsiteY120" fmla="*/ 741283 h 2879421"/>
                <a:gd name="connsiteX121" fmla="*/ 2065145 w 4881404"/>
                <a:gd name="connsiteY121" fmla="*/ 748064 h 2879421"/>
                <a:gd name="connsiteX122" fmla="*/ 2065145 w 4881404"/>
                <a:gd name="connsiteY122" fmla="*/ 2879421 h 2879421"/>
                <a:gd name="connsiteX123" fmla="*/ 2050670 w 4881404"/>
                <a:gd name="connsiteY123" fmla="*/ 2879421 h 2879421"/>
                <a:gd name="connsiteX124" fmla="*/ 1915566 w 4881404"/>
                <a:gd name="connsiteY124" fmla="*/ 677991 h 2879421"/>
                <a:gd name="connsiteX125" fmla="*/ 1979901 w 4881404"/>
                <a:gd name="connsiteY125" fmla="*/ 708130 h 2879421"/>
                <a:gd name="connsiteX126" fmla="*/ 1979901 w 4881404"/>
                <a:gd name="connsiteY126" fmla="*/ 2859684 h 2879421"/>
                <a:gd name="connsiteX127" fmla="*/ 1980898 w 4881404"/>
                <a:gd name="connsiteY127" fmla="*/ 2879421 h 2879421"/>
                <a:gd name="connsiteX128" fmla="*/ 1913626 w 4881404"/>
                <a:gd name="connsiteY128" fmla="*/ 2879421 h 2879421"/>
                <a:gd name="connsiteX129" fmla="*/ 1912350 w 4881404"/>
                <a:gd name="connsiteY129" fmla="*/ 2869133 h 2879421"/>
                <a:gd name="connsiteX130" fmla="*/ 1913958 w 4881404"/>
                <a:gd name="connsiteY130" fmla="*/ 2841992 h 2879421"/>
                <a:gd name="connsiteX131" fmla="*/ 1915566 w 4881404"/>
                <a:gd name="connsiteY131" fmla="*/ 1468443 h 2879421"/>
                <a:gd name="connsiteX132" fmla="*/ 4025750 w 4881404"/>
                <a:gd name="connsiteY132" fmla="*/ 623875 h 2879421"/>
                <a:gd name="connsiteX133" fmla="*/ 4025750 w 4881404"/>
                <a:gd name="connsiteY133" fmla="*/ 1460000 h 2879421"/>
                <a:gd name="connsiteX134" fmla="*/ 4025750 w 4881404"/>
                <a:gd name="connsiteY134" fmla="*/ 2879421 h 2879421"/>
                <a:gd name="connsiteX135" fmla="*/ 3953373 w 4881404"/>
                <a:gd name="connsiteY135" fmla="*/ 2879421 h 2879421"/>
                <a:gd name="connsiteX136" fmla="*/ 3953373 w 4881404"/>
                <a:gd name="connsiteY136" fmla="*/ 1467841 h 2879421"/>
                <a:gd name="connsiteX137" fmla="*/ 3953373 w 4881404"/>
                <a:gd name="connsiteY137" fmla="*/ 696253 h 2879421"/>
                <a:gd name="connsiteX138" fmla="*/ 1783680 w 4881404"/>
                <a:gd name="connsiteY138" fmla="*/ 616207 h 2879421"/>
                <a:gd name="connsiteX139" fmla="*/ 1798155 w 4881404"/>
                <a:gd name="connsiteY139" fmla="*/ 622988 h 2879421"/>
                <a:gd name="connsiteX140" fmla="*/ 1798155 w 4881404"/>
                <a:gd name="connsiteY140" fmla="*/ 2879421 h 2879421"/>
                <a:gd name="connsiteX141" fmla="*/ 1783680 w 4881404"/>
                <a:gd name="connsiteY141" fmla="*/ 2879421 h 2879421"/>
                <a:gd name="connsiteX142" fmla="*/ 1677045 w 4881404"/>
                <a:gd name="connsiteY142" fmla="*/ 566252 h 2879421"/>
                <a:gd name="connsiteX143" fmla="*/ 1697337 w 4881404"/>
                <a:gd name="connsiteY143" fmla="*/ 575759 h 2879421"/>
                <a:gd name="connsiteX144" fmla="*/ 1697553 w 4881404"/>
                <a:gd name="connsiteY144" fmla="*/ 657892 h 2879421"/>
                <a:gd name="connsiteX145" fmla="*/ 1698437 w 4881404"/>
                <a:gd name="connsiteY145" fmla="*/ 1463618 h 2879421"/>
                <a:gd name="connsiteX146" fmla="*/ 1695867 w 4881404"/>
                <a:gd name="connsiteY146" fmla="*/ 2780314 h 2879421"/>
                <a:gd name="connsiteX147" fmla="*/ 1695377 w 4881404"/>
                <a:gd name="connsiteY147" fmla="*/ 2879421 h 2879421"/>
                <a:gd name="connsiteX148" fmla="*/ 1678981 w 4881404"/>
                <a:gd name="connsiteY148" fmla="*/ 2879421 h 2879421"/>
                <a:gd name="connsiteX149" fmla="*/ 1678491 w 4881404"/>
                <a:gd name="connsiteY149" fmla="*/ 2780314 h 2879421"/>
                <a:gd name="connsiteX150" fmla="*/ 1675920 w 4881404"/>
                <a:gd name="connsiteY150" fmla="*/ 1463618 h 2879421"/>
                <a:gd name="connsiteX151" fmla="*/ 1676805 w 4881404"/>
                <a:gd name="connsiteY151" fmla="*/ 657892 h 2879421"/>
                <a:gd name="connsiteX152" fmla="*/ 1215925 w 4881404"/>
                <a:gd name="connsiteY152" fmla="*/ 526412 h 2879421"/>
                <a:gd name="connsiteX153" fmla="*/ 1215925 w 4881404"/>
                <a:gd name="connsiteY153" fmla="*/ 2869334 h 2879421"/>
                <a:gd name="connsiteX154" fmla="*/ 1215645 w 4881404"/>
                <a:gd name="connsiteY154" fmla="*/ 2879421 h 2879421"/>
                <a:gd name="connsiteX155" fmla="*/ 1147857 w 4881404"/>
                <a:gd name="connsiteY155" fmla="*/ 2879421 h 2879421"/>
                <a:gd name="connsiteX156" fmla="*/ 1146765 w 4881404"/>
                <a:gd name="connsiteY156" fmla="*/ 2854859 h 2879421"/>
                <a:gd name="connsiteX157" fmla="*/ 1146765 w 4881404"/>
                <a:gd name="connsiteY157" fmla="*/ 618970 h 2879421"/>
                <a:gd name="connsiteX158" fmla="*/ 1531166 w 4881404"/>
                <a:gd name="connsiteY158" fmla="*/ 497913 h 2879421"/>
                <a:gd name="connsiteX159" fmla="*/ 1595501 w 4881404"/>
                <a:gd name="connsiteY159" fmla="*/ 528052 h 2879421"/>
                <a:gd name="connsiteX160" fmla="*/ 1595501 w 4881404"/>
                <a:gd name="connsiteY160" fmla="*/ 2858075 h 2879421"/>
                <a:gd name="connsiteX161" fmla="*/ 1596849 w 4881404"/>
                <a:gd name="connsiteY161" fmla="*/ 2879421 h 2879421"/>
                <a:gd name="connsiteX162" fmla="*/ 1531166 w 4881404"/>
                <a:gd name="connsiteY162" fmla="*/ 2879421 h 2879421"/>
                <a:gd name="connsiteX163" fmla="*/ 1531166 w 4881404"/>
                <a:gd name="connsiteY163" fmla="*/ 2835558 h 2879421"/>
                <a:gd name="connsiteX164" fmla="*/ 4154419 w 4881404"/>
                <a:gd name="connsiteY164" fmla="*/ 495206 h 2879421"/>
                <a:gd name="connsiteX165" fmla="*/ 4154419 w 4881404"/>
                <a:gd name="connsiteY165" fmla="*/ 2853250 h 2879421"/>
                <a:gd name="connsiteX166" fmla="*/ 4156176 w 4881404"/>
                <a:gd name="connsiteY166" fmla="*/ 2879421 h 2879421"/>
                <a:gd name="connsiteX167" fmla="*/ 4091693 w 4881404"/>
                <a:gd name="connsiteY167" fmla="*/ 2879421 h 2879421"/>
                <a:gd name="connsiteX168" fmla="*/ 4091693 w 4881404"/>
                <a:gd name="connsiteY168" fmla="*/ 1464221 h 2879421"/>
                <a:gd name="connsiteX169" fmla="*/ 4091693 w 4881404"/>
                <a:gd name="connsiteY169" fmla="*/ 557932 h 2879421"/>
                <a:gd name="connsiteX170" fmla="*/ 1399280 w 4881404"/>
                <a:gd name="connsiteY170" fmla="*/ 436129 h 2879421"/>
                <a:gd name="connsiteX171" fmla="*/ 1412147 w 4881404"/>
                <a:gd name="connsiteY171" fmla="*/ 442157 h 2879421"/>
                <a:gd name="connsiteX172" fmla="*/ 1412147 w 4881404"/>
                <a:gd name="connsiteY172" fmla="*/ 2879421 h 2879421"/>
                <a:gd name="connsiteX173" fmla="*/ 1399280 w 4881404"/>
                <a:gd name="connsiteY173" fmla="*/ 2879421 h 2879421"/>
                <a:gd name="connsiteX174" fmla="*/ 1330120 w 4881404"/>
                <a:gd name="connsiteY174" fmla="*/ 403730 h 2879421"/>
                <a:gd name="connsiteX175" fmla="*/ 1346204 w 4881404"/>
                <a:gd name="connsiteY175" fmla="*/ 411265 h 2879421"/>
                <a:gd name="connsiteX176" fmla="*/ 1346204 w 4881404"/>
                <a:gd name="connsiteY176" fmla="*/ 2879421 h 2879421"/>
                <a:gd name="connsiteX177" fmla="*/ 1330120 w 4881404"/>
                <a:gd name="connsiteY177" fmla="*/ 2879421 h 2879421"/>
                <a:gd name="connsiteX178" fmla="*/ 4258963 w 4881404"/>
                <a:gd name="connsiteY178" fmla="*/ 390662 h 2879421"/>
                <a:gd name="connsiteX179" fmla="*/ 4258963 w 4881404"/>
                <a:gd name="connsiteY179" fmla="*/ 2854859 h 2879421"/>
                <a:gd name="connsiteX180" fmla="*/ 4260674 w 4881404"/>
                <a:gd name="connsiteY180" fmla="*/ 2879421 h 2879421"/>
                <a:gd name="connsiteX181" fmla="*/ 4197845 w 4881404"/>
                <a:gd name="connsiteY181" fmla="*/ 2879421 h 2879421"/>
                <a:gd name="connsiteX182" fmla="*/ 4197845 w 4881404"/>
                <a:gd name="connsiteY182" fmla="*/ 1464825 h 2879421"/>
                <a:gd name="connsiteX183" fmla="*/ 4197845 w 4881404"/>
                <a:gd name="connsiteY183" fmla="*/ 451780 h 2879421"/>
                <a:gd name="connsiteX184" fmla="*/ 4397284 w 4881404"/>
                <a:gd name="connsiteY184" fmla="*/ 252341 h 2879421"/>
                <a:gd name="connsiteX185" fmla="*/ 4397284 w 4881404"/>
                <a:gd name="connsiteY185" fmla="*/ 2879421 h 2879421"/>
                <a:gd name="connsiteX186" fmla="*/ 4332816 w 4881404"/>
                <a:gd name="connsiteY186" fmla="*/ 2879421 h 2879421"/>
                <a:gd name="connsiteX187" fmla="*/ 4331341 w 4881404"/>
                <a:gd name="connsiteY187" fmla="*/ 2867525 h 2879421"/>
                <a:gd name="connsiteX188" fmla="*/ 4332949 w 4881404"/>
                <a:gd name="connsiteY188" fmla="*/ 2840383 h 2879421"/>
                <a:gd name="connsiteX189" fmla="*/ 4332949 w 4881404"/>
                <a:gd name="connsiteY189" fmla="*/ 316676 h 2879421"/>
                <a:gd name="connsiteX190" fmla="*/ 4505044 w 4881404"/>
                <a:gd name="connsiteY190" fmla="*/ 144581 h 2879421"/>
                <a:gd name="connsiteX191" fmla="*/ 4505044 w 4881404"/>
                <a:gd name="connsiteY191" fmla="*/ 2856467 h 2879421"/>
                <a:gd name="connsiteX192" fmla="*/ 4505044 w 4881404"/>
                <a:gd name="connsiteY192" fmla="*/ 2879421 h 2879421"/>
                <a:gd name="connsiteX193" fmla="*/ 4436100 w 4881404"/>
                <a:gd name="connsiteY193" fmla="*/ 2879421 h 2879421"/>
                <a:gd name="connsiteX194" fmla="*/ 4435884 w 4881404"/>
                <a:gd name="connsiteY194" fmla="*/ 2862901 h 2879421"/>
                <a:gd name="connsiteX195" fmla="*/ 4435884 w 4881404"/>
                <a:gd name="connsiteY195" fmla="*/ 1515086 h 2879421"/>
                <a:gd name="connsiteX196" fmla="*/ 4435884 w 4881404"/>
                <a:gd name="connsiteY196" fmla="*/ 213741 h 2879421"/>
                <a:gd name="connsiteX197" fmla="*/ 4631530 w 4881404"/>
                <a:gd name="connsiteY197" fmla="*/ 18096 h 2879421"/>
                <a:gd name="connsiteX198" fmla="*/ 4643364 w 4881404"/>
                <a:gd name="connsiteY198" fmla="*/ 33776 h 2879421"/>
                <a:gd name="connsiteX199" fmla="*/ 4644973 w 4881404"/>
                <a:gd name="connsiteY199" fmla="*/ 72377 h 2879421"/>
                <a:gd name="connsiteX200" fmla="*/ 4644973 w 4881404"/>
                <a:gd name="connsiteY200" fmla="*/ 2861292 h 2879421"/>
                <a:gd name="connsiteX201" fmla="*/ 4644067 w 4881404"/>
                <a:gd name="connsiteY201" fmla="*/ 2879421 h 2879421"/>
                <a:gd name="connsiteX202" fmla="*/ 4574520 w 4881404"/>
                <a:gd name="connsiteY202" fmla="*/ 2879421 h 2879421"/>
                <a:gd name="connsiteX203" fmla="*/ 4574204 w 4881404"/>
                <a:gd name="connsiteY203" fmla="*/ 2862900 h 2879421"/>
                <a:gd name="connsiteX204" fmla="*/ 4574204 w 4881404"/>
                <a:gd name="connsiteY204" fmla="*/ 1413758 h 2879421"/>
                <a:gd name="connsiteX205" fmla="*/ 4574204 w 4881404"/>
                <a:gd name="connsiteY205" fmla="*/ 82027 h 2879421"/>
                <a:gd name="connsiteX206" fmla="*/ 4573968 w 4881404"/>
                <a:gd name="connsiteY206" fmla="*/ 75657 h 2879421"/>
                <a:gd name="connsiteX207" fmla="*/ 4744692 w 4881404"/>
                <a:gd name="connsiteY207" fmla="*/ 0 h 2879421"/>
                <a:gd name="connsiteX208" fmla="*/ 4881404 w 4881404"/>
                <a:gd name="connsiteY208" fmla="*/ 0 h 2879421"/>
                <a:gd name="connsiteX209" fmla="*/ 4881404 w 4881404"/>
                <a:gd name="connsiteY209" fmla="*/ 1462210 h 2879421"/>
                <a:gd name="connsiteX210" fmla="*/ 4881404 w 4881404"/>
                <a:gd name="connsiteY210" fmla="*/ 2879421 h 2879421"/>
                <a:gd name="connsiteX211" fmla="*/ 4744692 w 4881404"/>
                <a:gd name="connsiteY211" fmla="*/ 2879421 h 287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4881404" h="2879421">
                  <a:moveTo>
                    <a:pt x="69160" y="2061154"/>
                  </a:moveTo>
                  <a:lnTo>
                    <a:pt x="69160" y="2864508"/>
                  </a:lnTo>
                  <a:lnTo>
                    <a:pt x="69711" y="2879421"/>
                  </a:lnTo>
                  <a:lnTo>
                    <a:pt x="0" y="2879421"/>
                  </a:lnTo>
                  <a:lnTo>
                    <a:pt x="0" y="2853250"/>
                  </a:lnTo>
                  <a:lnTo>
                    <a:pt x="0" y="2149337"/>
                  </a:lnTo>
                  <a:lnTo>
                    <a:pt x="30615" y="2109740"/>
                  </a:lnTo>
                  <a:lnTo>
                    <a:pt x="30978" y="2112253"/>
                  </a:lnTo>
                  <a:close/>
                  <a:moveTo>
                    <a:pt x="130276" y="1980840"/>
                  </a:moveTo>
                  <a:lnTo>
                    <a:pt x="130276" y="2879421"/>
                  </a:lnTo>
                  <a:lnTo>
                    <a:pt x="114192" y="2879421"/>
                  </a:lnTo>
                  <a:lnTo>
                    <a:pt x="114192" y="2001643"/>
                  </a:lnTo>
                  <a:close/>
                  <a:moveTo>
                    <a:pt x="303982" y="1756171"/>
                  </a:moveTo>
                  <a:lnTo>
                    <a:pt x="303982" y="2879421"/>
                  </a:lnTo>
                  <a:lnTo>
                    <a:pt x="217130" y="2879421"/>
                  </a:lnTo>
                  <a:lnTo>
                    <a:pt x="217130" y="1868505"/>
                  </a:lnTo>
                  <a:close/>
                  <a:moveTo>
                    <a:pt x="456778" y="1542396"/>
                  </a:moveTo>
                  <a:lnTo>
                    <a:pt x="456778" y="2879421"/>
                  </a:lnTo>
                  <a:lnTo>
                    <a:pt x="353842" y="2879421"/>
                  </a:lnTo>
                  <a:lnTo>
                    <a:pt x="353842" y="1691683"/>
                  </a:lnTo>
                  <a:lnTo>
                    <a:pt x="444737" y="1574121"/>
                  </a:lnTo>
                  <a:lnTo>
                    <a:pt x="431840" y="1575771"/>
                  </a:lnTo>
                  <a:close/>
                  <a:moveTo>
                    <a:pt x="580619" y="1376657"/>
                  </a:moveTo>
                  <a:lnTo>
                    <a:pt x="580619" y="2879421"/>
                  </a:lnTo>
                  <a:lnTo>
                    <a:pt x="564535" y="2879421"/>
                  </a:lnTo>
                  <a:lnTo>
                    <a:pt x="564535" y="1398182"/>
                  </a:lnTo>
                  <a:close/>
                  <a:moveTo>
                    <a:pt x="3219955" y="1289053"/>
                  </a:moveTo>
                  <a:lnTo>
                    <a:pt x="3284290" y="1319192"/>
                  </a:lnTo>
                  <a:lnTo>
                    <a:pt x="3284290" y="1468443"/>
                  </a:lnTo>
                  <a:cubicBezTo>
                    <a:pt x="3284290" y="1925220"/>
                    <a:pt x="3284290" y="2381997"/>
                    <a:pt x="3284290" y="2838775"/>
                  </a:cubicBezTo>
                  <a:cubicBezTo>
                    <a:pt x="3284290" y="2847621"/>
                    <a:pt x="3285496" y="2856869"/>
                    <a:pt x="3285899" y="2865916"/>
                  </a:cubicBezTo>
                  <a:lnTo>
                    <a:pt x="3284224" y="2879421"/>
                  </a:lnTo>
                  <a:lnTo>
                    <a:pt x="3219377" y="2879421"/>
                  </a:lnTo>
                  <a:lnTo>
                    <a:pt x="3218950" y="2876371"/>
                  </a:lnTo>
                  <a:cubicBezTo>
                    <a:pt x="3219151" y="2869736"/>
                    <a:pt x="3219955" y="2862901"/>
                    <a:pt x="3219955" y="2856467"/>
                  </a:cubicBezTo>
                  <a:close/>
                  <a:moveTo>
                    <a:pt x="3392052" y="1257574"/>
                  </a:moveTo>
                  <a:lnTo>
                    <a:pt x="3392052" y="2867726"/>
                  </a:lnTo>
                  <a:lnTo>
                    <a:pt x="3392002" y="2879421"/>
                  </a:lnTo>
                  <a:lnTo>
                    <a:pt x="3326108" y="2879421"/>
                  </a:lnTo>
                  <a:lnTo>
                    <a:pt x="3326108" y="2856467"/>
                  </a:lnTo>
                  <a:lnTo>
                    <a:pt x="3326108" y="1338782"/>
                  </a:lnTo>
                  <a:lnTo>
                    <a:pt x="3334678" y="1342796"/>
                  </a:lnTo>
                  <a:lnTo>
                    <a:pt x="3327277" y="1322349"/>
                  </a:lnTo>
                  <a:close/>
                  <a:moveTo>
                    <a:pt x="3046251" y="1207679"/>
                  </a:moveTo>
                  <a:lnTo>
                    <a:pt x="3110586" y="1237817"/>
                  </a:lnTo>
                  <a:lnTo>
                    <a:pt x="3110586" y="2879421"/>
                  </a:lnTo>
                  <a:lnTo>
                    <a:pt x="3046251" y="2879421"/>
                  </a:lnTo>
                  <a:lnTo>
                    <a:pt x="3046251" y="2583044"/>
                  </a:lnTo>
                  <a:close/>
                  <a:moveTo>
                    <a:pt x="3448345" y="1201281"/>
                  </a:moveTo>
                  <a:lnTo>
                    <a:pt x="3448345" y="2879421"/>
                  </a:lnTo>
                  <a:lnTo>
                    <a:pt x="3432261" y="2879421"/>
                  </a:lnTo>
                  <a:lnTo>
                    <a:pt x="3432261" y="1217365"/>
                  </a:lnTo>
                  <a:close/>
                  <a:moveTo>
                    <a:pt x="720549" y="1189385"/>
                  </a:moveTo>
                  <a:lnTo>
                    <a:pt x="720549" y="2879421"/>
                  </a:lnTo>
                  <a:lnTo>
                    <a:pt x="633698" y="2879421"/>
                  </a:lnTo>
                  <a:lnTo>
                    <a:pt x="633698" y="1305620"/>
                  </a:lnTo>
                  <a:close/>
                  <a:moveTo>
                    <a:pt x="2941707" y="1158703"/>
                  </a:moveTo>
                  <a:lnTo>
                    <a:pt x="3006042" y="1188842"/>
                  </a:lnTo>
                  <a:lnTo>
                    <a:pt x="3006042" y="1476485"/>
                  </a:lnTo>
                  <a:cubicBezTo>
                    <a:pt x="3006042" y="1931654"/>
                    <a:pt x="3006042" y="2385214"/>
                    <a:pt x="3006042" y="2840383"/>
                  </a:cubicBezTo>
                  <a:cubicBezTo>
                    <a:pt x="3006042" y="2850838"/>
                    <a:pt x="3007248" y="2861694"/>
                    <a:pt x="3007650" y="2872149"/>
                  </a:cubicBezTo>
                  <a:lnTo>
                    <a:pt x="3006854" y="2879421"/>
                  </a:lnTo>
                  <a:lnTo>
                    <a:pt x="2940811" y="2879421"/>
                  </a:lnTo>
                  <a:lnTo>
                    <a:pt x="2941707" y="2858075"/>
                  </a:lnTo>
                  <a:close/>
                  <a:moveTo>
                    <a:pt x="791316" y="1094676"/>
                  </a:moveTo>
                  <a:lnTo>
                    <a:pt x="791316" y="2879421"/>
                  </a:lnTo>
                  <a:lnTo>
                    <a:pt x="775232" y="2879421"/>
                  </a:lnTo>
                  <a:lnTo>
                    <a:pt x="775232" y="1116202"/>
                  </a:lnTo>
                  <a:close/>
                  <a:moveTo>
                    <a:pt x="2801780" y="1093152"/>
                  </a:moveTo>
                  <a:lnTo>
                    <a:pt x="2859681" y="1120277"/>
                  </a:lnTo>
                  <a:lnTo>
                    <a:pt x="2859681" y="2879421"/>
                  </a:lnTo>
                  <a:lnTo>
                    <a:pt x="2800813" y="2879421"/>
                  </a:lnTo>
                  <a:lnTo>
                    <a:pt x="2801780" y="2859684"/>
                  </a:lnTo>
                  <a:close/>
                  <a:moveTo>
                    <a:pt x="2668284" y="1030614"/>
                  </a:moveTo>
                  <a:lnTo>
                    <a:pt x="2729402" y="1059246"/>
                  </a:lnTo>
                  <a:lnTo>
                    <a:pt x="2729402" y="2866118"/>
                  </a:lnTo>
                  <a:lnTo>
                    <a:pt x="2729793" y="2879421"/>
                  </a:lnTo>
                  <a:lnTo>
                    <a:pt x="2668284" y="2879421"/>
                  </a:lnTo>
                  <a:close/>
                  <a:moveTo>
                    <a:pt x="3623657" y="1025969"/>
                  </a:moveTo>
                  <a:lnTo>
                    <a:pt x="3623657" y="2879421"/>
                  </a:lnTo>
                  <a:lnTo>
                    <a:pt x="3556867" y="2879421"/>
                  </a:lnTo>
                  <a:lnTo>
                    <a:pt x="3555502" y="2868932"/>
                  </a:lnTo>
                  <a:cubicBezTo>
                    <a:pt x="3556105" y="2858477"/>
                    <a:pt x="3557713" y="2847621"/>
                    <a:pt x="3557713" y="2837166"/>
                  </a:cubicBezTo>
                  <a:lnTo>
                    <a:pt x="3557713" y="1091913"/>
                  </a:lnTo>
                  <a:close/>
                  <a:moveTo>
                    <a:pt x="858868" y="1004269"/>
                  </a:moveTo>
                  <a:lnTo>
                    <a:pt x="858868" y="2879421"/>
                  </a:lnTo>
                  <a:lnTo>
                    <a:pt x="842784" y="2879421"/>
                  </a:lnTo>
                  <a:lnTo>
                    <a:pt x="842784" y="1025795"/>
                  </a:lnTo>
                  <a:close/>
                  <a:moveTo>
                    <a:pt x="2436679" y="922115"/>
                  </a:moveTo>
                  <a:lnTo>
                    <a:pt x="2546048" y="973350"/>
                  </a:lnTo>
                  <a:lnTo>
                    <a:pt x="2546048" y="2879421"/>
                  </a:lnTo>
                  <a:lnTo>
                    <a:pt x="2436679" y="2879421"/>
                  </a:lnTo>
                  <a:lnTo>
                    <a:pt x="2436679" y="1469448"/>
                  </a:lnTo>
                  <a:close/>
                  <a:moveTo>
                    <a:pt x="3774843" y="874783"/>
                  </a:moveTo>
                  <a:lnTo>
                    <a:pt x="3774843" y="2879421"/>
                  </a:lnTo>
                  <a:lnTo>
                    <a:pt x="3704282" y="2879421"/>
                  </a:lnTo>
                  <a:lnTo>
                    <a:pt x="3704075" y="2874159"/>
                  </a:lnTo>
                  <a:cubicBezTo>
                    <a:pt x="3705683" y="2583044"/>
                    <a:pt x="3704075" y="2290320"/>
                    <a:pt x="3704075" y="1999205"/>
                  </a:cubicBezTo>
                  <a:lnTo>
                    <a:pt x="3704075" y="945551"/>
                  </a:lnTo>
                  <a:close/>
                  <a:moveTo>
                    <a:pt x="2295142" y="855810"/>
                  </a:moveTo>
                  <a:lnTo>
                    <a:pt x="2364302" y="888209"/>
                  </a:lnTo>
                  <a:lnTo>
                    <a:pt x="2364302" y="2879421"/>
                  </a:lnTo>
                  <a:lnTo>
                    <a:pt x="2295142" y="2879421"/>
                  </a:lnTo>
                  <a:lnTo>
                    <a:pt x="2295142" y="2472067"/>
                  </a:lnTo>
                  <a:close/>
                  <a:moveTo>
                    <a:pt x="1005229" y="808391"/>
                  </a:moveTo>
                  <a:lnTo>
                    <a:pt x="1005229" y="2856467"/>
                  </a:lnTo>
                  <a:lnTo>
                    <a:pt x="1006821" y="2879421"/>
                  </a:lnTo>
                  <a:lnTo>
                    <a:pt x="942503" y="2879421"/>
                  </a:lnTo>
                  <a:lnTo>
                    <a:pt x="942503" y="2853250"/>
                  </a:lnTo>
                  <a:lnTo>
                    <a:pt x="942503" y="892339"/>
                  </a:lnTo>
                  <a:close/>
                  <a:moveTo>
                    <a:pt x="2143955" y="784984"/>
                  </a:moveTo>
                  <a:lnTo>
                    <a:pt x="2237241" y="828685"/>
                  </a:lnTo>
                  <a:lnTo>
                    <a:pt x="2237241" y="2879421"/>
                  </a:lnTo>
                  <a:lnTo>
                    <a:pt x="2143955" y="2879421"/>
                  </a:lnTo>
                  <a:lnTo>
                    <a:pt x="2143955" y="1467438"/>
                  </a:lnTo>
                  <a:close/>
                  <a:moveTo>
                    <a:pt x="3876172" y="773453"/>
                  </a:moveTo>
                  <a:lnTo>
                    <a:pt x="3876172" y="2866118"/>
                  </a:lnTo>
                  <a:lnTo>
                    <a:pt x="3876341" y="2879421"/>
                  </a:lnTo>
                  <a:lnTo>
                    <a:pt x="3813445" y="2879421"/>
                  </a:lnTo>
                  <a:lnTo>
                    <a:pt x="3813445" y="836181"/>
                  </a:lnTo>
                  <a:close/>
                  <a:moveTo>
                    <a:pt x="2050670" y="741283"/>
                  </a:moveTo>
                  <a:lnTo>
                    <a:pt x="2065145" y="748064"/>
                  </a:lnTo>
                  <a:lnTo>
                    <a:pt x="2065145" y="2879421"/>
                  </a:lnTo>
                  <a:lnTo>
                    <a:pt x="2050670" y="2879421"/>
                  </a:lnTo>
                  <a:close/>
                  <a:moveTo>
                    <a:pt x="1915566" y="677991"/>
                  </a:moveTo>
                  <a:lnTo>
                    <a:pt x="1979901" y="708130"/>
                  </a:lnTo>
                  <a:lnTo>
                    <a:pt x="1979901" y="2859684"/>
                  </a:lnTo>
                  <a:lnTo>
                    <a:pt x="1980898" y="2879421"/>
                  </a:lnTo>
                  <a:lnTo>
                    <a:pt x="1913626" y="2879421"/>
                  </a:lnTo>
                  <a:lnTo>
                    <a:pt x="1912350" y="2869133"/>
                  </a:lnTo>
                  <a:cubicBezTo>
                    <a:pt x="1912752" y="2860086"/>
                    <a:pt x="1913958" y="2850838"/>
                    <a:pt x="1913958" y="2841992"/>
                  </a:cubicBezTo>
                  <a:cubicBezTo>
                    <a:pt x="1915566" y="2381998"/>
                    <a:pt x="1915566" y="1925220"/>
                    <a:pt x="1915566" y="1468443"/>
                  </a:cubicBezTo>
                  <a:close/>
                  <a:moveTo>
                    <a:pt x="4025750" y="623875"/>
                  </a:moveTo>
                  <a:lnTo>
                    <a:pt x="4025750" y="1460000"/>
                  </a:lnTo>
                  <a:lnTo>
                    <a:pt x="4025750" y="2879421"/>
                  </a:lnTo>
                  <a:lnTo>
                    <a:pt x="3953373" y="2879421"/>
                  </a:lnTo>
                  <a:lnTo>
                    <a:pt x="3953373" y="1467841"/>
                  </a:lnTo>
                  <a:lnTo>
                    <a:pt x="3953373" y="696253"/>
                  </a:lnTo>
                  <a:close/>
                  <a:moveTo>
                    <a:pt x="1783680" y="616207"/>
                  </a:moveTo>
                  <a:lnTo>
                    <a:pt x="1798155" y="622988"/>
                  </a:lnTo>
                  <a:lnTo>
                    <a:pt x="1798155" y="2879421"/>
                  </a:lnTo>
                  <a:lnTo>
                    <a:pt x="1783680" y="2879421"/>
                  </a:lnTo>
                  <a:close/>
                  <a:moveTo>
                    <a:pt x="1677045" y="566252"/>
                  </a:moveTo>
                  <a:lnTo>
                    <a:pt x="1697337" y="575759"/>
                  </a:lnTo>
                  <a:lnTo>
                    <a:pt x="1697553" y="657892"/>
                  </a:lnTo>
                  <a:cubicBezTo>
                    <a:pt x="1698122" y="905540"/>
                    <a:pt x="1698437" y="1177815"/>
                    <a:pt x="1698437" y="1463618"/>
                  </a:cubicBezTo>
                  <a:cubicBezTo>
                    <a:pt x="1698437" y="1963775"/>
                    <a:pt x="1697473" y="2422500"/>
                    <a:pt x="1695867" y="2780314"/>
                  </a:cubicBezTo>
                  <a:lnTo>
                    <a:pt x="1695377" y="2879421"/>
                  </a:lnTo>
                  <a:lnTo>
                    <a:pt x="1678981" y="2879421"/>
                  </a:lnTo>
                  <a:lnTo>
                    <a:pt x="1678491" y="2780314"/>
                  </a:lnTo>
                  <a:cubicBezTo>
                    <a:pt x="1676885" y="2422500"/>
                    <a:pt x="1675920" y="1963775"/>
                    <a:pt x="1675920" y="1463618"/>
                  </a:cubicBezTo>
                  <a:cubicBezTo>
                    <a:pt x="1675920" y="1177815"/>
                    <a:pt x="1676235" y="905540"/>
                    <a:pt x="1676805" y="657892"/>
                  </a:cubicBezTo>
                  <a:close/>
                  <a:moveTo>
                    <a:pt x="1215925" y="526412"/>
                  </a:moveTo>
                  <a:lnTo>
                    <a:pt x="1215925" y="2869334"/>
                  </a:lnTo>
                  <a:lnTo>
                    <a:pt x="1215645" y="2879421"/>
                  </a:lnTo>
                  <a:lnTo>
                    <a:pt x="1147857" y="2879421"/>
                  </a:lnTo>
                  <a:lnTo>
                    <a:pt x="1146765" y="2854859"/>
                  </a:lnTo>
                  <a:lnTo>
                    <a:pt x="1146765" y="618970"/>
                  </a:lnTo>
                  <a:close/>
                  <a:moveTo>
                    <a:pt x="1531166" y="497913"/>
                  </a:moveTo>
                  <a:lnTo>
                    <a:pt x="1595501" y="528052"/>
                  </a:lnTo>
                  <a:lnTo>
                    <a:pt x="1595501" y="2858075"/>
                  </a:lnTo>
                  <a:lnTo>
                    <a:pt x="1596849" y="2879421"/>
                  </a:lnTo>
                  <a:lnTo>
                    <a:pt x="1531166" y="2879421"/>
                  </a:lnTo>
                  <a:lnTo>
                    <a:pt x="1531166" y="2835558"/>
                  </a:lnTo>
                  <a:close/>
                  <a:moveTo>
                    <a:pt x="4154419" y="495206"/>
                  </a:moveTo>
                  <a:lnTo>
                    <a:pt x="4154419" y="2853250"/>
                  </a:lnTo>
                  <a:lnTo>
                    <a:pt x="4156176" y="2879421"/>
                  </a:lnTo>
                  <a:lnTo>
                    <a:pt x="4091693" y="2879421"/>
                  </a:lnTo>
                  <a:lnTo>
                    <a:pt x="4091693" y="1464221"/>
                  </a:lnTo>
                  <a:lnTo>
                    <a:pt x="4091693" y="557932"/>
                  </a:lnTo>
                  <a:close/>
                  <a:moveTo>
                    <a:pt x="1399280" y="436129"/>
                  </a:moveTo>
                  <a:lnTo>
                    <a:pt x="1412147" y="442157"/>
                  </a:lnTo>
                  <a:lnTo>
                    <a:pt x="1412147" y="2879421"/>
                  </a:lnTo>
                  <a:lnTo>
                    <a:pt x="1399280" y="2879421"/>
                  </a:lnTo>
                  <a:close/>
                  <a:moveTo>
                    <a:pt x="1330120" y="403730"/>
                  </a:moveTo>
                  <a:lnTo>
                    <a:pt x="1346204" y="411265"/>
                  </a:lnTo>
                  <a:lnTo>
                    <a:pt x="1346204" y="2879421"/>
                  </a:lnTo>
                  <a:lnTo>
                    <a:pt x="1330120" y="2879421"/>
                  </a:lnTo>
                  <a:close/>
                  <a:moveTo>
                    <a:pt x="4258963" y="390662"/>
                  </a:moveTo>
                  <a:lnTo>
                    <a:pt x="4258963" y="2854859"/>
                  </a:lnTo>
                  <a:lnTo>
                    <a:pt x="4260674" y="2879421"/>
                  </a:lnTo>
                  <a:lnTo>
                    <a:pt x="4197845" y="2879421"/>
                  </a:lnTo>
                  <a:lnTo>
                    <a:pt x="4197845" y="1464825"/>
                  </a:lnTo>
                  <a:lnTo>
                    <a:pt x="4197845" y="451780"/>
                  </a:lnTo>
                  <a:close/>
                  <a:moveTo>
                    <a:pt x="4397284" y="252341"/>
                  </a:moveTo>
                  <a:lnTo>
                    <a:pt x="4397284" y="2879421"/>
                  </a:lnTo>
                  <a:lnTo>
                    <a:pt x="4332816" y="2879421"/>
                  </a:lnTo>
                  <a:lnTo>
                    <a:pt x="4331341" y="2867525"/>
                  </a:lnTo>
                  <a:cubicBezTo>
                    <a:pt x="4331743" y="2858477"/>
                    <a:pt x="4332949" y="2849229"/>
                    <a:pt x="4332949" y="2840383"/>
                  </a:cubicBezTo>
                  <a:lnTo>
                    <a:pt x="4332949" y="316676"/>
                  </a:lnTo>
                  <a:close/>
                  <a:moveTo>
                    <a:pt x="4505044" y="144581"/>
                  </a:moveTo>
                  <a:lnTo>
                    <a:pt x="4505044" y="2856467"/>
                  </a:lnTo>
                  <a:lnTo>
                    <a:pt x="4505044" y="2879421"/>
                  </a:lnTo>
                  <a:lnTo>
                    <a:pt x="4436100" y="2879421"/>
                  </a:lnTo>
                  <a:lnTo>
                    <a:pt x="4435884" y="2862901"/>
                  </a:lnTo>
                  <a:cubicBezTo>
                    <a:pt x="4435884" y="2414165"/>
                    <a:pt x="4435884" y="1965430"/>
                    <a:pt x="4435884" y="1515086"/>
                  </a:cubicBezTo>
                  <a:lnTo>
                    <a:pt x="4435884" y="213741"/>
                  </a:lnTo>
                  <a:close/>
                  <a:moveTo>
                    <a:pt x="4631530" y="18096"/>
                  </a:moveTo>
                  <a:lnTo>
                    <a:pt x="4643364" y="33776"/>
                  </a:lnTo>
                  <a:cubicBezTo>
                    <a:pt x="4648190" y="43426"/>
                    <a:pt x="4644973" y="59510"/>
                    <a:pt x="4644973" y="72377"/>
                  </a:cubicBezTo>
                  <a:cubicBezTo>
                    <a:pt x="4644973" y="1002015"/>
                    <a:pt x="4644973" y="1931654"/>
                    <a:pt x="4644973" y="2861292"/>
                  </a:cubicBezTo>
                  <a:lnTo>
                    <a:pt x="4644067" y="2879421"/>
                  </a:lnTo>
                  <a:lnTo>
                    <a:pt x="4574520" y="2879421"/>
                  </a:lnTo>
                  <a:lnTo>
                    <a:pt x="4574204" y="2862900"/>
                  </a:lnTo>
                  <a:cubicBezTo>
                    <a:pt x="4574204" y="2380389"/>
                    <a:pt x="4574204" y="1897878"/>
                    <a:pt x="4574204" y="1413758"/>
                  </a:cubicBezTo>
                  <a:cubicBezTo>
                    <a:pt x="4574204" y="969848"/>
                    <a:pt x="4574204" y="525938"/>
                    <a:pt x="4574204" y="82027"/>
                  </a:cubicBezTo>
                  <a:lnTo>
                    <a:pt x="4573968" y="75657"/>
                  </a:lnTo>
                  <a:close/>
                  <a:moveTo>
                    <a:pt x="4744692" y="0"/>
                  </a:moveTo>
                  <a:cubicBezTo>
                    <a:pt x="4789726" y="0"/>
                    <a:pt x="4833152" y="0"/>
                    <a:pt x="4881404" y="0"/>
                  </a:cubicBezTo>
                  <a:cubicBezTo>
                    <a:pt x="4881404" y="487337"/>
                    <a:pt x="4881404" y="974271"/>
                    <a:pt x="4881404" y="1462210"/>
                  </a:cubicBezTo>
                  <a:lnTo>
                    <a:pt x="4881404" y="2879421"/>
                  </a:lnTo>
                  <a:lnTo>
                    <a:pt x="4744692" y="2879421"/>
                  </a:lnTo>
                  <a:close/>
                </a:path>
              </a:pathLst>
            </a:custGeom>
            <a:solidFill>
              <a:srgbClr val="000000"/>
            </a:solidFill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0930DAB9-C74D-425E-B0A2-9A0462B59454}"/>
                </a:ext>
              </a:extLst>
            </p:cNvPr>
            <p:cNvSpPr/>
            <p:nvPr/>
          </p:nvSpPr>
          <p:spPr>
            <a:xfrm>
              <a:off x="6507694" y="2832214"/>
              <a:ext cx="5092693" cy="2552396"/>
            </a:xfrm>
            <a:custGeom>
              <a:avLst/>
              <a:gdLst>
                <a:gd name="connsiteX0" fmla="*/ 5092693 w 5092693"/>
                <a:gd name="connsiteY0" fmla="*/ 0 h 2552396"/>
                <a:gd name="connsiteX1" fmla="*/ 4835929 w 5092693"/>
                <a:gd name="connsiteY1" fmla="*/ 506347 h 2552396"/>
                <a:gd name="connsiteX2" fmla="*/ 4772876 w 5092693"/>
                <a:gd name="connsiteY2" fmla="*/ 442581 h 2552396"/>
                <a:gd name="connsiteX3" fmla="*/ 3380242 w 5092693"/>
                <a:gd name="connsiteY3" fmla="*/ 1819880 h 2552396"/>
                <a:gd name="connsiteX4" fmla="*/ 1364298 w 5092693"/>
                <a:gd name="connsiteY4" fmla="*/ 821746 h 2552396"/>
                <a:gd name="connsiteX5" fmla="*/ 39552 w 5092693"/>
                <a:gd name="connsiteY5" fmla="*/ 2552396 h 2552396"/>
                <a:gd name="connsiteX6" fmla="*/ 0 w 5092693"/>
                <a:gd name="connsiteY6" fmla="*/ 2529033 h 2552396"/>
                <a:gd name="connsiteX7" fmla="*/ 0 w 5092693"/>
                <a:gd name="connsiteY7" fmla="*/ 2308694 h 2552396"/>
                <a:gd name="connsiteX8" fmla="*/ 1311568 w 5092693"/>
                <a:gd name="connsiteY8" fmla="*/ 595282 h 2552396"/>
                <a:gd name="connsiteX9" fmla="*/ 3345024 w 5092693"/>
                <a:gd name="connsiteY9" fmla="*/ 1602073 h 2552396"/>
                <a:gd name="connsiteX10" fmla="*/ 4646631 w 5092693"/>
                <a:gd name="connsiteY10" fmla="*/ 314910 h 2552396"/>
                <a:gd name="connsiteX11" fmla="*/ 4583493 w 5092693"/>
                <a:gd name="connsiteY11" fmla="*/ 251058 h 25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2693" h="2552396">
                  <a:moveTo>
                    <a:pt x="5092693" y="0"/>
                  </a:moveTo>
                  <a:lnTo>
                    <a:pt x="4835929" y="506347"/>
                  </a:lnTo>
                  <a:lnTo>
                    <a:pt x="4772876" y="442581"/>
                  </a:lnTo>
                  <a:lnTo>
                    <a:pt x="3380242" y="1819880"/>
                  </a:lnTo>
                  <a:lnTo>
                    <a:pt x="1364298" y="821746"/>
                  </a:lnTo>
                  <a:lnTo>
                    <a:pt x="39552" y="2552396"/>
                  </a:lnTo>
                  <a:lnTo>
                    <a:pt x="0" y="2529033"/>
                  </a:lnTo>
                  <a:lnTo>
                    <a:pt x="0" y="2308694"/>
                  </a:lnTo>
                  <a:lnTo>
                    <a:pt x="1311568" y="595282"/>
                  </a:lnTo>
                  <a:lnTo>
                    <a:pt x="3345024" y="1602073"/>
                  </a:lnTo>
                  <a:lnTo>
                    <a:pt x="4646631" y="314910"/>
                  </a:lnTo>
                  <a:lnTo>
                    <a:pt x="4583493" y="251058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6B37F6-4304-40E6-BC32-D4EF942C821D}"/>
              </a:ext>
            </a:extLst>
          </p:cNvPr>
          <p:cNvGrpSpPr/>
          <p:nvPr/>
        </p:nvGrpSpPr>
        <p:grpSpPr>
          <a:xfrm>
            <a:off x="367112" y="1376289"/>
            <a:ext cx="5290737" cy="5188396"/>
            <a:chOff x="514029" y="1436468"/>
            <a:chExt cx="4925866" cy="483058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380918F-6CE6-41DE-B370-686A9D2BC5B6}"/>
                </a:ext>
              </a:extLst>
            </p:cNvPr>
            <p:cNvGrpSpPr/>
            <p:nvPr/>
          </p:nvGrpSpPr>
          <p:grpSpPr>
            <a:xfrm>
              <a:off x="729404" y="2043469"/>
              <a:ext cx="4495116" cy="4200895"/>
              <a:chOff x="7700105" y="4603396"/>
              <a:chExt cx="4495116" cy="1640968"/>
            </a:xfrm>
          </p:grpSpPr>
          <p:sp>
            <p:nvSpPr>
              <p:cNvPr id="31" name="Graphic 19">
                <a:extLst>
                  <a:ext uri="{FF2B5EF4-FFF2-40B4-BE49-F238E27FC236}">
                    <a16:creationId xmlns:a16="http://schemas.microsoft.com/office/drawing/2014/main" id="{766E8677-0110-4148-B252-69DA7BA1EBD3}"/>
                  </a:ext>
                </a:extLst>
              </p:cNvPr>
              <p:cNvSpPr/>
              <p:nvPr/>
            </p:nvSpPr>
            <p:spPr>
              <a:xfrm>
                <a:off x="11298732" y="4603396"/>
                <a:ext cx="896462" cy="1640452"/>
              </a:xfrm>
              <a:custGeom>
                <a:avLst/>
                <a:gdLst>
                  <a:gd name="connsiteX0" fmla="*/ 0 w 2432097"/>
                  <a:gd name="connsiteY0" fmla="*/ 0 h 4450535"/>
                  <a:gd name="connsiteX1" fmla="*/ 2432098 w 2432097"/>
                  <a:gd name="connsiteY1" fmla="*/ 0 h 4450535"/>
                  <a:gd name="connsiteX2" fmla="*/ 2432098 w 2432097"/>
                  <a:gd name="connsiteY2" fmla="*/ 4450536 h 4450535"/>
                  <a:gd name="connsiteX3" fmla="*/ 0 w 2432097"/>
                  <a:gd name="connsiteY3" fmla="*/ 4450536 h 445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2097" h="4450535">
                    <a:moveTo>
                      <a:pt x="0" y="0"/>
                    </a:moveTo>
                    <a:lnTo>
                      <a:pt x="2432098" y="0"/>
                    </a:lnTo>
                    <a:lnTo>
                      <a:pt x="2432098" y="4450536"/>
                    </a:lnTo>
                    <a:lnTo>
                      <a:pt x="0" y="445053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Graphic 19">
                <a:extLst>
                  <a:ext uri="{FF2B5EF4-FFF2-40B4-BE49-F238E27FC236}">
                    <a16:creationId xmlns:a16="http://schemas.microsoft.com/office/drawing/2014/main" id="{C3BBE98E-6C7A-403E-8679-9DBD716DE45C}"/>
                  </a:ext>
                </a:extLst>
              </p:cNvPr>
              <p:cNvSpPr/>
              <p:nvPr/>
            </p:nvSpPr>
            <p:spPr>
              <a:xfrm>
                <a:off x="11709872" y="4603396"/>
                <a:ext cx="485349" cy="1640684"/>
              </a:xfrm>
              <a:custGeom>
                <a:avLst/>
                <a:gdLst>
                  <a:gd name="connsiteX0" fmla="*/ 0 w 1316750"/>
                  <a:gd name="connsiteY0" fmla="*/ 0 h 4451165"/>
                  <a:gd name="connsiteX1" fmla="*/ 1316751 w 1316750"/>
                  <a:gd name="connsiteY1" fmla="*/ 0 h 4451165"/>
                  <a:gd name="connsiteX2" fmla="*/ 1316751 w 1316750"/>
                  <a:gd name="connsiteY2" fmla="*/ 4451166 h 4451165"/>
                  <a:gd name="connsiteX3" fmla="*/ 0 w 1316750"/>
                  <a:gd name="connsiteY3" fmla="*/ 4451166 h 4451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750" h="4451165">
                    <a:moveTo>
                      <a:pt x="0" y="0"/>
                    </a:moveTo>
                    <a:lnTo>
                      <a:pt x="1316751" y="0"/>
                    </a:lnTo>
                    <a:lnTo>
                      <a:pt x="1316751" y="4451166"/>
                    </a:lnTo>
                    <a:lnTo>
                      <a:pt x="0" y="4451166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19">
                <a:extLst>
                  <a:ext uri="{FF2B5EF4-FFF2-40B4-BE49-F238E27FC236}">
                    <a16:creationId xmlns:a16="http://schemas.microsoft.com/office/drawing/2014/main" id="{9D048914-10E9-4A40-BDBF-29A4AA4B5843}"/>
                  </a:ext>
                </a:extLst>
              </p:cNvPr>
              <p:cNvSpPr/>
              <p:nvPr/>
            </p:nvSpPr>
            <p:spPr>
              <a:xfrm>
                <a:off x="10618603" y="4927805"/>
                <a:ext cx="857796" cy="1316352"/>
              </a:xfrm>
              <a:custGeom>
                <a:avLst/>
                <a:gdLst>
                  <a:gd name="connsiteX0" fmla="*/ 0 w 2327194"/>
                  <a:gd name="connsiteY0" fmla="*/ 0 h 3571254"/>
                  <a:gd name="connsiteX1" fmla="*/ 2327194 w 2327194"/>
                  <a:gd name="connsiteY1" fmla="*/ 0 h 3571254"/>
                  <a:gd name="connsiteX2" fmla="*/ 2327194 w 2327194"/>
                  <a:gd name="connsiteY2" fmla="*/ 3571255 h 3571254"/>
                  <a:gd name="connsiteX3" fmla="*/ 0 w 2327194"/>
                  <a:gd name="connsiteY3" fmla="*/ 3571255 h 357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194" h="3571254">
                    <a:moveTo>
                      <a:pt x="0" y="0"/>
                    </a:moveTo>
                    <a:lnTo>
                      <a:pt x="2327194" y="0"/>
                    </a:lnTo>
                    <a:lnTo>
                      <a:pt x="2327194" y="3571255"/>
                    </a:lnTo>
                    <a:lnTo>
                      <a:pt x="0" y="3571255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19">
                <a:extLst>
                  <a:ext uri="{FF2B5EF4-FFF2-40B4-BE49-F238E27FC236}">
                    <a16:creationId xmlns:a16="http://schemas.microsoft.com/office/drawing/2014/main" id="{D5433C97-B744-420D-90B5-B3542A7C06F4}"/>
                  </a:ext>
                </a:extLst>
              </p:cNvPr>
              <p:cNvSpPr/>
              <p:nvPr/>
            </p:nvSpPr>
            <p:spPr>
              <a:xfrm>
                <a:off x="11011983" y="4927805"/>
                <a:ext cx="464390" cy="1316558"/>
              </a:xfrm>
              <a:custGeom>
                <a:avLst/>
                <a:gdLst>
                  <a:gd name="connsiteX0" fmla="*/ 0 w 1259886"/>
                  <a:gd name="connsiteY0" fmla="*/ 0 h 3571814"/>
                  <a:gd name="connsiteX1" fmla="*/ 1259887 w 1259886"/>
                  <a:gd name="connsiteY1" fmla="*/ 0 h 3571814"/>
                  <a:gd name="connsiteX2" fmla="*/ 1259887 w 1259886"/>
                  <a:gd name="connsiteY2" fmla="*/ 3571815 h 3571814"/>
                  <a:gd name="connsiteX3" fmla="*/ 0 w 1259886"/>
                  <a:gd name="connsiteY3" fmla="*/ 3571815 h 357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9886" h="3571814">
                    <a:moveTo>
                      <a:pt x="0" y="0"/>
                    </a:moveTo>
                    <a:lnTo>
                      <a:pt x="1259887" y="0"/>
                    </a:lnTo>
                    <a:lnTo>
                      <a:pt x="1259887" y="3571815"/>
                    </a:lnTo>
                    <a:lnTo>
                      <a:pt x="0" y="3571815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Graphic 19">
                <a:extLst>
                  <a:ext uri="{FF2B5EF4-FFF2-40B4-BE49-F238E27FC236}">
                    <a16:creationId xmlns:a16="http://schemas.microsoft.com/office/drawing/2014/main" id="{945027E9-59E7-4B3C-BB12-9E01BAE5D7D9}"/>
                  </a:ext>
                </a:extLst>
              </p:cNvPr>
              <p:cNvSpPr/>
              <p:nvPr/>
            </p:nvSpPr>
            <p:spPr>
              <a:xfrm>
                <a:off x="9895754" y="5206217"/>
                <a:ext cx="857796" cy="1037991"/>
              </a:xfrm>
              <a:custGeom>
                <a:avLst/>
                <a:gdLst>
                  <a:gd name="connsiteX0" fmla="*/ 0 w 2327194"/>
                  <a:gd name="connsiteY0" fmla="*/ 0 h 2816064"/>
                  <a:gd name="connsiteX1" fmla="*/ 2327194 w 2327194"/>
                  <a:gd name="connsiteY1" fmla="*/ 0 h 2816064"/>
                  <a:gd name="connsiteX2" fmla="*/ 2327194 w 2327194"/>
                  <a:gd name="connsiteY2" fmla="*/ 2816065 h 2816064"/>
                  <a:gd name="connsiteX3" fmla="*/ 0 w 2327194"/>
                  <a:gd name="connsiteY3" fmla="*/ 2816065 h 281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194" h="2816064">
                    <a:moveTo>
                      <a:pt x="0" y="0"/>
                    </a:moveTo>
                    <a:lnTo>
                      <a:pt x="2327194" y="0"/>
                    </a:lnTo>
                    <a:lnTo>
                      <a:pt x="2327194" y="2816065"/>
                    </a:lnTo>
                    <a:lnTo>
                      <a:pt x="0" y="2816065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Graphic 19">
                <a:extLst>
                  <a:ext uri="{FF2B5EF4-FFF2-40B4-BE49-F238E27FC236}">
                    <a16:creationId xmlns:a16="http://schemas.microsoft.com/office/drawing/2014/main" id="{07B2DC09-958F-44E0-A431-8FD621D782BB}"/>
                  </a:ext>
                </a:extLst>
              </p:cNvPr>
              <p:cNvSpPr/>
              <p:nvPr/>
            </p:nvSpPr>
            <p:spPr>
              <a:xfrm>
                <a:off x="10289134" y="5206217"/>
                <a:ext cx="464390" cy="1038147"/>
              </a:xfrm>
              <a:custGeom>
                <a:avLst/>
                <a:gdLst>
                  <a:gd name="connsiteX0" fmla="*/ 0 w 1259886"/>
                  <a:gd name="connsiteY0" fmla="*/ 0 h 2816485"/>
                  <a:gd name="connsiteX1" fmla="*/ 1259887 w 1259886"/>
                  <a:gd name="connsiteY1" fmla="*/ 0 h 2816485"/>
                  <a:gd name="connsiteX2" fmla="*/ 1259887 w 1259886"/>
                  <a:gd name="connsiteY2" fmla="*/ 2816485 h 2816485"/>
                  <a:gd name="connsiteX3" fmla="*/ 1 w 1259886"/>
                  <a:gd name="connsiteY3" fmla="*/ 2816485 h 281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9886" h="2816485">
                    <a:moveTo>
                      <a:pt x="0" y="0"/>
                    </a:moveTo>
                    <a:lnTo>
                      <a:pt x="1259887" y="0"/>
                    </a:lnTo>
                    <a:lnTo>
                      <a:pt x="1259887" y="2816485"/>
                    </a:lnTo>
                    <a:lnTo>
                      <a:pt x="1" y="2816485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19">
                <a:extLst>
                  <a:ext uri="{FF2B5EF4-FFF2-40B4-BE49-F238E27FC236}">
                    <a16:creationId xmlns:a16="http://schemas.microsoft.com/office/drawing/2014/main" id="{A2566D52-33D0-45CF-ADB0-70D26F28CF9F}"/>
                  </a:ext>
                </a:extLst>
              </p:cNvPr>
              <p:cNvSpPr/>
              <p:nvPr/>
            </p:nvSpPr>
            <p:spPr>
              <a:xfrm>
                <a:off x="9185192" y="5484113"/>
                <a:ext cx="857796" cy="760122"/>
              </a:xfrm>
              <a:custGeom>
                <a:avLst/>
                <a:gdLst>
                  <a:gd name="connsiteX0" fmla="*/ 0 w 2327194"/>
                  <a:gd name="connsiteY0" fmla="*/ 0 h 2062205"/>
                  <a:gd name="connsiteX1" fmla="*/ 2327195 w 2327194"/>
                  <a:gd name="connsiteY1" fmla="*/ 0 h 2062205"/>
                  <a:gd name="connsiteX2" fmla="*/ 2327195 w 2327194"/>
                  <a:gd name="connsiteY2" fmla="*/ 2062206 h 2062205"/>
                  <a:gd name="connsiteX3" fmla="*/ 0 w 2327194"/>
                  <a:gd name="connsiteY3" fmla="*/ 2062206 h 2062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194" h="2062205">
                    <a:moveTo>
                      <a:pt x="0" y="0"/>
                    </a:moveTo>
                    <a:lnTo>
                      <a:pt x="2327195" y="0"/>
                    </a:lnTo>
                    <a:lnTo>
                      <a:pt x="2327195" y="2062206"/>
                    </a:lnTo>
                    <a:lnTo>
                      <a:pt x="0" y="206220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19">
                <a:extLst>
                  <a:ext uri="{FF2B5EF4-FFF2-40B4-BE49-F238E27FC236}">
                    <a16:creationId xmlns:a16="http://schemas.microsoft.com/office/drawing/2014/main" id="{B342B7BB-85C9-41E8-B3DF-06DA02E853AB}"/>
                  </a:ext>
                </a:extLst>
              </p:cNvPr>
              <p:cNvSpPr/>
              <p:nvPr/>
            </p:nvSpPr>
            <p:spPr>
              <a:xfrm>
                <a:off x="9578572" y="5484113"/>
                <a:ext cx="464390" cy="760251"/>
              </a:xfrm>
              <a:custGeom>
                <a:avLst/>
                <a:gdLst>
                  <a:gd name="connsiteX0" fmla="*/ 0 w 1259886"/>
                  <a:gd name="connsiteY0" fmla="*/ 0 h 2062555"/>
                  <a:gd name="connsiteX1" fmla="*/ 1259886 w 1259886"/>
                  <a:gd name="connsiteY1" fmla="*/ 0 h 2062555"/>
                  <a:gd name="connsiteX2" fmla="*/ 1259886 w 1259886"/>
                  <a:gd name="connsiteY2" fmla="*/ 2062556 h 2062555"/>
                  <a:gd name="connsiteX3" fmla="*/ 0 w 1259886"/>
                  <a:gd name="connsiteY3" fmla="*/ 2062556 h 206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9886" h="2062555">
                    <a:moveTo>
                      <a:pt x="0" y="0"/>
                    </a:moveTo>
                    <a:lnTo>
                      <a:pt x="1259886" y="0"/>
                    </a:lnTo>
                    <a:lnTo>
                      <a:pt x="1259886" y="2062556"/>
                    </a:lnTo>
                    <a:lnTo>
                      <a:pt x="0" y="2062556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19">
                <a:extLst>
                  <a:ext uri="{FF2B5EF4-FFF2-40B4-BE49-F238E27FC236}">
                    <a16:creationId xmlns:a16="http://schemas.microsoft.com/office/drawing/2014/main" id="{5DF70E32-3F87-4E13-A307-0C5709F86547}"/>
                  </a:ext>
                </a:extLst>
              </p:cNvPr>
              <p:cNvSpPr/>
              <p:nvPr/>
            </p:nvSpPr>
            <p:spPr>
              <a:xfrm>
                <a:off x="8432995" y="5724142"/>
                <a:ext cx="857796" cy="519602"/>
              </a:xfrm>
              <a:custGeom>
                <a:avLst/>
                <a:gdLst>
                  <a:gd name="connsiteX0" fmla="*/ 0 w 2327194"/>
                  <a:gd name="connsiteY0" fmla="*/ 0 h 1409678"/>
                  <a:gd name="connsiteX1" fmla="*/ 2327195 w 2327194"/>
                  <a:gd name="connsiteY1" fmla="*/ 0 h 1409678"/>
                  <a:gd name="connsiteX2" fmla="*/ 2327195 w 2327194"/>
                  <a:gd name="connsiteY2" fmla="*/ 1409678 h 1409678"/>
                  <a:gd name="connsiteX3" fmla="*/ 0 w 2327194"/>
                  <a:gd name="connsiteY3" fmla="*/ 1409678 h 140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194" h="1409678">
                    <a:moveTo>
                      <a:pt x="0" y="0"/>
                    </a:moveTo>
                    <a:lnTo>
                      <a:pt x="2327195" y="0"/>
                    </a:lnTo>
                    <a:lnTo>
                      <a:pt x="2327195" y="1409678"/>
                    </a:lnTo>
                    <a:lnTo>
                      <a:pt x="0" y="140967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19">
                <a:extLst>
                  <a:ext uri="{FF2B5EF4-FFF2-40B4-BE49-F238E27FC236}">
                    <a16:creationId xmlns:a16="http://schemas.microsoft.com/office/drawing/2014/main" id="{5390F81D-CF94-4DB0-8A58-91F9C7C3F153}"/>
                  </a:ext>
                </a:extLst>
              </p:cNvPr>
              <p:cNvSpPr/>
              <p:nvPr/>
            </p:nvSpPr>
            <p:spPr>
              <a:xfrm>
                <a:off x="8826375" y="5724142"/>
                <a:ext cx="464390" cy="519680"/>
              </a:xfrm>
              <a:custGeom>
                <a:avLst/>
                <a:gdLst>
                  <a:gd name="connsiteX0" fmla="*/ 0 w 1259886"/>
                  <a:gd name="connsiteY0" fmla="*/ 0 h 1409888"/>
                  <a:gd name="connsiteX1" fmla="*/ 1259887 w 1259886"/>
                  <a:gd name="connsiteY1" fmla="*/ 0 h 1409888"/>
                  <a:gd name="connsiteX2" fmla="*/ 1259887 w 1259886"/>
                  <a:gd name="connsiteY2" fmla="*/ 1409888 h 1409888"/>
                  <a:gd name="connsiteX3" fmla="*/ 0 w 1259886"/>
                  <a:gd name="connsiteY3" fmla="*/ 1409888 h 140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9886" h="1409888">
                    <a:moveTo>
                      <a:pt x="0" y="0"/>
                    </a:moveTo>
                    <a:lnTo>
                      <a:pt x="1259887" y="0"/>
                    </a:lnTo>
                    <a:lnTo>
                      <a:pt x="1259887" y="1409888"/>
                    </a:lnTo>
                    <a:lnTo>
                      <a:pt x="0" y="140988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19">
                <a:extLst>
                  <a:ext uri="{FF2B5EF4-FFF2-40B4-BE49-F238E27FC236}">
                    <a16:creationId xmlns:a16="http://schemas.microsoft.com/office/drawing/2014/main" id="{5E5AE2FC-BB7E-450E-96AA-DD2805C0F969}"/>
                  </a:ext>
                </a:extLst>
              </p:cNvPr>
              <p:cNvSpPr/>
              <p:nvPr/>
            </p:nvSpPr>
            <p:spPr>
              <a:xfrm>
                <a:off x="7700105" y="5955756"/>
                <a:ext cx="857796" cy="288556"/>
              </a:xfrm>
              <a:custGeom>
                <a:avLst/>
                <a:gdLst>
                  <a:gd name="connsiteX0" fmla="*/ 0 w 2327194"/>
                  <a:gd name="connsiteY0" fmla="*/ 0 h 782851"/>
                  <a:gd name="connsiteX1" fmla="*/ 2327195 w 2327194"/>
                  <a:gd name="connsiteY1" fmla="*/ 0 h 782851"/>
                  <a:gd name="connsiteX2" fmla="*/ 2327195 w 2327194"/>
                  <a:gd name="connsiteY2" fmla="*/ 782851 h 782851"/>
                  <a:gd name="connsiteX3" fmla="*/ 0 w 2327194"/>
                  <a:gd name="connsiteY3" fmla="*/ 782851 h 782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7194" h="782851">
                    <a:moveTo>
                      <a:pt x="0" y="0"/>
                    </a:moveTo>
                    <a:lnTo>
                      <a:pt x="2327195" y="0"/>
                    </a:lnTo>
                    <a:lnTo>
                      <a:pt x="2327195" y="782851"/>
                    </a:lnTo>
                    <a:lnTo>
                      <a:pt x="0" y="782851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19">
                <a:extLst>
                  <a:ext uri="{FF2B5EF4-FFF2-40B4-BE49-F238E27FC236}">
                    <a16:creationId xmlns:a16="http://schemas.microsoft.com/office/drawing/2014/main" id="{B4C5B702-EC3A-454D-AE9F-021575A4151E}"/>
                  </a:ext>
                </a:extLst>
              </p:cNvPr>
              <p:cNvSpPr/>
              <p:nvPr/>
            </p:nvSpPr>
            <p:spPr>
              <a:xfrm>
                <a:off x="8093485" y="5955756"/>
                <a:ext cx="464390" cy="288608"/>
              </a:xfrm>
              <a:custGeom>
                <a:avLst/>
                <a:gdLst>
                  <a:gd name="connsiteX0" fmla="*/ 0 w 1259886"/>
                  <a:gd name="connsiteY0" fmla="*/ 0 h 782991"/>
                  <a:gd name="connsiteX1" fmla="*/ 1259887 w 1259886"/>
                  <a:gd name="connsiteY1" fmla="*/ 0 h 782991"/>
                  <a:gd name="connsiteX2" fmla="*/ 1259887 w 1259886"/>
                  <a:gd name="connsiteY2" fmla="*/ 782991 h 782991"/>
                  <a:gd name="connsiteX3" fmla="*/ 0 w 1259886"/>
                  <a:gd name="connsiteY3" fmla="*/ 782991 h 78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9886" h="782991">
                    <a:moveTo>
                      <a:pt x="0" y="0"/>
                    </a:moveTo>
                    <a:lnTo>
                      <a:pt x="1259887" y="0"/>
                    </a:lnTo>
                    <a:lnTo>
                      <a:pt x="1259887" y="782991"/>
                    </a:lnTo>
                    <a:lnTo>
                      <a:pt x="0" y="78299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380C71-0907-457D-A04F-D34FB7ABE34D}"/>
                </a:ext>
              </a:extLst>
            </p:cNvPr>
            <p:cNvGrpSpPr/>
            <p:nvPr/>
          </p:nvGrpSpPr>
          <p:grpSpPr>
            <a:xfrm>
              <a:off x="514029" y="1436468"/>
              <a:ext cx="4925866" cy="4830583"/>
              <a:chOff x="2600139" y="-63"/>
              <a:chExt cx="6992103" cy="6856853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071F5D53-8CF1-4661-8DB4-6043C589E3B8}"/>
                  </a:ext>
                </a:extLst>
              </p:cNvPr>
              <p:cNvSpPr/>
              <p:nvPr/>
            </p:nvSpPr>
            <p:spPr>
              <a:xfrm>
                <a:off x="4459503" y="291321"/>
                <a:ext cx="864607" cy="1153547"/>
              </a:xfrm>
              <a:custGeom>
                <a:avLst/>
                <a:gdLst>
                  <a:gd name="connsiteX0" fmla="*/ 599964 w 864607"/>
                  <a:gd name="connsiteY0" fmla="*/ 1103711 h 1153547"/>
                  <a:gd name="connsiteX1" fmla="*/ 544629 w 864607"/>
                  <a:gd name="connsiteY1" fmla="*/ 1139689 h 1153547"/>
                  <a:gd name="connsiteX2" fmla="*/ 506296 w 864607"/>
                  <a:gd name="connsiteY2" fmla="*/ 1125744 h 1153547"/>
                  <a:gd name="connsiteX3" fmla="*/ 497062 w 864607"/>
                  <a:gd name="connsiteY3" fmla="*/ 1116001 h 1153547"/>
                  <a:gd name="connsiteX4" fmla="*/ 440454 w 864607"/>
                  <a:gd name="connsiteY4" fmla="*/ 1094860 h 1153547"/>
                  <a:gd name="connsiteX5" fmla="*/ 296671 w 864607"/>
                  <a:gd name="connsiteY5" fmla="*/ 1147521 h 1153547"/>
                  <a:gd name="connsiteX6" fmla="*/ 257255 w 864607"/>
                  <a:gd name="connsiteY6" fmla="*/ 1129883 h 1153547"/>
                  <a:gd name="connsiteX7" fmla="*/ 182435 w 864607"/>
                  <a:gd name="connsiteY7" fmla="*/ 927199 h 1153547"/>
                  <a:gd name="connsiteX8" fmla="*/ 147859 w 864607"/>
                  <a:gd name="connsiteY8" fmla="*/ 853270 h 1153547"/>
                  <a:gd name="connsiteX9" fmla="*/ 64951 w 864607"/>
                  <a:gd name="connsiteY9" fmla="*/ 856072 h 1153547"/>
                  <a:gd name="connsiteX10" fmla="*/ 23434 w 864607"/>
                  <a:gd name="connsiteY10" fmla="*/ 817675 h 1153547"/>
                  <a:gd name="connsiteX11" fmla="*/ 1020 w 864607"/>
                  <a:gd name="connsiteY11" fmla="*/ 734067 h 1153547"/>
                  <a:gd name="connsiteX12" fmla="*/ 89403 w 864607"/>
                  <a:gd name="connsiteY12" fmla="*/ 711780 h 1153547"/>
                  <a:gd name="connsiteX13" fmla="*/ 132640 w 864607"/>
                  <a:gd name="connsiteY13" fmla="*/ 754444 h 1153547"/>
                  <a:gd name="connsiteX14" fmla="*/ 164224 w 864607"/>
                  <a:gd name="connsiteY14" fmla="*/ 752215 h 1153547"/>
                  <a:gd name="connsiteX15" fmla="*/ 157410 w 864607"/>
                  <a:gd name="connsiteY15" fmla="*/ 716365 h 1153547"/>
                  <a:gd name="connsiteX16" fmla="*/ 96216 w 864607"/>
                  <a:gd name="connsiteY16" fmla="*/ 560229 h 1153547"/>
                  <a:gd name="connsiteX17" fmla="*/ 30056 w 864607"/>
                  <a:gd name="connsiteY17" fmla="*/ 391294 h 1153547"/>
                  <a:gd name="connsiteX18" fmla="*/ 71383 w 864607"/>
                  <a:gd name="connsiteY18" fmla="*/ 267443 h 1153547"/>
                  <a:gd name="connsiteX19" fmla="*/ 364296 w 864607"/>
                  <a:gd name="connsiteY19" fmla="*/ 127354 h 1153547"/>
                  <a:gd name="connsiteX20" fmla="*/ 510753 w 864607"/>
                  <a:gd name="connsiteY20" fmla="*/ 0 h 1153547"/>
                  <a:gd name="connsiteX21" fmla="*/ 617667 w 864607"/>
                  <a:gd name="connsiteY21" fmla="*/ 229046 h 1153547"/>
                  <a:gd name="connsiteX22" fmla="*/ 704904 w 864607"/>
                  <a:gd name="connsiteY22" fmla="*/ 482862 h 1153547"/>
                  <a:gd name="connsiteX23" fmla="*/ 861167 w 864607"/>
                  <a:gd name="connsiteY23" fmla="*/ 906759 h 1153547"/>
                  <a:gd name="connsiteX24" fmla="*/ 843019 w 864607"/>
                  <a:gd name="connsiteY24" fmla="*/ 946812 h 1153547"/>
                  <a:gd name="connsiteX25" fmla="*/ 614101 w 864607"/>
                  <a:gd name="connsiteY25" fmla="*/ 1030610 h 1153547"/>
                  <a:gd name="connsiteX26" fmla="*/ 590859 w 864607"/>
                  <a:gd name="connsiteY26" fmla="*/ 1080788 h 1153547"/>
                  <a:gd name="connsiteX27" fmla="*/ 599964 w 864607"/>
                  <a:gd name="connsiteY27" fmla="*/ 1103711 h 115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607" h="1153547">
                    <a:moveTo>
                      <a:pt x="599964" y="1103711"/>
                    </a:moveTo>
                    <a:cubicBezTo>
                      <a:pt x="600028" y="1162167"/>
                      <a:pt x="600092" y="1162039"/>
                      <a:pt x="544629" y="1139689"/>
                    </a:cubicBezTo>
                    <a:cubicBezTo>
                      <a:pt x="532021" y="1134595"/>
                      <a:pt x="519095" y="1130392"/>
                      <a:pt x="506296" y="1125744"/>
                    </a:cubicBezTo>
                    <a:cubicBezTo>
                      <a:pt x="503175" y="1122496"/>
                      <a:pt x="499227" y="1119758"/>
                      <a:pt x="497062" y="1116001"/>
                    </a:cubicBezTo>
                    <a:cubicBezTo>
                      <a:pt x="477132" y="1080533"/>
                      <a:pt x="477386" y="1080979"/>
                      <a:pt x="440454" y="1094860"/>
                    </a:cubicBezTo>
                    <a:cubicBezTo>
                      <a:pt x="392632" y="1112817"/>
                      <a:pt x="344365" y="1129373"/>
                      <a:pt x="296671" y="1147521"/>
                    </a:cubicBezTo>
                    <a:cubicBezTo>
                      <a:pt x="276422" y="1155226"/>
                      <a:pt x="265088" y="1151915"/>
                      <a:pt x="257255" y="1129883"/>
                    </a:cubicBezTo>
                    <a:cubicBezTo>
                      <a:pt x="233249" y="1062003"/>
                      <a:pt x="207460" y="994760"/>
                      <a:pt x="182435" y="927199"/>
                    </a:cubicBezTo>
                    <a:cubicBezTo>
                      <a:pt x="178041" y="915292"/>
                      <a:pt x="166962" y="891476"/>
                      <a:pt x="147859" y="853270"/>
                    </a:cubicBezTo>
                    <a:cubicBezTo>
                      <a:pt x="135123" y="866006"/>
                      <a:pt x="77814" y="872373"/>
                      <a:pt x="64951" y="856072"/>
                    </a:cubicBezTo>
                    <a:cubicBezTo>
                      <a:pt x="51006" y="843337"/>
                      <a:pt x="36042" y="831620"/>
                      <a:pt x="23434" y="817675"/>
                    </a:cubicBezTo>
                    <a:cubicBezTo>
                      <a:pt x="2038" y="793987"/>
                      <a:pt x="-2355" y="764887"/>
                      <a:pt x="1020" y="734067"/>
                    </a:cubicBezTo>
                    <a:cubicBezTo>
                      <a:pt x="20186" y="708342"/>
                      <a:pt x="57692" y="698790"/>
                      <a:pt x="89403" y="711780"/>
                    </a:cubicBezTo>
                    <a:cubicBezTo>
                      <a:pt x="103030" y="717384"/>
                      <a:pt x="121687" y="744510"/>
                      <a:pt x="132640" y="754444"/>
                    </a:cubicBezTo>
                    <a:cubicBezTo>
                      <a:pt x="139835" y="761002"/>
                      <a:pt x="153080" y="759665"/>
                      <a:pt x="164224" y="752215"/>
                    </a:cubicBezTo>
                    <a:cubicBezTo>
                      <a:pt x="177086" y="743682"/>
                      <a:pt x="161103" y="725789"/>
                      <a:pt x="157410" y="716365"/>
                    </a:cubicBezTo>
                    <a:cubicBezTo>
                      <a:pt x="137033" y="664277"/>
                      <a:pt x="116211" y="612444"/>
                      <a:pt x="96216" y="560229"/>
                    </a:cubicBezTo>
                    <a:cubicBezTo>
                      <a:pt x="74630" y="503748"/>
                      <a:pt x="50242" y="448349"/>
                      <a:pt x="30056" y="391294"/>
                    </a:cubicBezTo>
                    <a:cubicBezTo>
                      <a:pt x="15156" y="349077"/>
                      <a:pt x="20441" y="286546"/>
                      <a:pt x="71383" y="267443"/>
                    </a:cubicBezTo>
                    <a:cubicBezTo>
                      <a:pt x="155563" y="235859"/>
                      <a:pt x="288330" y="176385"/>
                      <a:pt x="364296" y="127354"/>
                    </a:cubicBezTo>
                    <a:cubicBezTo>
                      <a:pt x="415238" y="101883"/>
                      <a:pt x="478915" y="50942"/>
                      <a:pt x="510753" y="0"/>
                    </a:cubicBezTo>
                    <a:cubicBezTo>
                      <a:pt x="529856" y="50942"/>
                      <a:pt x="593533" y="184663"/>
                      <a:pt x="617667" y="229046"/>
                    </a:cubicBezTo>
                    <a:cubicBezTo>
                      <a:pt x="639126" y="316283"/>
                      <a:pt x="674275" y="398808"/>
                      <a:pt x="704904" y="482862"/>
                    </a:cubicBezTo>
                    <a:cubicBezTo>
                      <a:pt x="756482" y="624352"/>
                      <a:pt x="809206" y="765460"/>
                      <a:pt x="861167" y="906759"/>
                    </a:cubicBezTo>
                    <a:cubicBezTo>
                      <a:pt x="867980" y="925225"/>
                      <a:pt x="866006" y="938788"/>
                      <a:pt x="843019" y="946812"/>
                    </a:cubicBezTo>
                    <a:cubicBezTo>
                      <a:pt x="766288" y="973619"/>
                      <a:pt x="690322" y="1002465"/>
                      <a:pt x="614101" y="1030610"/>
                    </a:cubicBezTo>
                    <a:cubicBezTo>
                      <a:pt x="573793" y="1045511"/>
                      <a:pt x="574430" y="1040162"/>
                      <a:pt x="590859" y="1080788"/>
                    </a:cubicBezTo>
                    <a:cubicBezTo>
                      <a:pt x="593979" y="1088429"/>
                      <a:pt x="596908" y="1096070"/>
                      <a:pt x="599964" y="1103711"/>
                    </a:cubicBezTo>
                    <a:close/>
                  </a:path>
                </a:pathLst>
              </a:custGeom>
              <a:solidFill>
                <a:srgbClr val="FEC8B2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5B091186-7B30-426C-864A-C6F4F107E223}"/>
                  </a:ext>
                </a:extLst>
              </p:cNvPr>
              <p:cNvSpPr/>
              <p:nvPr/>
            </p:nvSpPr>
            <p:spPr>
              <a:xfrm rot="20516841">
                <a:off x="4709811" y="761779"/>
                <a:ext cx="80999" cy="144296"/>
              </a:xfrm>
              <a:custGeom>
                <a:avLst/>
                <a:gdLst>
                  <a:gd name="connsiteX0" fmla="*/ 80999 w 80999"/>
                  <a:gd name="connsiteY0" fmla="*/ 72148 h 144296"/>
                  <a:gd name="connsiteX1" fmla="*/ 40500 w 80999"/>
                  <a:gd name="connsiteY1" fmla="*/ 144296 h 144296"/>
                  <a:gd name="connsiteX2" fmla="*/ 0 w 80999"/>
                  <a:gd name="connsiteY2" fmla="*/ 72148 h 144296"/>
                  <a:gd name="connsiteX3" fmla="*/ 40500 w 80999"/>
                  <a:gd name="connsiteY3" fmla="*/ 0 h 144296"/>
                  <a:gd name="connsiteX4" fmla="*/ 80999 w 80999"/>
                  <a:gd name="connsiteY4" fmla="*/ 72148 h 1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999" h="144296">
                    <a:moveTo>
                      <a:pt x="80999" y="72148"/>
                    </a:moveTo>
                    <a:cubicBezTo>
                      <a:pt x="80999" y="111994"/>
                      <a:pt x="62867" y="144296"/>
                      <a:pt x="40500" y="144296"/>
                    </a:cubicBezTo>
                    <a:cubicBezTo>
                      <a:pt x="18132" y="144296"/>
                      <a:pt x="0" y="111994"/>
                      <a:pt x="0" y="72148"/>
                    </a:cubicBezTo>
                    <a:cubicBezTo>
                      <a:pt x="0" y="32302"/>
                      <a:pt x="18132" y="0"/>
                      <a:pt x="40500" y="0"/>
                    </a:cubicBezTo>
                    <a:cubicBezTo>
                      <a:pt x="62867" y="0"/>
                      <a:pt x="80999" y="32302"/>
                      <a:pt x="80999" y="72148"/>
                    </a:cubicBezTo>
                    <a:close/>
                  </a:path>
                </a:pathLst>
              </a:custGeom>
              <a:solidFill>
                <a:srgbClr val="522723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11626A2D-37C8-434E-9B74-E9BF9635CC15}"/>
                  </a:ext>
                </a:extLst>
              </p:cNvPr>
              <p:cNvSpPr/>
              <p:nvPr/>
            </p:nvSpPr>
            <p:spPr>
              <a:xfrm rot="20516841">
                <a:off x="4991909" y="660805"/>
                <a:ext cx="80999" cy="144296"/>
              </a:xfrm>
              <a:custGeom>
                <a:avLst/>
                <a:gdLst>
                  <a:gd name="connsiteX0" fmla="*/ 80999 w 80999"/>
                  <a:gd name="connsiteY0" fmla="*/ 72148 h 144296"/>
                  <a:gd name="connsiteX1" fmla="*/ 40500 w 80999"/>
                  <a:gd name="connsiteY1" fmla="*/ 144296 h 144296"/>
                  <a:gd name="connsiteX2" fmla="*/ 0 w 80999"/>
                  <a:gd name="connsiteY2" fmla="*/ 72148 h 144296"/>
                  <a:gd name="connsiteX3" fmla="*/ 40500 w 80999"/>
                  <a:gd name="connsiteY3" fmla="*/ 0 h 144296"/>
                  <a:gd name="connsiteX4" fmla="*/ 80999 w 80999"/>
                  <a:gd name="connsiteY4" fmla="*/ 72148 h 1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999" h="144296">
                    <a:moveTo>
                      <a:pt x="80999" y="72148"/>
                    </a:moveTo>
                    <a:cubicBezTo>
                      <a:pt x="80999" y="111994"/>
                      <a:pt x="62867" y="144296"/>
                      <a:pt x="40500" y="144296"/>
                    </a:cubicBezTo>
                    <a:cubicBezTo>
                      <a:pt x="18132" y="144296"/>
                      <a:pt x="0" y="111994"/>
                      <a:pt x="0" y="72148"/>
                    </a:cubicBezTo>
                    <a:cubicBezTo>
                      <a:pt x="0" y="32302"/>
                      <a:pt x="18133" y="0"/>
                      <a:pt x="40500" y="0"/>
                    </a:cubicBezTo>
                    <a:cubicBezTo>
                      <a:pt x="62867" y="0"/>
                      <a:pt x="80999" y="32302"/>
                      <a:pt x="80999" y="72148"/>
                    </a:cubicBezTo>
                    <a:close/>
                  </a:path>
                </a:pathLst>
              </a:custGeom>
              <a:solidFill>
                <a:srgbClr val="522723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0E47F30F-3897-46BA-82CB-919D5A297E5E}"/>
                  </a:ext>
                </a:extLst>
              </p:cNvPr>
              <p:cNvSpPr/>
              <p:nvPr/>
            </p:nvSpPr>
            <p:spPr>
              <a:xfrm>
                <a:off x="2600139" y="2825152"/>
                <a:ext cx="6992103" cy="4031638"/>
              </a:xfrm>
              <a:custGeom>
                <a:avLst/>
                <a:gdLst>
                  <a:gd name="connsiteX0" fmla="*/ 6992040 w 6992103"/>
                  <a:gd name="connsiteY0" fmla="*/ 5540 h 4031638"/>
                  <a:gd name="connsiteX1" fmla="*/ 6241799 w 6992103"/>
                  <a:gd name="connsiteY1" fmla="*/ 1429482 h 4031638"/>
                  <a:gd name="connsiteX2" fmla="*/ 6228681 w 6992103"/>
                  <a:gd name="connsiteY2" fmla="*/ 1452215 h 4031638"/>
                  <a:gd name="connsiteX3" fmla="*/ 6078595 w 6992103"/>
                  <a:gd name="connsiteY3" fmla="*/ 806213 h 4031638"/>
                  <a:gd name="connsiteX4" fmla="*/ 2114072 w 6992103"/>
                  <a:gd name="connsiteY4" fmla="*/ 3397480 h 4031638"/>
                  <a:gd name="connsiteX5" fmla="*/ 2062176 w 6992103"/>
                  <a:gd name="connsiteY5" fmla="*/ 3399709 h 4031638"/>
                  <a:gd name="connsiteX6" fmla="*/ 1147776 w 6992103"/>
                  <a:gd name="connsiteY6" fmla="*/ 2930474 h 4031638"/>
                  <a:gd name="connsiteX7" fmla="*/ 1096834 w 6992103"/>
                  <a:gd name="connsiteY7" fmla="*/ 2937606 h 4031638"/>
                  <a:gd name="connsiteX8" fmla="*/ 9615 w 6992103"/>
                  <a:gd name="connsiteY8" fmla="*/ 4031638 h 4031638"/>
                  <a:gd name="connsiteX9" fmla="*/ 0 w 6992103"/>
                  <a:gd name="connsiteY9" fmla="*/ 4023105 h 4031638"/>
                  <a:gd name="connsiteX10" fmla="*/ 1134149 w 6992103"/>
                  <a:gd name="connsiteY10" fmla="*/ 2627627 h 4031638"/>
                  <a:gd name="connsiteX11" fmla="*/ 1172864 w 6992103"/>
                  <a:gd name="connsiteY11" fmla="*/ 2620686 h 4031638"/>
                  <a:gd name="connsiteX12" fmla="*/ 1991685 w 6992103"/>
                  <a:gd name="connsiteY12" fmla="*/ 3053370 h 4031638"/>
                  <a:gd name="connsiteX13" fmla="*/ 2086309 w 6992103"/>
                  <a:gd name="connsiteY13" fmla="*/ 3048531 h 4031638"/>
                  <a:gd name="connsiteX14" fmla="*/ 5848530 w 6992103"/>
                  <a:gd name="connsiteY14" fmla="*/ 473438 h 4031638"/>
                  <a:gd name="connsiteX15" fmla="*/ 5264231 w 6992103"/>
                  <a:gd name="connsiteY15" fmla="*/ 258273 h 4031638"/>
                  <a:gd name="connsiteX16" fmla="*/ 5264550 w 6992103"/>
                  <a:gd name="connsiteY16" fmla="*/ 253752 h 4031638"/>
                  <a:gd name="connsiteX17" fmla="*/ 6992104 w 6992103"/>
                  <a:gd name="connsiteY17" fmla="*/ 0 h 4031638"/>
                  <a:gd name="connsiteX18" fmla="*/ 6992040 w 6992103"/>
                  <a:gd name="connsiteY18" fmla="*/ 5540 h 403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992103" h="4031638">
                    <a:moveTo>
                      <a:pt x="6992040" y="5540"/>
                    </a:moveTo>
                    <a:cubicBezTo>
                      <a:pt x="6955616" y="63740"/>
                      <a:pt x="6459319" y="1015073"/>
                      <a:pt x="6241799" y="1429482"/>
                    </a:cubicBezTo>
                    <a:cubicBezTo>
                      <a:pt x="6238488" y="1435786"/>
                      <a:pt x="6234667" y="1441835"/>
                      <a:pt x="6228681" y="1452215"/>
                    </a:cubicBezTo>
                    <a:cubicBezTo>
                      <a:pt x="6178249" y="1235077"/>
                      <a:pt x="6128836" y="1022396"/>
                      <a:pt x="6078595" y="806213"/>
                    </a:cubicBezTo>
                    <a:cubicBezTo>
                      <a:pt x="6020585" y="843973"/>
                      <a:pt x="2270017" y="3294387"/>
                      <a:pt x="2114072" y="3397480"/>
                    </a:cubicBezTo>
                    <a:cubicBezTo>
                      <a:pt x="2095415" y="3409833"/>
                      <a:pt x="2081661" y="3409706"/>
                      <a:pt x="2062176" y="3399709"/>
                    </a:cubicBezTo>
                    <a:cubicBezTo>
                      <a:pt x="1757546" y="3243000"/>
                      <a:pt x="1452342" y="3087310"/>
                      <a:pt x="1147776" y="2930474"/>
                    </a:cubicBezTo>
                    <a:cubicBezTo>
                      <a:pt x="1126571" y="2919521"/>
                      <a:pt x="1114600" y="2919840"/>
                      <a:pt x="1096834" y="2937606"/>
                    </a:cubicBezTo>
                    <a:cubicBezTo>
                      <a:pt x="756163" y="3278913"/>
                      <a:pt x="30820" y="4007696"/>
                      <a:pt x="9615" y="4031638"/>
                    </a:cubicBezTo>
                    <a:cubicBezTo>
                      <a:pt x="6431" y="4028772"/>
                      <a:pt x="3184" y="4025971"/>
                      <a:pt x="0" y="4023105"/>
                    </a:cubicBezTo>
                    <a:cubicBezTo>
                      <a:pt x="9042" y="4011453"/>
                      <a:pt x="765460" y="3081452"/>
                      <a:pt x="1134149" y="2627627"/>
                    </a:cubicBezTo>
                    <a:cubicBezTo>
                      <a:pt x="1147075" y="2611644"/>
                      <a:pt x="1156499" y="2612026"/>
                      <a:pt x="1172864" y="2620686"/>
                    </a:cubicBezTo>
                    <a:cubicBezTo>
                      <a:pt x="1445784" y="2764914"/>
                      <a:pt x="1719403" y="2907869"/>
                      <a:pt x="1991685" y="3053370"/>
                    </a:cubicBezTo>
                    <a:cubicBezTo>
                      <a:pt x="2027790" y="3072664"/>
                      <a:pt x="2051669" y="3072473"/>
                      <a:pt x="2086309" y="3048531"/>
                    </a:cubicBezTo>
                    <a:cubicBezTo>
                      <a:pt x="2421823" y="2816747"/>
                      <a:pt x="5838597" y="480760"/>
                      <a:pt x="5848530" y="473438"/>
                    </a:cubicBezTo>
                    <a:cubicBezTo>
                      <a:pt x="5651514" y="400910"/>
                      <a:pt x="5457873" y="329591"/>
                      <a:pt x="5264231" y="258273"/>
                    </a:cubicBezTo>
                    <a:cubicBezTo>
                      <a:pt x="5264359" y="256745"/>
                      <a:pt x="5264422" y="255281"/>
                      <a:pt x="5264550" y="253752"/>
                    </a:cubicBezTo>
                    <a:cubicBezTo>
                      <a:pt x="5341662" y="242481"/>
                      <a:pt x="6935176" y="8851"/>
                      <a:pt x="6992104" y="0"/>
                    </a:cubicBezTo>
                    <a:cubicBezTo>
                      <a:pt x="6992040" y="1910"/>
                      <a:pt x="6992040" y="3693"/>
                      <a:pt x="6992040" y="554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3F514C31-7625-45F8-BCE7-B82891EB4696}"/>
                  </a:ext>
                </a:extLst>
              </p:cNvPr>
              <p:cNvSpPr/>
              <p:nvPr/>
            </p:nvSpPr>
            <p:spPr>
              <a:xfrm>
                <a:off x="4176839" y="1395033"/>
                <a:ext cx="2024573" cy="1833040"/>
              </a:xfrm>
              <a:custGeom>
                <a:avLst/>
                <a:gdLst>
                  <a:gd name="connsiteX0" fmla="*/ 882628 w 2024573"/>
                  <a:gd name="connsiteY0" fmla="*/ 0 h 1833040"/>
                  <a:gd name="connsiteX1" fmla="*/ 936626 w 2024573"/>
                  <a:gd name="connsiteY1" fmla="*/ 26235 h 1833040"/>
                  <a:gd name="connsiteX2" fmla="*/ 976997 w 2024573"/>
                  <a:gd name="connsiteY2" fmla="*/ 27699 h 1833040"/>
                  <a:gd name="connsiteX3" fmla="*/ 1109508 w 2024573"/>
                  <a:gd name="connsiteY3" fmla="*/ 23560 h 1833040"/>
                  <a:gd name="connsiteX4" fmla="*/ 1263670 w 2024573"/>
                  <a:gd name="connsiteY4" fmla="*/ 47949 h 1833040"/>
                  <a:gd name="connsiteX5" fmla="*/ 1561996 w 2024573"/>
                  <a:gd name="connsiteY5" fmla="*/ 134677 h 1833040"/>
                  <a:gd name="connsiteX6" fmla="*/ 2012001 w 2024573"/>
                  <a:gd name="connsiteY6" fmla="*/ 598626 h 1833040"/>
                  <a:gd name="connsiteX7" fmla="*/ 2021489 w 2024573"/>
                  <a:gd name="connsiteY7" fmla="*/ 675994 h 1833040"/>
                  <a:gd name="connsiteX8" fmla="*/ 2003659 w 2024573"/>
                  <a:gd name="connsiteY8" fmla="*/ 674338 h 1833040"/>
                  <a:gd name="connsiteX9" fmla="*/ 1846950 w 2024573"/>
                  <a:gd name="connsiteY9" fmla="*/ 653389 h 1833040"/>
                  <a:gd name="connsiteX10" fmla="*/ 1826637 w 2024573"/>
                  <a:gd name="connsiteY10" fmla="*/ 626071 h 1833040"/>
                  <a:gd name="connsiteX11" fmla="*/ 1513156 w 2024573"/>
                  <a:gd name="connsiteY11" fmla="*/ 315965 h 1833040"/>
                  <a:gd name="connsiteX12" fmla="*/ 1244058 w 2024573"/>
                  <a:gd name="connsiteY12" fmla="*/ 242100 h 1833040"/>
                  <a:gd name="connsiteX13" fmla="*/ 1208590 w 2024573"/>
                  <a:gd name="connsiteY13" fmla="*/ 284126 h 1833040"/>
                  <a:gd name="connsiteX14" fmla="*/ 1301940 w 2024573"/>
                  <a:gd name="connsiteY14" fmla="*/ 599836 h 1833040"/>
                  <a:gd name="connsiteX15" fmla="*/ 1595809 w 2024573"/>
                  <a:gd name="connsiteY15" fmla="*/ 1201519 h 1833040"/>
                  <a:gd name="connsiteX16" fmla="*/ 1589441 w 2024573"/>
                  <a:gd name="connsiteY16" fmla="*/ 1220622 h 1833040"/>
                  <a:gd name="connsiteX17" fmla="*/ 1228457 w 2024573"/>
                  <a:gd name="connsiteY17" fmla="*/ 1335049 h 1833040"/>
                  <a:gd name="connsiteX18" fmla="*/ 1037872 w 2024573"/>
                  <a:gd name="connsiteY18" fmla="*/ 1458009 h 1833040"/>
                  <a:gd name="connsiteX19" fmla="*/ 998711 w 2024573"/>
                  <a:gd name="connsiteY19" fmla="*/ 1480870 h 1833040"/>
                  <a:gd name="connsiteX20" fmla="*/ 906889 w 2024573"/>
                  <a:gd name="connsiteY20" fmla="*/ 1322569 h 1833040"/>
                  <a:gd name="connsiteX21" fmla="*/ 745022 w 2024573"/>
                  <a:gd name="connsiteY21" fmla="*/ 1006540 h 1833040"/>
                  <a:gd name="connsiteX22" fmla="*/ 580927 w 2024573"/>
                  <a:gd name="connsiteY22" fmla="*/ 633139 h 1833040"/>
                  <a:gd name="connsiteX23" fmla="*/ 521962 w 2024573"/>
                  <a:gd name="connsiteY23" fmla="*/ 471527 h 1833040"/>
                  <a:gd name="connsiteX24" fmla="*/ 493180 w 2024573"/>
                  <a:gd name="connsiteY24" fmla="*/ 463631 h 1833040"/>
                  <a:gd name="connsiteX25" fmla="*/ 283237 w 2024573"/>
                  <a:gd name="connsiteY25" fmla="*/ 728400 h 1833040"/>
                  <a:gd name="connsiteX26" fmla="*/ 180590 w 2024573"/>
                  <a:gd name="connsiteY26" fmla="*/ 1121796 h 1833040"/>
                  <a:gd name="connsiteX27" fmla="*/ 294381 w 2024573"/>
                  <a:gd name="connsiteY27" fmla="*/ 1590840 h 1833040"/>
                  <a:gd name="connsiteX28" fmla="*/ 343539 w 2024573"/>
                  <a:gd name="connsiteY28" fmla="*/ 1726917 h 1833040"/>
                  <a:gd name="connsiteX29" fmla="*/ 332269 w 2024573"/>
                  <a:gd name="connsiteY29" fmla="*/ 1771809 h 1833040"/>
                  <a:gd name="connsiteX30" fmla="*/ 182946 w 2024573"/>
                  <a:gd name="connsiteY30" fmla="*/ 1833003 h 1833040"/>
                  <a:gd name="connsiteX31" fmla="*/ 162824 w 2024573"/>
                  <a:gd name="connsiteY31" fmla="*/ 1821286 h 1833040"/>
                  <a:gd name="connsiteX32" fmla="*/ 128248 w 2024573"/>
                  <a:gd name="connsiteY32" fmla="*/ 1785882 h 1833040"/>
                  <a:gd name="connsiteX33" fmla="*/ 958 w 2024573"/>
                  <a:gd name="connsiteY33" fmla="*/ 1209479 h 1833040"/>
                  <a:gd name="connsiteX34" fmla="*/ 66418 w 2024573"/>
                  <a:gd name="connsiteY34" fmla="*/ 737187 h 1833040"/>
                  <a:gd name="connsiteX35" fmla="*/ 336598 w 2024573"/>
                  <a:gd name="connsiteY35" fmla="*/ 346148 h 1833040"/>
                  <a:gd name="connsiteX36" fmla="*/ 664853 w 2024573"/>
                  <a:gd name="connsiteY36" fmla="*/ 141808 h 1833040"/>
                  <a:gd name="connsiteX37" fmla="*/ 739737 w 2024573"/>
                  <a:gd name="connsiteY37" fmla="*/ 115319 h 1833040"/>
                  <a:gd name="connsiteX38" fmla="*/ 766672 w 2024573"/>
                  <a:gd name="connsiteY38" fmla="*/ 67625 h 1833040"/>
                  <a:gd name="connsiteX39" fmla="*/ 788895 w 2024573"/>
                  <a:gd name="connsiteY39" fmla="*/ 22032 h 1833040"/>
                  <a:gd name="connsiteX40" fmla="*/ 837353 w 2024573"/>
                  <a:gd name="connsiteY40" fmla="*/ 32857 h 1833040"/>
                  <a:gd name="connsiteX41" fmla="*/ 876451 w 2024573"/>
                  <a:gd name="connsiteY41" fmla="*/ 11844 h 1833040"/>
                  <a:gd name="connsiteX42" fmla="*/ 882628 w 2024573"/>
                  <a:gd name="connsiteY42" fmla="*/ 0 h 183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24573" h="1833040">
                    <a:moveTo>
                      <a:pt x="882628" y="0"/>
                    </a:moveTo>
                    <a:cubicBezTo>
                      <a:pt x="900585" y="8787"/>
                      <a:pt x="918350" y="18212"/>
                      <a:pt x="936626" y="26235"/>
                    </a:cubicBezTo>
                    <a:cubicBezTo>
                      <a:pt x="949488" y="31838"/>
                      <a:pt x="961078" y="35022"/>
                      <a:pt x="976997" y="27699"/>
                    </a:cubicBezTo>
                    <a:cubicBezTo>
                      <a:pt x="1023226" y="6431"/>
                      <a:pt x="1061814" y="17256"/>
                      <a:pt x="1109508" y="23560"/>
                    </a:cubicBezTo>
                    <a:cubicBezTo>
                      <a:pt x="1161087" y="30310"/>
                      <a:pt x="1212538" y="38206"/>
                      <a:pt x="1263670" y="47949"/>
                    </a:cubicBezTo>
                    <a:cubicBezTo>
                      <a:pt x="1365553" y="67306"/>
                      <a:pt x="1466354" y="94178"/>
                      <a:pt x="1561996" y="134677"/>
                    </a:cubicBezTo>
                    <a:cubicBezTo>
                      <a:pt x="1760923" y="218857"/>
                      <a:pt x="1960040" y="379132"/>
                      <a:pt x="2012001" y="598626"/>
                    </a:cubicBezTo>
                    <a:cubicBezTo>
                      <a:pt x="2017923" y="623651"/>
                      <a:pt x="2030340" y="648804"/>
                      <a:pt x="2021489" y="675994"/>
                    </a:cubicBezTo>
                    <a:cubicBezTo>
                      <a:pt x="2015121" y="680069"/>
                      <a:pt x="2008817" y="677777"/>
                      <a:pt x="2003659" y="674338"/>
                    </a:cubicBezTo>
                    <a:cubicBezTo>
                      <a:pt x="1954819" y="641353"/>
                      <a:pt x="1903113" y="630974"/>
                      <a:pt x="1846950" y="653389"/>
                    </a:cubicBezTo>
                    <a:cubicBezTo>
                      <a:pt x="1832942" y="649695"/>
                      <a:pt x="1830968" y="636641"/>
                      <a:pt x="1826637" y="626071"/>
                    </a:cubicBezTo>
                    <a:cubicBezTo>
                      <a:pt x="1766208" y="478086"/>
                      <a:pt x="1658403" y="378113"/>
                      <a:pt x="1513156" y="315965"/>
                    </a:cubicBezTo>
                    <a:cubicBezTo>
                      <a:pt x="1426874" y="279032"/>
                      <a:pt x="1336453" y="256809"/>
                      <a:pt x="1244058" y="242100"/>
                    </a:cubicBezTo>
                    <a:cubicBezTo>
                      <a:pt x="1197000" y="234586"/>
                      <a:pt x="1196045" y="237260"/>
                      <a:pt x="1208590" y="284126"/>
                    </a:cubicBezTo>
                    <a:cubicBezTo>
                      <a:pt x="1236862" y="390212"/>
                      <a:pt x="1266154" y="496043"/>
                      <a:pt x="1301940" y="599836"/>
                    </a:cubicBezTo>
                    <a:cubicBezTo>
                      <a:pt x="1340401" y="711526"/>
                      <a:pt x="1589632" y="1182671"/>
                      <a:pt x="1595809" y="1201519"/>
                    </a:cubicBezTo>
                    <a:cubicBezTo>
                      <a:pt x="1592689" y="1214764"/>
                      <a:pt x="1598420" y="1219030"/>
                      <a:pt x="1589441" y="1220622"/>
                    </a:cubicBezTo>
                    <a:cubicBezTo>
                      <a:pt x="1442984" y="1246093"/>
                      <a:pt x="1314102" y="1292704"/>
                      <a:pt x="1228457" y="1335049"/>
                    </a:cubicBezTo>
                    <a:cubicBezTo>
                      <a:pt x="1160386" y="1368735"/>
                      <a:pt x="1096709" y="1409679"/>
                      <a:pt x="1037872" y="1458009"/>
                    </a:cubicBezTo>
                    <a:cubicBezTo>
                      <a:pt x="1026219" y="1467561"/>
                      <a:pt x="1016031" y="1480551"/>
                      <a:pt x="998711" y="1480870"/>
                    </a:cubicBezTo>
                    <a:cubicBezTo>
                      <a:pt x="961396" y="1432029"/>
                      <a:pt x="936307" y="1375866"/>
                      <a:pt x="906889" y="1322569"/>
                    </a:cubicBezTo>
                    <a:cubicBezTo>
                      <a:pt x="849643" y="1219030"/>
                      <a:pt x="795836" y="1113518"/>
                      <a:pt x="745022" y="1006540"/>
                    </a:cubicBezTo>
                    <a:cubicBezTo>
                      <a:pt x="686630" y="883644"/>
                      <a:pt x="632187" y="759092"/>
                      <a:pt x="580927" y="633139"/>
                    </a:cubicBezTo>
                    <a:cubicBezTo>
                      <a:pt x="559277" y="579969"/>
                      <a:pt x="539027" y="526290"/>
                      <a:pt x="521962" y="471527"/>
                    </a:cubicBezTo>
                    <a:cubicBezTo>
                      <a:pt x="515722" y="451533"/>
                      <a:pt x="509226" y="447075"/>
                      <a:pt x="493180" y="463631"/>
                    </a:cubicBezTo>
                    <a:cubicBezTo>
                      <a:pt x="414284" y="544883"/>
                      <a:pt x="345959" y="633967"/>
                      <a:pt x="283237" y="728400"/>
                    </a:cubicBezTo>
                    <a:cubicBezTo>
                      <a:pt x="207462" y="842509"/>
                      <a:pt x="174987" y="986291"/>
                      <a:pt x="180590" y="1121796"/>
                    </a:cubicBezTo>
                    <a:cubicBezTo>
                      <a:pt x="187340" y="1283662"/>
                      <a:pt x="242293" y="1439034"/>
                      <a:pt x="294381" y="1590840"/>
                    </a:cubicBezTo>
                    <a:cubicBezTo>
                      <a:pt x="310045" y="1636496"/>
                      <a:pt x="331313" y="1680051"/>
                      <a:pt x="343539" y="1726917"/>
                    </a:cubicBezTo>
                    <a:cubicBezTo>
                      <a:pt x="352136" y="1744938"/>
                      <a:pt x="342711" y="1759711"/>
                      <a:pt x="332269" y="1771809"/>
                    </a:cubicBezTo>
                    <a:cubicBezTo>
                      <a:pt x="293107" y="1817084"/>
                      <a:pt x="241465" y="1833958"/>
                      <a:pt x="182946" y="1833003"/>
                    </a:cubicBezTo>
                    <a:cubicBezTo>
                      <a:pt x="174350" y="1832875"/>
                      <a:pt x="166772" y="1829883"/>
                      <a:pt x="162824" y="1821286"/>
                    </a:cubicBezTo>
                    <a:cubicBezTo>
                      <a:pt x="144995" y="1815683"/>
                      <a:pt x="134934" y="1801355"/>
                      <a:pt x="128248" y="1785882"/>
                    </a:cubicBezTo>
                    <a:cubicBezTo>
                      <a:pt x="49734" y="1604466"/>
                      <a:pt x="7771" y="1406686"/>
                      <a:pt x="958" y="1209479"/>
                    </a:cubicBezTo>
                    <a:cubicBezTo>
                      <a:pt x="-4519" y="1050223"/>
                      <a:pt x="12993" y="887974"/>
                      <a:pt x="66418" y="737187"/>
                    </a:cubicBezTo>
                    <a:cubicBezTo>
                      <a:pt x="121562" y="581625"/>
                      <a:pt x="217841" y="458537"/>
                      <a:pt x="336598" y="346148"/>
                    </a:cubicBezTo>
                    <a:cubicBezTo>
                      <a:pt x="434597" y="253498"/>
                      <a:pt x="539409" y="189502"/>
                      <a:pt x="664853" y="141808"/>
                    </a:cubicBezTo>
                    <a:cubicBezTo>
                      <a:pt x="689559" y="132384"/>
                      <a:pt x="714967" y="124679"/>
                      <a:pt x="739737" y="115319"/>
                    </a:cubicBezTo>
                    <a:cubicBezTo>
                      <a:pt x="761323" y="107168"/>
                      <a:pt x="759286" y="84181"/>
                      <a:pt x="766672" y="67625"/>
                    </a:cubicBezTo>
                    <a:cubicBezTo>
                      <a:pt x="773613" y="52151"/>
                      <a:pt x="778070" y="35595"/>
                      <a:pt x="788895" y="22032"/>
                    </a:cubicBezTo>
                    <a:cubicBezTo>
                      <a:pt x="807744" y="13372"/>
                      <a:pt x="821944" y="27254"/>
                      <a:pt x="837353" y="32857"/>
                    </a:cubicBezTo>
                    <a:cubicBezTo>
                      <a:pt x="870784" y="45020"/>
                      <a:pt x="870465" y="45784"/>
                      <a:pt x="876451" y="11844"/>
                    </a:cubicBezTo>
                    <a:cubicBezTo>
                      <a:pt x="877343" y="7259"/>
                      <a:pt x="878807" y="3056"/>
                      <a:pt x="882628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0989D020-8CD7-44BB-8EDA-C08C5FEBB9BA}"/>
                  </a:ext>
                </a:extLst>
              </p:cNvPr>
              <p:cNvSpPr/>
              <p:nvPr/>
            </p:nvSpPr>
            <p:spPr>
              <a:xfrm>
                <a:off x="5175311" y="2615354"/>
                <a:ext cx="2101193" cy="2548777"/>
              </a:xfrm>
              <a:custGeom>
                <a:avLst/>
                <a:gdLst>
                  <a:gd name="connsiteX0" fmla="*/ 239 w 2101193"/>
                  <a:gd name="connsiteY0" fmla="*/ 260421 h 2548777"/>
                  <a:gd name="connsiteX1" fmla="*/ 442921 w 2101193"/>
                  <a:gd name="connsiteY1" fmla="*/ 31375 h 2548777"/>
                  <a:gd name="connsiteX2" fmla="*/ 590906 w 2101193"/>
                  <a:gd name="connsiteY2" fmla="*/ 174 h 2548777"/>
                  <a:gd name="connsiteX3" fmla="*/ 680053 w 2101193"/>
                  <a:gd name="connsiteY3" fmla="*/ 133895 h 2548777"/>
                  <a:gd name="connsiteX4" fmla="*/ 764616 w 2101193"/>
                  <a:gd name="connsiteY4" fmla="*/ 210944 h 2548777"/>
                  <a:gd name="connsiteX5" fmla="*/ 1199529 w 2101193"/>
                  <a:gd name="connsiteY5" fmla="*/ 391277 h 2548777"/>
                  <a:gd name="connsiteX6" fmla="*/ 1743330 w 2101193"/>
                  <a:gd name="connsiteY6" fmla="*/ 1064596 h 2548777"/>
                  <a:gd name="connsiteX7" fmla="*/ 1848142 w 2101193"/>
                  <a:gd name="connsiteY7" fmla="*/ 1519122 h 2548777"/>
                  <a:gd name="connsiteX8" fmla="*/ 1861769 w 2101193"/>
                  <a:gd name="connsiteY8" fmla="*/ 1593879 h 2548777"/>
                  <a:gd name="connsiteX9" fmla="*/ 1887431 w 2101193"/>
                  <a:gd name="connsiteY9" fmla="*/ 1569427 h 2548777"/>
                  <a:gd name="connsiteX10" fmla="*/ 1992880 w 2101193"/>
                  <a:gd name="connsiteY10" fmla="*/ 1422333 h 2548777"/>
                  <a:gd name="connsiteX11" fmla="*/ 2018732 w 2101193"/>
                  <a:gd name="connsiteY11" fmla="*/ 1418322 h 2548777"/>
                  <a:gd name="connsiteX12" fmla="*/ 2101194 w 2101193"/>
                  <a:gd name="connsiteY12" fmla="*/ 1482444 h 2548777"/>
                  <a:gd name="connsiteX13" fmla="*/ 2035352 w 2101193"/>
                  <a:gd name="connsiteY13" fmla="*/ 1530775 h 2548777"/>
                  <a:gd name="connsiteX14" fmla="*/ 1728493 w 2101193"/>
                  <a:gd name="connsiteY14" fmla="*/ 1740145 h 2548777"/>
                  <a:gd name="connsiteX15" fmla="*/ 1716203 w 2101193"/>
                  <a:gd name="connsiteY15" fmla="*/ 1745621 h 2548777"/>
                  <a:gd name="connsiteX16" fmla="*/ 1701303 w 2101193"/>
                  <a:gd name="connsiteY16" fmla="*/ 1711490 h 2548777"/>
                  <a:gd name="connsiteX17" fmla="*/ 1631195 w 2101193"/>
                  <a:gd name="connsiteY17" fmla="*/ 1378014 h 2548777"/>
                  <a:gd name="connsiteX18" fmla="*/ 1337772 w 2101193"/>
                  <a:gd name="connsiteY18" fmla="*/ 757037 h 2548777"/>
                  <a:gd name="connsiteX19" fmla="*/ 1089241 w 2101193"/>
                  <a:gd name="connsiteY19" fmla="*/ 565051 h 2548777"/>
                  <a:gd name="connsiteX20" fmla="*/ 622617 w 2101193"/>
                  <a:gd name="connsiteY20" fmla="*/ 396499 h 2548777"/>
                  <a:gd name="connsiteX21" fmla="*/ 583328 w 2101193"/>
                  <a:gd name="connsiteY21" fmla="*/ 401847 h 2548777"/>
                  <a:gd name="connsiteX22" fmla="*/ 398347 w 2101193"/>
                  <a:gd name="connsiteY22" fmla="*/ 491186 h 2548777"/>
                  <a:gd name="connsiteX23" fmla="*/ 386949 w 2101193"/>
                  <a:gd name="connsiteY23" fmla="*/ 522515 h 2548777"/>
                  <a:gd name="connsiteX24" fmla="*/ 564798 w 2101193"/>
                  <a:gd name="connsiteY24" fmla="*/ 1044538 h 2548777"/>
                  <a:gd name="connsiteX25" fmla="*/ 644904 w 2101193"/>
                  <a:gd name="connsiteY25" fmla="*/ 1501802 h 2548777"/>
                  <a:gd name="connsiteX26" fmla="*/ 709663 w 2101193"/>
                  <a:gd name="connsiteY26" fmla="*/ 2016948 h 2548777"/>
                  <a:gd name="connsiteX27" fmla="*/ 738509 w 2101193"/>
                  <a:gd name="connsiteY27" fmla="*/ 2289994 h 2548777"/>
                  <a:gd name="connsiteX28" fmla="*/ 755638 w 2101193"/>
                  <a:gd name="connsiteY28" fmla="*/ 2312982 h 2548777"/>
                  <a:gd name="connsiteX29" fmla="*/ 766718 w 2101193"/>
                  <a:gd name="connsiteY29" fmla="*/ 2328965 h 2548777"/>
                  <a:gd name="connsiteX30" fmla="*/ 754555 w 2101193"/>
                  <a:gd name="connsiteY30" fmla="*/ 2404167 h 2548777"/>
                  <a:gd name="connsiteX31" fmla="*/ 540092 w 2101193"/>
                  <a:gd name="connsiteY31" fmla="*/ 2548777 h 2548777"/>
                  <a:gd name="connsiteX32" fmla="*/ 507489 w 2101193"/>
                  <a:gd name="connsiteY32" fmla="*/ 2456510 h 2548777"/>
                  <a:gd name="connsiteX33" fmla="*/ 524109 w 2101193"/>
                  <a:gd name="connsiteY33" fmla="*/ 2438680 h 2548777"/>
                  <a:gd name="connsiteX34" fmla="*/ 540919 w 2101193"/>
                  <a:gd name="connsiteY34" fmla="*/ 2406714 h 2548777"/>
                  <a:gd name="connsiteX35" fmla="*/ 415985 w 2101193"/>
                  <a:gd name="connsiteY35" fmla="*/ 1348468 h 2548777"/>
                  <a:gd name="connsiteX36" fmla="*/ 158540 w 2101193"/>
                  <a:gd name="connsiteY36" fmla="*/ 535442 h 2548777"/>
                  <a:gd name="connsiteX37" fmla="*/ 10555 w 2101193"/>
                  <a:gd name="connsiteY37" fmla="*/ 285192 h 2548777"/>
                  <a:gd name="connsiteX38" fmla="*/ 239 w 2101193"/>
                  <a:gd name="connsiteY38" fmla="*/ 260421 h 254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101193" h="2548777">
                    <a:moveTo>
                      <a:pt x="239" y="260421"/>
                    </a:moveTo>
                    <a:cubicBezTo>
                      <a:pt x="128930" y="147586"/>
                      <a:pt x="276278" y="70728"/>
                      <a:pt x="442921" y="31375"/>
                    </a:cubicBezTo>
                    <a:cubicBezTo>
                      <a:pt x="469538" y="25135"/>
                      <a:pt x="586003" y="-2437"/>
                      <a:pt x="590906" y="174"/>
                    </a:cubicBezTo>
                    <a:cubicBezTo>
                      <a:pt x="629112" y="51115"/>
                      <a:pt x="646814" y="78560"/>
                      <a:pt x="680053" y="133895"/>
                    </a:cubicBezTo>
                    <a:cubicBezTo>
                      <a:pt x="697755" y="167708"/>
                      <a:pt x="718323" y="201520"/>
                      <a:pt x="764616" y="210944"/>
                    </a:cubicBezTo>
                    <a:cubicBezTo>
                      <a:pt x="807343" y="219668"/>
                      <a:pt x="1176733" y="379306"/>
                      <a:pt x="1199529" y="391277"/>
                    </a:cubicBezTo>
                    <a:cubicBezTo>
                      <a:pt x="1477925" y="537416"/>
                      <a:pt x="1642784" y="775122"/>
                      <a:pt x="1743330" y="1064596"/>
                    </a:cubicBezTo>
                    <a:cubicBezTo>
                      <a:pt x="1794653" y="1212263"/>
                      <a:pt x="1820315" y="1365979"/>
                      <a:pt x="1848142" y="1519122"/>
                    </a:cubicBezTo>
                    <a:cubicBezTo>
                      <a:pt x="1852536" y="1543320"/>
                      <a:pt x="1856930" y="1567517"/>
                      <a:pt x="1861769" y="1593879"/>
                    </a:cubicBezTo>
                    <a:cubicBezTo>
                      <a:pt x="1874313" y="1588466"/>
                      <a:pt x="1880171" y="1578023"/>
                      <a:pt x="1887431" y="1569427"/>
                    </a:cubicBezTo>
                    <a:cubicBezTo>
                      <a:pt x="1926528" y="1523261"/>
                      <a:pt x="1965180" y="1476522"/>
                      <a:pt x="1992880" y="1422333"/>
                    </a:cubicBezTo>
                    <a:cubicBezTo>
                      <a:pt x="2001349" y="1405714"/>
                      <a:pt x="2007461" y="1409279"/>
                      <a:pt x="2018732" y="1418322"/>
                    </a:cubicBezTo>
                    <a:cubicBezTo>
                      <a:pt x="2045795" y="1440227"/>
                      <a:pt x="2073686" y="1461112"/>
                      <a:pt x="2101194" y="1482444"/>
                    </a:cubicBezTo>
                    <a:cubicBezTo>
                      <a:pt x="2082473" y="1502948"/>
                      <a:pt x="2057639" y="1515302"/>
                      <a:pt x="2035352" y="1530775"/>
                    </a:cubicBezTo>
                    <a:cubicBezTo>
                      <a:pt x="1933596" y="1601329"/>
                      <a:pt x="1830886" y="1670546"/>
                      <a:pt x="1728493" y="1740145"/>
                    </a:cubicBezTo>
                    <a:cubicBezTo>
                      <a:pt x="1724863" y="1742628"/>
                      <a:pt x="1720343" y="1743838"/>
                      <a:pt x="1716203" y="1745621"/>
                    </a:cubicBezTo>
                    <a:cubicBezTo>
                      <a:pt x="1703850" y="1737470"/>
                      <a:pt x="1703850" y="1723780"/>
                      <a:pt x="1701303" y="1711490"/>
                    </a:cubicBezTo>
                    <a:cubicBezTo>
                      <a:pt x="1678379" y="1600247"/>
                      <a:pt x="1657302" y="1488621"/>
                      <a:pt x="1631195" y="1378014"/>
                    </a:cubicBezTo>
                    <a:cubicBezTo>
                      <a:pt x="1577324" y="1150178"/>
                      <a:pt x="1484802" y="940299"/>
                      <a:pt x="1337772" y="757037"/>
                    </a:cubicBezTo>
                    <a:cubicBezTo>
                      <a:pt x="1270975" y="673748"/>
                      <a:pt x="1182528" y="615356"/>
                      <a:pt x="1089241" y="565051"/>
                    </a:cubicBezTo>
                    <a:cubicBezTo>
                      <a:pt x="942084" y="485774"/>
                      <a:pt x="784038" y="436551"/>
                      <a:pt x="622617" y="396499"/>
                    </a:cubicBezTo>
                    <a:cubicBezTo>
                      <a:pt x="608417" y="392996"/>
                      <a:pt x="595936" y="393952"/>
                      <a:pt x="583328" y="401847"/>
                    </a:cubicBezTo>
                    <a:cubicBezTo>
                      <a:pt x="524937" y="438271"/>
                      <a:pt x="465144" y="472020"/>
                      <a:pt x="398347" y="491186"/>
                    </a:cubicBezTo>
                    <a:cubicBezTo>
                      <a:pt x="379753" y="496535"/>
                      <a:pt x="379499" y="507105"/>
                      <a:pt x="386949" y="522515"/>
                    </a:cubicBezTo>
                    <a:cubicBezTo>
                      <a:pt x="467882" y="689158"/>
                      <a:pt x="518632" y="866243"/>
                      <a:pt x="564798" y="1044538"/>
                    </a:cubicBezTo>
                    <a:cubicBezTo>
                      <a:pt x="603641" y="1194625"/>
                      <a:pt x="622362" y="1348659"/>
                      <a:pt x="644904" y="1501802"/>
                    </a:cubicBezTo>
                    <a:cubicBezTo>
                      <a:pt x="670056" y="1673029"/>
                      <a:pt x="689541" y="1845020"/>
                      <a:pt x="709663" y="2016948"/>
                    </a:cubicBezTo>
                    <a:cubicBezTo>
                      <a:pt x="720297" y="2107815"/>
                      <a:pt x="729912" y="2198873"/>
                      <a:pt x="738509" y="2289994"/>
                    </a:cubicBezTo>
                    <a:cubicBezTo>
                      <a:pt x="739591" y="2301839"/>
                      <a:pt x="740419" y="2311899"/>
                      <a:pt x="755638" y="2312982"/>
                    </a:cubicBezTo>
                    <a:cubicBezTo>
                      <a:pt x="765062" y="2313619"/>
                      <a:pt x="766972" y="2320942"/>
                      <a:pt x="766718" y="2328965"/>
                    </a:cubicBezTo>
                    <a:cubicBezTo>
                      <a:pt x="765890" y="2354563"/>
                      <a:pt x="764680" y="2380097"/>
                      <a:pt x="754555" y="2404167"/>
                    </a:cubicBezTo>
                    <a:cubicBezTo>
                      <a:pt x="684702" y="2454790"/>
                      <a:pt x="615294" y="2506114"/>
                      <a:pt x="540092" y="2548777"/>
                    </a:cubicBezTo>
                    <a:cubicBezTo>
                      <a:pt x="519779" y="2521396"/>
                      <a:pt x="516722" y="2487838"/>
                      <a:pt x="507489" y="2456510"/>
                    </a:cubicBezTo>
                    <a:cubicBezTo>
                      <a:pt x="503668" y="2443647"/>
                      <a:pt x="516786" y="2441736"/>
                      <a:pt x="524109" y="2438680"/>
                    </a:cubicBezTo>
                    <a:cubicBezTo>
                      <a:pt x="539327" y="2432249"/>
                      <a:pt x="542384" y="2423143"/>
                      <a:pt x="540919" y="2406714"/>
                    </a:cubicBezTo>
                    <a:cubicBezTo>
                      <a:pt x="508126" y="2052925"/>
                      <a:pt x="473995" y="1699073"/>
                      <a:pt x="415985" y="1348468"/>
                    </a:cubicBezTo>
                    <a:cubicBezTo>
                      <a:pt x="369246" y="1065743"/>
                      <a:pt x="293853" y="790467"/>
                      <a:pt x="158540" y="535442"/>
                    </a:cubicBezTo>
                    <a:cubicBezTo>
                      <a:pt x="113138" y="449924"/>
                      <a:pt x="59968" y="368545"/>
                      <a:pt x="10555" y="285192"/>
                    </a:cubicBezTo>
                    <a:cubicBezTo>
                      <a:pt x="5906" y="277423"/>
                      <a:pt x="-1417" y="270737"/>
                      <a:pt x="239" y="26042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4970D984-201D-4817-AF50-EF3EEB6DF020}"/>
                  </a:ext>
                </a:extLst>
              </p:cNvPr>
              <p:cNvSpPr/>
              <p:nvPr/>
            </p:nvSpPr>
            <p:spPr>
              <a:xfrm>
                <a:off x="5690052" y="1922535"/>
                <a:ext cx="733339" cy="1033205"/>
              </a:xfrm>
              <a:custGeom>
                <a:avLst/>
                <a:gdLst>
                  <a:gd name="connsiteX0" fmla="*/ 613088 w 733339"/>
                  <a:gd name="connsiteY0" fmla="*/ 315261 h 1033205"/>
                  <a:gd name="connsiteX1" fmla="*/ 713888 w 733339"/>
                  <a:gd name="connsiteY1" fmla="*/ 456624 h 1033205"/>
                  <a:gd name="connsiteX2" fmla="*/ 733309 w 733339"/>
                  <a:gd name="connsiteY2" fmla="*/ 1007493 h 1033205"/>
                  <a:gd name="connsiteX3" fmla="*/ 732482 w 733339"/>
                  <a:gd name="connsiteY3" fmla="*/ 1023858 h 1033205"/>
                  <a:gd name="connsiteX4" fmla="*/ 699115 w 733339"/>
                  <a:gd name="connsiteY4" fmla="*/ 1025513 h 1033205"/>
                  <a:gd name="connsiteX5" fmla="*/ 601881 w 733339"/>
                  <a:gd name="connsiteY5" fmla="*/ 974253 h 1033205"/>
                  <a:gd name="connsiteX6" fmla="*/ 56616 w 733339"/>
                  <a:gd name="connsiteY6" fmla="*/ 688153 h 1033205"/>
                  <a:gd name="connsiteX7" fmla="*/ 17900 w 733339"/>
                  <a:gd name="connsiteY7" fmla="*/ 632117 h 1033205"/>
                  <a:gd name="connsiteX8" fmla="*/ 16435 w 733339"/>
                  <a:gd name="connsiteY8" fmla="*/ 593657 h 1033205"/>
                  <a:gd name="connsiteX9" fmla="*/ 9367 w 733339"/>
                  <a:gd name="connsiteY9" fmla="*/ 335510 h 1033205"/>
                  <a:gd name="connsiteX10" fmla="*/ 70 w 733339"/>
                  <a:gd name="connsiteY10" fmla="*/ 36420 h 1033205"/>
                  <a:gd name="connsiteX11" fmla="*/ 19747 w 733339"/>
                  <a:gd name="connsiteY11" fmla="*/ 61 h 1033205"/>
                  <a:gd name="connsiteX12" fmla="*/ 53177 w 733339"/>
                  <a:gd name="connsiteY12" fmla="*/ 10567 h 1033205"/>
                  <a:gd name="connsiteX13" fmla="*/ 307248 w 733339"/>
                  <a:gd name="connsiteY13" fmla="*/ 144798 h 1033205"/>
                  <a:gd name="connsiteX14" fmla="*/ 353859 w 733339"/>
                  <a:gd name="connsiteY14" fmla="*/ 168295 h 1033205"/>
                  <a:gd name="connsiteX15" fmla="*/ 374045 w 733339"/>
                  <a:gd name="connsiteY15" fmla="*/ 210576 h 1033205"/>
                  <a:gd name="connsiteX16" fmla="*/ 344244 w 733339"/>
                  <a:gd name="connsiteY16" fmla="*/ 350284 h 1033205"/>
                  <a:gd name="connsiteX17" fmla="*/ 339341 w 733339"/>
                  <a:gd name="connsiteY17" fmla="*/ 391037 h 1033205"/>
                  <a:gd name="connsiteX18" fmla="*/ 371179 w 733339"/>
                  <a:gd name="connsiteY18" fmla="*/ 426823 h 1033205"/>
                  <a:gd name="connsiteX19" fmla="*/ 391683 w 733339"/>
                  <a:gd name="connsiteY19" fmla="*/ 450893 h 1033205"/>
                  <a:gd name="connsiteX20" fmla="*/ 390601 w 733339"/>
                  <a:gd name="connsiteY20" fmla="*/ 461846 h 1033205"/>
                  <a:gd name="connsiteX21" fmla="*/ 413970 w 733339"/>
                  <a:gd name="connsiteY21" fmla="*/ 494639 h 1033205"/>
                  <a:gd name="connsiteX22" fmla="*/ 446700 w 733339"/>
                  <a:gd name="connsiteY22" fmla="*/ 475918 h 1033205"/>
                  <a:gd name="connsiteX23" fmla="*/ 480003 w 733339"/>
                  <a:gd name="connsiteY23" fmla="*/ 467576 h 1033205"/>
                  <a:gd name="connsiteX24" fmla="*/ 523303 w 733339"/>
                  <a:gd name="connsiteY24" fmla="*/ 454395 h 1033205"/>
                  <a:gd name="connsiteX25" fmla="*/ 555269 w 733339"/>
                  <a:gd name="connsiteY25" fmla="*/ 446945 h 1033205"/>
                  <a:gd name="connsiteX26" fmla="*/ 588572 w 733339"/>
                  <a:gd name="connsiteY26" fmla="*/ 429561 h 1033205"/>
                  <a:gd name="connsiteX27" fmla="*/ 604619 w 733339"/>
                  <a:gd name="connsiteY27" fmla="*/ 340414 h 1033205"/>
                  <a:gd name="connsiteX28" fmla="*/ 613088 w 733339"/>
                  <a:gd name="connsiteY28" fmla="*/ 315261 h 1033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33339" h="1033205">
                    <a:moveTo>
                      <a:pt x="613088" y="315261"/>
                    </a:moveTo>
                    <a:cubicBezTo>
                      <a:pt x="708348" y="355123"/>
                      <a:pt x="709749" y="355059"/>
                      <a:pt x="713888" y="456624"/>
                    </a:cubicBezTo>
                    <a:cubicBezTo>
                      <a:pt x="721402" y="640204"/>
                      <a:pt x="727006" y="823848"/>
                      <a:pt x="733309" y="1007493"/>
                    </a:cubicBezTo>
                    <a:cubicBezTo>
                      <a:pt x="733501" y="1012905"/>
                      <a:pt x="732737" y="1018381"/>
                      <a:pt x="732482" y="1023858"/>
                    </a:cubicBezTo>
                    <a:cubicBezTo>
                      <a:pt x="722230" y="1040732"/>
                      <a:pt x="709686" y="1030607"/>
                      <a:pt x="699115" y="1025513"/>
                    </a:cubicBezTo>
                    <a:cubicBezTo>
                      <a:pt x="666130" y="1009530"/>
                      <a:pt x="634292" y="991319"/>
                      <a:pt x="601881" y="974253"/>
                    </a:cubicBezTo>
                    <a:cubicBezTo>
                      <a:pt x="420210" y="878674"/>
                      <a:pt x="238349" y="783541"/>
                      <a:pt x="56616" y="688153"/>
                    </a:cubicBezTo>
                    <a:cubicBezTo>
                      <a:pt x="33246" y="675863"/>
                      <a:pt x="21084" y="657588"/>
                      <a:pt x="17900" y="632117"/>
                    </a:cubicBezTo>
                    <a:cubicBezTo>
                      <a:pt x="16244" y="619318"/>
                      <a:pt x="16117" y="606519"/>
                      <a:pt x="16435" y="593657"/>
                    </a:cubicBezTo>
                    <a:cubicBezTo>
                      <a:pt x="18791" y="507502"/>
                      <a:pt x="11150" y="421602"/>
                      <a:pt x="9367" y="335510"/>
                    </a:cubicBezTo>
                    <a:cubicBezTo>
                      <a:pt x="7266" y="235793"/>
                      <a:pt x="-312" y="136202"/>
                      <a:pt x="70" y="36420"/>
                    </a:cubicBezTo>
                    <a:cubicBezTo>
                      <a:pt x="134" y="21392"/>
                      <a:pt x="-2540" y="3563"/>
                      <a:pt x="19747" y="61"/>
                    </a:cubicBezTo>
                    <a:cubicBezTo>
                      <a:pt x="32227" y="-640"/>
                      <a:pt x="42798" y="4836"/>
                      <a:pt x="53177" y="10567"/>
                    </a:cubicBezTo>
                    <a:cubicBezTo>
                      <a:pt x="136912" y="57115"/>
                      <a:pt x="223130" y="99015"/>
                      <a:pt x="307248" y="144798"/>
                    </a:cubicBezTo>
                    <a:cubicBezTo>
                      <a:pt x="322657" y="152885"/>
                      <a:pt x="338067" y="161036"/>
                      <a:pt x="353859" y="168295"/>
                    </a:cubicBezTo>
                    <a:cubicBezTo>
                      <a:pt x="372771" y="177019"/>
                      <a:pt x="378184" y="190391"/>
                      <a:pt x="374045" y="210576"/>
                    </a:cubicBezTo>
                    <a:cubicBezTo>
                      <a:pt x="364557" y="257252"/>
                      <a:pt x="354942" y="303863"/>
                      <a:pt x="344244" y="350284"/>
                    </a:cubicBezTo>
                    <a:cubicBezTo>
                      <a:pt x="341124" y="363719"/>
                      <a:pt x="339277" y="377219"/>
                      <a:pt x="339341" y="391037"/>
                    </a:cubicBezTo>
                    <a:cubicBezTo>
                      <a:pt x="339468" y="412560"/>
                      <a:pt x="347682" y="426951"/>
                      <a:pt x="371179" y="426823"/>
                    </a:cubicBezTo>
                    <a:cubicBezTo>
                      <a:pt x="388627" y="426696"/>
                      <a:pt x="393976" y="435101"/>
                      <a:pt x="391683" y="450893"/>
                    </a:cubicBezTo>
                    <a:cubicBezTo>
                      <a:pt x="391174" y="454523"/>
                      <a:pt x="390601" y="458152"/>
                      <a:pt x="390601" y="461846"/>
                    </a:cubicBezTo>
                    <a:cubicBezTo>
                      <a:pt x="390728" y="478274"/>
                      <a:pt x="397351" y="490882"/>
                      <a:pt x="413970" y="494639"/>
                    </a:cubicBezTo>
                    <a:cubicBezTo>
                      <a:pt x="429571" y="498205"/>
                      <a:pt x="441033" y="490054"/>
                      <a:pt x="446700" y="475918"/>
                    </a:cubicBezTo>
                    <a:cubicBezTo>
                      <a:pt x="454341" y="456879"/>
                      <a:pt x="462174" y="451657"/>
                      <a:pt x="480003" y="467576"/>
                    </a:cubicBezTo>
                    <a:cubicBezTo>
                      <a:pt x="496559" y="482350"/>
                      <a:pt x="512606" y="477128"/>
                      <a:pt x="523303" y="454395"/>
                    </a:cubicBezTo>
                    <a:cubicBezTo>
                      <a:pt x="531772" y="436247"/>
                      <a:pt x="537758" y="429052"/>
                      <a:pt x="555269" y="446945"/>
                    </a:cubicBezTo>
                    <a:cubicBezTo>
                      <a:pt x="567113" y="459044"/>
                      <a:pt x="582523" y="450447"/>
                      <a:pt x="588572" y="429561"/>
                    </a:cubicBezTo>
                    <a:cubicBezTo>
                      <a:pt x="596977" y="400461"/>
                      <a:pt x="599461" y="370151"/>
                      <a:pt x="604619" y="340414"/>
                    </a:cubicBezTo>
                    <a:cubicBezTo>
                      <a:pt x="606083" y="331690"/>
                      <a:pt x="604746" y="321820"/>
                      <a:pt x="613088" y="315261"/>
                    </a:cubicBezTo>
                    <a:close/>
                  </a:path>
                </a:pathLst>
              </a:custGeom>
              <a:solidFill>
                <a:srgbClr val="84391C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10C8224-C63D-4E42-8C02-E77949F6D8B8}"/>
                  </a:ext>
                </a:extLst>
              </p:cNvPr>
              <p:cNvSpPr/>
              <p:nvPr/>
            </p:nvSpPr>
            <p:spPr>
              <a:xfrm>
                <a:off x="4275335" y="-63"/>
                <a:ext cx="714751" cy="1048572"/>
              </a:xfrm>
              <a:custGeom>
                <a:avLst/>
                <a:gdLst>
                  <a:gd name="connsiteX0" fmla="*/ 700779 w 714751"/>
                  <a:gd name="connsiteY0" fmla="*/ 163713 h 1048572"/>
                  <a:gd name="connsiteX1" fmla="*/ 676008 w 714751"/>
                  <a:gd name="connsiteY1" fmla="*/ 322460 h 1048572"/>
                  <a:gd name="connsiteX2" fmla="*/ 534264 w 714751"/>
                  <a:gd name="connsiteY2" fmla="*/ 433831 h 1048572"/>
                  <a:gd name="connsiteX3" fmla="*/ 251857 w 714751"/>
                  <a:gd name="connsiteY3" fmla="*/ 560548 h 1048572"/>
                  <a:gd name="connsiteX4" fmla="*/ 224030 w 714751"/>
                  <a:gd name="connsiteY4" fmla="*/ 589839 h 1048572"/>
                  <a:gd name="connsiteX5" fmla="*/ 229634 w 714751"/>
                  <a:gd name="connsiteY5" fmla="*/ 724070 h 1048572"/>
                  <a:gd name="connsiteX6" fmla="*/ 346162 w 714751"/>
                  <a:gd name="connsiteY6" fmla="*/ 1017366 h 1048572"/>
                  <a:gd name="connsiteX7" fmla="*/ 344379 w 714751"/>
                  <a:gd name="connsiteY7" fmla="*/ 1044046 h 1048572"/>
                  <a:gd name="connsiteX8" fmla="*/ 311713 w 714751"/>
                  <a:gd name="connsiteY8" fmla="*/ 1039207 h 1048572"/>
                  <a:gd name="connsiteX9" fmla="*/ 185187 w 714751"/>
                  <a:gd name="connsiteY9" fmla="*/ 1025453 h 1048572"/>
                  <a:gd name="connsiteX10" fmla="*/ 15233 w 714751"/>
                  <a:gd name="connsiteY10" fmla="*/ 605886 h 1048572"/>
                  <a:gd name="connsiteX11" fmla="*/ 153221 w 714751"/>
                  <a:gd name="connsiteY11" fmla="*/ 315137 h 1048572"/>
                  <a:gd name="connsiteX12" fmla="*/ 351829 w 714751"/>
                  <a:gd name="connsiteY12" fmla="*/ 236751 h 1048572"/>
                  <a:gd name="connsiteX13" fmla="*/ 487907 w 714751"/>
                  <a:gd name="connsiteY13" fmla="*/ 126335 h 1048572"/>
                  <a:gd name="connsiteX14" fmla="*/ 515797 w 714751"/>
                  <a:gd name="connsiteY14" fmla="*/ 0 h 1048572"/>
                  <a:gd name="connsiteX15" fmla="*/ 700779 w 714751"/>
                  <a:gd name="connsiteY15" fmla="*/ 163713 h 104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4751" h="1048572">
                    <a:moveTo>
                      <a:pt x="700779" y="163713"/>
                    </a:moveTo>
                    <a:cubicBezTo>
                      <a:pt x="727205" y="222041"/>
                      <a:pt x="714597" y="274384"/>
                      <a:pt x="676008" y="322460"/>
                    </a:cubicBezTo>
                    <a:cubicBezTo>
                      <a:pt x="637420" y="370536"/>
                      <a:pt x="587179" y="403966"/>
                      <a:pt x="534264" y="433831"/>
                    </a:cubicBezTo>
                    <a:cubicBezTo>
                      <a:pt x="464729" y="473183"/>
                      <a:pt x="327377" y="535204"/>
                      <a:pt x="251857" y="560548"/>
                    </a:cubicBezTo>
                    <a:cubicBezTo>
                      <a:pt x="236065" y="565833"/>
                      <a:pt x="229570" y="574875"/>
                      <a:pt x="224030" y="589839"/>
                    </a:cubicBezTo>
                    <a:cubicBezTo>
                      <a:pt x="206964" y="635814"/>
                      <a:pt x="209957" y="678350"/>
                      <a:pt x="229634" y="724070"/>
                    </a:cubicBezTo>
                    <a:cubicBezTo>
                      <a:pt x="271151" y="820731"/>
                      <a:pt x="308083" y="919303"/>
                      <a:pt x="346162" y="1017366"/>
                    </a:cubicBezTo>
                    <a:cubicBezTo>
                      <a:pt x="349219" y="1025198"/>
                      <a:pt x="362973" y="1035896"/>
                      <a:pt x="344379" y="1044046"/>
                    </a:cubicBezTo>
                    <a:cubicBezTo>
                      <a:pt x="331899" y="1049459"/>
                      <a:pt x="323366" y="1052261"/>
                      <a:pt x="311713" y="1039207"/>
                    </a:cubicBezTo>
                    <a:cubicBezTo>
                      <a:pt x="273252" y="996034"/>
                      <a:pt x="238867" y="993232"/>
                      <a:pt x="185187" y="1025453"/>
                    </a:cubicBezTo>
                    <a:cubicBezTo>
                      <a:pt x="128324" y="885682"/>
                      <a:pt x="69550" y="746611"/>
                      <a:pt x="15233" y="605886"/>
                    </a:cubicBezTo>
                    <a:cubicBezTo>
                      <a:pt x="-31060" y="485918"/>
                      <a:pt x="31917" y="357482"/>
                      <a:pt x="153221" y="315137"/>
                    </a:cubicBezTo>
                    <a:cubicBezTo>
                      <a:pt x="198113" y="299472"/>
                      <a:pt x="307001" y="252797"/>
                      <a:pt x="351829" y="236751"/>
                    </a:cubicBezTo>
                    <a:cubicBezTo>
                      <a:pt x="409966" y="215928"/>
                      <a:pt x="454859" y="178104"/>
                      <a:pt x="487907" y="126335"/>
                    </a:cubicBezTo>
                    <a:cubicBezTo>
                      <a:pt x="511276" y="89784"/>
                      <a:pt x="522738" y="49923"/>
                      <a:pt x="515797" y="0"/>
                    </a:cubicBezTo>
                    <a:cubicBezTo>
                      <a:pt x="590872" y="44765"/>
                      <a:pt x="659261" y="88638"/>
                      <a:pt x="700779" y="163713"/>
                    </a:cubicBezTo>
                    <a:close/>
                  </a:path>
                </a:pathLst>
              </a:custGeom>
              <a:solidFill>
                <a:srgbClr val="753D2C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AD04C1C-0E75-4D6F-8E3A-A62BD76592EE}"/>
                  </a:ext>
                </a:extLst>
              </p:cNvPr>
              <p:cNvSpPr/>
              <p:nvPr/>
            </p:nvSpPr>
            <p:spPr>
              <a:xfrm>
                <a:off x="5993925" y="2028107"/>
                <a:ext cx="309695" cy="399595"/>
              </a:xfrm>
              <a:custGeom>
                <a:avLst/>
                <a:gdLst>
                  <a:gd name="connsiteX0" fmla="*/ 309215 w 309695"/>
                  <a:gd name="connsiteY0" fmla="*/ 209689 h 399595"/>
                  <a:gd name="connsiteX1" fmla="*/ 292277 w 309695"/>
                  <a:gd name="connsiteY1" fmla="*/ 326281 h 399595"/>
                  <a:gd name="connsiteX2" fmla="*/ 261903 w 309695"/>
                  <a:gd name="connsiteY2" fmla="*/ 357419 h 399595"/>
                  <a:gd name="connsiteX3" fmla="*/ 234204 w 309695"/>
                  <a:gd name="connsiteY3" fmla="*/ 332203 h 399595"/>
                  <a:gd name="connsiteX4" fmla="*/ 192304 w 309695"/>
                  <a:gd name="connsiteY4" fmla="*/ 380024 h 399595"/>
                  <a:gd name="connsiteX5" fmla="*/ 158683 w 309695"/>
                  <a:gd name="connsiteY5" fmla="*/ 351370 h 399595"/>
                  <a:gd name="connsiteX6" fmla="*/ 103794 w 309695"/>
                  <a:gd name="connsiteY6" fmla="*/ 397090 h 399595"/>
                  <a:gd name="connsiteX7" fmla="*/ 83289 w 309695"/>
                  <a:gd name="connsiteY7" fmla="*/ 329656 h 399595"/>
                  <a:gd name="connsiteX8" fmla="*/ 28973 w 309695"/>
                  <a:gd name="connsiteY8" fmla="*/ 264642 h 399595"/>
                  <a:gd name="connsiteX9" fmla="*/ 64314 w 309695"/>
                  <a:gd name="connsiteY9" fmla="*/ 101120 h 399595"/>
                  <a:gd name="connsiteX10" fmla="*/ 50241 w 309695"/>
                  <a:gd name="connsiteY10" fmla="*/ 71446 h 399595"/>
                  <a:gd name="connsiteX11" fmla="*/ 0 w 309695"/>
                  <a:gd name="connsiteY11" fmla="*/ 44193 h 399595"/>
                  <a:gd name="connsiteX12" fmla="*/ 28591 w 309695"/>
                  <a:gd name="connsiteY12" fmla="*/ 16429 h 399595"/>
                  <a:gd name="connsiteX13" fmla="*/ 185172 w 309695"/>
                  <a:gd name="connsiteY13" fmla="*/ 32476 h 399595"/>
                  <a:gd name="connsiteX14" fmla="*/ 204339 w 309695"/>
                  <a:gd name="connsiteY14" fmla="*/ 42792 h 399595"/>
                  <a:gd name="connsiteX15" fmla="*/ 272856 w 309695"/>
                  <a:gd name="connsiteY15" fmla="*/ 96344 h 399595"/>
                  <a:gd name="connsiteX16" fmla="*/ 309215 w 309695"/>
                  <a:gd name="connsiteY16" fmla="*/ 209689 h 39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9695" h="399595">
                    <a:moveTo>
                      <a:pt x="309215" y="209689"/>
                    </a:moveTo>
                    <a:cubicBezTo>
                      <a:pt x="308196" y="249232"/>
                      <a:pt x="299345" y="287629"/>
                      <a:pt x="292277" y="326281"/>
                    </a:cubicBezTo>
                    <a:cubicBezTo>
                      <a:pt x="289029" y="344047"/>
                      <a:pt x="278204" y="353981"/>
                      <a:pt x="261903" y="357419"/>
                    </a:cubicBezTo>
                    <a:cubicBezTo>
                      <a:pt x="244647" y="361049"/>
                      <a:pt x="242609" y="344302"/>
                      <a:pt x="234204" y="332203"/>
                    </a:cubicBezTo>
                    <a:cubicBezTo>
                      <a:pt x="227581" y="355955"/>
                      <a:pt x="218985" y="376713"/>
                      <a:pt x="192304" y="380024"/>
                    </a:cubicBezTo>
                    <a:cubicBezTo>
                      <a:pt x="173392" y="382380"/>
                      <a:pt x="168935" y="365888"/>
                      <a:pt x="158683" y="351370"/>
                    </a:cubicBezTo>
                    <a:cubicBezTo>
                      <a:pt x="148622" y="378496"/>
                      <a:pt x="139134" y="408552"/>
                      <a:pt x="103794" y="397090"/>
                    </a:cubicBezTo>
                    <a:cubicBezTo>
                      <a:pt x="68962" y="385755"/>
                      <a:pt x="78959" y="355636"/>
                      <a:pt x="83289" y="329656"/>
                    </a:cubicBezTo>
                    <a:cubicBezTo>
                      <a:pt x="34577" y="331757"/>
                      <a:pt x="19231" y="313737"/>
                      <a:pt x="28973" y="264642"/>
                    </a:cubicBezTo>
                    <a:cubicBezTo>
                      <a:pt x="39798" y="209943"/>
                      <a:pt x="51260" y="155309"/>
                      <a:pt x="64314" y="101120"/>
                    </a:cubicBezTo>
                    <a:cubicBezTo>
                      <a:pt x="68198" y="85009"/>
                      <a:pt x="64123" y="77941"/>
                      <a:pt x="50241" y="71446"/>
                    </a:cubicBezTo>
                    <a:cubicBezTo>
                      <a:pt x="32985" y="63423"/>
                      <a:pt x="16747" y="53362"/>
                      <a:pt x="0" y="44193"/>
                    </a:cubicBezTo>
                    <a:cubicBezTo>
                      <a:pt x="2165" y="27318"/>
                      <a:pt x="15155" y="21651"/>
                      <a:pt x="28591" y="16429"/>
                    </a:cubicBezTo>
                    <a:cubicBezTo>
                      <a:pt x="84436" y="-13626"/>
                      <a:pt x="135632" y="1020"/>
                      <a:pt x="185172" y="32476"/>
                    </a:cubicBezTo>
                    <a:cubicBezTo>
                      <a:pt x="191286" y="36360"/>
                      <a:pt x="197972" y="39353"/>
                      <a:pt x="204339" y="42792"/>
                    </a:cubicBezTo>
                    <a:cubicBezTo>
                      <a:pt x="228664" y="58711"/>
                      <a:pt x="252033" y="75458"/>
                      <a:pt x="272856" y="96344"/>
                    </a:cubicBezTo>
                    <a:cubicBezTo>
                      <a:pt x="304822" y="128501"/>
                      <a:pt x="311762" y="167216"/>
                      <a:pt x="309215" y="209689"/>
                    </a:cubicBezTo>
                    <a:close/>
                  </a:path>
                </a:pathLst>
              </a:custGeom>
              <a:solidFill>
                <a:srgbClr val="FEC8B2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5E03442B-8628-444E-B1C1-905FDAF90B16}"/>
                  </a:ext>
                </a:extLst>
              </p:cNvPr>
              <p:cNvSpPr/>
              <p:nvPr/>
            </p:nvSpPr>
            <p:spPr>
              <a:xfrm>
                <a:off x="4337870" y="3121886"/>
                <a:ext cx="299227" cy="334156"/>
              </a:xfrm>
              <a:custGeom>
                <a:avLst/>
                <a:gdLst>
                  <a:gd name="connsiteX0" fmla="*/ 1730 w 299227"/>
                  <a:gd name="connsiteY0" fmla="*/ 94369 h 334156"/>
                  <a:gd name="connsiteX1" fmla="*/ 182445 w 299227"/>
                  <a:gd name="connsiteY1" fmla="*/ 0 h 334156"/>
                  <a:gd name="connsiteX2" fmla="*/ 290759 w 299227"/>
                  <a:gd name="connsiteY2" fmla="*/ 132384 h 334156"/>
                  <a:gd name="connsiteX3" fmla="*/ 287002 w 299227"/>
                  <a:gd name="connsiteY3" fmla="*/ 268716 h 334156"/>
                  <a:gd name="connsiteX4" fmla="*/ 274840 w 299227"/>
                  <a:gd name="connsiteY4" fmla="*/ 278777 h 334156"/>
                  <a:gd name="connsiteX5" fmla="*/ 166016 w 299227"/>
                  <a:gd name="connsiteY5" fmla="*/ 330865 h 334156"/>
                  <a:gd name="connsiteX6" fmla="*/ 133350 w 299227"/>
                  <a:gd name="connsiteY6" fmla="*/ 326663 h 334156"/>
                  <a:gd name="connsiteX7" fmla="*/ 81008 w 299227"/>
                  <a:gd name="connsiteY7" fmla="*/ 308069 h 334156"/>
                  <a:gd name="connsiteX8" fmla="*/ 23125 w 299227"/>
                  <a:gd name="connsiteY8" fmla="*/ 263368 h 334156"/>
                  <a:gd name="connsiteX9" fmla="*/ 1730 w 299227"/>
                  <a:gd name="connsiteY9" fmla="*/ 94369 h 3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9227" h="334156">
                    <a:moveTo>
                      <a:pt x="1730" y="94369"/>
                    </a:moveTo>
                    <a:cubicBezTo>
                      <a:pt x="73494" y="116083"/>
                      <a:pt x="164106" y="68771"/>
                      <a:pt x="182445" y="0"/>
                    </a:cubicBezTo>
                    <a:cubicBezTo>
                      <a:pt x="226955" y="37378"/>
                      <a:pt x="268090" y="81061"/>
                      <a:pt x="290759" y="132384"/>
                    </a:cubicBezTo>
                    <a:cubicBezTo>
                      <a:pt x="308461" y="172437"/>
                      <a:pt x="294007" y="223124"/>
                      <a:pt x="287002" y="268716"/>
                    </a:cubicBezTo>
                    <a:cubicBezTo>
                      <a:pt x="286429" y="272665"/>
                      <a:pt x="279552" y="276485"/>
                      <a:pt x="274840" y="278777"/>
                    </a:cubicBezTo>
                    <a:cubicBezTo>
                      <a:pt x="238672" y="296352"/>
                      <a:pt x="203458" y="315774"/>
                      <a:pt x="166016" y="330865"/>
                    </a:cubicBezTo>
                    <a:cubicBezTo>
                      <a:pt x="153026" y="336087"/>
                      <a:pt x="142583" y="335386"/>
                      <a:pt x="133350" y="326663"/>
                    </a:cubicBezTo>
                    <a:cubicBezTo>
                      <a:pt x="118386" y="312526"/>
                      <a:pt x="101512" y="308324"/>
                      <a:pt x="81008" y="308069"/>
                    </a:cubicBezTo>
                    <a:cubicBezTo>
                      <a:pt x="52226" y="307750"/>
                      <a:pt x="34587" y="283935"/>
                      <a:pt x="23125" y="263368"/>
                    </a:cubicBezTo>
                    <a:cubicBezTo>
                      <a:pt x="-6039" y="210962"/>
                      <a:pt x="-53" y="151933"/>
                      <a:pt x="1730" y="94369"/>
                    </a:cubicBezTo>
                    <a:close/>
                  </a:path>
                </a:pathLst>
              </a:custGeom>
              <a:solidFill>
                <a:srgbClr val="FEC8B2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DC97D6CA-147B-4FBA-AB69-C64DA32DFEDA}"/>
                  </a:ext>
                </a:extLst>
              </p:cNvPr>
              <p:cNvSpPr/>
              <p:nvPr/>
            </p:nvSpPr>
            <p:spPr>
              <a:xfrm>
                <a:off x="5651078" y="1916403"/>
                <a:ext cx="771456" cy="1066360"/>
              </a:xfrm>
              <a:custGeom>
                <a:avLst/>
                <a:gdLst>
                  <a:gd name="connsiteX0" fmla="*/ 64197 w 771456"/>
                  <a:gd name="connsiteY0" fmla="*/ 5046 h 1066360"/>
                  <a:gd name="connsiteX1" fmla="*/ 46304 w 771456"/>
                  <a:gd name="connsiteY1" fmla="*/ 30644 h 1066360"/>
                  <a:gd name="connsiteX2" fmla="*/ 62669 w 771456"/>
                  <a:gd name="connsiteY2" fmla="*/ 616535 h 1066360"/>
                  <a:gd name="connsiteX3" fmla="*/ 109980 w 771456"/>
                  <a:gd name="connsiteY3" fmla="*/ 694094 h 1066360"/>
                  <a:gd name="connsiteX4" fmla="*/ 743884 w 771456"/>
                  <a:gd name="connsiteY4" fmla="*/ 1026296 h 1066360"/>
                  <a:gd name="connsiteX5" fmla="*/ 771456 w 771456"/>
                  <a:gd name="connsiteY5" fmla="*/ 1029989 h 1066360"/>
                  <a:gd name="connsiteX6" fmla="*/ 705168 w 771456"/>
                  <a:gd name="connsiteY6" fmla="*/ 1057371 h 1066360"/>
                  <a:gd name="connsiteX7" fmla="*/ 47704 w 771456"/>
                  <a:gd name="connsiteY7" fmla="*/ 714789 h 1066360"/>
                  <a:gd name="connsiteX8" fmla="*/ 28092 w 771456"/>
                  <a:gd name="connsiteY8" fmla="*/ 666076 h 1066360"/>
                  <a:gd name="connsiteX9" fmla="*/ 11 w 771456"/>
                  <a:gd name="connsiteY9" fmla="*/ 50639 h 1066360"/>
                  <a:gd name="connsiteX10" fmla="*/ 34205 w 771456"/>
                  <a:gd name="connsiteY10" fmla="*/ 3136 h 1066360"/>
                  <a:gd name="connsiteX11" fmla="*/ 64197 w 771456"/>
                  <a:gd name="connsiteY11" fmla="*/ 5046 h 106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1456" h="1066360">
                    <a:moveTo>
                      <a:pt x="64197" y="5046"/>
                    </a:moveTo>
                    <a:cubicBezTo>
                      <a:pt x="50825" y="4346"/>
                      <a:pt x="46304" y="18355"/>
                      <a:pt x="46304" y="30644"/>
                    </a:cubicBezTo>
                    <a:cubicBezTo>
                      <a:pt x="46240" y="131954"/>
                      <a:pt x="61841" y="526114"/>
                      <a:pt x="62669" y="616535"/>
                    </a:cubicBezTo>
                    <a:cubicBezTo>
                      <a:pt x="62987" y="652959"/>
                      <a:pt x="75277" y="676392"/>
                      <a:pt x="109980" y="694094"/>
                    </a:cubicBezTo>
                    <a:cubicBezTo>
                      <a:pt x="272102" y="776555"/>
                      <a:pt x="693834" y="999679"/>
                      <a:pt x="743884" y="1026296"/>
                    </a:cubicBezTo>
                    <a:cubicBezTo>
                      <a:pt x="752480" y="1030881"/>
                      <a:pt x="761077" y="1038140"/>
                      <a:pt x="771456" y="1029989"/>
                    </a:cubicBezTo>
                    <a:cubicBezTo>
                      <a:pt x="760376" y="1066222"/>
                      <a:pt x="739808" y="1075455"/>
                      <a:pt x="705168" y="1057371"/>
                    </a:cubicBezTo>
                    <a:cubicBezTo>
                      <a:pt x="547122" y="974845"/>
                      <a:pt x="101957" y="738922"/>
                      <a:pt x="47704" y="714789"/>
                    </a:cubicBezTo>
                    <a:cubicBezTo>
                      <a:pt x="33568" y="701608"/>
                      <a:pt x="28283" y="685625"/>
                      <a:pt x="28092" y="666076"/>
                    </a:cubicBezTo>
                    <a:cubicBezTo>
                      <a:pt x="27774" y="627870"/>
                      <a:pt x="-626" y="86107"/>
                      <a:pt x="11" y="50639"/>
                    </a:cubicBezTo>
                    <a:cubicBezTo>
                      <a:pt x="393" y="27015"/>
                      <a:pt x="12109" y="10586"/>
                      <a:pt x="34205" y="3136"/>
                    </a:cubicBezTo>
                    <a:cubicBezTo>
                      <a:pt x="38726" y="-1321"/>
                      <a:pt x="45094" y="-1321"/>
                      <a:pt x="64197" y="5046"/>
                    </a:cubicBezTo>
                    <a:close/>
                  </a:path>
                </a:pathLst>
              </a:custGeom>
              <a:solidFill>
                <a:srgbClr val="A54622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17F5485-A9BF-40C4-927B-E182844E3F2E}"/>
                  </a:ext>
                </a:extLst>
              </p:cNvPr>
              <p:cNvSpPr/>
              <p:nvPr/>
            </p:nvSpPr>
            <p:spPr>
              <a:xfrm>
                <a:off x="4524390" y="1137556"/>
                <a:ext cx="100653" cy="48215"/>
              </a:xfrm>
              <a:custGeom>
                <a:avLst/>
                <a:gdLst>
                  <a:gd name="connsiteX0" fmla="*/ 0 w 100653"/>
                  <a:gd name="connsiteY0" fmla="*/ 9837 h 48215"/>
                  <a:gd name="connsiteX1" fmla="*/ 81124 w 100653"/>
                  <a:gd name="connsiteY1" fmla="*/ 859 h 48215"/>
                  <a:gd name="connsiteX2" fmla="*/ 91631 w 100653"/>
                  <a:gd name="connsiteY2" fmla="*/ 13658 h 48215"/>
                  <a:gd name="connsiteX3" fmla="*/ 99909 w 100653"/>
                  <a:gd name="connsiteY3" fmla="*/ 47597 h 48215"/>
                  <a:gd name="connsiteX4" fmla="*/ 0 w 100653"/>
                  <a:gd name="connsiteY4" fmla="*/ 9837 h 4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53" h="48215">
                    <a:moveTo>
                      <a:pt x="0" y="9837"/>
                    </a:moveTo>
                    <a:cubicBezTo>
                      <a:pt x="26744" y="4870"/>
                      <a:pt x="54889" y="15504"/>
                      <a:pt x="81124" y="859"/>
                    </a:cubicBezTo>
                    <a:cubicBezTo>
                      <a:pt x="88447" y="-3217"/>
                      <a:pt x="89848" y="8245"/>
                      <a:pt x="91631" y="13658"/>
                    </a:cubicBezTo>
                    <a:cubicBezTo>
                      <a:pt x="95261" y="24737"/>
                      <a:pt x="103093" y="34862"/>
                      <a:pt x="99909" y="47597"/>
                    </a:cubicBezTo>
                    <a:cubicBezTo>
                      <a:pt x="60429" y="51482"/>
                      <a:pt x="27891" y="36836"/>
                      <a:pt x="0" y="9837"/>
                    </a:cubicBezTo>
                    <a:close/>
                  </a:path>
                </a:pathLst>
              </a:custGeom>
              <a:solidFill>
                <a:srgbClr val="763F2E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0A3F0EE7-B748-4D7D-A6FD-DB96DE47027A}"/>
                  </a:ext>
                </a:extLst>
              </p:cNvPr>
              <p:cNvSpPr/>
              <p:nvPr/>
            </p:nvSpPr>
            <p:spPr>
              <a:xfrm>
                <a:off x="4970255" y="258565"/>
                <a:ext cx="106913" cy="263266"/>
              </a:xfrm>
              <a:custGeom>
                <a:avLst/>
                <a:gdLst>
                  <a:gd name="connsiteX0" fmla="*/ 106914 w 106913"/>
                  <a:gd name="connsiteY0" fmla="*/ 261802 h 263266"/>
                  <a:gd name="connsiteX1" fmla="*/ 104558 w 106913"/>
                  <a:gd name="connsiteY1" fmla="*/ 263266 h 263266"/>
                  <a:gd name="connsiteX2" fmla="*/ 0 w 106913"/>
                  <a:gd name="connsiteY2" fmla="*/ 39187 h 263266"/>
                  <a:gd name="connsiteX3" fmla="*/ 12735 w 106913"/>
                  <a:gd name="connsiteY3" fmla="*/ 981 h 263266"/>
                  <a:gd name="connsiteX4" fmla="*/ 106914 w 106913"/>
                  <a:gd name="connsiteY4" fmla="*/ 261802 h 263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13" h="263266">
                    <a:moveTo>
                      <a:pt x="106914" y="261802"/>
                    </a:moveTo>
                    <a:cubicBezTo>
                      <a:pt x="106149" y="262311"/>
                      <a:pt x="105322" y="262757"/>
                      <a:pt x="104558" y="263266"/>
                    </a:cubicBezTo>
                    <a:cubicBezTo>
                      <a:pt x="77941" y="205575"/>
                      <a:pt x="15856" y="100763"/>
                      <a:pt x="0" y="39187"/>
                    </a:cubicBezTo>
                    <a:cubicBezTo>
                      <a:pt x="6368" y="20084"/>
                      <a:pt x="9870" y="-5323"/>
                      <a:pt x="12735" y="981"/>
                    </a:cubicBezTo>
                    <a:cubicBezTo>
                      <a:pt x="44574" y="70962"/>
                      <a:pt x="92586" y="212325"/>
                      <a:pt x="106914" y="261802"/>
                    </a:cubicBezTo>
                    <a:close/>
                  </a:path>
                </a:pathLst>
              </a:custGeom>
              <a:solidFill>
                <a:srgbClr val="915E4E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2B2219F2-A00A-4D68-B4C2-0861D8EF282E}"/>
                  </a:ext>
                </a:extLst>
              </p:cNvPr>
              <p:cNvSpPr/>
              <p:nvPr/>
            </p:nvSpPr>
            <p:spPr>
              <a:xfrm>
                <a:off x="5066494" y="1488447"/>
                <a:ext cx="448123" cy="1008004"/>
              </a:xfrm>
              <a:custGeom>
                <a:avLst/>
                <a:gdLst>
                  <a:gd name="connsiteX0" fmla="*/ 415214 w 448123"/>
                  <a:gd name="connsiteY0" fmla="*/ 1008005 h 1008004"/>
                  <a:gd name="connsiteX1" fmla="*/ 298749 w 448123"/>
                  <a:gd name="connsiteY1" fmla="*/ 963495 h 1008004"/>
                  <a:gd name="connsiteX2" fmla="*/ 273087 w 448123"/>
                  <a:gd name="connsiteY2" fmla="*/ 934840 h 1008004"/>
                  <a:gd name="connsiteX3" fmla="*/ 29714 w 448123"/>
                  <a:gd name="connsiteY3" fmla="*/ 116465 h 1008004"/>
                  <a:gd name="connsiteX4" fmla="*/ 5326 w 448123"/>
                  <a:gd name="connsiteY4" fmla="*/ 86218 h 1008004"/>
                  <a:gd name="connsiteX5" fmla="*/ 486 w 448123"/>
                  <a:gd name="connsiteY5" fmla="*/ 72719 h 1008004"/>
                  <a:gd name="connsiteX6" fmla="*/ 5644 w 448123"/>
                  <a:gd name="connsiteY6" fmla="*/ 0 h 1008004"/>
                  <a:gd name="connsiteX7" fmla="*/ 52701 w 448123"/>
                  <a:gd name="connsiteY7" fmla="*/ 33367 h 1008004"/>
                  <a:gd name="connsiteX8" fmla="*/ 65946 w 448123"/>
                  <a:gd name="connsiteY8" fmla="*/ 64059 h 1008004"/>
                  <a:gd name="connsiteX9" fmla="*/ 72059 w 448123"/>
                  <a:gd name="connsiteY9" fmla="*/ 91695 h 1008004"/>
                  <a:gd name="connsiteX10" fmla="*/ 437946 w 448123"/>
                  <a:gd name="connsiteY10" fmla="*/ 866324 h 1008004"/>
                  <a:gd name="connsiteX11" fmla="*/ 441258 w 448123"/>
                  <a:gd name="connsiteY11" fmla="*/ 936751 h 1008004"/>
                  <a:gd name="connsiteX12" fmla="*/ 415214 w 448123"/>
                  <a:gd name="connsiteY12" fmla="*/ 1008005 h 1008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123" h="1008004">
                    <a:moveTo>
                      <a:pt x="415214" y="1008005"/>
                    </a:moveTo>
                    <a:cubicBezTo>
                      <a:pt x="375670" y="992786"/>
                      <a:pt x="337464" y="977440"/>
                      <a:pt x="298749" y="963495"/>
                    </a:cubicBezTo>
                    <a:cubicBezTo>
                      <a:pt x="284167" y="958273"/>
                      <a:pt x="277417" y="949486"/>
                      <a:pt x="273087" y="934840"/>
                    </a:cubicBezTo>
                    <a:cubicBezTo>
                      <a:pt x="192345" y="661921"/>
                      <a:pt x="111220" y="389193"/>
                      <a:pt x="29714" y="116465"/>
                    </a:cubicBezTo>
                    <a:cubicBezTo>
                      <a:pt x="25957" y="103921"/>
                      <a:pt x="27549" y="85773"/>
                      <a:pt x="5326" y="86218"/>
                    </a:cubicBezTo>
                    <a:cubicBezTo>
                      <a:pt x="-1233" y="86346"/>
                      <a:pt x="-151" y="78195"/>
                      <a:pt x="486" y="72719"/>
                    </a:cubicBezTo>
                    <a:cubicBezTo>
                      <a:pt x="3288" y="50114"/>
                      <a:pt x="2397" y="26681"/>
                      <a:pt x="5644" y="0"/>
                    </a:cubicBezTo>
                    <a:cubicBezTo>
                      <a:pt x="21627" y="9743"/>
                      <a:pt x="37482" y="19103"/>
                      <a:pt x="52701" y="33367"/>
                    </a:cubicBezTo>
                    <a:cubicBezTo>
                      <a:pt x="65692" y="45529"/>
                      <a:pt x="82056" y="44574"/>
                      <a:pt x="65946" y="64059"/>
                    </a:cubicBezTo>
                    <a:cubicBezTo>
                      <a:pt x="57859" y="73801"/>
                      <a:pt x="68048" y="83162"/>
                      <a:pt x="72059" y="91695"/>
                    </a:cubicBezTo>
                    <a:cubicBezTo>
                      <a:pt x="193682" y="350032"/>
                      <a:pt x="315305" y="608433"/>
                      <a:pt x="437946" y="866324"/>
                    </a:cubicBezTo>
                    <a:cubicBezTo>
                      <a:pt x="449536" y="890712"/>
                      <a:pt x="452019" y="912108"/>
                      <a:pt x="441258" y="936751"/>
                    </a:cubicBezTo>
                    <a:cubicBezTo>
                      <a:pt x="431133" y="959993"/>
                      <a:pt x="423746" y="984445"/>
                      <a:pt x="415214" y="100800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DE0C0701-4C1F-4A04-A8C2-D387442AE233}"/>
                  </a:ext>
                </a:extLst>
              </p:cNvPr>
              <p:cNvSpPr/>
              <p:nvPr/>
            </p:nvSpPr>
            <p:spPr>
              <a:xfrm>
                <a:off x="5606829" y="2074274"/>
                <a:ext cx="72213" cy="399297"/>
              </a:xfrm>
              <a:custGeom>
                <a:avLst/>
                <a:gdLst>
                  <a:gd name="connsiteX0" fmla="*/ 3888 w 72213"/>
                  <a:gd name="connsiteY0" fmla="*/ 251969 h 399297"/>
                  <a:gd name="connsiteX1" fmla="*/ 1023 w 72213"/>
                  <a:gd name="connsiteY1" fmla="*/ 129328 h 399297"/>
                  <a:gd name="connsiteX2" fmla="*/ 13440 w 72213"/>
                  <a:gd name="connsiteY2" fmla="*/ 67625 h 399297"/>
                  <a:gd name="connsiteX3" fmla="*/ 15477 w 72213"/>
                  <a:gd name="connsiteY3" fmla="*/ 41263 h 399297"/>
                  <a:gd name="connsiteX4" fmla="*/ 57249 w 72213"/>
                  <a:gd name="connsiteY4" fmla="*/ 0 h 399297"/>
                  <a:gd name="connsiteX5" fmla="*/ 72213 w 72213"/>
                  <a:gd name="connsiteY5" fmla="*/ 399254 h 399297"/>
                  <a:gd name="connsiteX6" fmla="*/ 33625 w 72213"/>
                  <a:gd name="connsiteY6" fmla="*/ 361239 h 399297"/>
                  <a:gd name="connsiteX7" fmla="*/ 18216 w 72213"/>
                  <a:gd name="connsiteY7" fmla="*/ 330610 h 399297"/>
                  <a:gd name="connsiteX8" fmla="*/ 10638 w 72213"/>
                  <a:gd name="connsiteY8" fmla="*/ 311507 h 399297"/>
                  <a:gd name="connsiteX9" fmla="*/ 3888 w 72213"/>
                  <a:gd name="connsiteY9" fmla="*/ 251969 h 399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213" h="399297">
                    <a:moveTo>
                      <a:pt x="3888" y="251969"/>
                    </a:moveTo>
                    <a:cubicBezTo>
                      <a:pt x="2869" y="211089"/>
                      <a:pt x="1532" y="170208"/>
                      <a:pt x="1023" y="129328"/>
                    </a:cubicBezTo>
                    <a:cubicBezTo>
                      <a:pt x="768" y="108123"/>
                      <a:pt x="-4899" y="86155"/>
                      <a:pt x="13440" y="67625"/>
                    </a:cubicBezTo>
                    <a:cubicBezTo>
                      <a:pt x="18216" y="62785"/>
                      <a:pt x="15796" y="50241"/>
                      <a:pt x="15477" y="41263"/>
                    </a:cubicBezTo>
                    <a:cubicBezTo>
                      <a:pt x="14713" y="18275"/>
                      <a:pt x="33880" y="1783"/>
                      <a:pt x="57249" y="0"/>
                    </a:cubicBezTo>
                    <a:cubicBezTo>
                      <a:pt x="63744" y="70045"/>
                      <a:pt x="68902" y="334622"/>
                      <a:pt x="72213" y="399254"/>
                    </a:cubicBezTo>
                    <a:cubicBezTo>
                      <a:pt x="45979" y="400146"/>
                      <a:pt x="33562" y="387283"/>
                      <a:pt x="33625" y="361239"/>
                    </a:cubicBezTo>
                    <a:cubicBezTo>
                      <a:pt x="33689" y="348695"/>
                      <a:pt x="35599" y="335577"/>
                      <a:pt x="18216" y="330610"/>
                    </a:cubicBezTo>
                    <a:cubicBezTo>
                      <a:pt x="10447" y="328382"/>
                      <a:pt x="10447" y="318894"/>
                      <a:pt x="10638" y="311507"/>
                    </a:cubicBezTo>
                    <a:cubicBezTo>
                      <a:pt x="11147" y="291385"/>
                      <a:pt x="8282" y="271582"/>
                      <a:pt x="3888" y="251969"/>
                    </a:cubicBezTo>
                    <a:close/>
                  </a:path>
                </a:pathLst>
              </a:custGeom>
              <a:solidFill>
                <a:srgbClr val="C6C6C6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E0616E-91BA-42CC-8834-58A254E5404D}"/>
                  </a:ext>
                </a:extLst>
              </p:cNvPr>
              <p:cNvSpPr/>
              <p:nvPr/>
            </p:nvSpPr>
            <p:spPr>
              <a:xfrm>
                <a:off x="4598540" y="633177"/>
                <a:ext cx="151298" cy="102075"/>
              </a:xfrm>
              <a:custGeom>
                <a:avLst/>
                <a:gdLst>
                  <a:gd name="connsiteX0" fmla="*/ 116499 w 151298"/>
                  <a:gd name="connsiteY0" fmla="*/ 45809 h 102075"/>
                  <a:gd name="connsiteX1" fmla="*/ 46518 w 151298"/>
                  <a:gd name="connsiteY1" fmla="*/ 82615 h 102075"/>
                  <a:gd name="connsiteX2" fmla="*/ 12196 w 151298"/>
                  <a:gd name="connsiteY2" fmla="*/ 98343 h 102075"/>
                  <a:gd name="connsiteX3" fmla="*/ 8375 w 151298"/>
                  <a:gd name="connsiteY3" fmla="*/ 58354 h 102075"/>
                  <a:gd name="connsiteX4" fmla="*/ 115989 w 151298"/>
                  <a:gd name="connsiteY4" fmla="*/ 26 h 102075"/>
                  <a:gd name="connsiteX5" fmla="*/ 151266 w 151298"/>
                  <a:gd name="connsiteY5" fmla="*/ 24796 h 102075"/>
                  <a:gd name="connsiteX6" fmla="*/ 116499 w 151298"/>
                  <a:gd name="connsiteY6" fmla="*/ 45809 h 10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298" h="102075">
                    <a:moveTo>
                      <a:pt x="116499" y="45809"/>
                    </a:moveTo>
                    <a:cubicBezTo>
                      <a:pt x="84660" y="44345"/>
                      <a:pt x="61673" y="56634"/>
                      <a:pt x="46518" y="82615"/>
                    </a:cubicBezTo>
                    <a:cubicBezTo>
                      <a:pt x="38558" y="96241"/>
                      <a:pt x="29771" y="108467"/>
                      <a:pt x="12196" y="98343"/>
                    </a:cubicBezTo>
                    <a:cubicBezTo>
                      <a:pt x="-6461" y="87518"/>
                      <a:pt x="-348" y="72490"/>
                      <a:pt x="8375" y="58354"/>
                    </a:cubicBezTo>
                    <a:cubicBezTo>
                      <a:pt x="33082" y="18428"/>
                      <a:pt x="69569" y="-802"/>
                      <a:pt x="115989" y="26"/>
                    </a:cubicBezTo>
                    <a:cubicBezTo>
                      <a:pt x="132036" y="280"/>
                      <a:pt x="152221" y="1681"/>
                      <a:pt x="151266" y="24796"/>
                    </a:cubicBezTo>
                    <a:cubicBezTo>
                      <a:pt x="150247" y="47529"/>
                      <a:pt x="132545" y="48356"/>
                      <a:pt x="116499" y="45809"/>
                    </a:cubicBezTo>
                    <a:close/>
                  </a:path>
                </a:pathLst>
              </a:custGeom>
              <a:solidFill>
                <a:srgbClr val="743D2C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FC7F536-FA3B-4F22-9E66-690B201AA9D5}"/>
                  </a:ext>
                </a:extLst>
              </p:cNvPr>
              <p:cNvSpPr/>
              <p:nvPr/>
            </p:nvSpPr>
            <p:spPr>
              <a:xfrm>
                <a:off x="4887204" y="525731"/>
                <a:ext cx="150626" cy="101413"/>
              </a:xfrm>
              <a:custGeom>
                <a:avLst/>
                <a:gdLst>
                  <a:gd name="connsiteX0" fmla="*/ 115400 w 150626"/>
                  <a:gd name="connsiteY0" fmla="*/ 44495 h 101413"/>
                  <a:gd name="connsiteX1" fmla="*/ 46565 w 150626"/>
                  <a:gd name="connsiteY1" fmla="*/ 82256 h 101413"/>
                  <a:gd name="connsiteX2" fmla="*/ 11925 w 150626"/>
                  <a:gd name="connsiteY2" fmla="*/ 97793 h 101413"/>
                  <a:gd name="connsiteX3" fmla="*/ 8804 w 150626"/>
                  <a:gd name="connsiteY3" fmla="*/ 57485 h 101413"/>
                  <a:gd name="connsiteX4" fmla="*/ 119984 w 150626"/>
                  <a:gd name="connsiteY4" fmla="*/ 176 h 101413"/>
                  <a:gd name="connsiteX5" fmla="*/ 150485 w 150626"/>
                  <a:gd name="connsiteY5" fmla="*/ 26411 h 101413"/>
                  <a:gd name="connsiteX6" fmla="*/ 115400 w 150626"/>
                  <a:gd name="connsiteY6" fmla="*/ 44495 h 10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26" h="101413">
                    <a:moveTo>
                      <a:pt x="115400" y="44495"/>
                    </a:moveTo>
                    <a:cubicBezTo>
                      <a:pt x="86936" y="43731"/>
                      <a:pt x="62038" y="55066"/>
                      <a:pt x="46565" y="82256"/>
                    </a:cubicBezTo>
                    <a:cubicBezTo>
                      <a:pt x="38223" y="96901"/>
                      <a:pt x="28417" y="107217"/>
                      <a:pt x="11925" y="97793"/>
                    </a:cubicBezTo>
                    <a:cubicBezTo>
                      <a:pt x="-6860" y="87095"/>
                      <a:pt x="81" y="71240"/>
                      <a:pt x="8804" y="57485"/>
                    </a:cubicBezTo>
                    <a:cubicBezTo>
                      <a:pt x="34594" y="16859"/>
                      <a:pt x="71972" y="-2053"/>
                      <a:pt x="119984" y="176"/>
                    </a:cubicBezTo>
                    <a:cubicBezTo>
                      <a:pt x="136859" y="940"/>
                      <a:pt x="152268" y="4952"/>
                      <a:pt x="150485" y="26411"/>
                    </a:cubicBezTo>
                    <a:cubicBezTo>
                      <a:pt x="148830" y="47233"/>
                      <a:pt x="133420" y="46979"/>
                      <a:pt x="115400" y="44495"/>
                    </a:cubicBezTo>
                    <a:close/>
                  </a:path>
                </a:pathLst>
              </a:custGeom>
              <a:solidFill>
                <a:srgbClr val="743C2B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C4E70250-CB9C-431B-BE24-CAC2087B01B1}"/>
                  </a:ext>
                </a:extLst>
              </p:cNvPr>
              <p:cNvSpPr/>
              <p:nvPr/>
            </p:nvSpPr>
            <p:spPr>
              <a:xfrm>
                <a:off x="4704460" y="762074"/>
                <a:ext cx="85654" cy="139628"/>
              </a:xfrm>
              <a:custGeom>
                <a:avLst/>
                <a:gdLst>
                  <a:gd name="connsiteX0" fmla="*/ 80178 w 85654"/>
                  <a:gd name="connsiteY0" fmla="*/ 126791 h 139628"/>
                  <a:gd name="connsiteX1" fmla="*/ 41399 w 85654"/>
                  <a:gd name="connsiteY1" fmla="*/ 131376 h 139628"/>
                  <a:gd name="connsiteX2" fmla="*/ 2619 w 85654"/>
                  <a:gd name="connsiteY2" fmla="*/ 23953 h 139628"/>
                  <a:gd name="connsiteX3" fmla="*/ 48785 w 85654"/>
                  <a:gd name="connsiteY3" fmla="*/ 8034 h 139628"/>
                  <a:gd name="connsiteX4" fmla="*/ 85654 w 85654"/>
                  <a:gd name="connsiteY4" fmla="*/ 72284 h 139628"/>
                  <a:gd name="connsiteX5" fmla="*/ 76421 w 85654"/>
                  <a:gd name="connsiteY5" fmla="*/ 78206 h 139628"/>
                  <a:gd name="connsiteX6" fmla="*/ 71900 w 85654"/>
                  <a:gd name="connsiteY6" fmla="*/ 119532 h 139628"/>
                  <a:gd name="connsiteX7" fmla="*/ 80178 w 85654"/>
                  <a:gd name="connsiteY7" fmla="*/ 126791 h 13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654" h="139628">
                    <a:moveTo>
                      <a:pt x="80178" y="126791"/>
                    </a:moveTo>
                    <a:cubicBezTo>
                      <a:pt x="69416" y="146468"/>
                      <a:pt x="54580" y="139782"/>
                      <a:pt x="41399" y="131376"/>
                    </a:cubicBezTo>
                    <a:cubicBezTo>
                      <a:pt x="12171" y="112719"/>
                      <a:pt x="-7314" y="57065"/>
                      <a:pt x="2619" y="23953"/>
                    </a:cubicBezTo>
                    <a:cubicBezTo>
                      <a:pt x="9878" y="-180"/>
                      <a:pt x="28408" y="-7185"/>
                      <a:pt x="48785" y="8034"/>
                    </a:cubicBezTo>
                    <a:cubicBezTo>
                      <a:pt x="69989" y="23890"/>
                      <a:pt x="82980" y="45349"/>
                      <a:pt x="85654" y="72284"/>
                    </a:cubicBezTo>
                    <a:cubicBezTo>
                      <a:pt x="82725" y="74513"/>
                      <a:pt x="79668" y="76423"/>
                      <a:pt x="76421" y="78206"/>
                    </a:cubicBezTo>
                    <a:cubicBezTo>
                      <a:pt x="50313" y="92724"/>
                      <a:pt x="49358" y="101384"/>
                      <a:pt x="71900" y="119532"/>
                    </a:cubicBezTo>
                    <a:cubicBezTo>
                      <a:pt x="74765" y="121888"/>
                      <a:pt x="77631" y="124117"/>
                      <a:pt x="80178" y="126791"/>
                    </a:cubicBezTo>
                    <a:close/>
                  </a:path>
                </a:pathLst>
              </a:custGeom>
              <a:solidFill>
                <a:srgbClr val="522723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AAE2258E-E1DD-435C-8D0A-D2202D0A9BB7}"/>
                  </a:ext>
                </a:extLst>
              </p:cNvPr>
              <p:cNvSpPr/>
              <p:nvPr/>
            </p:nvSpPr>
            <p:spPr>
              <a:xfrm>
                <a:off x="4805269" y="1105239"/>
                <a:ext cx="204084" cy="66478"/>
              </a:xfrm>
              <a:custGeom>
                <a:avLst/>
                <a:gdLst>
                  <a:gd name="connsiteX0" fmla="*/ 0 w 204084"/>
                  <a:gd name="connsiteY0" fmla="*/ 33621 h 66478"/>
                  <a:gd name="connsiteX1" fmla="*/ 204085 w 204084"/>
                  <a:gd name="connsiteY1" fmla="*/ 0 h 66478"/>
                  <a:gd name="connsiteX2" fmla="*/ 0 w 204084"/>
                  <a:gd name="connsiteY2" fmla="*/ 33621 h 6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084" h="66478">
                    <a:moveTo>
                      <a:pt x="0" y="33621"/>
                    </a:moveTo>
                    <a:cubicBezTo>
                      <a:pt x="73547" y="54698"/>
                      <a:pt x="141426" y="43428"/>
                      <a:pt x="204085" y="0"/>
                    </a:cubicBezTo>
                    <a:cubicBezTo>
                      <a:pt x="167025" y="68198"/>
                      <a:pt x="73674" y="91567"/>
                      <a:pt x="0" y="33621"/>
                    </a:cubicBezTo>
                    <a:close/>
                  </a:path>
                </a:pathLst>
              </a:custGeom>
              <a:solidFill>
                <a:srgbClr val="E7948B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DAB1AC54-608F-4344-9886-35C177A4DF90}"/>
                  </a:ext>
                </a:extLst>
              </p:cNvPr>
              <p:cNvSpPr/>
              <p:nvPr/>
            </p:nvSpPr>
            <p:spPr>
              <a:xfrm>
                <a:off x="4752729" y="833809"/>
                <a:ext cx="40412" cy="55079"/>
              </a:xfrm>
              <a:custGeom>
                <a:avLst/>
                <a:gdLst>
                  <a:gd name="connsiteX0" fmla="*/ 31908 w 40412"/>
                  <a:gd name="connsiteY0" fmla="*/ 55056 h 55079"/>
                  <a:gd name="connsiteX1" fmla="*/ 70 w 40412"/>
                  <a:gd name="connsiteY1" fmla="*/ 26210 h 55079"/>
                  <a:gd name="connsiteX2" fmla="*/ 37385 w 40412"/>
                  <a:gd name="connsiteY2" fmla="*/ 549 h 55079"/>
                  <a:gd name="connsiteX3" fmla="*/ 31908 w 40412"/>
                  <a:gd name="connsiteY3" fmla="*/ 55056 h 5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412" h="55079">
                    <a:moveTo>
                      <a:pt x="31908" y="55056"/>
                    </a:moveTo>
                    <a:cubicBezTo>
                      <a:pt x="11977" y="55629"/>
                      <a:pt x="-1076" y="45759"/>
                      <a:pt x="70" y="26210"/>
                    </a:cubicBezTo>
                    <a:cubicBezTo>
                      <a:pt x="1343" y="4751"/>
                      <a:pt x="17135" y="-2126"/>
                      <a:pt x="37385" y="549"/>
                    </a:cubicBezTo>
                    <a:cubicBezTo>
                      <a:pt x="41842" y="19333"/>
                      <a:pt x="42415" y="37736"/>
                      <a:pt x="31908" y="55056"/>
                    </a:cubicBezTo>
                    <a:close/>
                  </a:path>
                </a:pathLst>
              </a:custGeom>
              <a:solidFill>
                <a:srgbClr val="FBFAFA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EE272474-A010-4C72-9309-D751490B4C42}"/>
                  </a:ext>
                </a:extLst>
              </p:cNvPr>
              <p:cNvSpPr/>
              <p:nvPr/>
            </p:nvSpPr>
            <p:spPr>
              <a:xfrm>
                <a:off x="4253670" y="2983377"/>
                <a:ext cx="213538" cy="86818"/>
              </a:xfrm>
              <a:custGeom>
                <a:avLst/>
                <a:gdLst>
                  <a:gd name="connsiteX0" fmla="*/ 213475 w 213538"/>
                  <a:gd name="connsiteY0" fmla="*/ 10582 h 86818"/>
                  <a:gd name="connsiteX1" fmla="*/ 65999 w 213538"/>
                  <a:gd name="connsiteY1" fmla="*/ 85403 h 86818"/>
                  <a:gd name="connsiteX2" fmla="*/ 157 w 213538"/>
                  <a:gd name="connsiteY2" fmla="*/ 76297 h 86818"/>
                  <a:gd name="connsiteX3" fmla="*/ 284 w 213538"/>
                  <a:gd name="connsiteY3" fmla="*/ 71585 h 86818"/>
                  <a:gd name="connsiteX4" fmla="*/ 128148 w 213538"/>
                  <a:gd name="connsiteY4" fmla="*/ 55284 h 86818"/>
                  <a:gd name="connsiteX5" fmla="*/ 191379 w 213538"/>
                  <a:gd name="connsiteY5" fmla="*/ 14085 h 86818"/>
                  <a:gd name="connsiteX6" fmla="*/ 213538 w 213538"/>
                  <a:gd name="connsiteY6" fmla="*/ 12 h 86818"/>
                  <a:gd name="connsiteX7" fmla="*/ 213475 w 213538"/>
                  <a:gd name="connsiteY7" fmla="*/ 10582 h 8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538" h="86818">
                    <a:moveTo>
                      <a:pt x="213475" y="10582"/>
                    </a:moveTo>
                    <a:cubicBezTo>
                      <a:pt x="173040" y="52737"/>
                      <a:pt x="123754" y="76233"/>
                      <a:pt x="65999" y="85403"/>
                    </a:cubicBezTo>
                    <a:cubicBezTo>
                      <a:pt x="42056" y="89223"/>
                      <a:pt x="21298" y="85021"/>
                      <a:pt x="157" y="76297"/>
                    </a:cubicBezTo>
                    <a:cubicBezTo>
                      <a:pt x="-98" y="74705"/>
                      <a:pt x="-34" y="73177"/>
                      <a:pt x="284" y="71585"/>
                    </a:cubicBezTo>
                    <a:cubicBezTo>
                      <a:pt x="43394" y="69993"/>
                      <a:pt x="87012" y="75724"/>
                      <a:pt x="128148" y="55284"/>
                    </a:cubicBezTo>
                    <a:cubicBezTo>
                      <a:pt x="151071" y="43886"/>
                      <a:pt x="172021" y="30386"/>
                      <a:pt x="191379" y="14085"/>
                    </a:cubicBezTo>
                    <a:cubicBezTo>
                      <a:pt x="198129" y="8417"/>
                      <a:pt x="202968" y="-370"/>
                      <a:pt x="213538" y="12"/>
                    </a:cubicBezTo>
                    <a:cubicBezTo>
                      <a:pt x="213475" y="3514"/>
                      <a:pt x="213475" y="7080"/>
                      <a:pt x="213475" y="10582"/>
                    </a:cubicBezTo>
                    <a:close/>
                  </a:path>
                </a:pathLst>
              </a:custGeom>
              <a:solidFill>
                <a:srgbClr val="BFD7DC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D113A5D7-4353-4F3F-85FF-D193C73BAF6A}"/>
                  </a:ext>
                </a:extLst>
              </p:cNvPr>
              <p:cNvSpPr/>
              <p:nvPr/>
            </p:nvSpPr>
            <p:spPr>
              <a:xfrm>
                <a:off x="5899938" y="2736513"/>
                <a:ext cx="471145" cy="290048"/>
              </a:xfrm>
              <a:custGeom>
                <a:avLst/>
                <a:gdLst>
                  <a:gd name="connsiteX0" fmla="*/ 333285 w 471145"/>
                  <a:gd name="connsiteY0" fmla="*/ 172755 h 290048"/>
                  <a:gd name="connsiteX1" fmla="*/ 0 w 471145"/>
                  <a:gd name="connsiteY1" fmla="*/ 0 h 290048"/>
                  <a:gd name="connsiteX2" fmla="*/ 335322 w 471145"/>
                  <a:gd name="connsiteY2" fmla="*/ 243246 h 290048"/>
                  <a:gd name="connsiteX3" fmla="*/ 364359 w 471145"/>
                  <a:gd name="connsiteY3" fmla="*/ 290048 h 290048"/>
                  <a:gd name="connsiteX4" fmla="*/ 399763 w 471145"/>
                  <a:gd name="connsiteY4" fmla="*/ 259356 h 290048"/>
                  <a:gd name="connsiteX5" fmla="*/ 419440 w 471145"/>
                  <a:gd name="connsiteY5" fmla="*/ 278013 h 290048"/>
                  <a:gd name="connsiteX6" fmla="*/ 449177 w 471145"/>
                  <a:gd name="connsiteY6" fmla="*/ 253498 h 290048"/>
                  <a:gd name="connsiteX7" fmla="*/ 471145 w 471145"/>
                  <a:gd name="connsiteY7" fmla="*/ 241972 h 290048"/>
                  <a:gd name="connsiteX8" fmla="*/ 333285 w 471145"/>
                  <a:gd name="connsiteY8" fmla="*/ 172755 h 2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145" h="290048">
                    <a:moveTo>
                      <a:pt x="333285" y="172755"/>
                    </a:moveTo>
                    <a:cubicBezTo>
                      <a:pt x="213318" y="109206"/>
                      <a:pt x="31838" y="12735"/>
                      <a:pt x="0" y="0"/>
                    </a:cubicBezTo>
                    <a:cubicBezTo>
                      <a:pt x="10443" y="22542"/>
                      <a:pt x="284190" y="192941"/>
                      <a:pt x="335322" y="243246"/>
                    </a:cubicBezTo>
                    <a:cubicBezTo>
                      <a:pt x="348312" y="255981"/>
                      <a:pt x="358947" y="270690"/>
                      <a:pt x="364359" y="290048"/>
                    </a:cubicBezTo>
                    <a:cubicBezTo>
                      <a:pt x="378304" y="281133"/>
                      <a:pt x="390403" y="271964"/>
                      <a:pt x="399763" y="259356"/>
                    </a:cubicBezTo>
                    <a:cubicBezTo>
                      <a:pt x="415364" y="255726"/>
                      <a:pt x="411225" y="274002"/>
                      <a:pt x="419440" y="278013"/>
                    </a:cubicBezTo>
                    <a:cubicBezTo>
                      <a:pt x="431538" y="271709"/>
                      <a:pt x="431857" y="252415"/>
                      <a:pt x="449177" y="253498"/>
                    </a:cubicBezTo>
                    <a:cubicBezTo>
                      <a:pt x="464777" y="254708"/>
                      <a:pt x="458028" y="252925"/>
                      <a:pt x="471145" y="241972"/>
                    </a:cubicBezTo>
                    <a:cubicBezTo>
                      <a:pt x="434340" y="222360"/>
                      <a:pt x="370217" y="192368"/>
                      <a:pt x="333285" y="172755"/>
                    </a:cubicBezTo>
                    <a:close/>
                  </a:path>
                </a:pathLst>
              </a:custGeom>
              <a:solidFill>
                <a:srgbClr val="EBEBEB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2E2D0BC5-344A-4A4F-B494-5071F9A92193}"/>
                  </a:ext>
                </a:extLst>
              </p:cNvPr>
              <p:cNvSpPr/>
              <p:nvPr/>
            </p:nvSpPr>
            <p:spPr>
              <a:xfrm>
                <a:off x="4306606" y="3112649"/>
                <a:ext cx="43691" cy="43252"/>
              </a:xfrm>
              <a:custGeom>
                <a:avLst/>
                <a:gdLst>
                  <a:gd name="connsiteX0" fmla="*/ 43691 w 43691"/>
                  <a:gd name="connsiteY0" fmla="*/ 20317 h 43252"/>
                  <a:gd name="connsiteX1" fmla="*/ 24334 w 43691"/>
                  <a:gd name="connsiteY1" fmla="*/ 43113 h 43252"/>
                  <a:gd name="connsiteX2" fmla="*/ 73 w 43691"/>
                  <a:gd name="connsiteY2" fmla="*/ 20317 h 43252"/>
                  <a:gd name="connsiteX3" fmla="*/ 19239 w 43691"/>
                  <a:gd name="connsiteY3" fmla="*/ 4 h 43252"/>
                  <a:gd name="connsiteX4" fmla="*/ 43691 w 43691"/>
                  <a:gd name="connsiteY4" fmla="*/ 20317 h 4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91" h="43252">
                    <a:moveTo>
                      <a:pt x="43691" y="20317"/>
                    </a:moveTo>
                    <a:cubicBezTo>
                      <a:pt x="42991" y="33179"/>
                      <a:pt x="36496" y="41967"/>
                      <a:pt x="24334" y="43113"/>
                    </a:cubicBezTo>
                    <a:cubicBezTo>
                      <a:pt x="9051" y="44514"/>
                      <a:pt x="1028" y="35281"/>
                      <a:pt x="73" y="20317"/>
                    </a:cubicBezTo>
                    <a:cubicBezTo>
                      <a:pt x="-755" y="7008"/>
                      <a:pt x="5485" y="-187"/>
                      <a:pt x="19239" y="4"/>
                    </a:cubicBezTo>
                    <a:cubicBezTo>
                      <a:pt x="33057" y="67"/>
                      <a:pt x="40826" y="7327"/>
                      <a:pt x="43691" y="20317"/>
                    </a:cubicBezTo>
                    <a:close/>
                  </a:path>
                </a:pathLst>
              </a:custGeom>
              <a:solidFill>
                <a:srgbClr val="F4FEF4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47A536B9-BD43-409D-9EA6-05ABA21C206D}"/>
                  </a:ext>
                </a:extLst>
              </p:cNvPr>
              <p:cNvSpPr/>
              <p:nvPr/>
            </p:nvSpPr>
            <p:spPr>
              <a:xfrm>
                <a:off x="5037174" y="731608"/>
                <a:ext cx="40412" cy="55079"/>
              </a:xfrm>
              <a:custGeom>
                <a:avLst/>
                <a:gdLst>
                  <a:gd name="connsiteX0" fmla="*/ 31908 w 40412"/>
                  <a:gd name="connsiteY0" fmla="*/ 55056 h 55079"/>
                  <a:gd name="connsiteX1" fmla="*/ 70 w 40412"/>
                  <a:gd name="connsiteY1" fmla="*/ 26210 h 55079"/>
                  <a:gd name="connsiteX2" fmla="*/ 37384 w 40412"/>
                  <a:gd name="connsiteY2" fmla="*/ 549 h 55079"/>
                  <a:gd name="connsiteX3" fmla="*/ 31908 w 40412"/>
                  <a:gd name="connsiteY3" fmla="*/ 55056 h 5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412" h="55079">
                    <a:moveTo>
                      <a:pt x="31908" y="55056"/>
                    </a:moveTo>
                    <a:cubicBezTo>
                      <a:pt x="11977" y="55629"/>
                      <a:pt x="-1076" y="45759"/>
                      <a:pt x="70" y="26210"/>
                    </a:cubicBezTo>
                    <a:cubicBezTo>
                      <a:pt x="1343" y="4751"/>
                      <a:pt x="17135" y="-2126"/>
                      <a:pt x="37384" y="549"/>
                    </a:cubicBezTo>
                    <a:cubicBezTo>
                      <a:pt x="41842" y="19333"/>
                      <a:pt x="42415" y="37736"/>
                      <a:pt x="31908" y="55056"/>
                    </a:cubicBezTo>
                    <a:close/>
                  </a:path>
                </a:pathLst>
              </a:custGeom>
              <a:solidFill>
                <a:srgbClr val="FBFAFA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D371D2D9-6734-4AC4-A317-9DCE74EA8BDA}"/>
                  </a:ext>
                </a:extLst>
              </p:cNvPr>
              <p:cNvSpPr/>
              <p:nvPr/>
            </p:nvSpPr>
            <p:spPr>
              <a:xfrm>
                <a:off x="4930694" y="1392931"/>
                <a:ext cx="230592" cy="197746"/>
              </a:xfrm>
              <a:custGeom>
                <a:avLst/>
                <a:gdLst>
                  <a:gd name="connsiteX0" fmla="*/ 33194 w 230592"/>
                  <a:gd name="connsiteY0" fmla="*/ 25471 h 197746"/>
                  <a:gd name="connsiteX1" fmla="*/ 145 w 230592"/>
                  <a:gd name="connsiteY1" fmla="*/ 106086 h 197746"/>
                  <a:gd name="connsiteX2" fmla="*/ 135077 w 230592"/>
                  <a:gd name="connsiteY2" fmla="*/ 197398 h 197746"/>
                  <a:gd name="connsiteX3" fmla="*/ 141444 w 230592"/>
                  <a:gd name="connsiteY3" fmla="*/ 95515 h 197746"/>
                  <a:gd name="connsiteX4" fmla="*/ 230592 w 230592"/>
                  <a:gd name="connsiteY4" fmla="*/ 159192 h 197746"/>
                  <a:gd name="connsiteX5" fmla="*/ 198754 w 230592"/>
                  <a:gd name="connsiteY5" fmla="*/ 31838 h 197746"/>
                  <a:gd name="connsiteX6" fmla="*/ 128709 w 230592"/>
                  <a:gd name="connsiteY6" fmla="*/ 0 h 197746"/>
                  <a:gd name="connsiteX7" fmla="*/ 118139 w 230592"/>
                  <a:gd name="connsiteY7" fmla="*/ 37060 h 197746"/>
                  <a:gd name="connsiteX8" fmla="*/ 108524 w 230592"/>
                  <a:gd name="connsiteY8" fmla="*/ 42090 h 197746"/>
                  <a:gd name="connsiteX9" fmla="*/ 50196 w 230592"/>
                  <a:gd name="connsiteY9" fmla="*/ 21523 h 197746"/>
                  <a:gd name="connsiteX10" fmla="*/ 33194 w 230592"/>
                  <a:gd name="connsiteY10" fmla="*/ 25471 h 19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592" h="197746">
                    <a:moveTo>
                      <a:pt x="33194" y="25471"/>
                    </a:moveTo>
                    <a:cubicBezTo>
                      <a:pt x="18293" y="41326"/>
                      <a:pt x="5240" y="91249"/>
                      <a:pt x="145" y="106086"/>
                    </a:cubicBezTo>
                    <a:cubicBezTo>
                      <a:pt x="-5012" y="120986"/>
                      <a:pt x="128709" y="203766"/>
                      <a:pt x="135077" y="197398"/>
                    </a:cubicBezTo>
                    <a:cubicBezTo>
                      <a:pt x="141444" y="191031"/>
                      <a:pt x="141444" y="95515"/>
                      <a:pt x="141444" y="95515"/>
                    </a:cubicBezTo>
                    <a:lnTo>
                      <a:pt x="230592" y="159192"/>
                    </a:lnTo>
                    <a:lnTo>
                      <a:pt x="198754" y="31838"/>
                    </a:lnTo>
                    <a:cubicBezTo>
                      <a:pt x="198754" y="31838"/>
                      <a:pt x="166915" y="25471"/>
                      <a:pt x="128709" y="0"/>
                    </a:cubicBezTo>
                    <a:cubicBezTo>
                      <a:pt x="115974" y="12735"/>
                      <a:pt x="118139" y="37060"/>
                      <a:pt x="118139" y="37060"/>
                    </a:cubicBezTo>
                    <a:cubicBezTo>
                      <a:pt x="116993" y="41199"/>
                      <a:pt x="112599" y="43491"/>
                      <a:pt x="108524" y="42090"/>
                    </a:cubicBezTo>
                    <a:cubicBezTo>
                      <a:pt x="92031" y="36487"/>
                      <a:pt x="53507" y="23433"/>
                      <a:pt x="50196" y="21523"/>
                    </a:cubicBezTo>
                    <a:cubicBezTo>
                      <a:pt x="45929" y="19103"/>
                      <a:pt x="36187" y="22287"/>
                      <a:pt x="33194" y="25471"/>
                    </a:cubicBezTo>
                    <a:close/>
                  </a:path>
                </a:pathLst>
              </a:custGeom>
              <a:solidFill>
                <a:srgbClr val="E8EDEB"/>
              </a:solidFill>
              <a:ln w="63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63" name="Group 2">
            <a:extLst>
              <a:ext uri="{FF2B5EF4-FFF2-40B4-BE49-F238E27FC236}">
                <a16:creationId xmlns:a16="http://schemas.microsoft.com/office/drawing/2014/main" id="{B7E891C5-89F0-4C11-9DA3-B0991828CC91}"/>
              </a:ext>
            </a:extLst>
          </p:cNvPr>
          <p:cNvGrpSpPr/>
          <p:nvPr/>
        </p:nvGrpSpPr>
        <p:grpSpPr>
          <a:xfrm>
            <a:off x="8955220" y="1434693"/>
            <a:ext cx="2580306" cy="4655566"/>
            <a:chOff x="4789978" y="1099366"/>
            <a:chExt cx="2580306" cy="4655566"/>
          </a:xfrm>
        </p:grpSpPr>
        <p:sp>
          <p:nvSpPr>
            <p:cNvPr id="64" name="Graphic 2">
              <a:extLst>
                <a:ext uri="{FF2B5EF4-FFF2-40B4-BE49-F238E27FC236}">
                  <a16:creationId xmlns:a16="http://schemas.microsoft.com/office/drawing/2014/main" id="{2DC5F863-6FB7-41B8-A1D8-A3E4BB2F9174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2">
              <a:extLst>
                <a:ext uri="{FF2B5EF4-FFF2-40B4-BE49-F238E27FC236}">
                  <a16:creationId xmlns:a16="http://schemas.microsoft.com/office/drawing/2014/main" id="{56A5934A-F236-4BC6-84D4-D243E0814D7A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2">
              <a:extLst>
                <a:ext uri="{FF2B5EF4-FFF2-40B4-BE49-F238E27FC236}">
                  <a16:creationId xmlns:a16="http://schemas.microsoft.com/office/drawing/2014/main" id="{A15F9692-9FD2-4E39-8CA7-99999A39C94D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2">
              <a:extLst>
                <a:ext uri="{FF2B5EF4-FFF2-40B4-BE49-F238E27FC236}">
                  <a16:creationId xmlns:a16="http://schemas.microsoft.com/office/drawing/2014/main" id="{38A1D9B2-20ED-4DB4-A3E0-64FAFDB1259C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2">
              <a:extLst>
                <a:ext uri="{FF2B5EF4-FFF2-40B4-BE49-F238E27FC236}">
                  <a16:creationId xmlns:a16="http://schemas.microsoft.com/office/drawing/2014/main" id="{3C5B04C4-8FDA-4453-B749-40185957C73F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2">
              <a:extLst>
                <a:ext uri="{FF2B5EF4-FFF2-40B4-BE49-F238E27FC236}">
                  <a16:creationId xmlns:a16="http://schemas.microsoft.com/office/drawing/2014/main" id="{F5EE276F-13B1-4D09-8E8D-A4773566F518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2">
              <a:extLst>
                <a:ext uri="{FF2B5EF4-FFF2-40B4-BE49-F238E27FC236}">
                  <a16:creationId xmlns:a16="http://schemas.microsoft.com/office/drawing/2014/main" id="{D2EB0374-38A8-4268-8558-524DF6EC0805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2">
              <a:extLst>
                <a:ext uri="{FF2B5EF4-FFF2-40B4-BE49-F238E27FC236}">
                  <a16:creationId xmlns:a16="http://schemas.microsoft.com/office/drawing/2014/main" id="{95FE0A25-2B08-4A5A-9BE5-AEE813E654BB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2">
              <a:extLst>
                <a:ext uri="{FF2B5EF4-FFF2-40B4-BE49-F238E27FC236}">
                  <a16:creationId xmlns:a16="http://schemas.microsoft.com/office/drawing/2014/main" id="{456282AF-E35F-4B99-B344-7F17B94E24DF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3" name="Graphic 2">
              <a:extLst>
                <a:ext uri="{FF2B5EF4-FFF2-40B4-BE49-F238E27FC236}">
                  <a16:creationId xmlns:a16="http://schemas.microsoft.com/office/drawing/2014/main" id="{44B788E8-0B90-4D8C-829D-704AE6496167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4" name="Graphic 2">
              <a:extLst>
                <a:ext uri="{FF2B5EF4-FFF2-40B4-BE49-F238E27FC236}">
                  <a16:creationId xmlns:a16="http://schemas.microsoft.com/office/drawing/2014/main" id="{E2139AC4-82A6-4048-9DEB-34A30B869635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2">
              <a:extLst>
                <a:ext uri="{FF2B5EF4-FFF2-40B4-BE49-F238E27FC236}">
                  <a16:creationId xmlns:a16="http://schemas.microsoft.com/office/drawing/2014/main" id="{1A814C05-CD30-4432-91FC-99429F96884D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6" name="Group 1">
              <a:extLst>
                <a:ext uri="{FF2B5EF4-FFF2-40B4-BE49-F238E27FC236}">
                  <a16:creationId xmlns:a16="http://schemas.microsoft.com/office/drawing/2014/main" id="{81E70A5C-0A32-4EAD-91AB-E485F4746DEC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78" name="Oval 26">
                <a:extLst>
                  <a:ext uri="{FF2B5EF4-FFF2-40B4-BE49-F238E27FC236}">
                    <a16:creationId xmlns:a16="http://schemas.microsoft.com/office/drawing/2014/main" id="{2B2534B1-60A0-44E0-B8A6-9438F295A0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27">
                <a:extLst>
                  <a:ext uri="{FF2B5EF4-FFF2-40B4-BE49-F238E27FC236}">
                    <a16:creationId xmlns:a16="http://schemas.microsoft.com/office/drawing/2014/main" id="{F51B315A-4BD6-47AC-998B-411F1C8F63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28">
                <a:extLst>
                  <a:ext uri="{FF2B5EF4-FFF2-40B4-BE49-F238E27FC236}">
                    <a16:creationId xmlns:a16="http://schemas.microsoft.com/office/drawing/2014/main" id="{8377B8AD-B6D9-46D4-8FDC-EE39A78477D1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29">
                <a:extLst>
                  <a:ext uri="{FF2B5EF4-FFF2-40B4-BE49-F238E27FC236}">
                    <a16:creationId xmlns:a16="http://schemas.microsoft.com/office/drawing/2014/main" id="{C227301C-5E59-4A4A-B740-7BA783B3D042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Graphic 2">
              <a:extLst>
                <a:ext uri="{FF2B5EF4-FFF2-40B4-BE49-F238E27FC236}">
                  <a16:creationId xmlns:a16="http://schemas.microsoft.com/office/drawing/2014/main" id="{575E42A1-2816-41FD-8844-AC99D8C49575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Picture Placeholder 33">
            <a:extLst>
              <a:ext uri="{FF2B5EF4-FFF2-40B4-BE49-F238E27FC236}">
                <a16:creationId xmlns:a16="http://schemas.microsoft.com/office/drawing/2014/main" id="{193A3080-CC98-44FA-A09A-6F9DDE80A6BC}"/>
              </a:ext>
            </a:extLst>
          </p:cNvPr>
          <p:cNvSpPr txBox="1">
            <a:spLocks/>
          </p:cNvSpPr>
          <p:nvPr/>
        </p:nvSpPr>
        <p:spPr>
          <a:xfrm>
            <a:off x="9040562" y="1550677"/>
            <a:ext cx="2384085" cy="4448059"/>
          </a:xfrm>
          <a:custGeom>
            <a:avLst/>
            <a:gdLst>
              <a:gd name="connsiteX0" fmla="*/ 256439 w 2384085"/>
              <a:gd name="connsiteY0" fmla="*/ 0 h 4448059"/>
              <a:gd name="connsiteX1" fmla="*/ 483496 w 2384085"/>
              <a:gd name="connsiteY1" fmla="*/ 0 h 4448059"/>
              <a:gd name="connsiteX2" fmla="*/ 505506 w 2384085"/>
              <a:gd name="connsiteY2" fmla="*/ 18839 h 4448059"/>
              <a:gd name="connsiteX3" fmla="*/ 675825 w 2384085"/>
              <a:gd name="connsiteY3" fmla="*/ 164616 h 4448059"/>
              <a:gd name="connsiteX4" fmla="*/ 1697576 w 2384085"/>
              <a:gd name="connsiteY4" fmla="*/ 164616 h 4448059"/>
              <a:gd name="connsiteX5" fmla="*/ 1867894 w 2384085"/>
              <a:gd name="connsiteY5" fmla="*/ 18839 h 4448059"/>
              <a:gd name="connsiteX6" fmla="*/ 1889905 w 2384085"/>
              <a:gd name="connsiteY6" fmla="*/ 0 h 4448059"/>
              <a:gd name="connsiteX7" fmla="*/ 2127646 w 2384085"/>
              <a:gd name="connsiteY7" fmla="*/ 0 h 4448059"/>
              <a:gd name="connsiteX8" fmla="*/ 2384085 w 2384085"/>
              <a:gd name="connsiteY8" fmla="*/ 219488 h 4448059"/>
              <a:gd name="connsiteX9" fmla="*/ 2384085 w 2384085"/>
              <a:gd name="connsiteY9" fmla="*/ 4228571 h 4448059"/>
              <a:gd name="connsiteX10" fmla="*/ 2127646 w 2384085"/>
              <a:gd name="connsiteY10" fmla="*/ 4448059 h 4448059"/>
              <a:gd name="connsiteX11" fmla="*/ 256439 w 2384085"/>
              <a:gd name="connsiteY11" fmla="*/ 4448059 h 4448059"/>
              <a:gd name="connsiteX12" fmla="*/ 0 w 2384085"/>
              <a:gd name="connsiteY12" fmla="*/ 4228571 h 4448059"/>
              <a:gd name="connsiteX13" fmla="*/ 0 w 2384085"/>
              <a:gd name="connsiteY13" fmla="*/ 219488 h 4448059"/>
              <a:gd name="connsiteX14" fmla="*/ 256439 w 2384085"/>
              <a:gd name="connsiteY14" fmla="*/ 0 h 444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4085" h="4448059">
                <a:moveTo>
                  <a:pt x="256439" y="0"/>
                </a:moveTo>
                <a:lnTo>
                  <a:pt x="483496" y="0"/>
                </a:lnTo>
                <a:cubicBezTo>
                  <a:pt x="495623" y="0"/>
                  <a:pt x="505506" y="8414"/>
                  <a:pt x="505506" y="18839"/>
                </a:cubicBezTo>
                <a:cubicBezTo>
                  <a:pt x="505506" y="99364"/>
                  <a:pt x="581797" y="164616"/>
                  <a:pt x="675825" y="164616"/>
                </a:cubicBezTo>
                <a:lnTo>
                  <a:pt x="1697576" y="164616"/>
                </a:lnTo>
                <a:cubicBezTo>
                  <a:pt x="1791657" y="164616"/>
                  <a:pt x="1867894" y="99318"/>
                  <a:pt x="1867894" y="18839"/>
                </a:cubicBezTo>
                <a:cubicBezTo>
                  <a:pt x="1867894" y="8460"/>
                  <a:pt x="1877724" y="0"/>
                  <a:pt x="1889905" y="0"/>
                </a:cubicBezTo>
                <a:lnTo>
                  <a:pt x="2127646" y="0"/>
                </a:lnTo>
                <a:cubicBezTo>
                  <a:pt x="2269275" y="0"/>
                  <a:pt x="2384085" y="98267"/>
                  <a:pt x="2384085" y="219488"/>
                </a:cubicBezTo>
                <a:lnTo>
                  <a:pt x="2384085" y="4228571"/>
                </a:lnTo>
                <a:cubicBezTo>
                  <a:pt x="2384085" y="4349792"/>
                  <a:pt x="2269275" y="4448059"/>
                  <a:pt x="2127646" y="4448059"/>
                </a:cubicBezTo>
                <a:lnTo>
                  <a:pt x="256439" y="4448059"/>
                </a:lnTo>
                <a:cubicBezTo>
                  <a:pt x="114810" y="4448059"/>
                  <a:pt x="0" y="4349792"/>
                  <a:pt x="0" y="4228571"/>
                </a:cubicBezTo>
                <a:lnTo>
                  <a:pt x="0" y="219488"/>
                </a:lnTo>
                <a:cubicBezTo>
                  <a:pt x="0" y="98267"/>
                  <a:pt x="114810" y="0"/>
                  <a:pt x="25643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EC79E2B-E186-4874-86BE-9D21738E20D3}"/>
              </a:ext>
            </a:extLst>
          </p:cNvPr>
          <p:cNvGrpSpPr/>
          <p:nvPr/>
        </p:nvGrpSpPr>
        <p:grpSpPr>
          <a:xfrm>
            <a:off x="6106608" y="1238658"/>
            <a:ext cx="2580306" cy="5252697"/>
            <a:chOff x="5907959" y="527552"/>
            <a:chExt cx="2892793" cy="5888823"/>
          </a:xfrm>
        </p:grpSpPr>
        <p:grpSp>
          <p:nvGrpSpPr>
            <p:cNvPr id="83" name="Group 61">
              <a:extLst>
                <a:ext uri="{FF2B5EF4-FFF2-40B4-BE49-F238E27FC236}">
                  <a16:creationId xmlns:a16="http://schemas.microsoft.com/office/drawing/2014/main" id="{4C4648B2-778F-4181-B64E-19583B8C3C22}"/>
                </a:ext>
              </a:extLst>
            </p:cNvPr>
            <p:cNvGrpSpPr/>
            <p:nvPr/>
          </p:nvGrpSpPr>
          <p:grpSpPr>
            <a:xfrm>
              <a:off x="5907959" y="527552"/>
              <a:ext cx="2892793" cy="3168403"/>
              <a:chOff x="1058291" y="3689597"/>
              <a:chExt cx="2892793" cy="3168403"/>
            </a:xfrm>
          </p:grpSpPr>
          <p:sp>
            <p:nvSpPr>
              <p:cNvPr id="84" name="Freeform: Shape 53">
                <a:extLst>
                  <a:ext uri="{FF2B5EF4-FFF2-40B4-BE49-F238E27FC236}">
                    <a16:creationId xmlns:a16="http://schemas.microsoft.com/office/drawing/2014/main" id="{F8B6105A-3DAB-4B9F-97EC-1F285125CF16}"/>
                  </a:ext>
                </a:extLst>
              </p:cNvPr>
              <p:cNvSpPr/>
              <p:nvPr userDrawn="1"/>
            </p:nvSpPr>
            <p:spPr>
              <a:xfrm>
                <a:off x="1062769" y="3689597"/>
                <a:ext cx="2885112" cy="3168403"/>
              </a:xfrm>
              <a:custGeom>
                <a:avLst/>
                <a:gdLst>
                  <a:gd name="connsiteX0" fmla="*/ 380827 w 2885112"/>
                  <a:gd name="connsiteY0" fmla="*/ 0 h 3168403"/>
                  <a:gd name="connsiteX1" fmla="*/ 2504286 w 2885112"/>
                  <a:gd name="connsiteY1" fmla="*/ 0 h 3168403"/>
                  <a:gd name="connsiteX2" fmla="*/ 2885112 w 2885112"/>
                  <a:gd name="connsiteY2" fmla="*/ 376422 h 3168403"/>
                  <a:gd name="connsiteX3" fmla="*/ 2885112 w 2885112"/>
                  <a:gd name="connsiteY3" fmla="*/ 3168403 h 3168403"/>
                  <a:gd name="connsiteX4" fmla="*/ 0 w 2885112"/>
                  <a:gd name="connsiteY4" fmla="*/ 3168403 h 3168403"/>
                  <a:gd name="connsiteX5" fmla="*/ 0 w 2885112"/>
                  <a:gd name="connsiteY5" fmla="*/ 376422 h 3168403"/>
                  <a:gd name="connsiteX6" fmla="*/ 380827 w 2885112"/>
                  <a:gd name="connsiteY6" fmla="*/ 0 h 316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5112" h="3168403">
                    <a:moveTo>
                      <a:pt x="380827" y="0"/>
                    </a:moveTo>
                    <a:lnTo>
                      <a:pt x="2504286" y="0"/>
                    </a:lnTo>
                    <a:cubicBezTo>
                      <a:pt x="2714606" y="0"/>
                      <a:pt x="2885112" y="168534"/>
                      <a:pt x="2885112" y="376422"/>
                    </a:cubicBezTo>
                    <a:lnTo>
                      <a:pt x="2885112" y="3168403"/>
                    </a:lnTo>
                    <a:lnTo>
                      <a:pt x="0" y="3168403"/>
                    </a:lnTo>
                    <a:lnTo>
                      <a:pt x="0" y="376422"/>
                    </a:lnTo>
                    <a:cubicBezTo>
                      <a:pt x="57" y="168534"/>
                      <a:pt x="170506" y="0"/>
                      <a:pt x="380827" y="0"/>
                    </a:cubicBezTo>
                    <a:close/>
                  </a:path>
                </a:pathLst>
              </a:custGeom>
              <a:solidFill>
                <a:srgbClr val="D0D4D8"/>
              </a:solidFill>
              <a:ln w="672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5" name="Freeform: Shape 54">
                <a:extLst>
                  <a:ext uri="{FF2B5EF4-FFF2-40B4-BE49-F238E27FC236}">
                    <a16:creationId xmlns:a16="http://schemas.microsoft.com/office/drawing/2014/main" id="{96A272DE-3037-4FED-B5F1-F810B8E0A930}"/>
                  </a:ext>
                </a:extLst>
              </p:cNvPr>
              <p:cNvSpPr/>
              <p:nvPr userDrawn="1"/>
            </p:nvSpPr>
            <p:spPr>
              <a:xfrm>
                <a:off x="1101424" y="3719878"/>
                <a:ext cx="2807801" cy="3138121"/>
              </a:xfrm>
              <a:custGeom>
                <a:avLst/>
                <a:gdLst>
                  <a:gd name="connsiteX0" fmla="*/ 379798 w 2807801"/>
                  <a:gd name="connsiteY0" fmla="*/ 0 h 3138121"/>
                  <a:gd name="connsiteX1" fmla="*/ 2428003 w 2807801"/>
                  <a:gd name="connsiteY1" fmla="*/ 0 h 3138121"/>
                  <a:gd name="connsiteX2" fmla="*/ 2807801 w 2807801"/>
                  <a:gd name="connsiteY2" fmla="*/ 376422 h 3138121"/>
                  <a:gd name="connsiteX3" fmla="*/ 2807801 w 2807801"/>
                  <a:gd name="connsiteY3" fmla="*/ 3138121 h 3138121"/>
                  <a:gd name="connsiteX4" fmla="*/ 0 w 2807801"/>
                  <a:gd name="connsiteY4" fmla="*/ 3138121 h 3138121"/>
                  <a:gd name="connsiteX5" fmla="*/ 0 w 2807801"/>
                  <a:gd name="connsiteY5" fmla="*/ 376422 h 3138121"/>
                  <a:gd name="connsiteX6" fmla="*/ 379798 w 2807801"/>
                  <a:gd name="connsiteY6" fmla="*/ 0 h 3138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7801" h="3138121">
                    <a:moveTo>
                      <a:pt x="379798" y="0"/>
                    </a:moveTo>
                    <a:lnTo>
                      <a:pt x="2428003" y="0"/>
                    </a:lnTo>
                    <a:cubicBezTo>
                      <a:pt x="2637756" y="0"/>
                      <a:pt x="2807801" y="168533"/>
                      <a:pt x="2807801" y="376422"/>
                    </a:cubicBezTo>
                    <a:lnTo>
                      <a:pt x="2807801" y="3138121"/>
                    </a:lnTo>
                    <a:lnTo>
                      <a:pt x="0" y="3138121"/>
                    </a:lnTo>
                    <a:lnTo>
                      <a:pt x="0" y="376422"/>
                    </a:lnTo>
                    <a:cubicBezTo>
                      <a:pt x="0" y="168533"/>
                      <a:pt x="170045" y="0"/>
                      <a:pt x="379798" y="0"/>
                    </a:cubicBezTo>
                    <a:close/>
                  </a:path>
                </a:pathLst>
              </a:cu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Graphic 2">
                <a:extLst>
                  <a:ext uri="{FF2B5EF4-FFF2-40B4-BE49-F238E27FC236}">
                    <a16:creationId xmlns:a16="http://schemas.microsoft.com/office/drawing/2014/main" id="{AD2541F6-FFE4-4DAF-BA87-575344082765}"/>
                  </a:ext>
                </a:extLst>
              </p:cNvPr>
              <p:cNvSpPr/>
              <p:nvPr/>
            </p:nvSpPr>
            <p:spPr>
              <a:xfrm>
                <a:off x="1058801" y="4510882"/>
                <a:ext cx="20187" cy="196716"/>
              </a:xfrm>
              <a:custGeom>
                <a:avLst/>
                <a:gdLst>
                  <a:gd name="connsiteX0" fmla="*/ 15158 w 23982"/>
                  <a:gd name="connsiteY0" fmla="*/ 233697 h 233697"/>
                  <a:gd name="connsiteX1" fmla="*/ 0 w 23982"/>
                  <a:gd name="connsiteY1" fmla="*/ 233697 h 233697"/>
                  <a:gd name="connsiteX2" fmla="*/ 0 w 23982"/>
                  <a:gd name="connsiteY2" fmla="*/ 0 h 233697"/>
                  <a:gd name="connsiteX3" fmla="*/ 15158 w 23982"/>
                  <a:gd name="connsiteY3" fmla="*/ 0 h 233697"/>
                  <a:gd name="connsiteX4" fmla="*/ 23983 w 23982"/>
                  <a:gd name="connsiteY4" fmla="*/ 8825 h 233697"/>
                  <a:gd name="connsiteX5" fmla="*/ 23983 w 23982"/>
                  <a:gd name="connsiteY5" fmla="*/ 224805 h 233697"/>
                  <a:gd name="connsiteX6" fmla="*/ 15158 w 23982"/>
                  <a:gd name="connsiteY6" fmla="*/ 233697 h 23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2" h="233697">
                    <a:moveTo>
                      <a:pt x="15158" y="233697"/>
                    </a:moveTo>
                    <a:lnTo>
                      <a:pt x="0" y="233697"/>
                    </a:lnTo>
                    <a:lnTo>
                      <a:pt x="0" y="0"/>
                    </a:lnTo>
                    <a:lnTo>
                      <a:pt x="15158" y="0"/>
                    </a:lnTo>
                    <a:cubicBezTo>
                      <a:pt x="20008" y="0"/>
                      <a:pt x="23983" y="3975"/>
                      <a:pt x="23983" y="8825"/>
                    </a:cubicBezTo>
                    <a:lnTo>
                      <a:pt x="23983" y="224805"/>
                    </a:lnTo>
                    <a:cubicBezTo>
                      <a:pt x="23983" y="229723"/>
                      <a:pt x="20008" y="233697"/>
                      <a:pt x="15158" y="233697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Graphic 2">
                <a:extLst>
                  <a:ext uri="{FF2B5EF4-FFF2-40B4-BE49-F238E27FC236}">
                    <a16:creationId xmlns:a16="http://schemas.microsoft.com/office/drawing/2014/main" id="{2BA99BCE-DC61-4063-9CC4-7661DB4597D5}"/>
                  </a:ext>
                </a:extLst>
              </p:cNvPr>
              <p:cNvSpPr/>
              <p:nvPr/>
            </p:nvSpPr>
            <p:spPr>
              <a:xfrm>
                <a:off x="1058801" y="4932953"/>
                <a:ext cx="28182" cy="392355"/>
              </a:xfrm>
              <a:custGeom>
                <a:avLst/>
                <a:gdLst>
                  <a:gd name="connsiteX0" fmla="*/ 24656 w 33481"/>
                  <a:gd name="connsiteY0" fmla="*/ 466115 h 466115"/>
                  <a:gd name="connsiteX1" fmla="*/ 10105 w 33481"/>
                  <a:gd name="connsiteY1" fmla="*/ 466115 h 466115"/>
                  <a:gd name="connsiteX2" fmla="*/ 0 w 33481"/>
                  <a:gd name="connsiteY2" fmla="*/ 456010 h 466115"/>
                  <a:gd name="connsiteX3" fmla="*/ 0 w 33481"/>
                  <a:gd name="connsiteY3" fmla="*/ 10105 h 466115"/>
                  <a:gd name="connsiteX4" fmla="*/ 10105 w 33481"/>
                  <a:gd name="connsiteY4" fmla="*/ 0 h 466115"/>
                  <a:gd name="connsiteX5" fmla="*/ 24656 w 33481"/>
                  <a:gd name="connsiteY5" fmla="*/ 0 h 466115"/>
                  <a:gd name="connsiteX6" fmla="*/ 33482 w 33481"/>
                  <a:gd name="connsiteY6" fmla="*/ 8825 h 466115"/>
                  <a:gd name="connsiteX7" fmla="*/ 33482 w 33481"/>
                  <a:gd name="connsiteY7" fmla="*/ 457223 h 466115"/>
                  <a:gd name="connsiteX8" fmla="*/ 24656 w 33481"/>
                  <a:gd name="connsiteY8" fmla="*/ 466115 h 4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5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3"/>
                    </a:lnTo>
                    <a:cubicBezTo>
                      <a:pt x="33482" y="462140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Graphic 2">
                <a:extLst>
                  <a:ext uri="{FF2B5EF4-FFF2-40B4-BE49-F238E27FC236}">
                    <a16:creationId xmlns:a16="http://schemas.microsoft.com/office/drawing/2014/main" id="{49EB1CE4-DF61-45E2-A2AF-F3C415FF86A8}"/>
                  </a:ext>
                </a:extLst>
              </p:cNvPr>
              <p:cNvSpPr/>
              <p:nvPr/>
            </p:nvSpPr>
            <p:spPr>
              <a:xfrm>
                <a:off x="1058858" y="4961137"/>
                <a:ext cx="15935" cy="328560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Graphic 2">
                <a:extLst>
                  <a:ext uri="{FF2B5EF4-FFF2-40B4-BE49-F238E27FC236}">
                    <a16:creationId xmlns:a16="http://schemas.microsoft.com/office/drawing/2014/main" id="{45A95B51-64F5-4F9A-A2B2-95F8A967E577}"/>
                  </a:ext>
                </a:extLst>
              </p:cNvPr>
              <p:cNvSpPr/>
              <p:nvPr/>
            </p:nvSpPr>
            <p:spPr>
              <a:xfrm>
                <a:off x="1058291" y="5456869"/>
                <a:ext cx="28182" cy="392355"/>
              </a:xfrm>
              <a:custGeom>
                <a:avLst/>
                <a:gdLst>
                  <a:gd name="connsiteX0" fmla="*/ 24656 w 33481"/>
                  <a:gd name="connsiteY0" fmla="*/ 466115 h 466114"/>
                  <a:gd name="connsiteX1" fmla="*/ 10105 w 33481"/>
                  <a:gd name="connsiteY1" fmla="*/ 466115 h 466114"/>
                  <a:gd name="connsiteX2" fmla="*/ 0 w 33481"/>
                  <a:gd name="connsiteY2" fmla="*/ 456010 h 466114"/>
                  <a:gd name="connsiteX3" fmla="*/ 0 w 33481"/>
                  <a:gd name="connsiteY3" fmla="*/ 10105 h 466114"/>
                  <a:gd name="connsiteX4" fmla="*/ 10105 w 33481"/>
                  <a:gd name="connsiteY4" fmla="*/ 0 h 466114"/>
                  <a:gd name="connsiteX5" fmla="*/ 24656 w 33481"/>
                  <a:gd name="connsiteY5" fmla="*/ 0 h 466114"/>
                  <a:gd name="connsiteX6" fmla="*/ 33482 w 33481"/>
                  <a:gd name="connsiteY6" fmla="*/ 8825 h 466114"/>
                  <a:gd name="connsiteX7" fmla="*/ 33482 w 33481"/>
                  <a:gd name="connsiteY7" fmla="*/ 457222 h 466114"/>
                  <a:gd name="connsiteX8" fmla="*/ 24656 w 33481"/>
                  <a:gd name="connsiteY8" fmla="*/ 466115 h 466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4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2"/>
                    </a:lnTo>
                    <a:cubicBezTo>
                      <a:pt x="33482" y="462208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Graphic 2">
                <a:extLst>
                  <a:ext uri="{FF2B5EF4-FFF2-40B4-BE49-F238E27FC236}">
                    <a16:creationId xmlns:a16="http://schemas.microsoft.com/office/drawing/2014/main" id="{15F7A19D-8C19-4D2A-84C3-62937E6975D7}"/>
                  </a:ext>
                </a:extLst>
              </p:cNvPr>
              <p:cNvSpPr/>
              <p:nvPr/>
            </p:nvSpPr>
            <p:spPr>
              <a:xfrm>
                <a:off x="1058291" y="5485053"/>
                <a:ext cx="15935" cy="328560"/>
              </a:xfrm>
              <a:custGeom>
                <a:avLst/>
                <a:gdLst>
                  <a:gd name="connsiteX0" fmla="*/ 17718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718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718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91" y="390327"/>
                      <a:pt x="17718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Graphic 2">
                <a:extLst>
                  <a:ext uri="{FF2B5EF4-FFF2-40B4-BE49-F238E27FC236}">
                    <a16:creationId xmlns:a16="http://schemas.microsoft.com/office/drawing/2014/main" id="{E3D82D62-5A5F-4805-A63F-E779DA75A223}"/>
                  </a:ext>
                </a:extLst>
              </p:cNvPr>
              <p:cNvSpPr/>
              <p:nvPr/>
            </p:nvSpPr>
            <p:spPr>
              <a:xfrm>
                <a:off x="3922902" y="5064570"/>
                <a:ext cx="28182" cy="635005"/>
              </a:xfrm>
              <a:custGeom>
                <a:avLst/>
                <a:gdLst>
                  <a:gd name="connsiteX0" fmla="*/ 24656 w 33481"/>
                  <a:gd name="connsiteY0" fmla="*/ 754380 h 754380"/>
                  <a:gd name="connsiteX1" fmla="*/ 10105 w 33481"/>
                  <a:gd name="connsiteY1" fmla="*/ 754380 h 754380"/>
                  <a:gd name="connsiteX2" fmla="*/ 0 w 33481"/>
                  <a:gd name="connsiteY2" fmla="*/ 744275 h 754380"/>
                  <a:gd name="connsiteX3" fmla="*/ 0 w 33481"/>
                  <a:gd name="connsiteY3" fmla="*/ 10105 h 754380"/>
                  <a:gd name="connsiteX4" fmla="*/ 10105 w 33481"/>
                  <a:gd name="connsiteY4" fmla="*/ 0 h 754380"/>
                  <a:gd name="connsiteX5" fmla="*/ 24656 w 33481"/>
                  <a:gd name="connsiteY5" fmla="*/ 0 h 754380"/>
                  <a:gd name="connsiteX6" fmla="*/ 33482 w 33481"/>
                  <a:gd name="connsiteY6" fmla="*/ 8825 h 754380"/>
                  <a:gd name="connsiteX7" fmla="*/ 33482 w 33481"/>
                  <a:gd name="connsiteY7" fmla="*/ 745555 h 754380"/>
                  <a:gd name="connsiteX8" fmla="*/ 24656 w 33481"/>
                  <a:gd name="connsiteY8" fmla="*/ 754380 h 75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754380">
                    <a:moveTo>
                      <a:pt x="24656" y="754380"/>
                    </a:moveTo>
                    <a:lnTo>
                      <a:pt x="10105" y="754380"/>
                    </a:lnTo>
                    <a:cubicBezTo>
                      <a:pt x="4514" y="754380"/>
                      <a:pt x="0" y="749866"/>
                      <a:pt x="0" y="744275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745555"/>
                    </a:lnTo>
                    <a:cubicBezTo>
                      <a:pt x="33482" y="750405"/>
                      <a:pt x="29507" y="754380"/>
                      <a:pt x="24656" y="754380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92" name="Graphic 2">
                <a:extLst>
                  <a:ext uri="{FF2B5EF4-FFF2-40B4-BE49-F238E27FC236}">
                    <a16:creationId xmlns:a16="http://schemas.microsoft.com/office/drawing/2014/main" id="{F03B1016-84AC-4D42-B9AF-BE35544DFF5E}"/>
                  </a:ext>
                </a:extLst>
              </p:cNvPr>
              <p:cNvSpPr/>
              <p:nvPr/>
            </p:nvSpPr>
            <p:spPr>
              <a:xfrm>
                <a:off x="3935149" y="5110218"/>
                <a:ext cx="15935" cy="531742"/>
              </a:xfrm>
              <a:custGeom>
                <a:avLst/>
                <a:gdLst>
                  <a:gd name="connsiteX0" fmla="*/ 17650 w 18930"/>
                  <a:gd name="connsiteY0" fmla="*/ 631704 h 631704"/>
                  <a:gd name="connsiteX1" fmla="*/ 1886 w 18930"/>
                  <a:gd name="connsiteY1" fmla="*/ 631704 h 631704"/>
                  <a:gd name="connsiteX2" fmla="*/ 0 w 18930"/>
                  <a:gd name="connsiteY2" fmla="*/ 629818 h 631704"/>
                  <a:gd name="connsiteX3" fmla="*/ 0 w 18930"/>
                  <a:gd name="connsiteY3" fmla="*/ 1886 h 631704"/>
                  <a:gd name="connsiteX4" fmla="*/ 1886 w 18930"/>
                  <a:gd name="connsiteY4" fmla="*/ 0 h 631704"/>
                  <a:gd name="connsiteX5" fmla="*/ 17650 w 18930"/>
                  <a:gd name="connsiteY5" fmla="*/ 0 h 631704"/>
                  <a:gd name="connsiteX6" fmla="*/ 18930 w 18930"/>
                  <a:gd name="connsiteY6" fmla="*/ 1280 h 631704"/>
                  <a:gd name="connsiteX7" fmla="*/ 18930 w 18930"/>
                  <a:gd name="connsiteY7" fmla="*/ 630491 h 631704"/>
                  <a:gd name="connsiteX8" fmla="*/ 17650 w 18930"/>
                  <a:gd name="connsiteY8" fmla="*/ 631704 h 63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631704">
                    <a:moveTo>
                      <a:pt x="17650" y="631704"/>
                    </a:moveTo>
                    <a:lnTo>
                      <a:pt x="1886" y="631704"/>
                    </a:lnTo>
                    <a:cubicBezTo>
                      <a:pt x="808" y="631704"/>
                      <a:pt x="0" y="630828"/>
                      <a:pt x="0" y="629818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630491"/>
                    </a:lnTo>
                    <a:cubicBezTo>
                      <a:pt x="18863" y="631098"/>
                      <a:pt x="18324" y="631704"/>
                      <a:pt x="17650" y="631704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93" name="Graphic 2">
                <a:extLst>
                  <a:ext uri="{FF2B5EF4-FFF2-40B4-BE49-F238E27FC236}">
                    <a16:creationId xmlns:a16="http://schemas.microsoft.com/office/drawing/2014/main" id="{0B3EDD52-614C-4BEE-BCF3-489F394DF1E7}"/>
                  </a:ext>
                </a:extLst>
              </p:cNvPr>
              <p:cNvSpPr/>
              <p:nvPr/>
            </p:nvSpPr>
            <p:spPr>
              <a:xfrm>
                <a:off x="3928288" y="6392988"/>
                <a:ext cx="22796" cy="435170"/>
              </a:xfrm>
              <a:custGeom>
                <a:avLst/>
                <a:gdLst>
                  <a:gd name="connsiteX0" fmla="*/ 18257 w 27081"/>
                  <a:gd name="connsiteY0" fmla="*/ 516977 h 516977"/>
                  <a:gd name="connsiteX1" fmla="*/ 10105 w 27081"/>
                  <a:gd name="connsiteY1" fmla="*/ 516977 h 516977"/>
                  <a:gd name="connsiteX2" fmla="*/ 0 w 27081"/>
                  <a:gd name="connsiteY2" fmla="*/ 506872 h 516977"/>
                  <a:gd name="connsiteX3" fmla="*/ 0 w 27081"/>
                  <a:gd name="connsiteY3" fmla="*/ 10105 h 516977"/>
                  <a:gd name="connsiteX4" fmla="*/ 10105 w 27081"/>
                  <a:gd name="connsiteY4" fmla="*/ 0 h 516977"/>
                  <a:gd name="connsiteX5" fmla="*/ 18257 w 27081"/>
                  <a:gd name="connsiteY5" fmla="*/ 0 h 516977"/>
                  <a:gd name="connsiteX6" fmla="*/ 27082 w 27081"/>
                  <a:gd name="connsiteY6" fmla="*/ 8825 h 516977"/>
                  <a:gd name="connsiteX7" fmla="*/ 27082 w 27081"/>
                  <a:gd name="connsiteY7" fmla="*/ 508152 h 516977"/>
                  <a:gd name="connsiteX8" fmla="*/ 18257 w 27081"/>
                  <a:gd name="connsiteY8" fmla="*/ 516977 h 51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81" h="516977">
                    <a:moveTo>
                      <a:pt x="18257" y="516977"/>
                    </a:moveTo>
                    <a:lnTo>
                      <a:pt x="10105" y="516977"/>
                    </a:lnTo>
                    <a:cubicBezTo>
                      <a:pt x="4514" y="516977"/>
                      <a:pt x="0" y="512464"/>
                      <a:pt x="0" y="506872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18257" y="0"/>
                    </a:lnTo>
                    <a:cubicBezTo>
                      <a:pt x="23107" y="0"/>
                      <a:pt x="27082" y="3975"/>
                      <a:pt x="27082" y="8825"/>
                    </a:cubicBezTo>
                    <a:lnTo>
                      <a:pt x="27082" y="508152"/>
                    </a:lnTo>
                    <a:cubicBezTo>
                      <a:pt x="27082" y="513003"/>
                      <a:pt x="23107" y="516977"/>
                      <a:pt x="18257" y="516977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Graphic 2">
                <a:extLst>
                  <a:ext uri="{FF2B5EF4-FFF2-40B4-BE49-F238E27FC236}">
                    <a16:creationId xmlns:a16="http://schemas.microsoft.com/office/drawing/2014/main" id="{A406155C-8426-46E5-9C85-721CB8A95B89}"/>
                  </a:ext>
                </a:extLst>
              </p:cNvPr>
              <p:cNvSpPr/>
              <p:nvPr/>
            </p:nvSpPr>
            <p:spPr>
              <a:xfrm>
                <a:off x="3938156" y="6424233"/>
                <a:ext cx="12928" cy="364399"/>
              </a:xfrm>
              <a:custGeom>
                <a:avLst/>
                <a:gdLst>
                  <a:gd name="connsiteX0" fmla="*/ 14080 w 15359"/>
                  <a:gd name="connsiteY0" fmla="*/ 432903 h 432902"/>
                  <a:gd name="connsiteX1" fmla="*/ 1886 w 15359"/>
                  <a:gd name="connsiteY1" fmla="*/ 432903 h 432902"/>
                  <a:gd name="connsiteX2" fmla="*/ 0 w 15359"/>
                  <a:gd name="connsiteY2" fmla="*/ 431016 h 432902"/>
                  <a:gd name="connsiteX3" fmla="*/ 0 w 15359"/>
                  <a:gd name="connsiteY3" fmla="*/ 1886 h 432902"/>
                  <a:gd name="connsiteX4" fmla="*/ 1886 w 15359"/>
                  <a:gd name="connsiteY4" fmla="*/ 0 h 432902"/>
                  <a:gd name="connsiteX5" fmla="*/ 14080 w 15359"/>
                  <a:gd name="connsiteY5" fmla="*/ 0 h 432902"/>
                  <a:gd name="connsiteX6" fmla="*/ 15360 w 15359"/>
                  <a:gd name="connsiteY6" fmla="*/ 1280 h 432902"/>
                  <a:gd name="connsiteX7" fmla="*/ 15360 w 15359"/>
                  <a:gd name="connsiteY7" fmla="*/ 431690 h 432902"/>
                  <a:gd name="connsiteX8" fmla="*/ 14080 w 15359"/>
                  <a:gd name="connsiteY8" fmla="*/ 432903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9" h="432902">
                    <a:moveTo>
                      <a:pt x="14080" y="432903"/>
                    </a:moveTo>
                    <a:lnTo>
                      <a:pt x="1886" y="432903"/>
                    </a:lnTo>
                    <a:cubicBezTo>
                      <a:pt x="808" y="432903"/>
                      <a:pt x="0" y="432027"/>
                      <a:pt x="0" y="431016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4080" y="0"/>
                    </a:lnTo>
                    <a:cubicBezTo>
                      <a:pt x="14753" y="0"/>
                      <a:pt x="15360" y="539"/>
                      <a:pt x="15360" y="1280"/>
                    </a:cubicBezTo>
                    <a:lnTo>
                      <a:pt x="15360" y="431690"/>
                    </a:lnTo>
                    <a:cubicBezTo>
                      <a:pt x="15360" y="432364"/>
                      <a:pt x="14821" y="432903"/>
                      <a:pt x="14080" y="432903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Oval 32">
                <a:extLst>
                  <a:ext uri="{FF2B5EF4-FFF2-40B4-BE49-F238E27FC236}">
                    <a16:creationId xmlns:a16="http://schemas.microsoft.com/office/drawing/2014/main" id="{B0E1A382-D7F4-4149-A9FA-5E7C9769D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879" y="3808481"/>
                <a:ext cx="134198" cy="13419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33">
                <a:extLst>
                  <a:ext uri="{FF2B5EF4-FFF2-40B4-BE49-F238E27FC236}">
                    <a16:creationId xmlns:a16="http://schemas.microsoft.com/office/drawing/2014/main" id="{F6C2403C-BA69-4BD4-B836-549B79AEB3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7267" y="3816868"/>
                <a:ext cx="117423" cy="117423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34">
                <a:extLst>
                  <a:ext uri="{FF2B5EF4-FFF2-40B4-BE49-F238E27FC236}">
                    <a16:creationId xmlns:a16="http://schemas.microsoft.com/office/drawing/2014/main" id="{D312752E-EFCB-4FEB-AA84-42BA100A5FC0}"/>
                  </a:ext>
                </a:extLst>
              </p:cNvPr>
              <p:cNvSpPr/>
              <p:nvPr/>
            </p:nvSpPr>
            <p:spPr>
              <a:xfrm>
                <a:off x="3016958" y="3846560"/>
                <a:ext cx="58040" cy="580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35">
                <a:extLst>
                  <a:ext uri="{FF2B5EF4-FFF2-40B4-BE49-F238E27FC236}">
                    <a16:creationId xmlns:a16="http://schemas.microsoft.com/office/drawing/2014/main" id="{4ED38DE8-6DC4-4815-B30F-E88F6D1D0085}"/>
                  </a:ext>
                </a:extLst>
              </p:cNvPr>
              <p:cNvSpPr/>
              <p:nvPr/>
            </p:nvSpPr>
            <p:spPr>
              <a:xfrm>
                <a:off x="3030585" y="3860187"/>
                <a:ext cx="30788" cy="30788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Graphic 2">
                <a:extLst>
                  <a:ext uri="{FF2B5EF4-FFF2-40B4-BE49-F238E27FC236}">
                    <a16:creationId xmlns:a16="http://schemas.microsoft.com/office/drawing/2014/main" id="{54142344-5824-4BC5-95FB-066882344411}"/>
                  </a:ext>
                </a:extLst>
              </p:cNvPr>
              <p:cNvSpPr/>
              <p:nvPr userDrawn="1"/>
            </p:nvSpPr>
            <p:spPr>
              <a:xfrm flipH="1">
                <a:off x="1060804" y="4534334"/>
                <a:ext cx="10717" cy="149811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60">
              <a:extLst>
                <a:ext uri="{FF2B5EF4-FFF2-40B4-BE49-F238E27FC236}">
                  <a16:creationId xmlns:a16="http://schemas.microsoft.com/office/drawing/2014/main" id="{7C421D47-EE0F-4B67-8B06-8082F3073103}"/>
                </a:ext>
              </a:extLst>
            </p:cNvPr>
            <p:cNvGrpSpPr/>
            <p:nvPr/>
          </p:nvGrpSpPr>
          <p:grpSpPr>
            <a:xfrm>
              <a:off x="5913156" y="3794285"/>
              <a:ext cx="2885112" cy="2622090"/>
              <a:chOff x="833153" y="6858000"/>
              <a:chExt cx="2885112" cy="2622090"/>
            </a:xfrm>
          </p:grpSpPr>
          <p:sp>
            <p:nvSpPr>
              <p:cNvPr id="101" name="Freeform: Shape 57">
                <a:extLst>
                  <a:ext uri="{FF2B5EF4-FFF2-40B4-BE49-F238E27FC236}">
                    <a16:creationId xmlns:a16="http://schemas.microsoft.com/office/drawing/2014/main" id="{1BE8B16D-6C98-4C8F-840D-0A8299BDD739}"/>
                  </a:ext>
                </a:extLst>
              </p:cNvPr>
              <p:cNvSpPr/>
              <p:nvPr/>
            </p:nvSpPr>
            <p:spPr>
              <a:xfrm>
                <a:off x="833153" y="6858000"/>
                <a:ext cx="2885112" cy="2622090"/>
              </a:xfrm>
              <a:custGeom>
                <a:avLst/>
                <a:gdLst>
                  <a:gd name="connsiteX0" fmla="*/ 0 w 2885112"/>
                  <a:gd name="connsiteY0" fmla="*/ 0 h 2622090"/>
                  <a:gd name="connsiteX1" fmla="*/ 2885112 w 2885112"/>
                  <a:gd name="connsiteY1" fmla="*/ 0 h 2622090"/>
                  <a:gd name="connsiteX2" fmla="*/ 2885112 w 2885112"/>
                  <a:gd name="connsiteY2" fmla="*/ 2245726 h 2622090"/>
                  <a:gd name="connsiteX3" fmla="*/ 2504286 w 2885112"/>
                  <a:gd name="connsiteY3" fmla="*/ 2622090 h 2622090"/>
                  <a:gd name="connsiteX4" fmla="*/ 380827 w 2885112"/>
                  <a:gd name="connsiteY4" fmla="*/ 2622090 h 2622090"/>
                  <a:gd name="connsiteX5" fmla="*/ 0 w 2885112"/>
                  <a:gd name="connsiteY5" fmla="*/ 2245668 h 262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5112" h="2622090">
                    <a:moveTo>
                      <a:pt x="0" y="0"/>
                    </a:moveTo>
                    <a:lnTo>
                      <a:pt x="2885112" y="0"/>
                    </a:lnTo>
                    <a:lnTo>
                      <a:pt x="2885112" y="2245726"/>
                    </a:lnTo>
                    <a:cubicBezTo>
                      <a:pt x="2885055" y="2453556"/>
                      <a:pt x="2714549" y="2622090"/>
                      <a:pt x="2504286" y="2622090"/>
                    </a:cubicBezTo>
                    <a:lnTo>
                      <a:pt x="380827" y="2622090"/>
                    </a:lnTo>
                    <a:cubicBezTo>
                      <a:pt x="170506" y="2622090"/>
                      <a:pt x="0" y="2453556"/>
                      <a:pt x="0" y="2245668"/>
                    </a:cubicBezTo>
                    <a:close/>
                  </a:path>
                </a:pathLst>
              </a:custGeom>
              <a:solidFill>
                <a:srgbClr val="D0D4D8"/>
              </a:solidFill>
              <a:ln w="672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Freeform: Shape 58">
                <a:extLst>
                  <a:ext uri="{FF2B5EF4-FFF2-40B4-BE49-F238E27FC236}">
                    <a16:creationId xmlns:a16="http://schemas.microsoft.com/office/drawing/2014/main" id="{889C120A-0F52-494D-B662-848E4A123E2B}"/>
                  </a:ext>
                </a:extLst>
              </p:cNvPr>
              <p:cNvSpPr/>
              <p:nvPr/>
            </p:nvSpPr>
            <p:spPr>
              <a:xfrm>
                <a:off x="871808" y="6858000"/>
                <a:ext cx="2807801" cy="2591752"/>
              </a:xfrm>
              <a:custGeom>
                <a:avLst/>
                <a:gdLst>
                  <a:gd name="connsiteX0" fmla="*/ 0 w 2807801"/>
                  <a:gd name="connsiteY0" fmla="*/ 0 h 2591752"/>
                  <a:gd name="connsiteX1" fmla="*/ 2807801 w 2807801"/>
                  <a:gd name="connsiteY1" fmla="*/ 0 h 2591752"/>
                  <a:gd name="connsiteX2" fmla="*/ 2807801 w 2807801"/>
                  <a:gd name="connsiteY2" fmla="*/ 2215388 h 2591752"/>
                  <a:gd name="connsiteX3" fmla="*/ 2428061 w 2807801"/>
                  <a:gd name="connsiteY3" fmla="*/ 2591752 h 2591752"/>
                  <a:gd name="connsiteX4" fmla="*/ 379798 w 2807801"/>
                  <a:gd name="connsiteY4" fmla="*/ 2591752 h 2591752"/>
                  <a:gd name="connsiteX5" fmla="*/ 0 w 2807801"/>
                  <a:gd name="connsiteY5" fmla="*/ 2215332 h 259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7801" h="2591752">
                    <a:moveTo>
                      <a:pt x="0" y="0"/>
                    </a:moveTo>
                    <a:lnTo>
                      <a:pt x="2807801" y="0"/>
                    </a:lnTo>
                    <a:lnTo>
                      <a:pt x="2807801" y="2215388"/>
                    </a:lnTo>
                    <a:cubicBezTo>
                      <a:pt x="2807801" y="2423218"/>
                      <a:pt x="2637756" y="2591752"/>
                      <a:pt x="2428061" y="2591752"/>
                    </a:cubicBezTo>
                    <a:lnTo>
                      <a:pt x="379798" y="2591752"/>
                    </a:lnTo>
                    <a:cubicBezTo>
                      <a:pt x="170045" y="2591752"/>
                      <a:pt x="0" y="2423218"/>
                      <a:pt x="0" y="2215332"/>
                    </a:cubicBezTo>
                    <a:close/>
                  </a:path>
                </a:pathLst>
              </a:cu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03" name="Freeform: Shape 66">
              <a:extLst>
                <a:ext uri="{FF2B5EF4-FFF2-40B4-BE49-F238E27FC236}">
                  <a16:creationId xmlns:a16="http://schemas.microsoft.com/office/drawing/2014/main" id="{81D6CDF2-9A8E-438C-83C6-AA343323D0D7}"/>
                </a:ext>
              </a:extLst>
            </p:cNvPr>
            <p:cNvSpPr txBox="1">
              <a:spLocks/>
            </p:cNvSpPr>
            <p:nvPr/>
          </p:nvSpPr>
          <p:spPr>
            <a:xfrm>
              <a:off x="6019308" y="3794286"/>
              <a:ext cx="2672808" cy="2493421"/>
            </a:xfrm>
            <a:custGeom>
              <a:avLst/>
              <a:gdLst>
                <a:gd name="connsiteX0" fmla="*/ 0 w 2672808"/>
                <a:gd name="connsiteY0" fmla="*/ 0 h 2493421"/>
                <a:gd name="connsiteX1" fmla="*/ 2672808 w 2672808"/>
                <a:gd name="connsiteY1" fmla="*/ 0 h 2493421"/>
                <a:gd name="connsiteX2" fmla="*/ 2672808 w 2672808"/>
                <a:gd name="connsiteY2" fmla="*/ 2221227 h 2493421"/>
                <a:gd name="connsiteX3" fmla="*/ 2385313 w 2672808"/>
                <a:gd name="connsiteY3" fmla="*/ 2493421 h 2493421"/>
                <a:gd name="connsiteX4" fmla="*/ 287495 w 2672808"/>
                <a:gd name="connsiteY4" fmla="*/ 2493421 h 2493421"/>
                <a:gd name="connsiteX5" fmla="*/ 0 w 2672808"/>
                <a:gd name="connsiteY5" fmla="*/ 2221227 h 249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2808" h="2493421">
                  <a:moveTo>
                    <a:pt x="0" y="0"/>
                  </a:moveTo>
                  <a:lnTo>
                    <a:pt x="2672808" y="0"/>
                  </a:lnTo>
                  <a:lnTo>
                    <a:pt x="2672808" y="2221227"/>
                  </a:lnTo>
                  <a:cubicBezTo>
                    <a:pt x="2672808" y="2371557"/>
                    <a:pt x="2544095" y="2493421"/>
                    <a:pt x="2385313" y="2493421"/>
                  </a:cubicBezTo>
                  <a:lnTo>
                    <a:pt x="287495" y="2493421"/>
                  </a:lnTo>
                  <a:cubicBezTo>
                    <a:pt x="128714" y="2493421"/>
                    <a:pt x="0" y="2371557"/>
                    <a:pt x="0" y="222122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04" name="Freeform: Shape 67">
              <a:extLst>
                <a:ext uri="{FF2B5EF4-FFF2-40B4-BE49-F238E27FC236}">
                  <a16:creationId xmlns:a16="http://schemas.microsoft.com/office/drawing/2014/main" id="{0D2661ED-3B01-4BA8-8108-1904269821A4}"/>
                </a:ext>
              </a:extLst>
            </p:cNvPr>
            <p:cNvSpPr txBox="1">
              <a:spLocks/>
            </p:cNvSpPr>
            <p:nvPr/>
          </p:nvSpPr>
          <p:spPr>
            <a:xfrm>
              <a:off x="6018589" y="656220"/>
              <a:ext cx="2672808" cy="3039735"/>
            </a:xfrm>
            <a:custGeom>
              <a:avLst/>
              <a:gdLst>
                <a:gd name="connsiteX0" fmla="*/ 287495 w 2672808"/>
                <a:gd name="connsiteY0" fmla="*/ 0 h 3039735"/>
                <a:gd name="connsiteX1" fmla="*/ 542049 w 2672808"/>
                <a:gd name="connsiteY1" fmla="*/ 0 h 3039735"/>
                <a:gd name="connsiteX2" fmla="*/ 566725 w 2672808"/>
                <a:gd name="connsiteY2" fmla="*/ 23363 h 3039735"/>
                <a:gd name="connsiteX3" fmla="*/ 757670 w 2672808"/>
                <a:gd name="connsiteY3" fmla="*/ 204146 h 3039735"/>
                <a:gd name="connsiteX4" fmla="*/ 1903160 w 2672808"/>
                <a:gd name="connsiteY4" fmla="*/ 204146 h 3039735"/>
                <a:gd name="connsiteX5" fmla="*/ 2094105 w 2672808"/>
                <a:gd name="connsiteY5" fmla="*/ 23363 h 3039735"/>
                <a:gd name="connsiteX6" fmla="*/ 2118781 w 2672808"/>
                <a:gd name="connsiteY6" fmla="*/ 0 h 3039735"/>
                <a:gd name="connsiteX7" fmla="*/ 2385313 w 2672808"/>
                <a:gd name="connsiteY7" fmla="*/ 0 h 3039735"/>
                <a:gd name="connsiteX8" fmla="*/ 2672808 w 2672808"/>
                <a:gd name="connsiteY8" fmla="*/ 272193 h 3039735"/>
                <a:gd name="connsiteX9" fmla="*/ 2672808 w 2672808"/>
                <a:gd name="connsiteY9" fmla="*/ 3039735 h 3039735"/>
                <a:gd name="connsiteX10" fmla="*/ 0 w 2672808"/>
                <a:gd name="connsiteY10" fmla="*/ 3039735 h 3039735"/>
                <a:gd name="connsiteX11" fmla="*/ 0 w 2672808"/>
                <a:gd name="connsiteY11" fmla="*/ 272193 h 3039735"/>
                <a:gd name="connsiteX12" fmla="*/ 287495 w 2672808"/>
                <a:gd name="connsiteY12" fmla="*/ 0 h 303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72808" h="3039735">
                  <a:moveTo>
                    <a:pt x="287495" y="0"/>
                  </a:moveTo>
                  <a:lnTo>
                    <a:pt x="542049" y="0"/>
                  </a:lnTo>
                  <a:cubicBezTo>
                    <a:pt x="555645" y="0"/>
                    <a:pt x="566725" y="10435"/>
                    <a:pt x="566725" y="23363"/>
                  </a:cubicBezTo>
                  <a:cubicBezTo>
                    <a:pt x="566725" y="123224"/>
                    <a:pt x="652255" y="204146"/>
                    <a:pt x="757670" y="204146"/>
                  </a:cubicBezTo>
                  <a:lnTo>
                    <a:pt x="1903160" y="204146"/>
                  </a:lnTo>
                  <a:cubicBezTo>
                    <a:pt x="2008635" y="204146"/>
                    <a:pt x="2094105" y="123168"/>
                    <a:pt x="2094105" y="23363"/>
                  </a:cubicBezTo>
                  <a:cubicBezTo>
                    <a:pt x="2094105" y="10491"/>
                    <a:pt x="2105125" y="0"/>
                    <a:pt x="2118781" y="0"/>
                  </a:cubicBezTo>
                  <a:lnTo>
                    <a:pt x="2385313" y="0"/>
                  </a:lnTo>
                  <a:cubicBezTo>
                    <a:pt x="2544095" y="0"/>
                    <a:pt x="2672808" y="121864"/>
                    <a:pt x="2672808" y="272193"/>
                  </a:cubicBezTo>
                  <a:lnTo>
                    <a:pt x="2672808" y="3039735"/>
                  </a:lnTo>
                  <a:lnTo>
                    <a:pt x="0" y="3039735"/>
                  </a:lnTo>
                  <a:lnTo>
                    <a:pt x="0" y="272193"/>
                  </a:lnTo>
                  <a:cubicBezTo>
                    <a:pt x="0" y="121864"/>
                    <a:pt x="128714" y="0"/>
                    <a:pt x="287495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noFill/>
            </a:ln>
          </p:spPr>
          <p:txBody>
            <a:bodyPr wrap="square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8">
            <a:extLst>
              <a:ext uri="{FF2B5EF4-FFF2-40B4-BE49-F238E27FC236}">
                <a16:creationId xmlns:a16="http://schemas.microsoft.com/office/drawing/2014/main" id="{7788E2C7-95CC-4FF7-8EE3-34B5BF4EEAD3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5C127-FAC4-4F2D-8C61-E0ACECCEB568}"/>
              </a:ext>
            </a:extLst>
          </p:cNvPr>
          <p:cNvSpPr txBox="1"/>
          <p:nvPr/>
        </p:nvSpPr>
        <p:spPr>
          <a:xfrm rot="16200000">
            <a:off x="-2566987" y="2921169"/>
            <a:ext cx="6400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Our Team Style</a:t>
            </a:r>
            <a:endParaRPr lang="ko-KR" altLang="en-US" sz="6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7" name="Rectangle 12">
            <a:extLst>
              <a:ext uri="{FF2B5EF4-FFF2-40B4-BE49-F238E27FC236}">
                <a16:creationId xmlns:a16="http://schemas.microsoft.com/office/drawing/2014/main" id="{1BBAB6A5-D257-4A6F-A395-40504DC345E1}"/>
              </a:ext>
            </a:extLst>
          </p:cNvPr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/>
          </a:p>
        </p:txBody>
      </p:sp>
      <p:sp>
        <p:nvSpPr>
          <p:cNvPr id="108" name="Rectangle 13">
            <a:extLst>
              <a:ext uri="{FF2B5EF4-FFF2-40B4-BE49-F238E27FC236}">
                <a16:creationId xmlns:a16="http://schemas.microsoft.com/office/drawing/2014/main" id="{42630210-E0FE-4A06-8A96-20F6B487B313}"/>
              </a:ext>
            </a:extLst>
          </p:cNvPr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9" name="Rectangle 14">
            <a:extLst>
              <a:ext uri="{FF2B5EF4-FFF2-40B4-BE49-F238E27FC236}">
                <a16:creationId xmlns:a16="http://schemas.microsoft.com/office/drawing/2014/main" id="{362317FE-298D-4663-B8FD-DBE80FA037FF}"/>
              </a:ext>
            </a:extLst>
          </p:cNvPr>
          <p:cNvSpPr/>
          <p:nvPr/>
        </p:nvSpPr>
        <p:spPr>
          <a:xfrm>
            <a:off x="5375920" y="4508603"/>
            <a:ext cx="5920561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0" name="Text Placeholder 15">
            <a:extLst>
              <a:ext uri="{FF2B5EF4-FFF2-40B4-BE49-F238E27FC236}">
                <a16:creationId xmlns:a16="http://schemas.microsoft.com/office/drawing/2014/main" id="{41C57D5C-68BB-49C8-9A09-2F27847C6CD7}"/>
              </a:ext>
            </a:extLst>
          </p:cNvPr>
          <p:cNvSpPr txBox="1">
            <a:spLocks/>
          </p:cNvSpPr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Team Member Name Here</a:t>
            </a:r>
          </a:p>
        </p:txBody>
      </p:sp>
      <p:sp>
        <p:nvSpPr>
          <p:cNvPr id="111" name="Text Placeholder 15">
            <a:extLst>
              <a:ext uri="{FF2B5EF4-FFF2-40B4-BE49-F238E27FC236}">
                <a16:creationId xmlns:a16="http://schemas.microsoft.com/office/drawing/2014/main" id="{F98AD72B-45A8-4DD9-BADB-F361DC3F0475}"/>
              </a:ext>
            </a:extLst>
          </p:cNvPr>
          <p:cNvSpPr txBox="1">
            <a:spLocks/>
          </p:cNvSpPr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Team Member Name Here</a:t>
            </a:r>
          </a:p>
        </p:txBody>
      </p:sp>
      <p:sp>
        <p:nvSpPr>
          <p:cNvPr id="112" name="Text Placeholder 15">
            <a:extLst>
              <a:ext uri="{FF2B5EF4-FFF2-40B4-BE49-F238E27FC236}">
                <a16:creationId xmlns:a16="http://schemas.microsoft.com/office/drawing/2014/main" id="{09825852-069B-4D3C-BF5D-2E63041BC8D0}"/>
              </a:ext>
            </a:extLst>
          </p:cNvPr>
          <p:cNvSpPr txBox="1">
            <a:spLocks/>
          </p:cNvSpPr>
          <p:nvPr/>
        </p:nvSpPr>
        <p:spPr>
          <a:xfrm>
            <a:off x="5499745" y="45445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Team Member Name Here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F8132B-3B57-4225-BCE7-2FA1E2375116}"/>
              </a:ext>
            </a:extLst>
          </p:cNvPr>
          <p:cNvSpPr txBox="1"/>
          <p:nvPr/>
        </p:nvSpPr>
        <p:spPr>
          <a:xfrm>
            <a:off x="5664996" y="989356"/>
            <a:ext cx="57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18D18C-0CD3-4D4B-A4EE-44001743ECEE}"/>
              </a:ext>
            </a:extLst>
          </p:cNvPr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FD2918-4EF2-49B1-A9E1-7EADCF5DF520}"/>
              </a:ext>
            </a:extLst>
          </p:cNvPr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</a:p>
        </p:txBody>
      </p:sp>
      <p:sp>
        <p:nvSpPr>
          <p:cNvPr id="116" name="Oval 20">
            <a:extLst>
              <a:ext uri="{FF2B5EF4-FFF2-40B4-BE49-F238E27FC236}">
                <a16:creationId xmlns:a16="http://schemas.microsoft.com/office/drawing/2014/main" id="{0743C5F7-A65A-45B9-9B91-9A7E9EA25265}"/>
              </a:ext>
            </a:extLst>
          </p:cNvPr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7" name="Oval 21">
            <a:extLst>
              <a:ext uri="{FF2B5EF4-FFF2-40B4-BE49-F238E27FC236}">
                <a16:creationId xmlns:a16="http://schemas.microsoft.com/office/drawing/2014/main" id="{4BB0A976-AA12-42E9-8AB5-A32C02A8317A}"/>
              </a:ext>
            </a:extLst>
          </p:cNvPr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8" name="Oval 22">
            <a:extLst>
              <a:ext uri="{FF2B5EF4-FFF2-40B4-BE49-F238E27FC236}">
                <a16:creationId xmlns:a16="http://schemas.microsoft.com/office/drawing/2014/main" id="{BECDCC24-AA72-4D39-A70C-E09E7713BE7F}"/>
              </a:ext>
            </a:extLst>
          </p:cNvPr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8B5D9C-403D-48EF-A2BD-E927044C73DE}"/>
              </a:ext>
            </a:extLst>
          </p:cNvPr>
          <p:cNvSpPr txBox="1"/>
          <p:nvPr/>
        </p:nvSpPr>
        <p:spPr>
          <a:xfrm>
            <a:off x="5664996" y="2086135"/>
            <a:ext cx="57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Oval 39">
            <a:extLst>
              <a:ext uri="{FF2B5EF4-FFF2-40B4-BE49-F238E27FC236}">
                <a16:creationId xmlns:a16="http://schemas.microsoft.com/office/drawing/2014/main" id="{7CDE5F5D-A825-482A-9AD5-05278F639F21}"/>
              </a:ext>
            </a:extLst>
          </p:cNvPr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E854D6-BDD9-42D5-9AA6-23DDA8D515C4}"/>
              </a:ext>
            </a:extLst>
          </p:cNvPr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C76C9A-1217-4838-8A4C-52AEAEFEAD92}"/>
              </a:ext>
            </a:extLst>
          </p:cNvPr>
          <p:cNvSpPr txBox="1"/>
          <p:nvPr/>
        </p:nvSpPr>
        <p:spPr>
          <a:xfrm>
            <a:off x="5664996" y="3331042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EA3247-9132-4700-9E2A-A4A8415A715E}"/>
              </a:ext>
            </a:extLst>
          </p:cNvPr>
          <p:cNvSpPr txBox="1"/>
          <p:nvPr/>
        </p:nvSpPr>
        <p:spPr>
          <a:xfrm>
            <a:off x="5664996" y="369663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</a:p>
        </p:txBody>
      </p:sp>
      <p:sp>
        <p:nvSpPr>
          <p:cNvPr id="124" name="Oval 45">
            <a:extLst>
              <a:ext uri="{FF2B5EF4-FFF2-40B4-BE49-F238E27FC236}">
                <a16:creationId xmlns:a16="http://schemas.microsoft.com/office/drawing/2014/main" id="{091C8FEE-EA20-4055-8BC4-3162DE88E388}"/>
              </a:ext>
            </a:extLst>
          </p:cNvPr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5" name="Oval 46">
            <a:extLst>
              <a:ext uri="{FF2B5EF4-FFF2-40B4-BE49-F238E27FC236}">
                <a16:creationId xmlns:a16="http://schemas.microsoft.com/office/drawing/2014/main" id="{66D8C3DC-A3B8-4610-AD01-DAEFEDE0E907}"/>
              </a:ext>
            </a:extLst>
          </p:cNvPr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6" name="Oval 47">
            <a:extLst>
              <a:ext uri="{FF2B5EF4-FFF2-40B4-BE49-F238E27FC236}">
                <a16:creationId xmlns:a16="http://schemas.microsoft.com/office/drawing/2014/main" id="{88525D83-C870-4D5A-97FE-C7E75CE535BB}"/>
              </a:ext>
            </a:extLst>
          </p:cNvPr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E8EE7F-2EC0-4F9E-B091-6E7EEF0D1BE7}"/>
              </a:ext>
            </a:extLst>
          </p:cNvPr>
          <p:cNvSpPr txBox="1"/>
          <p:nvPr/>
        </p:nvSpPr>
        <p:spPr>
          <a:xfrm>
            <a:off x="5664996" y="4062229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Oval 49">
            <a:extLst>
              <a:ext uri="{FF2B5EF4-FFF2-40B4-BE49-F238E27FC236}">
                <a16:creationId xmlns:a16="http://schemas.microsoft.com/office/drawing/2014/main" id="{A1C15307-829D-4A3B-A0B1-D1662EF88352}"/>
              </a:ext>
            </a:extLst>
          </p:cNvPr>
          <p:cNvSpPr/>
          <p:nvPr/>
        </p:nvSpPr>
        <p:spPr>
          <a:xfrm>
            <a:off x="5475154" y="413752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D18C12C-8B8E-4F8F-97D6-D604BA95538B}"/>
              </a:ext>
            </a:extLst>
          </p:cNvPr>
          <p:cNvSpPr txBox="1"/>
          <p:nvPr/>
        </p:nvSpPr>
        <p:spPr>
          <a:xfrm>
            <a:off x="5664996" y="4941170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ADB7D82-8BDD-402C-A62B-B782306C936D}"/>
              </a:ext>
            </a:extLst>
          </p:cNvPr>
          <p:cNvSpPr txBox="1"/>
          <p:nvPr/>
        </p:nvSpPr>
        <p:spPr>
          <a:xfrm>
            <a:off x="5664996" y="5306762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37F6F4D-7DC2-4D9E-B064-6DFAEBC824E4}"/>
              </a:ext>
            </a:extLst>
          </p:cNvPr>
          <p:cNvSpPr txBox="1"/>
          <p:nvPr/>
        </p:nvSpPr>
        <p:spPr>
          <a:xfrm>
            <a:off x="5664996" y="567235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</a:p>
        </p:txBody>
      </p:sp>
      <p:sp>
        <p:nvSpPr>
          <p:cNvPr id="132" name="Oval 54">
            <a:extLst>
              <a:ext uri="{FF2B5EF4-FFF2-40B4-BE49-F238E27FC236}">
                <a16:creationId xmlns:a16="http://schemas.microsoft.com/office/drawing/2014/main" id="{FFDA2BB4-5CA1-4FF5-8EAF-810820FAE04B}"/>
              </a:ext>
            </a:extLst>
          </p:cNvPr>
          <p:cNvSpPr/>
          <p:nvPr/>
        </p:nvSpPr>
        <p:spPr>
          <a:xfrm>
            <a:off x="5475154" y="5016468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3" name="Oval 55">
            <a:extLst>
              <a:ext uri="{FF2B5EF4-FFF2-40B4-BE49-F238E27FC236}">
                <a16:creationId xmlns:a16="http://schemas.microsoft.com/office/drawing/2014/main" id="{27326C2D-D09E-411A-BDBA-8AFFECA7126C}"/>
              </a:ext>
            </a:extLst>
          </p:cNvPr>
          <p:cNvSpPr/>
          <p:nvPr/>
        </p:nvSpPr>
        <p:spPr>
          <a:xfrm>
            <a:off x="5475154" y="5382061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4" name="Oval 56">
            <a:extLst>
              <a:ext uri="{FF2B5EF4-FFF2-40B4-BE49-F238E27FC236}">
                <a16:creationId xmlns:a16="http://schemas.microsoft.com/office/drawing/2014/main" id="{7675075D-8229-4B5C-9CAA-8D87C2481107}"/>
              </a:ext>
            </a:extLst>
          </p:cNvPr>
          <p:cNvSpPr/>
          <p:nvPr/>
        </p:nvSpPr>
        <p:spPr>
          <a:xfrm>
            <a:off x="5475154" y="5747654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70425A6-8FDA-4356-8999-99EF45FBDB1B}"/>
              </a:ext>
            </a:extLst>
          </p:cNvPr>
          <p:cNvSpPr txBox="1"/>
          <p:nvPr/>
        </p:nvSpPr>
        <p:spPr>
          <a:xfrm>
            <a:off x="5664996" y="6037949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6" name="Oval 58">
            <a:extLst>
              <a:ext uri="{FF2B5EF4-FFF2-40B4-BE49-F238E27FC236}">
                <a16:creationId xmlns:a16="http://schemas.microsoft.com/office/drawing/2014/main" id="{197FDF22-306F-4B28-94D4-2AFA54274A44}"/>
              </a:ext>
            </a:extLst>
          </p:cNvPr>
          <p:cNvSpPr/>
          <p:nvPr/>
        </p:nvSpPr>
        <p:spPr>
          <a:xfrm>
            <a:off x="5475154" y="6113247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C6775CD-285D-4C86-B59C-C2FE65B79D5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5090002-DB45-4C0D-808A-D6BFDFAFE88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AC02213-7DA8-4CC5-84F0-DA6FB424929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4E7D37-BFC1-4D51-832A-292F2E09FE29}"/>
              </a:ext>
            </a:extLst>
          </p:cNvPr>
          <p:cNvGrpSpPr/>
          <p:nvPr/>
        </p:nvGrpSpPr>
        <p:grpSpPr>
          <a:xfrm>
            <a:off x="7105650" y="701632"/>
            <a:ext cx="4276725" cy="5947591"/>
            <a:chOff x="3629121" y="0"/>
            <a:chExt cx="4933141" cy="6860462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D107A75-9BFD-4720-86BA-313BB61C8EAD}"/>
                </a:ext>
              </a:extLst>
            </p:cNvPr>
            <p:cNvSpPr/>
            <p:nvPr/>
          </p:nvSpPr>
          <p:spPr>
            <a:xfrm>
              <a:off x="5273039" y="5557135"/>
              <a:ext cx="1187950" cy="689032"/>
            </a:xfrm>
            <a:custGeom>
              <a:avLst/>
              <a:gdLst>
                <a:gd name="connsiteX0" fmla="*/ 1187951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1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7C3AFC8-DB9D-46FC-A1C6-48444AD6175D}"/>
                </a:ext>
              </a:extLst>
            </p:cNvPr>
            <p:cNvSpPr/>
            <p:nvPr/>
          </p:nvSpPr>
          <p:spPr>
            <a:xfrm>
              <a:off x="6335221" y="4964468"/>
              <a:ext cx="1187950" cy="689032"/>
            </a:xfrm>
            <a:custGeom>
              <a:avLst/>
              <a:gdLst>
                <a:gd name="connsiteX0" fmla="*/ 1187951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1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FE38454-9320-4CCB-9A2E-733A75BD8A59}"/>
                </a:ext>
              </a:extLst>
            </p:cNvPr>
            <p:cNvSpPr/>
            <p:nvPr/>
          </p:nvSpPr>
          <p:spPr>
            <a:xfrm>
              <a:off x="7374312" y="4356407"/>
              <a:ext cx="1187950" cy="689032"/>
            </a:xfrm>
            <a:custGeom>
              <a:avLst/>
              <a:gdLst>
                <a:gd name="connsiteX0" fmla="*/ 1187950 w 1187950"/>
                <a:gd name="connsiteY0" fmla="*/ 344362 h 689032"/>
                <a:gd name="connsiteX1" fmla="*/ 596515 w 1187950"/>
                <a:gd name="connsiteY1" fmla="*/ 689033 h 689032"/>
                <a:gd name="connsiteX2" fmla="*/ 0 w 1187950"/>
                <a:gd name="connsiteY2" fmla="*/ 344671 h 689032"/>
                <a:gd name="connsiteX3" fmla="*/ 591435 w 1187950"/>
                <a:gd name="connsiteY3" fmla="*/ 0 h 68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032">
                  <a:moveTo>
                    <a:pt x="1187950" y="344362"/>
                  </a:moveTo>
                  <a:lnTo>
                    <a:pt x="596515" y="689033"/>
                  </a:lnTo>
                  <a:lnTo>
                    <a:pt x="0" y="344671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77FD2A1-173C-45ED-BD14-BA6EC2725CD4}"/>
                </a:ext>
              </a:extLst>
            </p:cNvPr>
            <p:cNvSpPr/>
            <p:nvPr/>
          </p:nvSpPr>
          <p:spPr>
            <a:xfrm>
              <a:off x="4429605" y="4446308"/>
              <a:ext cx="3944697" cy="2287231"/>
            </a:xfrm>
            <a:custGeom>
              <a:avLst/>
              <a:gdLst>
                <a:gd name="connsiteX0" fmla="*/ 3944697 w 3944697"/>
                <a:gd name="connsiteY0" fmla="*/ 123613 h 2287231"/>
                <a:gd name="connsiteX1" fmla="*/ 207818 w 3944697"/>
                <a:gd name="connsiteY1" fmla="*/ 2287232 h 2287231"/>
                <a:gd name="connsiteX2" fmla="*/ 0 w 3944697"/>
                <a:gd name="connsiteY2" fmla="*/ 2163619 h 2287231"/>
                <a:gd name="connsiteX3" fmla="*/ 3736879 w 3944697"/>
                <a:gd name="connsiteY3" fmla="*/ 0 h 228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697" h="2287231">
                  <a:moveTo>
                    <a:pt x="3944697" y="123613"/>
                  </a:moveTo>
                  <a:lnTo>
                    <a:pt x="207818" y="2287232"/>
                  </a:lnTo>
                  <a:lnTo>
                    <a:pt x="0" y="2163619"/>
                  </a:lnTo>
                  <a:lnTo>
                    <a:pt x="37368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C50F16C-1B1F-4456-B621-D9C4ADAA8160}"/>
                </a:ext>
              </a:extLst>
            </p:cNvPr>
            <p:cNvSpPr/>
            <p:nvPr/>
          </p:nvSpPr>
          <p:spPr>
            <a:xfrm>
              <a:off x="4254961" y="6171353"/>
              <a:ext cx="1187950" cy="689109"/>
            </a:xfrm>
            <a:custGeom>
              <a:avLst/>
              <a:gdLst>
                <a:gd name="connsiteX0" fmla="*/ 1187950 w 1187950"/>
                <a:gd name="connsiteY0" fmla="*/ 344439 h 689109"/>
                <a:gd name="connsiteX1" fmla="*/ 596515 w 1187950"/>
                <a:gd name="connsiteY1" fmla="*/ 689110 h 689109"/>
                <a:gd name="connsiteX2" fmla="*/ 0 w 1187950"/>
                <a:gd name="connsiteY2" fmla="*/ 344748 h 689109"/>
                <a:gd name="connsiteX3" fmla="*/ 591435 w 1187950"/>
                <a:gd name="connsiteY3" fmla="*/ 0 h 68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50" h="689109">
                  <a:moveTo>
                    <a:pt x="1187950" y="344439"/>
                  </a:moveTo>
                  <a:lnTo>
                    <a:pt x="596515" y="689110"/>
                  </a:lnTo>
                  <a:lnTo>
                    <a:pt x="0" y="344748"/>
                  </a:lnTo>
                  <a:lnTo>
                    <a:pt x="591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D42450C-3C31-4EA3-9B69-EEDB900E27CE}"/>
                </a:ext>
              </a:extLst>
            </p:cNvPr>
            <p:cNvSpPr/>
            <p:nvPr/>
          </p:nvSpPr>
          <p:spPr>
            <a:xfrm>
              <a:off x="4384963" y="5073842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5 h 524625"/>
                <a:gd name="connsiteX2" fmla="*/ 0 w 904394"/>
                <a:gd name="connsiteY2" fmla="*/ 262466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5"/>
                  </a:lnTo>
                  <a:lnTo>
                    <a:pt x="0" y="262466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0F1C8EE-565C-46E5-9466-028918A6C58E}"/>
                </a:ext>
              </a:extLst>
            </p:cNvPr>
            <p:cNvSpPr/>
            <p:nvPr/>
          </p:nvSpPr>
          <p:spPr>
            <a:xfrm>
              <a:off x="3629121" y="0"/>
              <a:ext cx="4441151" cy="5010727"/>
            </a:xfrm>
            <a:custGeom>
              <a:avLst/>
              <a:gdLst>
                <a:gd name="connsiteX0" fmla="*/ 0 w 4441151"/>
                <a:gd name="connsiteY0" fmla="*/ 4926061 h 5010727"/>
                <a:gd name="connsiteX1" fmla="*/ 257156 w 4441151"/>
                <a:gd name="connsiteY1" fmla="*/ 4772583 h 5010727"/>
                <a:gd name="connsiteX2" fmla="*/ 2795925 w 4441151"/>
                <a:gd name="connsiteY2" fmla="*/ 2717107 h 5010727"/>
                <a:gd name="connsiteX3" fmla="*/ 3728413 w 4441151"/>
                <a:gd name="connsiteY3" fmla="*/ 1465657 h 5010727"/>
                <a:gd name="connsiteX4" fmla="*/ 3885123 w 4441151"/>
                <a:gd name="connsiteY4" fmla="*/ 1136535 h 5010727"/>
                <a:gd name="connsiteX5" fmla="*/ 3870884 w 4441151"/>
                <a:gd name="connsiteY5" fmla="*/ 1094586 h 5010727"/>
                <a:gd name="connsiteX6" fmla="*/ 3616653 w 4441151"/>
                <a:gd name="connsiteY6" fmla="*/ 944880 h 5010727"/>
                <a:gd name="connsiteX7" fmla="*/ 4441152 w 4441151"/>
                <a:gd name="connsiteY7" fmla="*/ 0 h 5010727"/>
                <a:gd name="connsiteX8" fmla="*/ 4394431 w 4441151"/>
                <a:gd name="connsiteY8" fmla="*/ 1403773 h 5010727"/>
                <a:gd name="connsiteX9" fmla="*/ 4079087 w 4441151"/>
                <a:gd name="connsiteY9" fmla="*/ 1217661 h 5010727"/>
                <a:gd name="connsiteX10" fmla="*/ 4031519 w 4441151"/>
                <a:gd name="connsiteY10" fmla="*/ 1243446 h 5010727"/>
                <a:gd name="connsiteX11" fmla="*/ 3591945 w 4441151"/>
                <a:gd name="connsiteY11" fmla="*/ 2026535 h 5010727"/>
                <a:gd name="connsiteX12" fmla="*/ 3173769 w 4441151"/>
                <a:gd name="connsiteY12" fmla="*/ 2565708 h 5010727"/>
                <a:gd name="connsiteX13" fmla="*/ 2701329 w 4441151"/>
                <a:gd name="connsiteY13" fmla="*/ 3070937 h 5010727"/>
                <a:gd name="connsiteX14" fmla="*/ 2106430 w 4441151"/>
                <a:gd name="connsiteY14" fmla="*/ 3621809 h 5010727"/>
                <a:gd name="connsiteX15" fmla="*/ 1285394 w 4441151"/>
                <a:gd name="connsiteY15" fmla="*/ 4271818 h 5010727"/>
                <a:gd name="connsiteX16" fmla="*/ 146242 w 4441151"/>
                <a:gd name="connsiteY16" fmla="*/ 5010728 h 5010727"/>
                <a:gd name="connsiteX17" fmla="*/ 0 w 4441151"/>
                <a:gd name="connsiteY17" fmla="*/ 4926061 h 50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1151" h="5010727">
                  <a:moveTo>
                    <a:pt x="0" y="4926061"/>
                  </a:moveTo>
                  <a:cubicBezTo>
                    <a:pt x="85052" y="4873952"/>
                    <a:pt x="172181" y="4824923"/>
                    <a:pt x="257156" y="4772583"/>
                  </a:cubicBezTo>
                  <a:cubicBezTo>
                    <a:pt x="1192107" y="4197004"/>
                    <a:pt x="2044700" y="3519286"/>
                    <a:pt x="2795925" y="2717107"/>
                  </a:cubicBezTo>
                  <a:cubicBezTo>
                    <a:pt x="3153526" y="2335261"/>
                    <a:pt x="3477260" y="1927244"/>
                    <a:pt x="3728413" y="1465657"/>
                  </a:cubicBezTo>
                  <a:cubicBezTo>
                    <a:pt x="3786525" y="1358823"/>
                    <a:pt x="3838402" y="1248833"/>
                    <a:pt x="3885123" y="1136535"/>
                  </a:cubicBezTo>
                  <a:cubicBezTo>
                    <a:pt x="3893744" y="1115830"/>
                    <a:pt x="3890819" y="1105978"/>
                    <a:pt x="3870884" y="1094586"/>
                  </a:cubicBezTo>
                  <a:cubicBezTo>
                    <a:pt x="3786525" y="1046326"/>
                    <a:pt x="3703244" y="996065"/>
                    <a:pt x="3616653" y="944880"/>
                  </a:cubicBezTo>
                  <a:cubicBezTo>
                    <a:pt x="3890665" y="630921"/>
                    <a:pt x="4169064" y="311727"/>
                    <a:pt x="4441152" y="0"/>
                  </a:cubicBezTo>
                  <a:cubicBezTo>
                    <a:pt x="4439844" y="161790"/>
                    <a:pt x="4410364" y="1031394"/>
                    <a:pt x="4394431" y="1403773"/>
                  </a:cubicBezTo>
                  <a:cubicBezTo>
                    <a:pt x="4296988" y="1346893"/>
                    <a:pt x="4176453" y="1274618"/>
                    <a:pt x="4079087" y="1217661"/>
                  </a:cubicBezTo>
                  <a:cubicBezTo>
                    <a:pt x="4056304" y="1208424"/>
                    <a:pt x="4048607" y="1200727"/>
                    <a:pt x="4031519" y="1243446"/>
                  </a:cubicBezTo>
                  <a:cubicBezTo>
                    <a:pt x="3916604" y="1510761"/>
                    <a:pt x="3759508" y="1789315"/>
                    <a:pt x="3591945" y="2026535"/>
                  </a:cubicBezTo>
                  <a:cubicBezTo>
                    <a:pt x="3461713" y="2210878"/>
                    <a:pt x="3321782" y="2395374"/>
                    <a:pt x="3173769" y="2565708"/>
                  </a:cubicBezTo>
                  <a:cubicBezTo>
                    <a:pt x="3088871" y="2663383"/>
                    <a:pt x="2773065" y="2999586"/>
                    <a:pt x="2701329" y="3070937"/>
                  </a:cubicBezTo>
                  <a:cubicBezTo>
                    <a:pt x="2509674" y="3261668"/>
                    <a:pt x="2310246" y="3444086"/>
                    <a:pt x="2106430" y="3621809"/>
                  </a:cubicBezTo>
                  <a:cubicBezTo>
                    <a:pt x="1843501" y="3850948"/>
                    <a:pt x="1566488" y="4065463"/>
                    <a:pt x="1285394" y="4271818"/>
                  </a:cubicBezTo>
                  <a:cubicBezTo>
                    <a:pt x="969818" y="4502728"/>
                    <a:pt x="338667" y="4910667"/>
                    <a:pt x="146242" y="5010728"/>
                  </a:cubicBezTo>
                  <a:cubicBezTo>
                    <a:pt x="92364" y="4979940"/>
                    <a:pt x="69273" y="4964546"/>
                    <a:pt x="0" y="4926061"/>
                  </a:cubicBezTo>
                  <a:close/>
                </a:path>
              </a:pathLst>
            </a:custGeom>
            <a:solidFill>
              <a:schemeClr val="accent6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54E454B-C0E0-4BEE-AD49-B5A7B9C9E108}"/>
                </a:ext>
              </a:extLst>
            </p:cNvPr>
            <p:cNvSpPr/>
            <p:nvPr/>
          </p:nvSpPr>
          <p:spPr>
            <a:xfrm>
              <a:off x="3774978" y="1207296"/>
              <a:ext cx="3956396" cy="3895794"/>
            </a:xfrm>
            <a:custGeom>
              <a:avLst/>
              <a:gdLst>
                <a:gd name="connsiteX0" fmla="*/ 0 w 3956396"/>
                <a:gd name="connsiteY0" fmla="*/ 3804124 h 3895794"/>
                <a:gd name="connsiteX1" fmla="*/ 166947 w 3956396"/>
                <a:gd name="connsiteY1" fmla="*/ 3709528 h 3895794"/>
                <a:gd name="connsiteX2" fmla="*/ 1584498 w 3956396"/>
                <a:gd name="connsiteY2" fmla="*/ 2720237 h 3895794"/>
                <a:gd name="connsiteX3" fmla="*/ 2354195 w 3956396"/>
                <a:gd name="connsiteY3" fmla="*/ 2047598 h 3895794"/>
                <a:gd name="connsiteX4" fmla="*/ 3088794 w 3956396"/>
                <a:gd name="connsiteY4" fmla="*/ 1272052 h 3895794"/>
                <a:gd name="connsiteX5" fmla="*/ 3848331 w 3956396"/>
                <a:gd name="connsiteY5" fmla="*/ 111503 h 3895794"/>
                <a:gd name="connsiteX6" fmla="*/ 3882506 w 3956396"/>
                <a:gd name="connsiteY6" fmla="*/ 30069 h 3895794"/>
                <a:gd name="connsiteX7" fmla="*/ 3936924 w 3956396"/>
                <a:gd name="connsiteY7" fmla="*/ 13597 h 3895794"/>
                <a:gd name="connsiteX8" fmla="*/ 3956397 w 3956396"/>
                <a:gd name="connsiteY8" fmla="*/ 25912 h 3895794"/>
                <a:gd name="connsiteX9" fmla="*/ 3499967 w 3956396"/>
                <a:gd name="connsiteY9" fmla="*/ 842792 h 3895794"/>
                <a:gd name="connsiteX10" fmla="*/ 2380211 w 3956396"/>
                <a:gd name="connsiteY10" fmla="*/ 2117410 h 3895794"/>
                <a:gd name="connsiteX11" fmla="*/ 145396 w 3956396"/>
                <a:gd name="connsiteY11" fmla="*/ 3812052 h 3895794"/>
                <a:gd name="connsiteX12" fmla="*/ 385 w 3956396"/>
                <a:gd name="connsiteY12" fmla="*/ 3895795 h 3895794"/>
                <a:gd name="connsiteX13" fmla="*/ 0 w 3956396"/>
                <a:gd name="connsiteY13" fmla="*/ 3804124 h 389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56396" h="3895794">
                  <a:moveTo>
                    <a:pt x="0" y="3804124"/>
                  </a:moveTo>
                  <a:cubicBezTo>
                    <a:pt x="69658" y="3764946"/>
                    <a:pt x="112145" y="3742471"/>
                    <a:pt x="166947" y="3709528"/>
                  </a:cubicBezTo>
                  <a:cubicBezTo>
                    <a:pt x="662016" y="3412194"/>
                    <a:pt x="1134764" y="3082533"/>
                    <a:pt x="1584498" y="2720237"/>
                  </a:cubicBezTo>
                  <a:cubicBezTo>
                    <a:pt x="1850044" y="2506338"/>
                    <a:pt x="2106122" y="2281663"/>
                    <a:pt x="2354195" y="2047598"/>
                  </a:cubicBezTo>
                  <a:cubicBezTo>
                    <a:pt x="2613737" y="1802758"/>
                    <a:pt x="2859579" y="1545217"/>
                    <a:pt x="3088794" y="1272052"/>
                  </a:cubicBezTo>
                  <a:cubicBezTo>
                    <a:pt x="3387898" y="915528"/>
                    <a:pt x="3656677" y="538607"/>
                    <a:pt x="3848331" y="111503"/>
                  </a:cubicBezTo>
                  <a:cubicBezTo>
                    <a:pt x="3860416" y="84640"/>
                    <a:pt x="3873885" y="58086"/>
                    <a:pt x="3882506" y="30069"/>
                  </a:cubicBezTo>
                  <a:cubicBezTo>
                    <a:pt x="3893435" y="-5337"/>
                    <a:pt x="3910446" y="-7646"/>
                    <a:pt x="3936924" y="13597"/>
                  </a:cubicBezTo>
                  <a:cubicBezTo>
                    <a:pt x="3942850" y="18369"/>
                    <a:pt x="3949854" y="21833"/>
                    <a:pt x="3956397" y="25912"/>
                  </a:cubicBezTo>
                  <a:cubicBezTo>
                    <a:pt x="3834939" y="315395"/>
                    <a:pt x="3679537" y="585867"/>
                    <a:pt x="3499967" y="842792"/>
                  </a:cubicBezTo>
                  <a:cubicBezTo>
                    <a:pt x="3174000" y="1309228"/>
                    <a:pt x="2792307" y="1726866"/>
                    <a:pt x="2380211" y="2117410"/>
                  </a:cubicBezTo>
                  <a:cubicBezTo>
                    <a:pt x="1697567" y="2764263"/>
                    <a:pt x="952577" y="3329298"/>
                    <a:pt x="145396" y="3812052"/>
                  </a:cubicBezTo>
                  <a:cubicBezTo>
                    <a:pt x="100292" y="3838991"/>
                    <a:pt x="45797" y="3869394"/>
                    <a:pt x="385" y="3895795"/>
                  </a:cubicBezTo>
                  <a:cubicBezTo>
                    <a:pt x="385" y="3865007"/>
                    <a:pt x="385" y="3834219"/>
                    <a:pt x="0" y="38041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BCF3EC5-DA49-43D8-8AE7-D245948F02A5}"/>
                </a:ext>
              </a:extLst>
            </p:cNvPr>
            <p:cNvSpPr/>
            <p:nvPr/>
          </p:nvSpPr>
          <p:spPr>
            <a:xfrm>
              <a:off x="8023552" y="0"/>
              <a:ext cx="100599" cy="1422078"/>
            </a:xfrm>
            <a:custGeom>
              <a:avLst/>
              <a:gdLst>
                <a:gd name="connsiteX0" fmla="*/ 0 w 100599"/>
                <a:gd name="connsiteY0" fmla="*/ 1403773 h 1422078"/>
                <a:gd name="connsiteX1" fmla="*/ 46721 w 100599"/>
                <a:gd name="connsiteY1" fmla="*/ 0 h 1422078"/>
                <a:gd name="connsiteX2" fmla="*/ 100599 w 100599"/>
                <a:gd name="connsiteY2" fmla="*/ 0 h 1422078"/>
                <a:gd name="connsiteX3" fmla="*/ 61961 w 100599"/>
                <a:gd name="connsiteY3" fmla="*/ 1377296 h 1422078"/>
                <a:gd name="connsiteX4" fmla="*/ 0 w 100599"/>
                <a:gd name="connsiteY4" fmla="*/ 1403773 h 142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99" h="1422078">
                  <a:moveTo>
                    <a:pt x="0" y="1403773"/>
                  </a:moveTo>
                  <a:cubicBezTo>
                    <a:pt x="6543" y="1390688"/>
                    <a:pt x="46721" y="130848"/>
                    <a:pt x="46721" y="0"/>
                  </a:cubicBezTo>
                  <a:cubicBezTo>
                    <a:pt x="85206" y="0"/>
                    <a:pt x="77509" y="0"/>
                    <a:pt x="100599" y="0"/>
                  </a:cubicBezTo>
                  <a:cubicBezTo>
                    <a:pt x="92441" y="245533"/>
                    <a:pt x="67964" y="1181639"/>
                    <a:pt x="61961" y="1377296"/>
                  </a:cubicBezTo>
                  <a:cubicBezTo>
                    <a:pt x="60036" y="1440103"/>
                    <a:pt x="61037" y="1424709"/>
                    <a:pt x="0" y="140377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C6771BB-2650-4AA7-923B-22C365D021F8}"/>
                </a:ext>
              </a:extLst>
            </p:cNvPr>
            <p:cNvSpPr/>
            <p:nvPr/>
          </p:nvSpPr>
          <p:spPr>
            <a:xfrm>
              <a:off x="4383424" y="5336924"/>
              <a:ext cx="454121" cy="1423939"/>
            </a:xfrm>
            <a:custGeom>
              <a:avLst/>
              <a:gdLst>
                <a:gd name="connsiteX0" fmla="*/ 454121 w 454121"/>
                <a:gd name="connsiteY0" fmla="*/ 1423939 h 1423939"/>
                <a:gd name="connsiteX1" fmla="*/ 0 w 454121"/>
                <a:gd name="connsiteY1" fmla="*/ 1162242 h 1423939"/>
                <a:gd name="connsiteX2" fmla="*/ 0 w 454121"/>
                <a:gd name="connsiteY2" fmla="*/ 0 h 1423939"/>
                <a:gd name="connsiteX3" fmla="*/ 454121 w 454121"/>
                <a:gd name="connsiteY3" fmla="*/ 261697 h 14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423939">
                  <a:moveTo>
                    <a:pt x="454121" y="1423939"/>
                  </a:moveTo>
                  <a:lnTo>
                    <a:pt x="0" y="1162242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A9AFD72-722A-4116-A909-087E30FD8CFE}"/>
                </a:ext>
              </a:extLst>
            </p:cNvPr>
            <p:cNvSpPr/>
            <p:nvPr/>
          </p:nvSpPr>
          <p:spPr>
            <a:xfrm>
              <a:off x="4837545" y="5336924"/>
              <a:ext cx="454121" cy="1423939"/>
            </a:xfrm>
            <a:custGeom>
              <a:avLst/>
              <a:gdLst>
                <a:gd name="connsiteX0" fmla="*/ 454121 w 454121"/>
                <a:gd name="connsiteY0" fmla="*/ 0 h 1423939"/>
                <a:gd name="connsiteX1" fmla="*/ 0 w 454121"/>
                <a:gd name="connsiteY1" fmla="*/ 261697 h 1423939"/>
                <a:gd name="connsiteX2" fmla="*/ 0 w 454121"/>
                <a:gd name="connsiteY2" fmla="*/ 1423939 h 1423939"/>
                <a:gd name="connsiteX3" fmla="*/ 454121 w 454121"/>
                <a:gd name="connsiteY3" fmla="*/ 1162242 h 14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423939">
                  <a:moveTo>
                    <a:pt x="454121" y="0"/>
                  </a:moveTo>
                  <a:lnTo>
                    <a:pt x="0" y="261697"/>
                  </a:lnTo>
                  <a:lnTo>
                    <a:pt x="0" y="1423939"/>
                  </a:lnTo>
                  <a:lnTo>
                    <a:pt x="454121" y="1162242"/>
                  </a:lnTo>
                  <a:close/>
                </a:path>
              </a:pathLst>
            </a:custGeom>
            <a:solidFill>
              <a:schemeClr val="accent4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B2B7E8A-43D6-41F7-9353-3B62EA6E391D}"/>
                </a:ext>
              </a:extLst>
            </p:cNvPr>
            <p:cNvSpPr/>
            <p:nvPr/>
          </p:nvSpPr>
          <p:spPr>
            <a:xfrm>
              <a:off x="4494029" y="5134263"/>
              <a:ext cx="658167" cy="386003"/>
            </a:xfrm>
            <a:custGeom>
              <a:avLst/>
              <a:gdLst>
                <a:gd name="connsiteX0" fmla="*/ 658168 w 658167"/>
                <a:gd name="connsiteY0" fmla="*/ 123613 h 386003"/>
                <a:gd name="connsiteX1" fmla="*/ 207895 w 658167"/>
                <a:gd name="connsiteY1" fmla="*/ 386003 h 386003"/>
                <a:gd name="connsiteX2" fmla="*/ 0 w 658167"/>
                <a:gd name="connsiteY2" fmla="*/ 262390 h 386003"/>
                <a:gd name="connsiteX3" fmla="*/ 450273 w 658167"/>
                <a:gd name="connsiteY3" fmla="*/ 0 h 38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7" h="386003">
                  <a:moveTo>
                    <a:pt x="658168" y="123613"/>
                  </a:moveTo>
                  <a:lnTo>
                    <a:pt x="207895" y="386003"/>
                  </a:lnTo>
                  <a:lnTo>
                    <a:pt x="0" y="262390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8424D6D-AAB5-4683-B6A4-25C555D126AC}"/>
                </a:ext>
              </a:extLst>
            </p:cNvPr>
            <p:cNvSpPr/>
            <p:nvPr/>
          </p:nvSpPr>
          <p:spPr>
            <a:xfrm>
              <a:off x="5431751" y="4099867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6 h 524625"/>
                <a:gd name="connsiteX2" fmla="*/ 0 w 904394"/>
                <a:gd name="connsiteY2" fmla="*/ 262467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6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AB15E8-BC3E-494C-A8E2-232CDBB9E2EF}"/>
                </a:ext>
              </a:extLst>
            </p:cNvPr>
            <p:cNvSpPr/>
            <p:nvPr/>
          </p:nvSpPr>
          <p:spPr>
            <a:xfrm>
              <a:off x="5430212" y="4362950"/>
              <a:ext cx="454121" cy="1802322"/>
            </a:xfrm>
            <a:custGeom>
              <a:avLst/>
              <a:gdLst>
                <a:gd name="connsiteX0" fmla="*/ 454121 w 454121"/>
                <a:gd name="connsiteY0" fmla="*/ 1802322 h 1802322"/>
                <a:gd name="connsiteX1" fmla="*/ 0 w 454121"/>
                <a:gd name="connsiteY1" fmla="*/ 1539394 h 1802322"/>
                <a:gd name="connsiteX2" fmla="*/ 0 w 454121"/>
                <a:gd name="connsiteY2" fmla="*/ 0 h 1802322"/>
                <a:gd name="connsiteX3" fmla="*/ 454121 w 454121"/>
                <a:gd name="connsiteY3" fmla="*/ 261697 h 180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802322">
                  <a:moveTo>
                    <a:pt x="454121" y="1802322"/>
                  </a:moveTo>
                  <a:lnTo>
                    <a:pt x="0" y="1539394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A7F43D5-97A5-46A4-8565-1E0288A189B6}"/>
                </a:ext>
              </a:extLst>
            </p:cNvPr>
            <p:cNvSpPr/>
            <p:nvPr/>
          </p:nvSpPr>
          <p:spPr>
            <a:xfrm>
              <a:off x="5884333" y="4362950"/>
              <a:ext cx="454121" cy="1801090"/>
            </a:xfrm>
            <a:custGeom>
              <a:avLst/>
              <a:gdLst>
                <a:gd name="connsiteX0" fmla="*/ 454121 w 454121"/>
                <a:gd name="connsiteY0" fmla="*/ 0 h 1801090"/>
                <a:gd name="connsiteX1" fmla="*/ 0 w 454121"/>
                <a:gd name="connsiteY1" fmla="*/ 261697 h 1801090"/>
                <a:gd name="connsiteX2" fmla="*/ 0 w 454121"/>
                <a:gd name="connsiteY2" fmla="*/ 1801091 h 1801090"/>
                <a:gd name="connsiteX3" fmla="*/ 454121 w 454121"/>
                <a:gd name="connsiteY3" fmla="*/ 1539394 h 180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1801090">
                  <a:moveTo>
                    <a:pt x="454121" y="0"/>
                  </a:moveTo>
                  <a:lnTo>
                    <a:pt x="0" y="261697"/>
                  </a:lnTo>
                  <a:lnTo>
                    <a:pt x="0" y="1801091"/>
                  </a:lnTo>
                  <a:lnTo>
                    <a:pt x="454121" y="1539394"/>
                  </a:lnTo>
                  <a:close/>
                </a:path>
              </a:pathLst>
            </a:custGeom>
            <a:solidFill>
              <a:schemeClr val="accent3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2719DC9-0115-4D54-8622-FE77CB18F7C3}"/>
                </a:ext>
              </a:extLst>
            </p:cNvPr>
            <p:cNvSpPr/>
            <p:nvPr/>
          </p:nvSpPr>
          <p:spPr>
            <a:xfrm>
              <a:off x="5540817" y="4160289"/>
              <a:ext cx="658168" cy="386079"/>
            </a:xfrm>
            <a:custGeom>
              <a:avLst/>
              <a:gdLst>
                <a:gd name="connsiteX0" fmla="*/ 658168 w 658168"/>
                <a:gd name="connsiteY0" fmla="*/ 123613 h 386079"/>
                <a:gd name="connsiteX1" fmla="*/ 207895 w 658168"/>
                <a:gd name="connsiteY1" fmla="*/ 386080 h 386079"/>
                <a:gd name="connsiteX2" fmla="*/ 0 w 658168"/>
                <a:gd name="connsiteY2" fmla="*/ 262389 h 386079"/>
                <a:gd name="connsiteX3" fmla="*/ 450273 w 658168"/>
                <a:gd name="connsiteY3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8" h="386079">
                  <a:moveTo>
                    <a:pt x="658168" y="123613"/>
                  </a:moveTo>
                  <a:lnTo>
                    <a:pt x="207895" y="386080"/>
                  </a:lnTo>
                  <a:lnTo>
                    <a:pt x="0" y="262389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FE18288-03A9-4584-8795-3BB58D38A60D}"/>
                </a:ext>
              </a:extLst>
            </p:cNvPr>
            <p:cNvSpPr/>
            <p:nvPr/>
          </p:nvSpPr>
          <p:spPr>
            <a:xfrm>
              <a:off x="6470842" y="3134744"/>
              <a:ext cx="904394" cy="524625"/>
            </a:xfrm>
            <a:custGeom>
              <a:avLst/>
              <a:gdLst>
                <a:gd name="connsiteX0" fmla="*/ 904394 w 904394"/>
                <a:gd name="connsiteY0" fmla="*/ 262159 h 524625"/>
                <a:gd name="connsiteX1" fmla="*/ 454121 w 904394"/>
                <a:gd name="connsiteY1" fmla="*/ 524626 h 524625"/>
                <a:gd name="connsiteX2" fmla="*/ 0 w 904394"/>
                <a:gd name="connsiteY2" fmla="*/ 262390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159"/>
                  </a:moveTo>
                  <a:lnTo>
                    <a:pt x="454121" y="524626"/>
                  </a:lnTo>
                  <a:lnTo>
                    <a:pt x="0" y="262390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34ED7EC-B73C-4126-B29A-FF76E3B4894E}"/>
                </a:ext>
              </a:extLst>
            </p:cNvPr>
            <p:cNvSpPr/>
            <p:nvPr/>
          </p:nvSpPr>
          <p:spPr>
            <a:xfrm>
              <a:off x="6469303" y="3397750"/>
              <a:ext cx="454121" cy="2167158"/>
            </a:xfrm>
            <a:custGeom>
              <a:avLst/>
              <a:gdLst>
                <a:gd name="connsiteX0" fmla="*/ 454121 w 454121"/>
                <a:gd name="connsiteY0" fmla="*/ 2167159 h 2167158"/>
                <a:gd name="connsiteX1" fmla="*/ 0 w 454121"/>
                <a:gd name="connsiteY1" fmla="*/ 1901152 h 2167158"/>
                <a:gd name="connsiteX2" fmla="*/ 0 w 454121"/>
                <a:gd name="connsiteY2" fmla="*/ 0 h 2167158"/>
                <a:gd name="connsiteX3" fmla="*/ 454121 w 454121"/>
                <a:gd name="connsiteY3" fmla="*/ 261697 h 216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167158">
                  <a:moveTo>
                    <a:pt x="454121" y="2167159"/>
                  </a:moveTo>
                  <a:lnTo>
                    <a:pt x="0" y="1901152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E52E278-9432-46AC-B74B-CEF2FB4AD5F6}"/>
                </a:ext>
              </a:extLst>
            </p:cNvPr>
            <p:cNvSpPr/>
            <p:nvPr/>
          </p:nvSpPr>
          <p:spPr>
            <a:xfrm>
              <a:off x="6923424" y="3397750"/>
              <a:ext cx="454121" cy="2162848"/>
            </a:xfrm>
            <a:custGeom>
              <a:avLst/>
              <a:gdLst>
                <a:gd name="connsiteX0" fmla="*/ 454121 w 454121"/>
                <a:gd name="connsiteY0" fmla="*/ 0 h 2162848"/>
                <a:gd name="connsiteX1" fmla="*/ 0 w 454121"/>
                <a:gd name="connsiteY1" fmla="*/ 261697 h 2162848"/>
                <a:gd name="connsiteX2" fmla="*/ 0 w 454121"/>
                <a:gd name="connsiteY2" fmla="*/ 2162849 h 2162848"/>
                <a:gd name="connsiteX3" fmla="*/ 454121 w 454121"/>
                <a:gd name="connsiteY3" fmla="*/ 1901152 h 216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162848">
                  <a:moveTo>
                    <a:pt x="454121" y="0"/>
                  </a:moveTo>
                  <a:lnTo>
                    <a:pt x="0" y="261697"/>
                  </a:lnTo>
                  <a:lnTo>
                    <a:pt x="0" y="2162849"/>
                  </a:lnTo>
                  <a:lnTo>
                    <a:pt x="454121" y="1901152"/>
                  </a:lnTo>
                  <a:close/>
                </a:path>
              </a:pathLst>
            </a:custGeom>
            <a:solidFill>
              <a:schemeClr val="accent2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5300176-3026-4A5F-93E7-681D5055AA95}"/>
                </a:ext>
              </a:extLst>
            </p:cNvPr>
            <p:cNvSpPr/>
            <p:nvPr/>
          </p:nvSpPr>
          <p:spPr>
            <a:xfrm>
              <a:off x="6579908" y="3195088"/>
              <a:ext cx="658168" cy="386080"/>
            </a:xfrm>
            <a:custGeom>
              <a:avLst/>
              <a:gdLst>
                <a:gd name="connsiteX0" fmla="*/ 658168 w 658168"/>
                <a:gd name="connsiteY0" fmla="*/ 123690 h 386080"/>
                <a:gd name="connsiteX1" fmla="*/ 207895 w 658168"/>
                <a:gd name="connsiteY1" fmla="*/ 386080 h 386080"/>
                <a:gd name="connsiteX2" fmla="*/ 0 w 658168"/>
                <a:gd name="connsiteY2" fmla="*/ 262467 h 386080"/>
                <a:gd name="connsiteX3" fmla="*/ 450273 w 658168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168" h="386080">
                  <a:moveTo>
                    <a:pt x="658168" y="123690"/>
                  </a:moveTo>
                  <a:lnTo>
                    <a:pt x="207895" y="386080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21F06B-E702-46D7-8BA6-11DDC64B5711}"/>
                </a:ext>
              </a:extLst>
            </p:cNvPr>
            <p:cNvSpPr/>
            <p:nvPr/>
          </p:nvSpPr>
          <p:spPr>
            <a:xfrm>
              <a:off x="7517630" y="1797781"/>
              <a:ext cx="904394" cy="524625"/>
            </a:xfrm>
            <a:custGeom>
              <a:avLst/>
              <a:gdLst>
                <a:gd name="connsiteX0" fmla="*/ 904394 w 904394"/>
                <a:gd name="connsiteY0" fmla="*/ 262236 h 524625"/>
                <a:gd name="connsiteX1" fmla="*/ 454121 w 904394"/>
                <a:gd name="connsiteY1" fmla="*/ 524626 h 524625"/>
                <a:gd name="connsiteX2" fmla="*/ 0 w 904394"/>
                <a:gd name="connsiteY2" fmla="*/ 262467 h 524625"/>
                <a:gd name="connsiteX3" fmla="*/ 450273 w 904394"/>
                <a:gd name="connsiteY3" fmla="*/ 0 h 5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94" h="524625">
                  <a:moveTo>
                    <a:pt x="904394" y="262236"/>
                  </a:moveTo>
                  <a:lnTo>
                    <a:pt x="454121" y="524626"/>
                  </a:lnTo>
                  <a:lnTo>
                    <a:pt x="0" y="262467"/>
                  </a:lnTo>
                  <a:lnTo>
                    <a:pt x="45027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B8D72B3-2332-44C6-8411-712E376AB0AC}"/>
                </a:ext>
              </a:extLst>
            </p:cNvPr>
            <p:cNvSpPr/>
            <p:nvPr/>
          </p:nvSpPr>
          <p:spPr>
            <a:xfrm>
              <a:off x="7516091" y="2060786"/>
              <a:ext cx="454121" cy="2906067"/>
            </a:xfrm>
            <a:custGeom>
              <a:avLst/>
              <a:gdLst>
                <a:gd name="connsiteX0" fmla="*/ 454121 w 454121"/>
                <a:gd name="connsiteY0" fmla="*/ 2906068 h 2906067"/>
                <a:gd name="connsiteX1" fmla="*/ 0 w 454121"/>
                <a:gd name="connsiteY1" fmla="*/ 2640061 h 2906067"/>
                <a:gd name="connsiteX2" fmla="*/ 0 w 454121"/>
                <a:gd name="connsiteY2" fmla="*/ 0 h 2906067"/>
                <a:gd name="connsiteX3" fmla="*/ 454121 w 454121"/>
                <a:gd name="connsiteY3" fmla="*/ 261697 h 290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906067">
                  <a:moveTo>
                    <a:pt x="454121" y="2906068"/>
                  </a:moveTo>
                  <a:lnTo>
                    <a:pt x="0" y="2640061"/>
                  </a:lnTo>
                  <a:lnTo>
                    <a:pt x="0" y="0"/>
                  </a:lnTo>
                  <a:lnTo>
                    <a:pt x="454121" y="2616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F46263D-50FF-42D5-919C-15F370B45926}"/>
                </a:ext>
              </a:extLst>
            </p:cNvPr>
            <p:cNvSpPr/>
            <p:nvPr/>
          </p:nvSpPr>
          <p:spPr>
            <a:xfrm>
              <a:off x="7970212" y="2060786"/>
              <a:ext cx="454121" cy="2911455"/>
            </a:xfrm>
            <a:custGeom>
              <a:avLst/>
              <a:gdLst>
                <a:gd name="connsiteX0" fmla="*/ 454121 w 454121"/>
                <a:gd name="connsiteY0" fmla="*/ 0 h 2911455"/>
                <a:gd name="connsiteX1" fmla="*/ 0 w 454121"/>
                <a:gd name="connsiteY1" fmla="*/ 261697 h 2911455"/>
                <a:gd name="connsiteX2" fmla="*/ 0 w 454121"/>
                <a:gd name="connsiteY2" fmla="*/ 2911456 h 2911455"/>
                <a:gd name="connsiteX3" fmla="*/ 454121 w 454121"/>
                <a:gd name="connsiteY3" fmla="*/ 2640061 h 291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21" h="2911455">
                  <a:moveTo>
                    <a:pt x="454121" y="0"/>
                  </a:moveTo>
                  <a:lnTo>
                    <a:pt x="0" y="261697"/>
                  </a:lnTo>
                  <a:lnTo>
                    <a:pt x="0" y="2911456"/>
                  </a:lnTo>
                  <a:lnTo>
                    <a:pt x="454121" y="2640061"/>
                  </a:lnTo>
                  <a:close/>
                </a:path>
              </a:pathLst>
            </a:custGeom>
            <a:solidFill>
              <a:schemeClr val="accent1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4AC1C51B-75CC-473A-BAEC-686E6FEAD404}"/>
                </a:ext>
              </a:extLst>
            </p:cNvPr>
            <p:cNvSpPr/>
            <p:nvPr/>
          </p:nvSpPr>
          <p:spPr>
            <a:xfrm>
              <a:off x="7626696" y="1927475"/>
              <a:ext cx="550410" cy="316730"/>
            </a:xfrm>
            <a:custGeom>
              <a:avLst/>
              <a:gdLst>
                <a:gd name="connsiteX0" fmla="*/ 550410 w 550410"/>
                <a:gd name="connsiteY0" fmla="*/ 123613 h 316730"/>
                <a:gd name="connsiteX1" fmla="*/ 207895 w 550410"/>
                <a:gd name="connsiteY1" fmla="*/ 316730 h 316730"/>
                <a:gd name="connsiteX2" fmla="*/ 0 w 550410"/>
                <a:gd name="connsiteY2" fmla="*/ 193117 h 316730"/>
                <a:gd name="connsiteX3" fmla="*/ 342515 w 550410"/>
                <a:gd name="connsiteY3" fmla="*/ 0 h 31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0410" h="316730">
                  <a:moveTo>
                    <a:pt x="550410" y="123613"/>
                  </a:moveTo>
                  <a:lnTo>
                    <a:pt x="207895" y="316730"/>
                  </a:lnTo>
                  <a:lnTo>
                    <a:pt x="0" y="193117"/>
                  </a:lnTo>
                  <a:lnTo>
                    <a:pt x="342515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E209697-04EB-40A1-BE8B-2D483E00DAB8}"/>
                </a:ext>
              </a:extLst>
            </p:cNvPr>
            <p:cNvSpPr/>
            <p:nvPr/>
          </p:nvSpPr>
          <p:spPr>
            <a:xfrm>
              <a:off x="7798338" y="1895147"/>
              <a:ext cx="456353" cy="263467"/>
            </a:xfrm>
            <a:custGeom>
              <a:avLst/>
              <a:gdLst>
                <a:gd name="connsiteX0" fmla="*/ 371995 w 456353"/>
                <a:gd name="connsiteY0" fmla="*/ 29095 h 263467"/>
                <a:gd name="connsiteX1" fmla="*/ 456354 w 456353"/>
                <a:gd name="connsiteY1" fmla="*/ 263467 h 263467"/>
                <a:gd name="connsiteX2" fmla="*/ 0 w 456353"/>
                <a:gd name="connsiteY2" fmla="*/ 0 h 26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6353" h="263467">
                  <a:moveTo>
                    <a:pt x="371995" y="29095"/>
                  </a:moveTo>
                  <a:lnTo>
                    <a:pt x="456354" y="263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6944C36-8E67-4FDF-AD9B-F9BE68D5A24F}"/>
                </a:ext>
              </a:extLst>
            </p:cNvPr>
            <p:cNvSpPr/>
            <p:nvPr/>
          </p:nvSpPr>
          <p:spPr>
            <a:xfrm>
              <a:off x="3629121" y="4926060"/>
              <a:ext cx="146242" cy="177030"/>
            </a:xfrm>
            <a:custGeom>
              <a:avLst/>
              <a:gdLst>
                <a:gd name="connsiteX0" fmla="*/ 146242 w 146242"/>
                <a:gd name="connsiteY0" fmla="*/ 177030 h 177030"/>
                <a:gd name="connsiteX1" fmla="*/ 0 w 146242"/>
                <a:gd name="connsiteY1" fmla="*/ 92364 h 177030"/>
                <a:gd name="connsiteX2" fmla="*/ 0 w 146242"/>
                <a:gd name="connsiteY2" fmla="*/ 0 h 177030"/>
                <a:gd name="connsiteX3" fmla="*/ 146242 w 146242"/>
                <a:gd name="connsiteY3" fmla="*/ 84667 h 17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242" h="177030">
                  <a:moveTo>
                    <a:pt x="146242" y="177030"/>
                  </a:moveTo>
                  <a:lnTo>
                    <a:pt x="0" y="92364"/>
                  </a:lnTo>
                  <a:lnTo>
                    <a:pt x="0" y="0"/>
                  </a:lnTo>
                  <a:lnTo>
                    <a:pt x="146242" y="8466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Oval 26">
            <a:extLst>
              <a:ext uri="{FF2B5EF4-FFF2-40B4-BE49-F238E27FC236}">
                <a16:creationId xmlns:a16="http://schemas.microsoft.com/office/drawing/2014/main" id="{81848D28-2C79-4353-B95D-F430FA50B1B2}"/>
              </a:ext>
            </a:extLst>
          </p:cNvPr>
          <p:cNvSpPr/>
          <p:nvPr/>
        </p:nvSpPr>
        <p:spPr>
          <a:xfrm>
            <a:off x="1154128" y="1847908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2" name="Oval 27">
            <a:extLst>
              <a:ext uri="{FF2B5EF4-FFF2-40B4-BE49-F238E27FC236}">
                <a16:creationId xmlns:a16="http://schemas.microsoft.com/office/drawing/2014/main" id="{AF23C69A-FE35-4FD3-984B-46B5A6FFC5D8}"/>
              </a:ext>
            </a:extLst>
          </p:cNvPr>
          <p:cNvSpPr/>
          <p:nvPr/>
        </p:nvSpPr>
        <p:spPr>
          <a:xfrm>
            <a:off x="1154128" y="2342524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Oval 28">
            <a:extLst>
              <a:ext uri="{FF2B5EF4-FFF2-40B4-BE49-F238E27FC236}">
                <a16:creationId xmlns:a16="http://schemas.microsoft.com/office/drawing/2014/main" id="{712B94D7-E5EE-4E9C-9140-7D89BFABF9CA}"/>
              </a:ext>
            </a:extLst>
          </p:cNvPr>
          <p:cNvSpPr/>
          <p:nvPr/>
        </p:nvSpPr>
        <p:spPr>
          <a:xfrm>
            <a:off x="1154128" y="2837140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id="{50E5335E-8B3C-470C-ADA6-0C02EBFE5901}"/>
              </a:ext>
            </a:extLst>
          </p:cNvPr>
          <p:cNvSpPr/>
          <p:nvPr/>
        </p:nvSpPr>
        <p:spPr>
          <a:xfrm>
            <a:off x="1154128" y="3331757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177B66-1FA2-48DC-A9EE-33EE6E3DC90B}"/>
              </a:ext>
            </a:extLst>
          </p:cNvPr>
          <p:cNvSpPr txBox="1"/>
          <p:nvPr/>
        </p:nvSpPr>
        <p:spPr>
          <a:xfrm>
            <a:off x="1333200" y="1795985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C4313-FD0F-4DB0-9850-F2A2AF41FBB3}"/>
              </a:ext>
            </a:extLst>
          </p:cNvPr>
          <p:cNvSpPr txBox="1"/>
          <p:nvPr/>
        </p:nvSpPr>
        <p:spPr>
          <a:xfrm>
            <a:off x="1333200" y="2290601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4A81F5-47FA-4C9C-8416-77F74B815C94}"/>
              </a:ext>
            </a:extLst>
          </p:cNvPr>
          <p:cNvSpPr txBox="1"/>
          <p:nvPr/>
        </p:nvSpPr>
        <p:spPr>
          <a:xfrm>
            <a:off x="1333200" y="2785217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E93F81-068A-43B4-BF5A-6D8F56A1690C}"/>
              </a:ext>
            </a:extLst>
          </p:cNvPr>
          <p:cNvSpPr txBox="1"/>
          <p:nvPr/>
        </p:nvSpPr>
        <p:spPr>
          <a:xfrm>
            <a:off x="1333200" y="3279834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D1E611-A9CE-4A97-B69F-17EE501EFA08}"/>
              </a:ext>
            </a:extLst>
          </p:cNvPr>
          <p:cNvSpPr txBox="1"/>
          <p:nvPr/>
        </p:nvSpPr>
        <p:spPr>
          <a:xfrm>
            <a:off x="1147717" y="3865421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92751A-9BA5-443E-A297-A6A3EA774CA7}"/>
              </a:ext>
            </a:extLst>
          </p:cNvPr>
          <p:cNvSpPr txBox="1"/>
          <p:nvPr/>
        </p:nvSpPr>
        <p:spPr>
          <a:xfrm>
            <a:off x="1259566" y="4634862"/>
            <a:ext cx="51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5694D7-E5A1-47AE-B17D-59910F5613B1}"/>
              </a:ext>
            </a:extLst>
          </p:cNvPr>
          <p:cNvSpPr txBox="1"/>
          <p:nvPr/>
        </p:nvSpPr>
        <p:spPr>
          <a:xfrm>
            <a:off x="2513204" y="3711626"/>
            <a:ext cx="408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42" name="그룹 1">
            <a:extLst>
              <a:ext uri="{FF2B5EF4-FFF2-40B4-BE49-F238E27FC236}">
                <a16:creationId xmlns:a16="http://schemas.microsoft.com/office/drawing/2014/main" id="{563A1079-D28E-4AA3-BC37-18C5870EFD1B}"/>
              </a:ext>
            </a:extLst>
          </p:cNvPr>
          <p:cNvGrpSpPr/>
          <p:nvPr/>
        </p:nvGrpSpPr>
        <p:grpSpPr>
          <a:xfrm>
            <a:off x="1073472" y="5458749"/>
            <a:ext cx="1291681" cy="722105"/>
            <a:chOff x="1326485" y="4687899"/>
            <a:chExt cx="1291681" cy="722105"/>
          </a:xfrm>
        </p:grpSpPr>
        <p:sp>
          <p:nvSpPr>
            <p:cNvPr id="43" name="Round Same Side Corner Rectangle 8">
              <a:extLst>
                <a:ext uri="{FF2B5EF4-FFF2-40B4-BE49-F238E27FC236}">
                  <a16:creationId xmlns:a16="http://schemas.microsoft.com/office/drawing/2014/main" id="{1B83CB95-B393-4FF8-8DC4-B66AB74F4DF6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93F12E-D9B3-496A-B903-38DDA7774EED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그룹 2">
            <a:extLst>
              <a:ext uri="{FF2B5EF4-FFF2-40B4-BE49-F238E27FC236}">
                <a16:creationId xmlns:a16="http://schemas.microsoft.com/office/drawing/2014/main" id="{5D3726D3-43B5-433B-A8BF-4CEAD1FFC533}"/>
              </a:ext>
            </a:extLst>
          </p:cNvPr>
          <p:cNvGrpSpPr/>
          <p:nvPr/>
        </p:nvGrpSpPr>
        <p:grpSpPr>
          <a:xfrm>
            <a:off x="3972601" y="5449684"/>
            <a:ext cx="1336251" cy="740235"/>
            <a:chOff x="4063676" y="4678833"/>
            <a:chExt cx="1336251" cy="740235"/>
          </a:xfrm>
        </p:grpSpPr>
        <p:sp>
          <p:nvSpPr>
            <p:cNvPr id="46" name="Round Same Side Corner Rectangle 20">
              <a:extLst>
                <a:ext uri="{FF2B5EF4-FFF2-40B4-BE49-F238E27FC236}">
                  <a16:creationId xmlns:a16="http://schemas.microsoft.com/office/drawing/2014/main" id="{A1F95736-748D-40E6-82C3-85CA6C51783F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DE3BC8-71C4-4FF7-BC67-483C0D0882A2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11B2216-6E5A-4D34-82AE-C69E58F648FB}"/>
              </a:ext>
            </a:extLst>
          </p:cNvPr>
          <p:cNvSpPr txBox="1"/>
          <p:nvPr/>
        </p:nvSpPr>
        <p:spPr>
          <a:xfrm>
            <a:off x="2343850" y="5404303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BEEF1-0C31-499F-A7A0-E72C468DA1F0}"/>
              </a:ext>
            </a:extLst>
          </p:cNvPr>
          <p:cNvSpPr txBox="1"/>
          <p:nvPr/>
        </p:nvSpPr>
        <p:spPr>
          <a:xfrm>
            <a:off x="5207612" y="5404303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7E6C0D5-883B-43B7-82AE-AE08E55E8890}"/>
              </a:ext>
            </a:extLst>
          </p:cNvPr>
          <p:cNvSpPr/>
          <p:nvPr/>
        </p:nvSpPr>
        <p:spPr>
          <a:xfrm>
            <a:off x="3438488" y="1706607"/>
            <a:ext cx="2105746" cy="2637264"/>
          </a:xfrm>
          <a:custGeom>
            <a:avLst/>
            <a:gdLst>
              <a:gd name="connsiteX0" fmla="*/ 2729008 w 2812446"/>
              <a:gd name="connsiteY0" fmla="*/ 1559814 h 3522345"/>
              <a:gd name="connsiteX1" fmla="*/ 1252633 w 2812446"/>
              <a:gd name="connsiteY1" fmla="*/ 83439 h 3522345"/>
              <a:gd name="connsiteX2" fmla="*/ 849916 w 2812446"/>
              <a:gd name="connsiteY2" fmla="*/ 83439 h 3522345"/>
              <a:gd name="connsiteX3" fmla="*/ 2381 w 2812446"/>
              <a:gd name="connsiteY3" fmla="*/ 930974 h 3522345"/>
              <a:gd name="connsiteX4" fmla="*/ 628840 w 2812446"/>
              <a:gd name="connsiteY4" fmla="*/ 1557433 h 3522345"/>
              <a:gd name="connsiteX5" fmla="*/ 628840 w 2812446"/>
              <a:gd name="connsiteY5" fmla="*/ 1960150 h 3522345"/>
              <a:gd name="connsiteX6" fmla="*/ 0 w 2812446"/>
              <a:gd name="connsiteY6" fmla="*/ 2588990 h 3522345"/>
              <a:gd name="connsiteX7" fmla="*/ 849916 w 2812446"/>
              <a:gd name="connsiteY7" fmla="*/ 3438906 h 3522345"/>
              <a:gd name="connsiteX8" fmla="*/ 1252633 w 2812446"/>
              <a:gd name="connsiteY8" fmla="*/ 3438906 h 3522345"/>
              <a:gd name="connsiteX9" fmla="*/ 2729008 w 2812446"/>
              <a:gd name="connsiteY9" fmla="*/ 1962531 h 3522345"/>
              <a:gd name="connsiteX10" fmla="*/ 2729008 w 2812446"/>
              <a:gd name="connsiteY10" fmla="*/ 1559814 h 352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2446" h="3522345">
                <a:moveTo>
                  <a:pt x="2729008" y="1559814"/>
                </a:moveTo>
                <a:lnTo>
                  <a:pt x="1252633" y="83439"/>
                </a:lnTo>
                <a:cubicBezTo>
                  <a:pt x="1141381" y="-27813"/>
                  <a:pt x="961072" y="-27813"/>
                  <a:pt x="849916" y="83439"/>
                </a:cubicBezTo>
                <a:lnTo>
                  <a:pt x="2381" y="930974"/>
                </a:lnTo>
                <a:lnTo>
                  <a:pt x="628840" y="1557433"/>
                </a:lnTo>
                <a:cubicBezTo>
                  <a:pt x="740093" y="1668685"/>
                  <a:pt x="740093" y="1848993"/>
                  <a:pt x="628840" y="1960150"/>
                </a:cubicBezTo>
                <a:lnTo>
                  <a:pt x="0" y="2588990"/>
                </a:lnTo>
                <a:lnTo>
                  <a:pt x="849916" y="3438906"/>
                </a:lnTo>
                <a:cubicBezTo>
                  <a:pt x="961168" y="3550158"/>
                  <a:pt x="1141476" y="3550158"/>
                  <a:pt x="1252633" y="3438906"/>
                </a:cubicBezTo>
                <a:lnTo>
                  <a:pt x="2729008" y="1962531"/>
                </a:lnTo>
                <a:cubicBezTo>
                  <a:pt x="2840260" y="1851279"/>
                  <a:pt x="2840260" y="1670971"/>
                  <a:pt x="2729008" y="155981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4BACC17-44CE-433E-B247-BBF085CC7B2D}"/>
              </a:ext>
            </a:extLst>
          </p:cNvPr>
          <p:cNvSpPr/>
          <p:nvPr/>
        </p:nvSpPr>
        <p:spPr>
          <a:xfrm>
            <a:off x="923362" y="1706607"/>
            <a:ext cx="2637264" cy="2637264"/>
          </a:xfrm>
          <a:custGeom>
            <a:avLst/>
            <a:gdLst>
              <a:gd name="connsiteX0" fmla="*/ 3438906 w 3522345"/>
              <a:gd name="connsiteY0" fmla="*/ 1962531 h 3522345"/>
              <a:gd name="connsiteX1" fmla="*/ 1962531 w 3522345"/>
              <a:gd name="connsiteY1" fmla="*/ 3438906 h 3522345"/>
              <a:gd name="connsiteX2" fmla="*/ 1559814 w 3522345"/>
              <a:gd name="connsiteY2" fmla="*/ 3438906 h 3522345"/>
              <a:gd name="connsiteX3" fmla="*/ 83439 w 3522345"/>
              <a:gd name="connsiteY3" fmla="*/ 1962531 h 3522345"/>
              <a:gd name="connsiteX4" fmla="*/ 83439 w 3522345"/>
              <a:gd name="connsiteY4" fmla="*/ 1559814 h 3522345"/>
              <a:gd name="connsiteX5" fmla="*/ 1559814 w 3522345"/>
              <a:gd name="connsiteY5" fmla="*/ 83439 h 3522345"/>
              <a:gd name="connsiteX6" fmla="*/ 1962531 w 3522345"/>
              <a:gd name="connsiteY6" fmla="*/ 83439 h 3522345"/>
              <a:gd name="connsiteX7" fmla="*/ 3438906 w 3522345"/>
              <a:gd name="connsiteY7" fmla="*/ 1559814 h 3522345"/>
              <a:gd name="connsiteX8" fmla="*/ 3438906 w 3522345"/>
              <a:gd name="connsiteY8" fmla="*/ 1962531 h 352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2345" h="3522345">
                <a:moveTo>
                  <a:pt x="3438906" y="1962531"/>
                </a:moveTo>
                <a:lnTo>
                  <a:pt x="1962531" y="3438906"/>
                </a:lnTo>
                <a:cubicBezTo>
                  <a:pt x="1851279" y="3550158"/>
                  <a:pt x="1670971" y="3550158"/>
                  <a:pt x="1559814" y="3438906"/>
                </a:cubicBezTo>
                <a:lnTo>
                  <a:pt x="83439" y="1962531"/>
                </a:lnTo>
                <a:cubicBezTo>
                  <a:pt x="-27813" y="1851279"/>
                  <a:pt x="-27813" y="1670971"/>
                  <a:pt x="83439" y="1559814"/>
                </a:cubicBezTo>
                <a:lnTo>
                  <a:pt x="1559814" y="83439"/>
                </a:lnTo>
                <a:cubicBezTo>
                  <a:pt x="1671066" y="-27813"/>
                  <a:pt x="1851374" y="-27813"/>
                  <a:pt x="1962531" y="83439"/>
                </a:cubicBezTo>
                <a:lnTo>
                  <a:pt x="3438906" y="1559814"/>
                </a:lnTo>
                <a:cubicBezTo>
                  <a:pt x="3550158" y="1670971"/>
                  <a:pt x="3550158" y="1851279"/>
                  <a:pt x="3438906" y="19625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192BCED-9D5A-4D00-8A3B-9DCD210D9447}"/>
              </a:ext>
            </a:extLst>
          </p:cNvPr>
          <p:cNvSpPr/>
          <p:nvPr/>
        </p:nvSpPr>
        <p:spPr>
          <a:xfrm>
            <a:off x="5422096" y="1706607"/>
            <a:ext cx="2105746" cy="2637264"/>
          </a:xfrm>
          <a:custGeom>
            <a:avLst/>
            <a:gdLst>
              <a:gd name="connsiteX0" fmla="*/ 2729008 w 2812446"/>
              <a:gd name="connsiteY0" fmla="*/ 1559814 h 3522345"/>
              <a:gd name="connsiteX1" fmla="*/ 1252633 w 2812446"/>
              <a:gd name="connsiteY1" fmla="*/ 83439 h 3522345"/>
              <a:gd name="connsiteX2" fmla="*/ 849916 w 2812446"/>
              <a:gd name="connsiteY2" fmla="*/ 83439 h 3522345"/>
              <a:gd name="connsiteX3" fmla="*/ 2381 w 2812446"/>
              <a:gd name="connsiteY3" fmla="*/ 930974 h 3522345"/>
              <a:gd name="connsiteX4" fmla="*/ 628840 w 2812446"/>
              <a:gd name="connsiteY4" fmla="*/ 1557433 h 3522345"/>
              <a:gd name="connsiteX5" fmla="*/ 628840 w 2812446"/>
              <a:gd name="connsiteY5" fmla="*/ 1960150 h 3522345"/>
              <a:gd name="connsiteX6" fmla="*/ 0 w 2812446"/>
              <a:gd name="connsiteY6" fmla="*/ 2588990 h 3522345"/>
              <a:gd name="connsiteX7" fmla="*/ 849916 w 2812446"/>
              <a:gd name="connsiteY7" fmla="*/ 3438906 h 3522345"/>
              <a:gd name="connsiteX8" fmla="*/ 1252633 w 2812446"/>
              <a:gd name="connsiteY8" fmla="*/ 3438906 h 3522345"/>
              <a:gd name="connsiteX9" fmla="*/ 2729008 w 2812446"/>
              <a:gd name="connsiteY9" fmla="*/ 1962531 h 3522345"/>
              <a:gd name="connsiteX10" fmla="*/ 2729008 w 2812446"/>
              <a:gd name="connsiteY10" fmla="*/ 1559814 h 352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2446" h="3522345">
                <a:moveTo>
                  <a:pt x="2729008" y="1559814"/>
                </a:moveTo>
                <a:lnTo>
                  <a:pt x="1252633" y="83439"/>
                </a:lnTo>
                <a:cubicBezTo>
                  <a:pt x="1141381" y="-27813"/>
                  <a:pt x="961072" y="-27813"/>
                  <a:pt x="849916" y="83439"/>
                </a:cubicBezTo>
                <a:lnTo>
                  <a:pt x="2381" y="930974"/>
                </a:lnTo>
                <a:lnTo>
                  <a:pt x="628840" y="1557433"/>
                </a:lnTo>
                <a:cubicBezTo>
                  <a:pt x="740093" y="1668685"/>
                  <a:pt x="740093" y="1848993"/>
                  <a:pt x="628840" y="1960150"/>
                </a:cubicBezTo>
                <a:lnTo>
                  <a:pt x="0" y="2588990"/>
                </a:lnTo>
                <a:lnTo>
                  <a:pt x="849916" y="3438906"/>
                </a:lnTo>
                <a:cubicBezTo>
                  <a:pt x="961168" y="3550158"/>
                  <a:pt x="1141476" y="3550158"/>
                  <a:pt x="1252633" y="3438906"/>
                </a:cubicBezTo>
                <a:lnTo>
                  <a:pt x="2729008" y="1962531"/>
                </a:lnTo>
                <a:cubicBezTo>
                  <a:pt x="2840260" y="1851279"/>
                  <a:pt x="2840260" y="1670971"/>
                  <a:pt x="2729008" y="155981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ECD519BF-8185-43DD-9D93-2E70BF04FBF2}"/>
              </a:ext>
            </a:extLst>
          </p:cNvPr>
          <p:cNvSpPr/>
          <p:nvPr/>
        </p:nvSpPr>
        <p:spPr>
          <a:xfrm>
            <a:off x="7405704" y="1706607"/>
            <a:ext cx="2105746" cy="2637264"/>
          </a:xfrm>
          <a:custGeom>
            <a:avLst/>
            <a:gdLst>
              <a:gd name="connsiteX0" fmla="*/ 2729008 w 2812446"/>
              <a:gd name="connsiteY0" fmla="*/ 1559814 h 3522345"/>
              <a:gd name="connsiteX1" fmla="*/ 1252633 w 2812446"/>
              <a:gd name="connsiteY1" fmla="*/ 83439 h 3522345"/>
              <a:gd name="connsiteX2" fmla="*/ 849916 w 2812446"/>
              <a:gd name="connsiteY2" fmla="*/ 83439 h 3522345"/>
              <a:gd name="connsiteX3" fmla="*/ 2381 w 2812446"/>
              <a:gd name="connsiteY3" fmla="*/ 930974 h 3522345"/>
              <a:gd name="connsiteX4" fmla="*/ 628840 w 2812446"/>
              <a:gd name="connsiteY4" fmla="*/ 1557433 h 3522345"/>
              <a:gd name="connsiteX5" fmla="*/ 628840 w 2812446"/>
              <a:gd name="connsiteY5" fmla="*/ 1960150 h 3522345"/>
              <a:gd name="connsiteX6" fmla="*/ 0 w 2812446"/>
              <a:gd name="connsiteY6" fmla="*/ 2588990 h 3522345"/>
              <a:gd name="connsiteX7" fmla="*/ 849916 w 2812446"/>
              <a:gd name="connsiteY7" fmla="*/ 3438906 h 3522345"/>
              <a:gd name="connsiteX8" fmla="*/ 1252633 w 2812446"/>
              <a:gd name="connsiteY8" fmla="*/ 3438906 h 3522345"/>
              <a:gd name="connsiteX9" fmla="*/ 2729008 w 2812446"/>
              <a:gd name="connsiteY9" fmla="*/ 1962531 h 3522345"/>
              <a:gd name="connsiteX10" fmla="*/ 2729008 w 2812446"/>
              <a:gd name="connsiteY10" fmla="*/ 1559814 h 352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2446" h="3522345">
                <a:moveTo>
                  <a:pt x="2729008" y="1559814"/>
                </a:moveTo>
                <a:lnTo>
                  <a:pt x="1252633" y="83439"/>
                </a:lnTo>
                <a:cubicBezTo>
                  <a:pt x="1141381" y="-27813"/>
                  <a:pt x="961072" y="-27813"/>
                  <a:pt x="849916" y="83439"/>
                </a:cubicBezTo>
                <a:lnTo>
                  <a:pt x="2381" y="930974"/>
                </a:lnTo>
                <a:lnTo>
                  <a:pt x="628840" y="1557433"/>
                </a:lnTo>
                <a:cubicBezTo>
                  <a:pt x="740093" y="1668685"/>
                  <a:pt x="740093" y="1848993"/>
                  <a:pt x="628840" y="1960150"/>
                </a:cubicBezTo>
                <a:lnTo>
                  <a:pt x="0" y="2588990"/>
                </a:lnTo>
                <a:lnTo>
                  <a:pt x="849916" y="3438906"/>
                </a:lnTo>
                <a:cubicBezTo>
                  <a:pt x="961168" y="3550158"/>
                  <a:pt x="1141476" y="3550158"/>
                  <a:pt x="1252633" y="3438906"/>
                </a:cubicBezTo>
                <a:lnTo>
                  <a:pt x="2729008" y="1962531"/>
                </a:lnTo>
                <a:cubicBezTo>
                  <a:pt x="2840260" y="1851279"/>
                  <a:pt x="2840260" y="1670971"/>
                  <a:pt x="2729008" y="155981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DB0416A8-495F-4D62-83D7-2606D86DAC39}"/>
              </a:ext>
            </a:extLst>
          </p:cNvPr>
          <p:cNvSpPr/>
          <p:nvPr/>
        </p:nvSpPr>
        <p:spPr>
          <a:xfrm>
            <a:off x="9389312" y="1706607"/>
            <a:ext cx="2105746" cy="2637264"/>
          </a:xfrm>
          <a:custGeom>
            <a:avLst/>
            <a:gdLst>
              <a:gd name="connsiteX0" fmla="*/ 2729008 w 2812446"/>
              <a:gd name="connsiteY0" fmla="*/ 1559814 h 3522345"/>
              <a:gd name="connsiteX1" fmla="*/ 1252633 w 2812446"/>
              <a:gd name="connsiteY1" fmla="*/ 83439 h 3522345"/>
              <a:gd name="connsiteX2" fmla="*/ 849916 w 2812446"/>
              <a:gd name="connsiteY2" fmla="*/ 83439 h 3522345"/>
              <a:gd name="connsiteX3" fmla="*/ 2381 w 2812446"/>
              <a:gd name="connsiteY3" fmla="*/ 930974 h 3522345"/>
              <a:gd name="connsiteX4" fmla="*/ 628840 w 2812446"/>
              <a:gd name="connsiteY4" fmla="*/ 1557433 h 3522345"/>
              <a:gd name="connsiteX5" fmla="*/ 628840 w 2812446"/>
              <a:gd name="connsiteY5" fmla="*/ 1960150 h 3522345"/>
              <a:gd name="connsiteX6" fmla="*/ 0 w 2812446"/>
              <a:gd name="connsiteY6" fmla="*/ 2588990 h 3522345"/>
              <a:gd name="connsiteX7" fmla="*/ 849916 w 2812446"/>
              <a:gd name="connsiteY7" fmla="*/ 3438906 h 3522345"/>
              <a:gd name="connsiteX8" fmla="*/ 1252633 w 2812446"/>
              <a:gd name="connsiteY8" fmla="*/ 3438906 h 3522345"/>
              <a:gd name="connsiteX9" fmla="*/ 2729008 w 2812446"/>
              <a:gd name="connsiteY9" fmla="*/ 1962531 h 3522345"/>
              <a:gd name="connsiteX10" fmla="*/ 2729008 w 2812446"/>
              <a:gd name="connsiteY10" fmla="*/ 1559814 h 352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2446" h="3522345">
                <a:moveTo>
                  <a:pt x="2729008" y="1559814"/>
                </a:moveTo>
                <a:lnTo>
                  <a:pt x="1252633" y="83439"/>
                </a:lnTo>
                <a:cubicBezTo>
                  <a:pt x="1141381" y="-27813"/>
                  <a:pt x="961072" y="-27813"/>
                  <a:pt x="849916" y="83439"/>
                </a:cubicBezTo>
                <a:lnTo>
                  <a:pt x="2381" y="930974"/>
                </a:lnTo>
                <a:lnTo>
                  <a:pt x="628840" y="1557433"/>
                </a:lnTo>
                <a:cubicBezTo>
                  <a:pt x="740093" y="1668685"/>
                  <a:pt x="740093" y="1848993"/>
                  <a:pt x="628840" y="1960150"/>
                </a:cubicBezTo>
                <a:lnTo>
                  <a:pt x="0" y="2588990"/>
                </a:lnTo>
                <a:lnTo>
                  <a:pt x="849916" y="3438906"/>
                </a:lnTo>
                <a:cubicBezTo>
                  <a:pt x="961168" y="3550158"/>
                  <a:pt x="1141476" y="3550158"/>
                  <a:pt x="1252633" y="3438906"/>
                </a:cubicBezTo>
                <a:lnTo>
                  <a:pt x="2729008" y="1962531"/>
                </a:lnTo>
                <a:cubicBezTo>
                  <a:pt x="2840260" y="1851279"/>
                  <a:pt x="2840260" y="1670971"/>
                  <a:pt x="2729008" y="155981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66D6A-DA24-4607-93D2-21F957C04AA9}"/>
              </a:ext>
            </a:extLst>
          </p:cNvPr>
          <p:cNvSpPr txBox="1"/>
          <p:nvPr/>
        </p:nvSpPr>
        <p:spPr>
          <a:xfrm>
            <a:off x="1132735" y="2609741"/>
            <a:ext cx="2218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NO.1 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3ABCC2A6-EBCB-46A2-8F55-A506C2DF8D69}"/>
              </a:ext>
            </a:extLst>
          </p:cNvPr>
          <p:cNvSpPr/>
          <p:nvPr/>
        </p:nvSpPr>
        <p:spPr>
          <a:xfrm>
            <a:off x="4380517" y="2822942"/>
            <a:ext cx="405780" cy="40459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8CAD1672-818E-44F6-84F4-4F98C22952E2}"/>
              </a:ext>
            </a:extLst>
          </p:cNvPr>
          <p:cNvSpPr/>
          <p:nvPr/>
        </p:nvSpPr>
        <p:spPr>
          <a:xfrm>
            <a:off x="10503420" y="2794163"/>
            <a:ext cx="462153" cy="462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D7DF71A-7491-4B73-95A8-2FCF7416A014}"/>
              </a:ext>
            </a:extLst>
          </p:cNvPr>
          <p:cNvSpPr/>
          <p:nvPr/>
        </p:nvSpPr>
        <p:spPr>
          <a:xfrm>
            <a:off x="6447066" y="2859567"/>
            <a:ext cx="504164" cy="33134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ound Same Side Corner Rectangle 36">
            <a:extLst>
              <a:ext uri="{FF2B5EF4-FFF2-40B4-BE49-F238E27FC236}">
                <a16:creationId xmlns:a16="http://schemas.microsoft.com/office/drawing/2014/main" id="{09BC7F48-04E6-412E-A5E6-9C919D0179D4}"/>
              </a:ext>
            </a:extLst>
          </p:cNvPr>
          <p:cNvSpPr>
            <a:spLocks noChangeAspect="1"/>
          </p:cNvSpPr>
          <p:nvPr/>
        </p:nvSpPr>
        <p:spPr>
          <a:xfrm>
            <a:off x="8387118" y="2824988"/>
            <a:ext cx="506571" cy="40050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4A535-7769-4B47-B293-61CC4ACA1C3D}"/>
              </a:ext>
            </a:extLst>
          </p:cNvPr>
          <p:cNvSpPr txBox="1"/>
          <p:nvPr/>
        </p:nvSpPr>
        <p:spPr>
          <a:xfrm>
            <a:off x="3700281" y="3370205"/>
            <a:ext cx="13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DAF0E-F3F3-43AD-AEB6-FB97AD3EB29B}"/>
              </a:ext>
            </a:extLst>
          </p:cNvPr>
          <p:cNvSpPr txBox="1"/>
          <p:nvPr/>
        </p:nvSpPr>
        <p:spPr>
          <a:xfrm>
            <a:off x="5683889" y="3370205"/>
            <a:ext cx="13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83222-A1A2-4648-9446-799B42467849}"/>
              </a:ext>
            </a:extLst>
          </p:cNvPr>
          <p:cNvSpPr txBox="1"/>
          <p:nvPr/>
        </p:nvSpPr>
        <p:spPr>
          <a:xfrm>
            <a:off x="7667497" y="3370205"/>
            <a:ext cx="13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8D06F-7D77-4D75-BE8F-83496BB21BE6}"/>
              </a:ext>
            </a:extLst>
          </p:cNvPr>
          <p:cNvSpPr txBox="1"/>
          <p:nvPr/>
        </p:nvSpPr>
        <p:spPr>
          <a:xfrm>
            <a:off x="9651105" y="3370205"/>
            <a:ext cx="13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00">
            <a:extLst>
              <a:ext uri="{FF2B5EF4-FFF2-40B4-BE49-F238E27FC236}">
                <a16:creationId xmlns:a16="http://schemas.microsoft.com/office/drawing/2014/main" id="{33B2AE22-04C8-4334-9811-FA9B5640DA65}"/>
              </a:ext>
            </a:extLst>
          </p:cNvPr>
          <p:cNvGrpSpPr/>
          <p:nvPr/>
        </p:nvGrpSpPr>
        <p:grpSpPr>
          <a:xfrm>
            <a:off x="4653915" y="4692763"/>
            <a:ext cx="1997216" cy="1477328"/>
            <a:chOff x="3017859" y="4283314"/>
            <a:chExt cx="1890849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894D73-1565-475B-916A-9FAB9458D2F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A6EFD4-EE82-48AB-92CE-5841019554F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03">
            <a:extLst>
              <a:ext uri="{FF2B5EF4-FFF2-40B4-BE49-F238E27FC236}">
                <a16:creationId xmlns:a16="http://schemas.microsoft.com/office/drawing/2014/main" id="{CE71ECEA-5C8A-4BA0-A8EE-FC158F833A41}"/>
              </a:ext>
            </a:extLst>
          </p:cNvPr>
          <p:cNvGrpSpPr/>
          <p:nvPr/>
        </p:nvGrpSpPr>
        <p:grpSpPr>
          <a:xfrm>
            <a:off x="6926773" y="4692763"/>
            <a:ext cx="1997216" cy="1477328"/>
            <a:chOff x="3017859" y="4283314"/>
            <a:chExt cx="1890849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B3C6FE-E517-4804-9988-E9C5984527C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81DD8F-80E8-437F-BDF6-1FDD58E3349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06">
            <a:extLst>
              <a:ext uri="{FF2B5EF4-FFF2-40B4-BE49-F238E27FC236}">
                <a16:creationId xmlns:a16="http://schemas.microsoft.com/office/drawing/2014/main" id="{F84ADC6B-2F27-4B47-96E6-3ED19E263127}"/>
              </a:ext>
            </a:extLst>
          </p:cNvPr>
          <p:cNvGrpSpPr/>
          <p:nvPr/>
        </p:nvGrpSpPr>
        <p:grpSpPr>
          <a:xfrm>
            <a:off x="9199631" y="4692763"/>
            <a:ext cx="1997216" cy="1477328"/>
            <a:chOff x="3017859" y="4283314"/>
            <a:chExt cx="1890849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7E8663-6454-4BE4-ABC6-8342A627D1F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FE969-6FCA-491F-947C-5EED7AC0EF6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6D27761-D6F4-4B1F-A25A-A7FE4D6B1D57}"/>
              </a:ext>
            </a:extLst>
          </p:cNvPr>
          <p:cNvGrpSpPr/>
          <p:nvPr/>
        </p:nvGrpSpPr>
        <p:grpSpPr>
          <a:xfrm>
            <a:off x="2381057" y="4692763"/>
            <a:ext cx="1997216" cy="1477328"/>
            <a:chOff x="3017859" y="4283314"/>
            <a:chExt cx="1890849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54691-1FDA-41D3-BE8A-6C3B0D73703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ACCEA2-E78C-44BA-BA28-300D2D0209A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12F02B-A825-4208-A181-E9BF53CE974F}"/>
              </a:ext>
            </a:extLst>
          </p:cNvPr>
          <p:cNvSpPr/>
          <p:nvPr/>
        </p:nvSpPr>
        <p:spPr>
          <a:xfrm>
            <a:off x="6836229" y="2276872"/>
            <a:ext cx="5355771" cy="2736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1471-AA4C-4FC6-B9BF-54EFEE3141AD}"/>
              </a:ext>
            </a:extLst>
          </p:cNvPr>
          <p:cNvSpPr txBox="1">
            <a:spLocks/>
          </p:cNvSpPr>
          <p:nvPr/>
        </p:nvSpPr>
        <p:spPr>
          <a:xfrm>
            <a:off x="7279379" y="1263080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6C07F-BDC0-42F2-AC77-4BDE4CECCB97}"/>
              </a:ext>
            </a:extLst>
          </p:cNvPr>
          <p:cNvSpPr txBox="1">
            <a:spLocks/>
          </p:cNvSpPr>
          <p:nvPr/>
        </p:nvSpPr>
        <p:spPr>
          <a:xfrm>
            <a:off x="7279378" y="1680068"/>
            <a:ext cx="3790131" cy="12048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3600" dirty="0">
                <a:latin typeface="+mj-lt"/>
                <a:cs typeface="Arial" pitchFamily="34" charset="0"/>
              </a:rPr>
              <a:t>Simple Portfolio 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27ED8B-AB8D-4FB8-BB25-9523214D6DCD}"/>
              </a:ext>
            </a:extLst>
          </p:cNvPr>
          <p:cNvSpPr/>
          <p:nvPr/>
        </p:nvSpPr>
        <p:spPr>
          <a:xfrm>
            <a:off x="7347778" y="3374837"/>
            <a:ext cx="540000" cy="54006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11D6A0-D9C1-44D8-8FD6-CF651CAEA535}"/>
              </a:ext>
            </a:extLst>
          </p:cNvPr>
          <p:cNvSpPr/>
          <p:nvPr/>
        </p:nvSpPr>
        <p:spPr>
          <a:xfrm>
            <a:off x="7279378" y="4404811"/>
            <a:ext cx="43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</a:t>
            </a:r>
            <a:r>
              <a:rPr lang="en-US" altLang="ko-KR" sz="1200" dirty="0">
                <a:cs typeface="Arial" pitchFamily="34" charset="0"/>
              </a:rPr>
              <a:t>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4BAC395-C626-4B5C-978D-F1CF39751DB0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715656E2-C31C-4328-A954-8D79E5C6590B}"/>
              </a:ext>
            </a:extLst>
          </p:cNvPr>
          <p:cNvGrpSpPr/>
          <p:nvPr/>
        </p:nvGrpSpPr>
        <p:grpSpPr>
          <a:xfrm>
            <a:off x="729404" y="2043469"/>
            <a:ext cx="4495116" cy="4200895"/>
            <a:chOff x="7700105" y="4603396"/>
            <a:chExt cx="4495116" cy="1640968"/>
          </a:xfrm>
        </p:grpSpPr>
        <p:sp>
          <p:nvSpPr>
            <p:cNvPr id="64" name="Graphic 19">
              <a:extLst>
                <a:ext uri="{FF2B5EF4-FFF2-40B4-BE49-F238E27FC236}">
                  <a16:creationId xmlns:a16="http://schemas.microsoft.com/office/drawing/2014/main" id="{FFA320C8-8D2D-4066-83B4-9F60680FBB6F}"/>
                </a:ext>
              </a:extLst>
            </p:cNvPr>
            <p:cNvSpPr/>
            <p:nvPr/>
          </p:nvSpPr>
          <p:spPr>
            <a:xfrm>
              <a:off x="11298732" y="4603396"/>
              <a:ext cx="896462" cy="1640452"/>
            </a:xfrm>
            <a:custGeom>
              <a:avLst/>
              <a:gdLst>
                <a:gd name="connsiteX0" fmla="*/ 0 w 2432097"/>
                <a:gd name="connsiteY0" fmla="*/ 0 h 4450535"/>
                <a:gd name="connsiteX1" fmla="*/ 2432098 w 2432097"/>
                <a:gd name="connsiteY1" fmla="*/ 0 h 4450535"/>
                <a:gd name="connsiteX2" fmla="*/ 2432098 w 2432097"/>
                <a:gd name="connsiteY2" fmla="*/ 4450536 h 4450535"/>
                <a:gd name="connsiteX3" fmla="*/ 0 w 2432097"/>
                <a:gd name="connsiteY3" fmla="*/ 4450536 h 445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097" h="4450535">
                  <a:moveTo>
                    <a:pt x="0" y="0"/>
                  </a:moveTo>
                  <a:lnTo>
                    <a:pt x="2432098" y="0"/>
                  </a:lnTo>
                  <a:lnTo>
                    <a:pt x="2432098" y="4450536"/>
                  </a:lnTo>
                  <a:lnTo>
                    <a:pt x="0" y="44505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9">
              <a:extLst>
                <a:ext uri="{FF2B5EF4-FFF2-40B4-BE49-F238E27FC236}">
                  <a16:creationId xmlns:a16="http://schemas.microsoft.com/office/drawing/2014/main" id="{F94B27E2-3F11-4F8B-8E45-02029C5F4A90}"/>
                </a:ext>
              </a:extLst>
            </p:cNvPr>
            <p:cNvSpPr/>
            <p:nvPr/>
          </p:nvSpPr>
          <p:spPr>
            <a:xfrm>
              <a:off x="11709872" y="4603396"/>
              <a:ext cx="485349" cy="1640684"/>
            </a:xfrm>
            <a:custGeom>
              <a:avLst/>
              <a:gdLst>
                <a:gd name="connsiteX0" fmla="*/ 0 w 1316750"/>
                <a:gd name="connsiteY0" fmla="*/ 0 h 4451165"/>
                <a:gd name="connsiteX1" fmla="*/ 1316751 w 1316750"/>
                <a:gd name="connsiteY1" fmla="*/ 0 h 4451165"/>
                <a:gd name="connsiteX2" fmla="*/ 1316751 w 1316750"/>
                <a:gd name="connsiteY2" fmla="*/ 4451166 h 4451165"/>
                <a:gd name="connsiteX3" fmla="*/ 0 w 1316750"/>
                <a:gd name="connsiteY3" fmla="*/ 4451166 h 445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750" h="4451165">
                  <a:moveTo>
                    <a:pt x="0" y="0"/>
                  </a:moveTo>
                  <a:lnTo>
                    <a:pt x="1316751" y="0"/>
                  </a:lnTo>
                  <a:lnTo>
                    <a:pt x="1316751" y="4451166"/>
                  </a:lnTo>
                  <a:lnTo>
                    <a:pt x="0" y="445116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9">
              <a:extLst>
                <a:ext uri="{FF2B5EF4-FFF2-40B4-BE49-F238E27FC236}">
                  <a16:creationId xmlns:a16="http://schemas.microsoft.com/office/drawing/2014/main" id="{D6C6FFBD-5EC9-4D6C-B59E-9DFB19B8C6A8}"/>
                </a:ext>
              </a:extLst>
            </p:cNvPr>
            <p:cNvSpPr/>
            <p:nvPr/>
          </p:nvSpPr>
          <p:spPr>
            <a:xfrm>
              <a:off x="10618603" y="4927805"/>
              <a:ext cx="857796" cy="1316352"/>
            </a:xfrm>
            <a:custGeom>
              <a:avLst/>
              <a:gdLst>
                <a:gd name="connsiteX0" fmla="*/ 0 w 2327194"/>
                <a:gd name="connsiteY0" fmla="*/ 0 h 3571254"/>
                <a:gd name="connsiteX1" fmla="*/ 2327194 w 2327194"/>
                <a:gd name="connsiteY1" fmla="*/ 0 h 3571254"/>
                <a:gd name="connsiteX2" fmla="*/ 2327194 w 2327194"/>
                <a:gd name="connsiteY2" fmla="*/ 3571255 h 3571254"/>
                <a:gd name="connsiteX3" fmla="*/ 0 w 2327194"/>
                <a:gd name="connsiteY3" fmla="*/ 3571255 h 357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194" h="3571254">
                  <a:moveTo>
                    <a:pt x="0" y="0"/>
                  </a:moveTo>
                  <a:lnTo>
                    <a:pt x="2327194" y="0"/>
                  </a:lnTo>
                  <a:lnTo>
                    <a:pt x="2327194" y="3571255"/>
                  </a:lnTo>
                  <a:lnTo>
                    <a:pt x="0" y="357125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9">
              <a:extLst>
                <a:ext uri="{FF2B5EF4-FFF2-40B4-BE49-F238E27FC236}">
                  <a16:creationId xmlns:a16="http://schemas.microsoft.com/office/drawing/2014/main" id="{F7C818BB-B1A8-460B-ACEB-C55977031645}"/>
                </a:ext>
              </a:extLst>
            </p:cNvPr>
            <p:cNvSpPr/>
            <p:nvPr/>
          </p:nvSpPr>
          <p:spPr>
            <a:xfrm>
              <a:off x="11011983" y="4927805"/>
              <a:ext cx="464390" cy="1316558"/>
            </a:xfrm>
            <a:custGeom>
              <a:avLst/>
              <a:gdLst>
                <a:gd name="connsiteX0" fmla="*/ 0 w 1259886"/>
                <a:gd name="connsiteY0" fmla="*/ 0 h 3571814"/>
                <a:gd name="connsiteX1" fmla="*/ 1259887 w 1259886"/>
                <a:gd name="connsiteY1" fmla="*/ 0 h 3571814"/>
                <a:gd name="connsiteX2" fmla="*/ 1259887 w 1259886"/>
                <a:gd name="connsiteY2" fmla="*/ 3571815 h 3571814"/>
                <a:gd name="connsiteX3" fmla="*/ 0 w 1259886"/>
                <a:gd name="connsiteY3" fmla="*/ 3571815 h 357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9886" h="3571814">
                  <a:moveTo>
                    <a:pt x="0" y="0"/>
                  </a:moveTo>
                  <a:lnTo>
                    <a:pt x="1259887" y="0"/>
                  </a:lnTo>
                  <a:lnTo>
                    <a:pt x="1259887" y="3571815"/>
                  </a:lnTo>
                  <a:lnTo>
                    <a:pt x="0" y="357181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9">
              <a:extLst>
                <a:ext uri="{FF2B5EF4-FFF2-40B4-BE49-F238E27FC236}">
                  <a16:creationId xmlns:a16="http://schemas.microsoft.com/office/drawing/2014/main" id="{7AF9CDC1-6E11-41B8-B879-870DC0075A79}"/>
                </a:ext>
              </a:extLst>
            </p:cNvPr>
            <p:cNvSpPr/>
            <p:nvPr/>
          </p:nvSpPr>
          <p:spPr>
            <a:xfrm>
              <a:off x="9895754" y="5206217"/>
              <a:ext cx="857796" cy="1037991"/>
            </a:xfrm>
            <a:custGeom>
              <a:avLst/>
              <a:gdLst>
                <a:gd name="connsiteX0" fmla="*/ 0 w 2327194"/>
                <a:gd name="connsiteY0" fmla="*/ 0 h 2816064"/>
                <a:gd name="connsiteX1" fmla="*/ 2327194 w 2327194"/>
                <a:gd name="connsiteY1" fmla="*/ 0 h 2816064"/>
                <a:gd name="connsiteX2" fmla="*/ 2327194 w 2327194"/>
                <a:gd name="connsiteY2" fmla="*/ 2816065 h 2816064"/>
                <a:gd name="connsiteX3" fmla="*/ 0 w 2327194"/>
                <a:gd name="connsiteY3" fmla="*/ 2816065 h 281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194" h="2816064">
                  <a:moveTo>
                    <a:pt x="0" y="0"/>
                  </a:moveTo>
                  <a:lnTo>
                    <a:pt x="2327194" y="0"/>
                  </a:lnTo>
                  <a:lnTo>
                    <a:pt x="2327194" y="2816065"/>
                  </a:lnTo>
                  <a:lnTo>
                    <a:pt x="0" y="281606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19">
              <a:extLst>
                <a:ext uri="{FF2B5EF4-FFF2-40B4-BE49-F238E27FC236}">
                  <a16:creationId xmlns:a16="http://schemas.microsoft.com/office/drawing/2014/main" id="{125333C4-7930-49FB-9027-64A16225844B}"/>
                </a:ext>
              </a:extLst>
            </p:cNvPr>
            <p:cNvSpPr/>
            <p:nvPr/>
          </p:nvSpPr>
          <p:spPr>
            <a:xfrm>
              <a:off x="10289134" y="5206217"/>
              <a:ext cx="464390" cy="1038147"/>
            </a:xfrm>
            <a:custGeom>
              <a:avLst/>
              <a:gdLst>
                <a:gd name="connsiteX0" fmla="*/ 0 w 1259886"/>
                <a:gd name="connsiteY0" fmla="*/ 0 h 2816485"/>
                <a:gd name="connsiteX1" fmla="*/ 1259887 w 1259886"/>
                <a:gd name="connsiteY1" fmla="*/ 0 h 2816485"/>
                <a:gd name="connsiteX2" fmla="*/ 1259887 w 1259886"/>
                <a:gd name="connsiteY2" fmla="*/ 2816485 h 2816485"/>
                <a:gd name="connsiteX3" fmla="*/ 1 w 1259886"/>
                <a:gd name="connsiteY3" fmla="*/ 2816485 h 281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9886" h="2816485">
                  <a:moveTo>
                    <a:pt x="0" y="0"/>
                  </a:moveTo>
                  <a:lnTo>
                    <a:pt x="1259887" y="0"/>
                  </a:lnTo>
                  <a:lnTo>
                    <a:pt x="1259887" y="2816485"/>
                  </a:lnTo>
                  <a:lnTo>
                    <a:pt x="1" y="281648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19">
              <a:extLst>
                <a:ext uri="{FF2B5EF4-FFF2-40B4-BE49-F238E27FC236}">
                  <a16:creationId xmlns:a16="http://schemas.microsoft.com/office/drawing/2014/main" id="{400ECFF3-E346-4947-B9BF-7192D5E959F7}"/>
                </a:ext>
              </a:extLst>
            </p:cNvPr>
            <p:cNvSpPr/>
            <p:nvPr/>
          </p:nvSpPr>
          <p:spPr>
            <a:xfrm>
              <a:off x="9185192" y="5484113"/>
              <a:ext cx="857796" cy="760122"/>
            </a:xfrm>
            <a:custGeom>
              <a:avLst/>
              <a:gdLst>
                <a:gd name="connsiteX0" fmla="*/ 0 w 2327194"/>
                <a:gd name="connsiteY0" fmla="*/ 0 h 2062205"/>
                <a:gd name="connsiteX1" fmla="*/ 2327195 w 2327194"/>
                <a:gd name="connsiteY1" fmla="*/ 0 h 2062205"/>
                <a:gd name="connsiteX2" fmla="*/ 2327195 w 2327194"/>
                <a:gd name="connsiteY2" fmla="*/ 2062206 h 2062205"/>
                <a:gd name="connsiteX3" fmla="*/ 0 w 2327194"/>
                <a:gd name="connsiteY3" fmla="*/ 2062206 h 206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194" h="2062205">
                  <a:moveTo>
                    <a:pt x="0" y="0"/>
                  </a:moveTo>
                  <a:lnTo>
                    <a:pt x="2327195" y="0"/>
                  </a:lnTo>
                  <a:lnTo>
                    <a:pt x="2327195" y="2062206"/>
                  </a:lnTo>
                  <a:lnTo>
                    <a:pt x="0" y="206220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19">
              <a:extLst>
                <a:ext uri="{FF2B5EF4-FFF2-40B4-BE49-F238E27FC236}">
                  <a16:creationId xmlns:a16="http://schemas.microsoft.com/office/drawing/2014/main" id="{04E3BED3-FDA4-48DE-B107-2DC35655F86F}"/>
                </a:ext>
              </a:extLst>
            </p:cNvPr>
            <p:cNvSpPr/>
            <p:nvPr/>
          </p:nvSpPr>
          <p:spPr>
            <a:xfrm>
              <a:off x="9578572" y="5484113"/>
              <a:ext cx="464390" cy="760251"/>
            </a:xfrm>
            <a:custGeom>
              <a:avLst/>
              <a:gdLst>
                <a:gd name="connsiteX0" fmla="*/ 0 w 1259886"/>
                <a:gd name="connsiteY0" fmla="*/ 0 h 2062555"/>
                <a:gd name="connsiteX1" fmla="*/ 1259886 w 1259886"/>
                <a:gd name="connsiteY1" fmla="*/ 0 h 2062555"/>
                <a:gd name="connsiteX2" fmla="*/ 1259886 w 1259886"/>
                <a:gd name="connsiteY2" fmla="*/ 2062556 h 2062555"/>
                <a:gd name="connsiteX3" fmla="*/ 0 w 1259886"/>
                <a:gd name="connsiteY3" fmla="*/ 2062556 h 206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9886" h="2062555">
                  <a:moveTo>
                    <a:pt x="0" y="0"/>
                  </a:moveTo>
                  <a:lnTo>
                    <a:pt x="1259886" y="0"/>
                  </a:lnTo>
                  <a:lnTo>
                    <a:pt x="1259886" y="2062556"/>
                  </a:lnTo>
                  <a:lnTo>
                    <a:pt x="0" y="206255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19">
              <a:extLst>
                <a:ext uri="{FF2B5EF4-FFF2-40B4-BE49-F238E27FC236}">
                  <a16:creationId xmlns:a16="http://schemas.microsoft.com/office/drawing/2014/main" id="{B0FB43DC-FF5C-41E5-81A1-73CCACB73ACF}"/>
                </a:ext>
              </a:extLst>
            </p:cNvPr>
            <p:cNvSpPr/>
            <p:nvPr/>
          </p:nvSpPr>
          <p:spPr>
            <a:xfrm>
              <a:off x="8432995" y="5724142"/>
              <a:ext cx="857796" cy="519602"/>
            </a:xfrm>
            <a:custGeom>
              <a:avLst/>
              <a:gdLst>
                <a:gd name="connsiteX0" fmla="*/ 0 w 2327194"/>
                <a:gd name="connsiteY0" fmla="*/ 0 h 1409678"/>
                <a:gd name="connsiteX1" fmla="*/ 2327195 w 2327194"/>
                <a:gd name="connsiteY1" fmla="*/ 0 h 1409678"/>
                <a:gd name="connsiteX2" fmla="*/ 2327195 w 2327194"/>
                <a:gd name="connsiteY2" fmla="*/ 1409678 h 1409678"/>
                <a:gd name="connsiteX3" fmla="*/ 0 w 2327194"/>
                <a:gd name="connsiteY3" fmla="*/ 1409678 h 140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194" h="1409678">
                  <a:moveTo>
                    <a:pt x="0" y="0"/>
                  </a:moveTo>
                  <a:lnTo>
                    <a:pt x="2327195" y="0"/>
                  </a:lnTo>
                  <a:lnTo>
                    <a:pt x="2327195" y="1409678"/>
                  </a:lnTo>
                  <a:lnTo>
                    <a:pt x="0" y="14096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19">
              <a:extLst>
                <a:ext uri="{FF2B5EF4-FFF2-40B4-BE49-F238E27FC236}">
                  <a16:creationId xmlns:a16="http://schemas.microsoft.com/office/drawing/2014/main" id="{FEEB0971-3E1B-4B31-B839-CD178B41A829}"/>
                </a:ext>
              </a:extLst>
            </p:cNvPr>
            <p:cNvSpPr/>
            <p:nvPr/>
          </p:nvSpPr>
          <p:spPr>
            <a:xfrm>
              <a:off x="8826375" y="5724142"/>
              <a:ext cx="464390" cy="519680"/>
            </a:xfrm>
            <a:custGeom>
              <a:avLst/>
              <a:gdLst>
                <a:gd name="connsiteX0" fmla="*/ 0 w 1259886"/>
                <a:gd name="connsiteY0" fmla="*/ 0 h 1409888"/>
                <a:gd name="connsiteX1" fmla="*/ 1259887 w 1259886"/>
                <a:gd name="connsiteY1" fmla="*/ 0 h 1409888"/>
                <a:gd name="connsiteX2" fmla="*/ 1259887 w 1259886"/>
                <a:gd name="connsiteY2" fmla="*/ 1409888 h 1409888"/>
                <a:gd name="connsiteX3" fmla="*/ 0 w 1259886"/>
                <a:gd name="connsiteY3" fmla="*/ 1409888 h 140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9886" h="1409888">
                  <a:moveTo>
                    <a:pt x="0" y="0"/>
                  </a:moveTo>
                  <a:lnTo>
                    <a:pt x="1259887" y="0"/>
                  </a:lnTo>
                  <a:lnTo>
                    <a:pt x="1259887" y="1409888"/>
                  </a:lnTo>
                  <a:lnTo>
                    <a:pt x="0" y="14098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9">
              <a:extLst>
                <a:ext uri="{FF2B5EF4-FFF2-40B4-BE49-F238E27FC236}">
                  <a16:creationId xmlns:a16="http://schemas.microsoft.com/office/drawing/2014/main" id="{8DB94F16-9939-4F85-B27F-AB38FB9F1300}"/>
                </a:ext>
              </a:extLst>
            </p:cNvPr>
            <p:cNvSpPr/>
            <p:nvPr/>
          </p:nvSpPr>
          <p:spPr>
            <a:xfrm>
              <a:off x="7700105" y="5955756"/>
              <a:ext cx="857796" cy="288556"/>
            </a:xfrm>
            <a:custGeom>
              <a:avLst/>
              <a:gdLst>
                <a:gd name="connsiteX0" fmla="*/ 0 w 2327194"/>
                <a:gd name="connsiteY0" fmla="*/ 0 h 782851"/>
                <a:gd name="connsiteX1" fmla="*/ 2327195 w 2327194"/>
                <a:gd name="connsiteY1" fmla="*/ 0 h 782851"/>
                <a:gd name="connsiteX2" fmla="*/ 2327195 w 2327194"/>
                <a:gd name="connsiteY2" fmla="*/ 782851 h 782851"/>
                <a:gd name="connsiteX3" fmla="*/ 0 w 2327194"/>
                <a:gd name="connsiteY3" fmla="*/ 782851 h 78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194" h="782851">
                  <a:moveTo>
                    <a:pt x="0" y="0"/>
                  </a:moveTo>
                  <a:lnTo>
                    <a:pt x="2327195" y="0"/>
                  </a:lnTo>
                  <a:lnTo>
                    <a:pt x="2327195" y="782851"/>
                  </a:lnTo>
                  <a:lnTo>
                    <a:pt x="0" y="782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9">
              <a:extLst>
                <a:ext uri="{FF2B5EF4-FFF2-40B4-BE49-F238E27FC236}">
                  <a16:creationId xmlns:a16="http://schemas.microsoft.com/office/drawing/2014/main" id="{3CB14212-B409-4550-9008-65C7881D2987}"/>
                </a:ext>
              </a:extLst>
            </p:cNvPr>
            <p:cNvSpPr/>
            <p:nvPr/>
          </p:nvSpPr>
          <p:spPr>
            <a:xfrm>
              <a:off x="8093485" y="5955756"/>
              <a:ext cx="464390" cy="288608"/>
            </a:xfrm>
            <a:custGeom>
              <a:avLst/>
              <a:gdLst>
                <a:gd name="connsiteX0" fmla="*/ 0 w 1259886"/>
                <a:gd name="connsiteY0" fmla="*/ 0 h 782991"/>
                <a:gd name="connsiteX1" fmla="*/ 1259887 w 1259886"/>
                <a:gd name="connsiteY1" fmla="*/ 0 h 782991"/>
                <a:gd name="connsiteX2" fmla="*/ 1259887 w 1259886"/>
                <a:gd name="connsiteY2" fmla="*/ 782991 h 782991"/>
                <a:gd name="connsiteX3" fmla="*/ 0 w 1259886"/>
                <a:gd name="connsiteY3" fmla="*/ 782991 h 78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9886" h="782991">
                  <a:moveTo>
                    <a:pt x="0" y="0"/>
                  </a:moveTo>
                  <a:lnTo>
                    <a:pt x="1259887" y="0"/>
                  </a:lnTo>
                  <a:lnTo>
                    <a:pt x="1259887" y="782991"/>
                  </a:lnTo>
                  <a:lnTo>
                    <a:pt x="0" y="78299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1B9A533-4BD2-490B-93F9-3ADB4F2FF207}"/>
              </a:ext>
            </a:extLst>
          </p:cNvPr>
          <p:cNvGrpSpPr/>
          <p:nvPr/>
        </p:nvGrpSpPr>
        <p:grpSpPr>
          <a:xfrm>
            <a:off x="514029" y="1436468"/>
            <a:ext cx="4925866" cy="4830583"/>
            <a:chOff x="2600139" y="-63"/>
            <a:chExt cx="6992103" cy="685685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30B324C-8920-4416-AEBF-5B9DCB3ECA21}"/>
                </a:ext>
              </a:extLst>
            </p:cNvPr>
            <p:cNvSpPr/>
            <p:nvPr/>
          </p:nvSpPr>
          <p:spPr>
            <a:xfrm>
              <a:off x="4459503" y="291321"/>
              <a:ext cx="864607" cy="1153547"/>
            </a:xfrm>
            <a:custGeom>
              <a:avLst/>
              <a:gdLst>
                <a:gd name="connsiteX0" fmla="*/ 599964 w 864607"/>
                <a:gd name="connsiteY0" fmla="*/ 1103711 h 1153547"/>
                <a:gd name="connsiteX1" fmla="*/ 544629 w 864607"/>
                <a:gd name="connsiteY1" fmla="*/ 1139689 h 1153547"/>
                <a:gd name="connsiteX2" fmla="*/ 506296 w 864607"/>
                <a:gd name="connsiteY2" fmla="*/ 1125744 h 1153547"/>
                <a:gd name="connsiteX3" fmla="*/ 497062 w 864607"/>
                <a:gd name="connsiteY3" fmla="*/ 1116001 h 1153547"/>
                <a:gd name="connsiteX4" fmla="*/ 440454 w 864607"/>
                <a:gd name="connsiteY4" fmla="*/ 1094860 h 1153547"/>
                <a:gd name="connsiteX5" fmla="*/ 296671 w 864607"/>
                <a:gd name="connsiteY5" fmla="*/ 1147521 h 1153547"/>
                <a:gd name="connsiteX6" fmla="*/ 257255 w 864607"/>
                <a:gd name="connsiteY6" fmla="*/ 1129883 h 1153547"/>
                <a:gd name="connsiteX7" fmla="*/ 182435 w 864607"/>
                <a:gd name="connsiteY7" fmla="*/ 927199 h 1153547"/>
                <a:gd name="connsiteX8" fmla="*/ 147859 w 864607"/>
                <a:gd name="connsiteY8" fmla="*/ 853270 h 1153547"/>
                <a:gd name="connsiteX9" fmla="*/ 64951 w 864607"/>
                <a:gd name="connsiteY9" fmla="*/ 856072 h 1153547"/>
                <a:gd name="connsiteX10" fmla="*/ 23434 w 864607"/>
                <a:gd name="connsiteY10" fmla="*/ 817675 h 1153547"/>
                <a:gd name="connsiteX11" fmla="*/ 1020 w 864607"/>
                <a:gd name="connsiteY11" fmla="*/ 734067 h 1153547"/>
                <a:gd name="connsiteX12" fmla="*/ 89403 w 864607"/>
                <a:gd name="connsiteY12" fmla="*/ 711780 h 1153547"/>
                <a:gd name="connsiteX13" fmla="*/ 132640 w 864607"/>
                <a:gd name="connsiteY13" fmla="*/ 754444 h 1153547"/>
                <a:gd name="connsiteX14" fmla="*/ 164224 w 864607"/>
                <a:gd name="connsiteY14" fmla="*/ 752215 h 1153547"/>
                <a:gd name="connsiteX15" fmla="*/ 157410 w 864607"/>
                <a:gd name="connsiteY15" fmla="*/ 716365 h 1153547"/>
                <a:gd name="connsiteX16" fmla="*/ 96216 w 864607"/>
                <a:gd name="connsiteY16" fmla="*/ 560229 h 1153547"/>
                <a:gd name="connsiteX17" fmla="*/ 30056 w 864607"/>
                <a:gd name="connsiteY17" fmla="*/ 391294 h 1153547"/>
                <a:gd name="connsiteX18" fmla="*/ 71383 w 864607"/>
                <a:gd name="connsiteY18" fmla="*/ 267443 h 1153547"/>
                <a:gd name="connsiteX19" fmla="*/ 364296 w 864607"/>
                <a:gd name="connsiteY19" fmla="*/ 127354 h 1153547"/>
                <a:gd name="connsiteX20" fmla="*/ 510753 w 864607"/>
                <a:gd name="connsiteY20" fmla="*/ 0 h 1153547"/>
                <a:gd name="connsiteX21" fmla="*/ 617667 w 864607"/>
                <a:gd name="connsiteY21" fmla="*/ 229046 h 1153547"/>
                <a:gd name="connsiteX22" fmla="*/ 704904 w 864607"/>
                <a:gd name="connsiteY22" fmla="*/ 482862 h 1153547"/>
                <a:gd name="connsiteX23" fmla="*/ 861167 w 864607"/>
                <a:gd name="connsiteY23" fmla="*/ 906759 h 1153547"/>
                <a:gd name="connsiteX24" fmla="*/ 843019 w 864607"/>
                <a:gd name="connsiteY24" fmla="*/ 946812 h 1153547"/>
                <a:gd name="connsiteX25" fmla="*/ 614101 w 864607"/>
                <a:gd name="connsiteY25" fmla="*/ 1030610 h 1153547"/>
                <a:gd name="connsiteX26" fmla="*/ 590859 w 864607"/>
                <a:gd name="connsiteY26" fmla="*/ 1080788 h 1153547"/>
                <a:gd name="connsiteX27" fmla="*/ 599964 w 864607"/>
                <a:gd name="connsiteY27" fmla="*/ 1103711 h 115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64607" h="1153547">
                  <a:moveTo>
                    <a:pt x="599964" y="1103711"/>
                  </a:moveTo>
                  <a:cubicBezTo>
                    <a:pt x="600028" y="1162167"/>
                    <a:pt x="600092" y="1162039"/>
                    <a:pt x="544629" y="1139689"/>
                  </a:cubicBezTo>
                  <a:cubicBezTo>
                    <a:pt x="532021" y="1134595"/>
                    <a:pt x="519095" y="1130392"/>
                    <a:pt x="506296" y="1125744"/>
                  </a:cubicBezTo>
                  <a:cubicBezTo>
                    <a:pt x="503175" y="1122496"/>
                    <a:pt x="499227" y="1119758"/>
                    <a:pt x="497062" y="1116001"/>
                  </a:cubicBezTo>
                  <a:cubicBezTo>
                    <a:pt x="477132" y="1080533"/>
                    <a:pt x="477386" y="1080979"/>
                    <a:pt x="440454" y="1094860"/>
                  </a:cubicBezTo>
                  <a:cubicBezTo>
                    <a:pt x="392632" y="1112817"/>
                    <a:pt x="344365" y="1129373"/>
                    <a:pt x="296671" y="1147521"/>
                  </a:cubicBezTo>
                  <a:cubicBezTo>
                    <a:pt x="276422" y="1155226"/>
                    <a:pt x="265088" y="1151915"/>
                    <a:pt x="257255" y="1129883"/>
                  </a:cubicBezTo>
                  <a:cubicBezTo>
                    <a:pt x="233249" y="1062003"/>
                    <a:pt x="207460" y="994760"/>
                    <a:pt x="182435" y="927199"/>
                  </a:cubicBezTo>
                  <a:cubicBezTo>
                    <a:pt x="178041" y="915292"/>
                    <a:pt x="166962" y="891476"/>
                    <a:pt x="147859" y="853270"/>
                  </a:cubicBezTo>
                  <a:cubicBezTo>
                    <a:pt x="135123" y="866006"/>
                    <a:pt x="77814" y="872373"/>
                    <a:pt x="64951" y="856072"/>
                  </a:cubicBezTo>
                  <a:cubicBezTo>
                    <a:pt x="51006" y="843337"/>
                    <a:pt x="36042" y="831620"/>
                    <a:pt x="23434" y="817675"/>
                  </a:cubicBezTo>
                  <a:cubicBezTo>
                    <a:pt x="2038" y="793987"/>
                    <a:pt x="-2355" y="764887"/>
                    <a:pt x="1020" y="734067"/>
                  </a:cubicBezTo>
                  <a:cubicBezTo>
                    <a:pt x="20186" y="708342"/>
                    <a:pt x="57692" y="698790"/>
                    <a:pt x="89403" y="711780"/>
                  </a:cubicBezTo>
                  <a:cubicBezTo>
                    <a:pt x="103030" y="717384"/>
                    <a:pt x="121687" y="744510"/>
                    <a:pt x="132640" y="754444"/>
                  </a:cubicBezTo>
                  <a:cubicBezTo>
                    <a:pt x="139835" y="761002"/>
                    <a:pt x="153080" y="759665"/>
                    <a:pt x="164224" y="752215"/>
                  </a:cubicBezTo>
                  <a:cubicBezTo>
                    <a:pt x="177086" y="743682"/>
                    <a:pt x="161103" y="725789"/>
                    <a:pt x="157410" y="716365"/>
                  </a:cubicBezTo>
                  <a:cubicBezTo>
                    <a:pt x="137033" y="664277"/>
                    <a:pt x="116211" y="612444"/>
                    <a:pt x="96216" y="560229"/>
                  </a:cubicBezTo>
                  <a:cubicBezTo>
                    <a:pt x="74630" y="503748"/>
                    <a:pt x="50242" y="448349"/>
                    <a:pt x="30056" y="391294"/>
                  </a:cubicBezTo>
                  <a:cubicBezTo>
                    <a:pt x="15156" y="349077"/>
                    <a:pt x="20441" y="286546"/>
                    <a:pt x="71383" y="267443"/>
                  </a:cubicBezTo>
                  <a:cubicBezTo>
                    <a:pt x="155563" y="235859"/>
                    <a:pt x="288330" y="176385"/>
                    <a:pt x="364296" y="127354"/>
                  </a:cubicBezTo>
                  <a:cubicBezTo>
                    <a:pt x="415238" y="101883"/>
                    <a:pt x="478915" y="50942"/>
                    <a:pt x="510753" y="0"/>
                  </a:cubicBezTo>
                  <a:cubicBezTo>
                    <a:pt x="529856" y="50942"/>
                    <a:pt x="593533" y="184663"/>
                    <a:pt x="617667" y="229046"/>
                  </a:cubicBezTo>
                  <a:cubicBezTo>
                    <a:pt x="639126" y="316283"/>
                    <a:pt x="674275" y="398808"/>
                    <a:pt x="704904" y="482862"/>
                  </a:cubicBezTo>
                  <a:cubicBezTo>
                    <a:pt x="756482" y="624352"/>
                    <a:pt x="809206" y="765460"/>
                    <a:pt x="861167" y="906759"/>
                  </a:cubicBezTo>
                  <a:cubicBezTo>
                    <a:pt x="867980" y="925225"/>
                    <a:pt x="866006" y="938788"/>
                    <a:pt x="843019" y="946812"/>
                  </a:cubicBezTo>
                  <a:cubicBezTo>
                    <a:pt x="766288" y="973619"/>
                    <a:pt x="690322" y="1002465"/>
                    <a:pt x="614101" y="1030610"/>
                  </a:cubicBezTo>
                  <a:cubicBezTo>
                    <a:pt x="573793" y="1045511"/>
                    <a:pt x="574430" y="1040162"/>
                    <a:pt x="590859" y="1080788"/>
                  </a:cubicBezTo>
                  <a:cubicBezTo>
                    <a:pt x="593979" y="1088429"/>
                    <a:pt x="596908" y="1096070"/>
                    <a:pt x="599964" y="1103711"/>
                  </a:cubicBezTo>
                  <a:close/>
                </a:path>
              </a:pathLst>
            </a:custGeom>
            <a:solidFill>
              <a:srgbClr val="FEC8B2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8854943-3410-4AF3-9E46-DF08E9774795}"/>
                </a:ext>
              </a:extLst>
            </p:cNvPr>
            <p:cNvSpPr/>
            <p:nvPr/>
          </p:nvSpPr>
          <p:spPr>
            <a:xfrm rot="20516841">
              <a:off x="4709811" y="761779"/>
              <a:ext cx="80999" cy="144296"/>
            </a:xfrm>
            <a:custGeom>
              <a:avLst/>
              <a:gdLst>
                <a:gd name="connsiteX0" fmla="*/ 80999 w 80999"/>
                <a:gd name="connsiteY0" fmla="*/ 72148 h 144296"/>
                <a:gd name="connsiteX1" fmla="*/ 40500 w 80999"/>
                <a:gd name="connsiteY1" fmla="*/ 144296 h 144296"/>
                <a:gd name="connsiteX2" fmla="*/ 0 w 80999"/>
                <a:gd name="connsiteY2" fmla="*/ 72148 h 144296"/>
                <a:gd name="connsiteX3" fmla="*/ 40500 w 80999"/>
                <a:gd name="connsiteY3" fmla="*/ 0 h 144296"/>
                <a:gd name="connsiteX4" fmla="*/ 80999 w 80999"/>
                <a:gd name="connsiteY4" fmla="*/ 72148 h 1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99" h="144296">
                  <a:moveTo>
                    <a:pt x="80999" y="72148"/>
                  </a:moveTo>
                  <a:cubicBezTo>
                    <a:pt x="80999" y="111994"/>
                    <a:pt x="62867" y="144296"/>
                    <a:pt x="40500" y="144296"/>
                  </a:cubicBezTo>
                  <a:cubicBezTo>
                    <a:pt x="18132" y="144296"/>
                    <a:pt x="0" y="111994"/>
                    <a:pt x="0" y="72148"/>
                  </a:cubicBezTo>
                  <a:cubicBezTo>
                    <a:pt x="0" y="32302"/>
                    <a:pt x="18132" y="0"/>
                    <a:pt x="40500" y="0"/>
                  </a:cubicBezTo>
                  <a:cubicBezTo>
                    <a:pt x="62867" y="0"/>
                    <a:pt x="80999" y="32302"/>
                    <a:pt x="80999" y="72148"/>
                  </a:cubicBezTo>
                  <a:close/>
                </a:path>
              </a:pathLst>
            </a:custGeom>
            <a:solidFill>
              <a:srgbClr val="522723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DDAE75E-CA8B-4D8B-997A-606E658A6910}"/>
                </a:ext>
              </a:extLst>
            </p:cNvPr>
            <p:cNvSpPr/>
            <p:nvPr/>
          </p:nvSpPr>
          <p:spPr>
            <a:xfrm rot="20516841">
              <a:off x="4991909" y="660805"/>
              <a:ext cx="80999" cy="144296"/>
            </a:xfrm>
            <a:custGeom>
              <a:avLst/>
              <a:gdLst>
                <a:gd name="connsiteX0" fmla="*/ 80999 w 80999"/>
                <a:gd name="connsiteY0" fmla="*/ 72148 h 144296"/>
                <a:gd name="connsiteX1" fmla="*/ 40500 w 80999"/>
                <a:gd name="connsiteY1" fmla="*/ 144296 h 144296"/>
                <a:gd name="connsiteX2" fmla="*/ 0 w 80999"/>
                <a:gd name="connsiteY2" fmla="*/ 72148 h 144296"/>
                <a:gd name="connsiteX3" fmla="*/ 40500 w 80999"/>
                <a:gd name="connsiteY3" fmla="*/ 0 h 144296"/>
                <a:gd name="connsiteX4" fmla="*/ 80999 w 80999"/>
                <a:gd name="connsiteY4" fmla="*/ 72148 h 1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99" h="144296">
                  <a:moveTo>
                    <a:pt x="80999" y="72148"/>
                  </a:moveTo>
                  <a:cubicBezTo>
                    <a:pt x="80999" y="111994"/>
                    <a:pt x="62867" y="144296"/>
                    <a:pt x="40500" y="144296"/>
                  </a:cubicBezTo>
                  <a:cubicBezTo>
                    <a:pt x="18132" y="144296"/>
                    <a:pt x="0" y="111994"/>
                    <a:pt x="0" y="72148"/>
                  </a:cubicBezTo>
                  <a:cubicBezTo>
                    <a:pt x="0" y="32302"/>
                    <a:pt x="18133" y="0"/>
                    <a:pt x="40500" y="0"/>
                  </a:cubicBezTo>
                  <a:cubicBezTo>
                    <a:pt x="62867" y="0"/>
                    <a:pt x="80999" y="32302"/>
                    <a:pt x="80999" y="72148"/>
                  </a:cubicBezTo>
                  <a:close/>
                </a:path>
              </a:pathLst>
            </a:custGeom>
            <a:solidFill>
              <a:srgbClr val="522723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F7F1799-BF34-4959-9DEF-B9E3646831FE}"/>
                </a:ext>
              </a:extLst>
            </p:cNvPr>
            <p:cNvSpPr/>
            <p:nvPr/>
          </p:nvSpPr>
          <p:spPr>
            <a:xfrm>
              <a:off x="2600139" y="2825152"/>
              <a:ext cx="6992103" cy="4031638"/>
            </a:xfrm>
            <a:custGeom>
              <a:avLst/>
              <a:gdLst>
                <a:gd name="connsiteX0" fmla="*/ 6992040 w 6992103"/>
                <a:gd name="connsiteY0" fmla="*/ 5540 h 4031638"/>
                <a:gd name="connsiteX1" fmla="*/ 6241799 w 6992103"/>
                <a:gd name="connsiteY1" fmla="*/ 1429482 h 4031638"/>
                <a:gd name="connsiteX2" fmla="*/ 6228681 w 6992103"/>
                <a:gd name="connsiteY2" fmla="*/ 1452215 h 4031638"/>
                <a:gd name="connsiteX3" fmla="*/ 6078595 w 6992103"/>
                <a:gd name="connsiteY3" fmla="*/ 806213 h 4031638"/>
                <a:gd name="connsiteX4" fmla="*/ 2114072 w 6992103"/>
                <a:gd name="connsiteY4" fmla="*/ 3397480 h 4031638"/>
                <a:gd name="connsiteX5" fmla="*/ 2062176 w 6992103"/>
                <a:gd name="connsiteY5" fmla="*/ 3399709 h 4031638"/>
                <a:gd name="connsiteX6" fmla="*/ 1147776 w 6992103"/>
                <a:gd name="connsiteY6" fmla="*/ 2930474 h 4031638"/>
                <a:gd name="connsiteX7" fmla="*/ 1096834 w 6992103"/>
                <a:gd name="connsiteY7" fmla="*/ 2937606 h 4031638"/>
                <a:gd name="connsiteX8" fmla="*/ 9615 w 6992103"/>
                <a:gd name="connsiteY8" fmla="*/ 4031638 h 4031638"/>
                <a:gd name="connsiteX9" fmla="*/ 0 w 6992103"/>
                <a:gd name="connsiteY9" fmla="*/ 4023105 h 4031638"/>
                <a:gd name="connsiteX10" fmla="*/ 1134149 w 6992103"/>
                <a:gd name="connsiteY10" fmla="*/ 2627627 h 4031638"/>
                <a:gd name="connsiteX11" fmla="*/ 1172864 w 6992103"/>
                <a:gd name="connsiteY11" fmla="*/ 2620686 h 4031638"/>
                <a:gd name="connsiteX12" fmla="*/ 1991685 w 6992103"/>
                <a:gd name="connsiteY12" fmla="*/ 3053370 h 4031638"/>
                <a:gd name="connsiteX13" fmla="*/ 2086309 w 6992103"/>
                <a:gd name="connsiteY13" fmla="*/ 3048531 h 4031638"/>
                <a:gd name="connsiteX14" fmla="*/ 5848530 w 6992103"/>
                <a:gd name="connsiteY14" fmla="*/ 473438 h 4031638"/>
                <a:gd name="connsiteX15" fmla="*/ 5264231 w 6992103"/>
                <a:gd name="connsiteY15" fmla="*/ 258273 h 4031638"/>
                <a:gd name="connsiteX16" fmla="*/ 5264550 w 6992103"/>
                <a:gd name="connsiteY16" fmla="*/ 253752 h 4031638"/>
                <a:gd name="connsiteX17" fmla="*/ 6992104 w 6992103"/>
                <a:gd name="connsiteY17" fmla="*/ 0 h 4031638"/>
                <a:gd name="connsiteX18" fmla="*/ 6992040 w 6992103"/>
                <a:gd name="connsiteY18" fmla="*/ 5540 h 403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92103" h="4031638">
                  <a:moveTo>
                    <a:pt x="6992040" y="5540"/>
                  </a:moveTo>
                  <a:cubicBezTo>
                    <a:pt x="6955616" y="63740"/>
                    <a:pt x="6459319" y="1015073"/>
                    <a:pt x="6241799" y="1429482"/>
                  </a:cubicBezTo>
                  <a:cubicBezTo>
                    <a:pt x="6238488" y="1435786"/>
                    <a:pt x="6234667" y="1441835"/>
                    <a:pt x="6228681" y="1452215"/>
                  </a:cubicBezTo>
                  <a:cubicBezTo>
                    <a:pt x="6178249" y="1235077"/>
                    <a:pt x="6128836" y="1022396"/>
                    <a:pt x="6078595" y="806213"/>
                  </a:cubicBezTo>
                  <a:cubicBezTo>
                    <a:pt x="6020585" y="843973"/>
                    <a:pt x="2270017" y="3294387"/>
                    <a:pt x="2114072" y="3397480"/>
                  </a:cubicBezTo>
                  <a:cubicBezTo>
                    <a:pt x="2095415" y="3409833"/>
                    <a:pt x="2081661" y="3409706"/>
                    <a:pt x="2062176" y="3399709"/>
                  </a:cubicBezTo>
                  <a:cubicBezTo>
                    <a:pt x="1757546" y="3243000"/>
                    <a:pt x="1452342" y="3087310"/>
                    <a:pt x="1147776" y="2930474"/>
                  </a:cubicBezTo>
                  <a:cubicBezTo>
                    <a:pt x="1126571" y="2919521"/>
                    <a:pt x="1114600" y="2919840"/>
                    <a:pt x="1096834" y="2937606"/>
                  </a:cubicBezTo>
                  <a:cubicBezTo>
                    <a:pt x="756163" y="3278913"/>
                    <a:pt x="30820" y="4007696"/>
                    <a:pt x="9615" y="4031638"/>
                  </a:cubicBezTo>
                  <a:cubicBezTo>
                    <a:pt x="6431" y="4028772"/>
                    <a:pt x="3184" y="4025971"/>
                    <a:pt x="0" y="4023105"/>
                  </a:cubicBezTo>
                  <a:cubicBezTo>
                    <a:pt x="9042" y="4011453"/>
                    <a:pt x="765460" y="3081452"/>
                    <a:pt x="1134149" y="2627627"/>
                  </a:cubicBezTo>
                  <a:cubicBezTo>
                    <a:pt x="1147075" y="2611644"/>
                    <a:pt x="1156499" y="2612026"/>
                    <a:pt x="1172864" y="2620686"/>
                  </a:cubicBezTo>
                  <a:cubicBezTo>
                    <a:pt x="1445784" y="2764914"/>
                    <a:pt x="1719403" y="2907869"/>
                    <a:pt x="1991685" y="3053370"/>
                  </a:cubicBezTo>
                  <a:cubicBezTo>
                    <a:pt x="2027790" y="3072664"/>
                    <a:pt x="2051669" y="3072473"/>
                    <a:pt x="2086309" y="3048531"/>
                  </a:cubicBezTo>
                  <a:cubicBezTo>
                    <a:pt x="2421823" y="2816747"/>
                    <a:pt x="5838597" y="480760"/>
                    <a:pt x="5848530" y="473438"/>
                  </a:cubicBezTo>
                  <a:cubicBezTo>
                    <a:pt x="5651514" y="400910"/>
                    <a:pt x="5457873" y="329591"/>
                    <a:pt x="5264231" y="258273"/>
                  </a:cubicBezTo>
                  <a:cubicBezTo>
                    <a:pt x="5264359" y="256745"/>
                    <a:pt x="5264422" y="255281"/>
                    <a:pt x="5264550" y="253752"/>
                  </a:cubicBezTo>
                  <a:cubicBezTo>
                    <a:pt x="5341662" y="242481"/>
                    <a:pt x="6935176" y="8851"/>
                    <a:pt x="6992104" y="0"/>
                  </a:cubicBezTo>
                  <a:cubicBezTo>
                    <a:pt x="6992040" y="1910"/>
                    <a:pt x="6992040" y="3693"/>
                    <a:pt x="6992040" y="5540"/>
                  </a:cubicBezTo>
                  <a:close/>
                </a:path>
              </a:pathLst>
            </a:custGeom>
            <a:solidFill>
              <a:schemeClr val="accent6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48CB6AC6-ED2D-4E8B-8BBA-47B8AD4CB391}"/>
                </a:ext>
              </a:extLst>
            </p:cNvPr>
            <p:cNvSpPr/>
            <p:nvPr/>
          </p:nvSpPr>
          <p:spPr>
            <a:xfrm>
              <a:off x="4176839" y="1395033"/>
              <a:ext cx="2024573" cy="1833040"/>
            </a:xfrm>
            <a:custGeom>
              <a:avLst/>
              <a:gdLst>
                <a:gd name="connsiteX0" fmla="*/ 882628 w 2024573"/>
                <a:gd name="connsiteY0" fmla="*/ 0 h 1833040"/>
                <a:gd name="connsiteX1" fmla="*/ 936626 w 2024573"/>
                <a:gd name="connsiteY1" fmla="*/ 26235 h 1833040"/>
                <a:gd name="connsiteX2" fmla="*/ 976997 w 2024573"/>
                <a:gd name="connsiteY2" fmla="*/ 27699 h 1833040"/>
                <a:gd name="connsiteX3" fmla="*/ 1109508 w 2024573"/>
                <a:gd name="connsiteY3" fmla="*/ 23560 h 1833040"/>
                <a:gd name="connsiteX4" fmla="*/ 1263670 w 2024573"/>
                <a:gd name="connsiteY4" fmla="*/ 47949 h 1833040"/>
                <a:gd name="connsiteX5" fmla="*/ 1561996 w 2024573"/>
                <a:gd name="connsiteY5" fmla="*/ 134677 h 1833040"/>
                <a:gd name="connsiteX6" fmla="*/ 2012001 w 2024573"/>
                <a:gd name="connsiteY6" fmla="*/ 598626 h 1833040"/>
                <a:gd name="connsiteX7" fmla="*/ 2021489 w 2024573"/>
                <a:gd name="connsiteY7" fmla="*/ 675994 h 1833040"/>
                <a:gd name="connsiteX8" fmla="*/ 2003659 w 2024573"/>
                <a:gd name="connsiteY8" fmla="*/ 674338 h 1833040"/>
                <a:gd name="connsiteX9" fmla="*/ 1846950 w 2024573"/>
                <a:gd name="connsiteY9" fmla="*/ 653389 h 1833040"/>
                <a:gd name="connsiteX10" fmla="*/ 1826637 w 2024573"/>
                <a:gd name="connsiteY10" fmla="*/ 626071 h 1833040"/>
                <a:gd name="connsiteX11" fmla="*/ 1513156 w 2024573"/>
                <a:gd name="connsiteY11" fmla="*/ 315965 h 1833040"/>
                <a:gd name="connsiteX12" fmla="*/ 1244058 w 2024573"/>
                <a:gd name="connsiteY12" fmla="*/ 242100 h 1833040"/>
                <a:gd name="connsiteX13" fmla="*/ 1208590 w 2024573"/>
                <a:gd name="connsiteY13" fmla="*/ 284126 h 1833040"/>
                <a:gd name="connsiteX14" fmla="*/ 1301940 w 2024573"/>
                <a:gd name="connsiteY14" fmla="*/ 599836 h 1833040"/>
                <a:gd name="connsiteX15" fmla="*/ 1595809 w 2024573"/>
                <a:gd name="connsiteY15" fmla="*/ 1201519 h 1833040"/>
                <a:gd name="connsiteX16" fmla="*/ 1589441 w 2024573"/>
                <a:gd name="connsiteY16" fmla="*/ 1220622 h 1833040"/>
                <a:gd name="connsiteX17" fmla="*/ 1228457 w 2024573"/>
                <a:gd name="connsiteY17" fmla="*/ 1335049 h 1833040"/>
                <a:gd name="connsiteX18" fmla="*/ 1037872 w 2024573"/>
                <a:gd name="connsiteY18" fmla="*/ 1458009 h 1833040"/>
                <a:gd name="connsiteX19" fmla="*/ 998711 w 2024573"/>
                <a:gd name="connsiteY19" fmla="*/ 1480870 h 1833040"/>
                <a:gd name="connsiteX20" fmla="*/ 906889 w 2024573"/>
                <a:gd name="connsiteY20" fmla="*/ 1322569 h 1833040"/>
                <a:gd name="connsiteX21" fmla="*/ 745022 w 2024573"/>
                <a:gd name="connsiteY21" fmla="*/ 1006540 h 1833040"/>
                <a:gd name="connsiteX22" fmla="*/ 580927 w 2024573"/>
                <a:gd name="connsiteY22" fmla="*/ 633139 h 1833040"/>
                <a:gd name="connsiteX23" fmla="*/ 521962 w 2024573"/>
                <a:gd name="connsiteY23" fmla="*/ 471527 h 1833040"/>
                <a:gd name="connsiteX24" fmla="*/ 493180 w 2024573"/>
                <a:gd name="connsiteY24" fmla="*/ 463631 h 1833040"/>
                <a:gd name="connsiteX25" fmla="*/ 283237 w 2024573"/>
                <a:gd name="connsiteY25" fmla="*/ 728400 h 1833040"/>
                <a:gd name="connsiteX26" fmla="*/ 180590 w 2024573"/>
                <a:gd name="connsiteY26" fmla="*/ 1121796 h 1833040"/>
                <a:gd name="connsiteX27" fmla="*/ 294381 w 2024573"/>
                <a:gd name="connsiteY27" fmla="*/ 1590840 h 1833040"/>
                <a:gd name="connsiteX28" fmla="*/ 343539 w 2024573"/>
                <a:gd name="connsiteY28" fmla="*/ 1726917 h 1833040"/>
                <a:gd name="connsiteX29" fmla="*/ 332269 w 2024573"/>
                <a:gd name="connsiteY29" fmla="*/ 1771809 h 1833040"/>
                <a:gd name="connsiteX30" fmla="*/ 182946 w 2024573"/>
                <a:gd name="connsiteY30" fmla="*/ 1833003 h 1833040"/>
                <a:gd name="connsiteX31" fmla="*/ 162824 w 2024573"/>
                <a:gd name="connsiteY31" fmla="*/ 1821286 h 1833040"/>
                <a:gd name="connsiteX32" fmla="*/ 128248 w 2024573"/>
                <a:gd name="connsiteY32" fmla="*/ 1785882 h 1833040"/>
                <a:gd name="connsiteX33" fmla="*/ 958 w 2024573"/>
                <a:gd name="connsiteY33" fmla="*/ 1209479 h 1833040"/>
                <a:gd name="connsiteX34" fmla="*/ 66418 w 2024573"/>
                <a:gd name="connsiteY34" fmla="*/ 737187 h 1833040"/>
                <a:gd name="connsiteX35" fmla="*/ 336598 w 2024573"/>
                <a:gd name="connsiteY35" fmla="*/ 346148 h 1833040"/>
                <a:gd name="connsiteX36" fmla="*/ 664853 w 2024573"/>
                <a:gd name="connsiteY36" fmla="*/ 141808 h 1833040"/>
                <a:gd name="connsiteX37" fmla="*/ 739737 w 2024573"/>
                <a:gd name="connsiteY37" fmla="*/ 115319 h 1833040"/>
                <a:gd name="connsiteX38" fmla="*/ 766672 w 2024573"/>
                <a:gd name="connsiteY38" fmla="*/ 67625 h 1833040"/>
                <a:gd name="connsiteX39" fmla="*/ 788895 w 2024573"/>
                <a:gd name="connsiteY39" fmla="*/ 22032 h 1833040"/>
                <a:gd name="connsiteX40" fmla="*/ 837353 w 2024573"/>
                <a:gd name="connsiteY40" fmla="*/ 32857 h 1833040"/>
                <a:gd name="connsiteX41" fmla="*/ 876451 w 2024573"/>
                <a:gd name="connsiteY41" fmla="*/ 11844 h 1833040"/>
                <a:gd name="connsiteX42" fmla="*/ 882628 w 2024573"/>
                <a:gd name="connsiteY42" fmla="*/ 0 h 183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24573" h="1833040">
                  <a:moveTo>
                    <a:pt x="882628" y="0"/>
                  </a:moveTo>
                  <a:cubicBezTo>
                    <a:pt x="900585" y="8787"/>
                    <a:pt x="918350" y="18212"/>
                    <a:pt x="936626" y="26235"/>
                  </a:cubicBezTo>
                  <a:cubicBezTo>
                    <a:pt x="949488" y="31838"/>
                    <a:pt x="961078" y="35022"/>
                    <a:pt x="976997" y="27699"/>
                  </a:cubicBezTo>
                  <a:cubicBezTo>
                    <a:pt x="1023226" y="6431"/>
                    <a:pt x="1061814" y="17256"/>
                    <a:pt x="1109508" y="23560"/>
                  </a:cubicBezTo>
                  <a:cubicBezTo>
                    <a:pt x="1161087" y="30310"/>
                    <a:pt x="1212538" y="38206"/>
                    <a:pt x="1263670" y="47949"/>
                  </a:cubicBezTo>
                  <a:cubicBezTo>
                    <a:pt x="1365553" y="67306"/>
                    <a:pt x="1466354" y="94178"/>
                    <a:pt x="1561996" y="134677"/>
                  </a:cubicBezTo>
                  <a:cubicBezTo>
                    <a:pt x="1760923" y="218857"/>
                    <a:pt x="1960040" y="379132"/>
                    <a:pt x="2012001" y="598626"/>
                  </a:cubicBezTo>
                  <a:cubicBezTo>
                    <a:pt x="2017923" y="623651"/>
                    <a:pt x="2030340" y="648804"/>
                    <a:pt x="2021489" y="675994"/>
                  </a:cubicBezTo>
                  <a:cubicBezTo>
                    <a:pt x="2015121" y="680069"/>
                    <a:pt x="2008817" y="677777"/>
                    <a:pt x="2003659" y="674338"/>
                  </a:cubicBezTo>
                  <a:cubicBezTo>
                    <a:pt x="1954819" y="641353"/>
                    <a:pt x="1903113" y="630974"/>
                    <a:pt x="1846950" y="653389"/>
                  </a:cubicBezTo>
                  <a:cubicBezTo>
                    <a:pt x="1832942" y="649695"/>
                    <a:pt x="1830968" y="636641"/>
                    <a:pt x="1826637" y="626071"/>
                  </a:cubicBezTo>
                  <a:cubicBezTo>
                    <a:pt x="1766208" y="478086"/>
                    <a:pt x="1658403" y="378113"/>
                    <a:pt x="1513156" y="315965"/>
                  </a:cubicBezTo>
                  <a:cubicBezTo>
                    <a:pt x="1426874" y="279032"/>
                    <a:pt x="1336453" y="256809"/>
                    <a:pt x="1244058" y="242100"/>
                  </a:cubicBezTo>
                  <a:cubicBezTo>
                    <a:pt x="1197000" y="234586"/>
                    <a:pt x="1196045" y="237260"/>
                    <a:pt x="1208590" y="284126"/>
                  </a:cubicBezTo>
                  <a:cubicBezTo>
                    <a:pt x="1236862" y="390212"/>
                    <a:pt x="1266154" y="496043"/>
                    <a:pt x="1301940" y="599836"/>
                  </a:cubicBezTo>
                  <a:cubicBezTo>
                    <a:pt x="1340401" y="711526"/>
                    <a:pt x="1589632" y="1182671"/>
                    <a:pt x="1595809" y="1201519"/>
                  </a:cubicBezTo>
                  <a:cubicBezTo>
                    <a:pt x="1592689" y="1214764"/>
                    <a:pt x="1598420" y="1219030"/>
                    <a:pt x="1589441" y="1220622"/>
                  </a:cubicBezTo>
                  <a:cubicBezTo>
                    <a:pt x="1442984" y="1246093"/>
                    <a:pt x="1314102" y="1292704"/>
                    <a:pt x="1228457" y="1335049"/>
                  </a:cubicBezTo>
                  <a:cubicBezTo>
                    <a:pt x="1160386" y="1368735"/>
                    <a:pt x="1096709" y="1409679"/>
                    <a:pt x="1037872" y="1458009"/>
                  </a:cubicBezTo>
                  <a:cubicBezTo>
                    <a:pt x="1026219" y="1467561"/>
                    <a:pt x="1016031" y="1480551"/>
                    <a:pt x="998711" y="1480870"/>
                  </a:cubicBezTo>
                  <a:cubicBezTo>
                    <a:pt x="961396" y="1432029"/>
                    <a:pt x="936307" y="1375866"/>
                    <a:pt x="906889" y="1322569"/>
                  </a:cubicBezTo>
                  <a:cubicBezTo>
                    <a:pt x="849643" y="1219030"/>
                    <a:pt x="795836" y="1113518"/>
                    <a:pt x="745022" y="1006540"/>
                  </a:cubicBezTo>
                  <a:cubicBezTo>
                    <a:pt x="686630" y="883644"/>
                    <a:pt x="632187" y="759092"/>
                    <a:pt x="580927" y="633139"/>
                  </a:cubicBezTo>
                  <a:cubicBezTo>
                    <a:pt x="559277" y="579969"/>
                    <a:pt x="539027" y="526290"/>
                    <a:pt x="521962" y="471527"/>
                  </a:cubicBezTo>
                  <a:cubicBezTo>
                    <a:pt x="515722" y="451533"/>
                    <a:pt x="509226" y="447075"/>
                    <a:pt x="493180" y="463631"/>
                  </a:cubicBezTo>
                  <a:cubicBezTo>
                    <a:pt x="414284" y="544883"/>
                    <a:pt x="345959" y="633967"/>
                    <a:pt x="283237" y="728400"/>
                  </a:cubicBezTo>
                  <a:cubicBezTo>
                    <a:pt x="207462" y="842509"/>
                    <a:pt x="174987" y="986291"/>
                    <a:pt x="180590" y="1121796"/>
                  </a:cubicBezTo>
                  <a:cubicBezTo>
                    <a:pt x="187340" y="1283662"/>
                    <a:pt x="242293" y="1439034"/>
                    <a:pt x="294381" y="1590840"/>
                  </a:cubicBezTo>
                  <a:cubicBezTo>
                    <a:pt x="310045" y="1636496"/>
                    <a:pt x="331313" y="1680051"/>
                    <a:pt x="343539" y="1726917"/>
                  </a:cubicBezTo>
                  <a:cubicBezTo>
                    <a:pt x="352136" y="1744938"/>
                    <a:pt x="342711" y="1759711"/>
                    <a:pt x="332269" y="1771809"/>
                  </a:cubicBezTo>
                  <a:cubicBezTo>
                    <a:pt x="293107" y="1817084"/>
                    <a:pt x="241465" y="1833958"/>
                    <a:pt x="182946" y="1833003"/>
                  </a:cubicBezTo>
                  <a:cubicBezTo>
                    <a:pt x="174350" y="1832875"/>
                    <a:pt x="166772" y="1829883"/>
                    <a:pt x="162824" y="1821286"/>
                  </a:cubicBezTo>
                  <a:cubicBezTo>
                    <a:pt x="144995" y="1815683"/>
                    <a:pt x="134934" y="1801355"/>
                    <a:pt x="128248" y="1785882"/>
                  </a:cubicBezTo>
                  <a:cubicBezTo>
                    <a:pt x="49734" y="1604466"/>
                    <a:pt x="7771" y="1406686"/>
                    <a:pt x="958" y="1209479"/>
                  </a:cubicBezTo>
                  <a:cubicBezTo>
                    <a:pt x="-4519" y="1050223"/>
                    <a:pt x="12993" y="887974"/>
                    <a:pt x="66418" y="737187"/>
                  </a:cubicBezTo>
                  <a:cubicBezTo>
                    <a:pt x="121562" y="581625"/>
                    <a:pt x="217841" y="458537"/>
                    <a:pt x="336598" y="346148"/>
                  </a:cubicBezTo>
                  <a:cubicBezTo>
                    <a:pt x="434597" y="253498"/>
                    <a:pt x="539409" y="189502"/>
                    <a:pt x="664853" y="141808"/>
                  </a:cubicBezTo>
                  <a:cubicBezTo>
                    <a:pt x="689559" y="132384"/>
                    <a:pt x="714967" y="124679"/>
                    <a:pt x="739737" y="115319"/>
                  </a:cubicBezTo>
                  <a:cubicBezTo>
                    <a:pt x="761323" y="107168"/>
                    <a:pt x="759286" y="84181"/>
                    <a:pt x="766672" y="67625"/>
                  </a:cubicBezTo>
                  <a:cubicBezTo>
                    <a:pt x="773613" y="52151"/>
                    <a:pt x="778070" y="35595"/>
                    <a:pt x="788895" y="22032"/>
                  </a:cubicBezTo>
                  <a:cubicBezTo>
                    <a:pt x="807744" y="13372"/>
                    <a:pt x="821944" y="27254"/>
                    <a:pt x="837353" y="32857"/>
                  </a:cubicBezTo>
                  <a:cubicBezTo>
                    <a:pt x="870784" y="45020"/>
                    <a:pt x="870465" y="45784"/>
                    <a:pt x="876451" y="11844"/>
                  </a:cubicBezTo>
                  <a:cubicBezTo>
                    <a:pt x="877343" y="7259"/>
                    <a:pt x="878807" y="3056"/>
                    <a:pt x="882628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E94BADE-0838-4BB8-A124-48E61D903F73}"/>
                </a:ext>
              </a:extLst>
            </p:cNvPr>
            <p:cNvSpPr/>
            <p:nvPr/>
          </p:nvSpPr>
          <p:spPr>
            <a:xfrm>
              <a:off x="5175311" y="2615354"/>
              <a:ext cx="2101193" cy="2548777"/>
            </a:xfrm>
            <a:custGeom>
              <a:avLst/>
              <a:gdLst>
                <a:gd name="connsiteX0" fmla="*/ 239 w 2101193"/>
                <a:gd name="connsiteY0" fmla="*/ 260421 h 2548777"/>
                <a:gd name="connsiteX1" fmla="*/ 442921 w 2101193"/>
                <a:gd name="connsiteY1" fmla="*/ 31375 h 2548777"/>
                <a:gd name="connsiteX2" fmla="*/ 590906 w 2101193"/>
                <a:gd name="connsiteY2" fmla="*/ 174 h 2548777"/>
                <a:gd name="connsiteX3" fmla="*/ 680053 w 2101193"/>
                <a:gd name="connsiteY3" fmla="*/ 133895 h 2548777"/>
                <a:gd name="connsiteX4" fmla="*/ 764616 w 2101193"/>
                <a:gd name="connsiteY4" fmla="*/ 210944 h 2548777"/>
                <a:gd name="connsiteX5" fmla="*/ 1199529 w 2101193"/>
                <a:gd name="connsiteY5" fmla="*/ 391277 h 2548777"/>
                <a:gd name="connsiteX6" fmla="*/ 1743330 w 2101193"/>
                <a:gd name="connsiteY6" fmla="*/ 1064596 h 2548777"/>
                <a:gd name="connsiteX7" fmla="*/ 1848142 w 2101193"/>
                <a:gd name="connsiteY7" fmla="*/ 1519122 h 2548777"/>
                <a:gd name="connsiteX8" fmla="*/ 1861769 w 2101193"/>
                <a:gd name="connsiteY8" fmla="*/ 1593879 h 2548777"/>
                <a:gd name="connsiteX9" fmla="*/ 1887431 w 2101193"/>
                <a:gd name="connsiteY9" fmla="*/ 1569427 h 2548777"/>
                <a:gd name="connsiteX10" fmla="*/ 1992880 w 2101193"/>
                <a:gd name="connsiteY10" fmla="*/ 1422333 h 2548777"/>
                <a:gd name="connsiteX11" fmla="*/ 2018732 w 2101193"/>
                <a:gd name="connsiteY11" fmla="*/ 1418322 h 2548777"/>
                <a:gd name="connsiteX12" fmla="*/ 2101194 w 2101193"/>
                <a:gd name="connsiteY12" fmla="*/ 1482444 h 2548777"/>
                <a:gd name="connsiteX13" fmla="*/ 2035352 w 2101193"/>
                <a:gd name="connsiteY13" fmla="*/ 1530775 h 2548777"/>
                <a:gd name="connsiteX14" fmla="*/ 1728493 w 2101193"/>
                <a:gd name="connsiteY14" fmla="*/ 1740145 h 2548777"/>
                <a:gd name="connsiteX15" fmla="*/ 1716203 w 2101193"/>
                <a:gd name="connsiteY15" fmla="*/ 1745621 h 2548777"/>
                <a:gd name="connsiteX16" fmla="*/ 1701303 w 2101193"/>
                <a:gd name="connsiteY16" fmla="*/ 1711490 h 2548777"/>
                <a:gd name="connsiteX17" fmla="*/ 1631195 w 2101193"/>
                <a:gd name="connsiteY17" fmla="*/ 1378014 h 2548777"/>
                <a:gd name="connsiteX18" fmla="*/ 1337772 w 2101193"/>
                <a:gd name="connsiteY18" fmla="*/ 757037 h 2548777"/>
                <a:gd name="connsiteX19" fmla="*/ 1089241 w 2101193"/>
                <a:gd name="connsiteY19" fmla="*/ 565051 h 2548777"/>
                <a:gd name="connsiteX20" fmla="*/ 622617 w 2101193"/>
                <a:gd name="connsiteY20" fmla="*/ 396499 h 2548777"/>
                <a:gd name="connsiteX21" fmla="*/ 583328 w 2101193"/>
                <a:gd name="connsiteY21" fmla="*/ 401847 h 2548777"/>
                <a:gd name="connsiteX22" fmla="*/ 398347 w 2101193"/>
                <a:gd name="connsiteY22" fmla="*/ 491186 h 2548777"/>
                <a:gd name="connsiteX23" fmla="*/ 386949 w 2101193"/>
                <a:gd name="connsiteY23" fmla="*/ 522515 h 2548777"/>
                <a:gd name="connsiteX24" fmla="*/ 564798 w 2101193"/>
                <a:gd name="connsiteY24" fmla="*/ 1044538 h 2548777"/>
                <a:gd name="connsiteX25" fmla="*/ 644904 w 2101193"/>
                <a:gd name="connsiteY25" fmla="*/ 1501802 h 2548777"/>
                <a:gd name="connsiteX26" fmla="*/ 709663 w 2101193"/>
                <a:gd name="connsiteY26" fmla="*/ 2016948 h 2548777"/>
                <a:gd name="connsiteX27" fmla="*/ 738509 w 2101193"/>
                <a:gd name="connsiteY27" fmla="*/ 2289994 h 2548777"/>
                <a:gd name="connsiteX28" fmla="*/ 755638 w 2101193"/>
                <a:gd name="connsiteY28" fmla="*/ 2312982 h 2548777"/>
                <a:gd name="connsiteX29" fmla="*/ 766718 w 2101193"/>
                <a:gd name="connsiteY29" fmla="*/ 2328965 h 2548777"/>
                <a:gd name="connsiteX30" fmla="*/ 754555 w 2101193"/>
                <a:gd name="connsiteY30" fmla="*/ 2404167 h 2548777"/>
                <a:gd name="connsiteX31" fmla="*/ 540092 w 2101193"/>
                <a:gd name="connsiteY31" fmla="*/ 2548777 h 2548777"/>
                <a:gd name="connsiteX32" fmla="*/ 507489 w 2101193"/>
                <a:gd name="connsiteY32" fmla="*/ 2456510 h 2548777"/>
                <a:gd name="connsiteX33" fmla="*/ 524109 w 2101193"/>
                <a:gd name="connsiteY33" fmla="*/ 2438680 h 2548777"/>
                <a:gd name="connsiteX34" fmla="*/ 540919 w 2101193"/>
                <a:gd name="connsiteY34" fmla="*/ 2406714 h 2548777"/>
                <a:gd name="connsiteX35" fmla="*/ 415985 w 2101193"/>
                <a:gd name="connsiteY35" fmla="*/ 1348468 h 2548777"/>
                <a:gd name="connsiteX36" fmla="*/ 158540 w 2101193"/>
                <a:gd name="connsiteY36" fmla="*/ 535442 h 2548777"/>
                <a:gd name="connsiteX37" fmla="*/ 10555 w 2101193"/>
                <a:gd name="connsiteY37" fmla="*/ 285192 h 2548777"/>
                <a:gd name="connsiteX38" fmla="*/ 239 w 2101193"/>
                <a:gd name="connsiteY38" fmla="*/ 260421 h 254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01193" h="2548777">
                  <a:moveTo>
                    <a:pt x="239" y="260421"/>
                  </a:moveTo>
                  <a:cubicBezTo>
                    <a:pt x="128930" y="147586"/>
                    <a:pt x="276278" y="70728"/>
                    <a:pt x="442921" y="31375"/>
                  </a:cubicBezTo>
                  <a:cubicBezTo>
                    <a:pt x="469538" y="25135"/>
                    <a:pt x="586003" y="-2437"/>
                    <a:pt x="590906" y="174"/>
                  </a:cubicBezTo>
                  <a:cubicBezTo>
                    <a:pt x="629112" y="51115"/>
                    <a:pt x="646814" y="78560"/>
                    <a:pt x="680053" y="133895"/>
                  </a:cubicBezTo>
                  <a:cubicBezTo>
                    <a:pt x="697755" y="167708"/>
                    <a:pt x="718323" y="201520"/>
                    <a:pt x="764616" y="210944"/>
                  </a:cubicBezTo>
                  <a:cubicBezTo>
                    <a:pt x="807343" y="219668"/>
                    <a:pt x="1176733" y="379306"/>
                    <a:pt x="1199529" y="391277"/>
                  </a:cubicBezTo>
                  <a:cubicBezTo>
                    <a:pt x="1477925" y="537416"/>
                    <a:pt x="1642784" y="775122"/>
                    <a:pt x="1743330" y="1064596"/>
                  </a:cubicBezTo>
                  <a:cubicBezTo>
                    <a:pt x="1794653" y="1212263"/>
                    <a:pt x="1820315" y="1365979"/>
                    <a:pt x="1848142" y="1519122"/>
                  </a:cubicBezTo>
                  <a:cubicBezTo>
                    <a:pt x="1852536" y="1543320"/>
                    <a:pt x="1856930" y="1567517"/>
                    <a:pt x="1861769" y="1593879"/>
                  </a:cubicBezTo>
                  <a:cubicBezTo>
                    <a:pt x="1874313" y="1588466"/>
                    <a:pt x="1880171" y="1578023"/>
                    <a:pt x="1887431" y="1569427"/>
                  </a:cubicBezTo>
                  <a:cubicBezTo>
                    <a:pt x="1926528" y="1523261"/>
                    <a:pt x="1965180" y="1476522"/>
                    <a:pt x="1992880" y="1422333"/>
                  </a:cubicBezTo>
                  <a:cubicBezTo>
                    <a:pt x="2001349" y="1405714"/>
                    <a:pt x="2007461" y="1409279"/>
                    <a:pt x="2018732" y="1418322"/>
                  </a:cubicBezTo>
                  <a:cubicBezTo>
                    <a:pt x="2045795" y="1440227"/>
                    <a:pt x="2073686" y="1461112"/>
                    <a:pt x="2101194" y="1482444"/>
                  </a:cubicBezTo>
                  <a:cubicBezTo>
                    <a:pt x="2082473" y="1502948"/>
                    <a:pt x="2057639" y="1515302"/>
                    <a:pt x="2035352" y="1530775"/>
                  </a:cubicBezTo>
                  <a:cubicBezTo>
                    <a:pt x="1933596" y="1601329"/>
                    <a:pt x="1830886" y="1670546"/>
                    <a:pt x="1728493" y="1740145"/>
                  </a:cubicBezTo>
                  <a:cubicBezTo>
                    <a:pt x="1724863" y="1742628"/>
                    <a:pt x="1720343" y="1743838"/>
                    <a:pt x="1716203" y="1745621"/>
                  </a:cubicBezTo>
                  <a:cubicBezTo>
                    <a:pt x="1703850" y="1737470"/>
                    <a:pt x="1703850" y="1723780"/>
                    <a:pt x="1701303" y="1711490"/>
                  </a:cubicBezTo>
                  <a:cubicBezTo>
                    <a:pt x="1678379" y="1600247"/>
                    <a:pt x="1657302" y="1488621"/>
                    <a:pt x="1631195" y="1378014"/>
                  </a:cubicBezTo>
                  <a:cubicBezTo>
                    <a:pt x="1577324" y="1150178"/>
                    <a:pt x="1484802" y="940299"/>
                    <a:pt x="1337772" y="757037"/>
                  </a:cubicBezTo>
                  <a:cubicBezTo>
                    <a:pt x="1270975" y="673748"/>
                    <a:pt x="1182528" y="615356"/>
                    <a:pt x="1089241" y="565051"/>
                  </a:cubicBezTo>
                  <a:cubicBezTo>
                    <a:pt x="942084" y="485774"/>
                    <a:pt x="784038" y="436551"/>
                    <a:pt x="622617" y="396499"/>
                  </a:cubicBezTo>
                  <a:cubicBezTo>
                    <a:pt x="608417" y="392996"/>
                    <a:pt x="595936" y="393952"/>
                    <a:pt x="583328" y="401847"/>
                  </a:cubicBezTo>
                  <a:cubicBezTo>
                    <a:pt x="524937" y="438271"/>
                    <a:pt x="465144" y="472020"/>
                    <a:pt x="398347" y="491186"/>
                  </a:cubicBezTo>
                  <a:cubicBezTo>
                    <a:pt x="379753" y="496535"/>
                    <a:pt x="379499" y="507105"/>
                    <a:pt x="386949" y="522515"/>
                  </a:cubicBezTo>
                  <a:cubicBezTo>
                    <a:pt x="467882" y="689158"/>
                    <a:pt x="518632" y="866243"/>
                    <a:pt x="564798" y="1044538"/>
                  </a:cubicBezTo>
                  <a:cubicBezTo>
                    <a:pt x="603641" y="1194625"/>
                    <a:pt x="622362" y="1348659"/>
                    <a:pt x="644904" y="1501802"/>
                  </a:cubicBezTo>
                  <a:cubicBezTo>
                    <a:pt x="670056" y="1673029"/>
                    <a:pt x="689541" y="1845020"/>
                    <a:pt x="709663" y="2016948"/>
                  </a:cubicBezTo>
                  <a:cubicBezTo>
                    <a:pt x="720297" y="2107815"/>
                    <a:pt x="729912" y="2198873"/>
                    <a:pt x="738509" y="2289994"/>
                  </a:cubicBezTo>
                  <a:cubicBezTo>
                    <a:pt x="739591" y="2301839"/>
                    <a:pt x="740419" y="2311899"/>
                    <a:pt x="755638" y="2312982"/>
                  </a:cubicBezTo>
                  <a:cubicBezTo>
                    <a:pt x="765062" y="2313619"/>
                    <a:pt x="766972" y="2320942"/>
                    <a:pt x="766718" y="2328965"/>
                  </a:cubicBezTo>
                  <a:cubicBezTo>
                    <a:pt x="765890" y="2354563"/>
                    <a:pt x="764680" y="2380097"/>
                    <a:pt x="754555" y="2404167"/>
                  </a:cubicBezTo>
                  <a:cubicBezTo>
                    <a:pt x="684702" y="2454790"/>
                    <a:pt x="615294" y="2506114"/>
                    <a:pt x="540092" y="2548777"/>
                  </a:cubicBezTo>
                  <a:cubicBezTo>
                    <a:pt x="519779" y="2521396"/>
                    <a:pt x="516722" y="2487838"/>
                    <a:pt x="507489" y="2456510"/>
                  </a:cubicBezTo>
                  <a:cubicBezTo>
                    <a:pt x="503668" y="2443647"/>
                    <a:pt x="516786" y="2441736"/>
                    <a:pt x="524109" y="2438680"/>
                  </a:cubicBezTo>
                  <a:cubicBezTo>
                    <a:pt x="539327" y="2432249"/>
                    <a:pt x="542384" y="2423143"/>
                    <a:pt x="540919" y="2406714"/>
                  </a:cubicBezTo>
                  <a:cubicBezTo>
                    <a:pt x="508126" y="2052925"/>
                    <a:pt x="473995" y="1699073"/>
                    <a:pt x="415985" y="1348468"/>
                  </a:cubicBezTo>
                  <a:cubicBezTo>
                    <a:pt x="369246" y="1065743"/>
                    <a:pt x="293853" y="790467"/>
                    <a:pt x="158540" y="535442"/>
                  </a:cubicBezTo>
                  <a:cubicBezTo>
                    <a:pt x="113138" y="449924"/>
                    <a:pt x="59968" y="368545"/>
                    <a:pt x="10555" y="285192"/>
                  </a:cubicBezTo>
                  <a:cubicBezTo>
                    <a:pt x="5906" y="277423"/>
                    <a:pt x="-1417" y="270737"/>
                    <a:pt x="239" y="26042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5585806-A8F8-4DC0-8F37-240BCCB2B13F}"/>
                </a:ext>
              </a:extLst>
            </p:cNvPr>
            <p:cNvSpPr/>
            <p:nvPr/>
          </p:nvSpPr>
          <p:spPr>
            <a:xfrm>
              <a:off x="5690052" y="1922535"/>
              <a:ext cx="733339" cy="1033205"/>
            </a:xfrm>
            <a:custGeom>
              <a:avLst/>
              <a:gdLst>
                <a:gd name="connsiteX0" fmla="*/ 613088 w 733339"/>
                <a:gd name="connsiteY0" fmla="*/ 315261 h 1033205"/>
                <a:gd name="connsiteX1" fmla="*/ 713888 w 733339"/>
                <a:gd name="connsiteY1" fmla="*/ 456624 h 1033205"/>
                <a:gd name="connsiteX2" fmla="*/ 733309 w 733339"/>
                <a:gd name="connsiteY2" fmla="*/ 1007493 h 1033205"/>
                <a:gd name="connsiteX3" fmla="*/ 732482 w 733339"/>
                <a:gd name="connsiteY3" fmla="*/ 1023858 h 1033205"/>
                <a:gd name="connsiteX4" fmla="*/ 699115 w 733339"/>
                <a:gd name="connsiteY4" fmla="*/ 1025513 h 1033205"/>
                <a:gd name="connsiteX5" fmla="*/ 601881 w 733339"/>
                <a:gd name="connsiteY5" fmla="*/ 974253 h 1033205"/>
                <a:gd name="connsiteX6" fmla="*/ 56616 w 733339"/>
                <a:gd name="connsiteY6" fmla="*/ 688153 h 1033205"/>
                <a:gd name="connsiteX7" fmla="*/ 17900 w 733339"/>
                <a:gd name="connsiteY7" fmla="*/ 632117 h 1033205"/>
                <a:gd name="connsiteX8" fmla="*/ 16435 w 733339"/>
                <a:gd name="connsiteY8" fmla="*/ 593657 h 1033205"/>
                <a:gd name="connsiteX9" fmla="*/ 9367 w 733339"/>
                <a:gd name="connsiteY9" fmla="*/ 335510 h 1033205"/>
                <a:gd name="connsiteX10" fmla="*/ 70 w 733339"/>
                <a:gd name="connsiteY10" fmla="*/ 36420 h 1033205"/>
                <a:gd name="connsiteX11" fmla="*/ 19747 w 733339"/>
                <a:gd name="connsiteY11" fmla="*/ 61 h 1033205"/>
                <a:gd name="connsiteX12" fmla="*/ 53177 w 733339"/>
                <a:gd name="connsiteY12" fmla="*/ 10567 h 1033205"/>
                <a:gd name="connsiteX13" fmla="*/ 307248 w 733339"/>
                <a:gd name="connsiteY13" fmla="*/ 144798 h 1033205"/>
                <a:gd name="connsiteX14" fmla="*/ 353859 w 733339"/>
                <a:gd name="connsiteY14" fmla="*/ 168295 h 1033205"/>
                <a:gd name="connsiteX15" fmla="*/ 374045 w 733339"/>
                <a:gd name="connsiteY15" fmla="*/ 210576 h 1033205"/>
                <a:gd name="connsiteX16" fmla="*/ 344244 w 733339"/>
                <a:gd name="connsiteY16" fmla="*/ 350284 h 1033205"/>
                <a:gd name="connsiteX17" fmla="*/ 339341 w 733339"/>
                <a:gd name="connsiteY17" fmla="*/ 391037 h 1033205"/>
                <a:gd name="connsiteX18" fmla="*/ 371179 w 733339"/>
                <a:gd name="connsiteY18" fmla="*/ 426823 h 1033205"/>
                <a:gd name="connsiteX19" fmla="*/ 391683 w 733339"/>
                <a:gd name="connsiteY19" fmla="*/ 450893 h 1033205"/>
                <a:gd name="connsiteX20" fmla="*/ 390601 w 733339"/>
                <a:gd name="connsiteY20" fmla="*/ 461846 h 1033205"/>
                <a:gd name="connsiteX21" fmla="*/ 413970 w 733339"/>
                <a:gd name="connsiteY21" fmla="*/ 494639 h 1033205"/>
                <a:gd name="connsiteX22" fmla="*/ 446700 w 733339"/>
                <a:gd name="connsiteY22" fmla="*/ 475918 h 1033205"/>
                <a:gd name="connsiteX23" fmla="*/ 480003 w 733339"/>
                <a:gd name="connsiteY23" fmla="*/ 467576 h 1033205"/>
                <a:gd name="connsiteX24" fmla="*/ 523303 w 733339"/>
                <a:gd name="connsiteY24" fmla="*/ 454395 h 1033205"/>
                <a:gd name="connsiteX25" fmla="*/ 555269 w 733339"/>
                <a:gd name="connsiteY25" fmla="*/ 446945 h 1033205"/>
                <a:gd name="connsiteX26" fmla="*/ 588572 w 733339"/>
                <a:gd name="connsiteY26" fmla="*/ 429561 h 1033205"/>
                <a:gd name="connsiteX27" fmla="*/ 604619 w 733339"/>
                <a:gd name="connsiteY27" fmla="*/ 340414 h 1033205"/>
                <a:gd name="connsiteX28" fmla="*/ 613088 w 733339"/>
                <a:gd name="connsiteY28" fmla="*/ 315261 h 10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339" h="1033205">
                  <a:moveTo>
                    <a:pt x="613088" y="315261"/>
                  </a:moveTo>
                  <a:cubicBezTo>
                    <a:pt x="708348" y="355123"/>
                    <a:pt x="709749" y="355059"/>
                    <a:pt x="713888" y="456624"/>
                  </a:cubicBezTo>
                  <a:cubicBezTo>
                    <a:pt x="721402" y="640204"/>
                    <a:pt x="727006" y="823848"/>
                    <a:pt x="733309" y="1007493"/>
                  </a:cubicBezTo>
                  <a:cubicBezTo>
                    <a:pt x="733501" y="1012905"/>
                    <a:pt x="732737" y="1018381"/>
                    <a:pt x="732482" y="1023858"/>
                  </a:cubicBezTo>
                  <a:cubicBezTo>
                    <a:pt x="722230" y="1040732"/>
                    <a:pt x="709686" y="1030607"/>
                    <a:pt x="699115" y="1025513"/>
                  </a:cubicBezTo>
                  <a:cubicBezTo>
                    <a:pt x="666130" y="1009530"/>
                    <a:pt x="634292" y="991319"/>
                    <a:pt x="601881" y="974253"/>
                  </a:cubicBezTo>
                  <a:cubicBezTo>
                    <a:pt x="420210" y="878674"/>
                    <a:pt x="238349" y="783541"/>
                    <a:pt x="56616" y="688153"/>
                  </a:cubicBezTo>
                  <a:cubicBezTo>
                    <a:pt x="33246" y="675863"/>
                    <a:pt x="21084" y="657588"/>
                    <a:pt x="17900" y="632117"/>
                  </a:cubicBezTo>
                  <a:cubicBezTo>
                    <a:pt x="16244" y="619318"/>
                    <a:pt x="16117" y="606519"/>
                    <a:pt x="16435" y="593657"/>
                  </a:cubicBezTo>
                  <a:cubicBezTo>
                    <a:pt x="18791" y="507502"/>
                    <a:pt x="11150" y="421602"/>
                    <a:pt x="9367" y="335510"/>
                  </a:cubicBezTo>
                  <a:cubicBezTo>
                    <a:pt x="7266" y="235793"/>
                    <a:pt x="-312" y="136202"/>
                    <a:pt x="70" y="36420"/>
                  </a:cubicBezTo>
                  <a:cubicBezTo>
                    <a:pt x="134" y="21392"/>
                    <a:pt x="-2540" y="3563"/>
                    <a:pt x="19747" y="61"/>
                  </a:cubicBezTo>
                  <a:cubicBezTo>
                    <a:pt x="32227" y="-640"/>
                    <a:pt x="42798" y="4836"/>
                    <a:pt x="53177" y="10567"/>
                  </a:cubicBezTo>
                  <a:cubicBezTo>
                    <a:pt x="136912" y="57115"/>
                    <a:pt x="223130" y="99015"/>
                    <a:pt x="307248" y="144798"/>
                  </a:cubicBezTo>
                  <a:cubicBezTo>
                    <a:pt x="322657" y="152885"/>
                    <a:pt x="338067" y="161036"/>
                    <a:pt x="353859" y="168295"/>
                  </a:cubicBezTo>
                  <a:cubicBezTo>
                    <a:pt x="372771" y="177019"/>
                    <a:pt x="378184" y="190391"/>
                    <a:pt x="374045" y="210576"/>
                  </a:cubicBezTo>
                  <a:cubicBezTo>
                    <a:pt x="364557" y="257252"/>
                    <a:pt x="354942" y="303863"/>
                    <a:pt x="344244" y="350284"/>
                  </a:cubicBezTo>
                  <a:cubicBezTo>
                    <a:pt x="341124" y="363719"/>
                    <a:pt x="339277" y="377219"/>
                    <a:pt x="339341" y="391037"/>
                  </a:cubicBezTo>
                  <a:cubicBezTo>
                    <a:pt x="339468" y="412560"/>
                    <a:pt x="347682" y="426951"/>
                    <a:pt x="371179" y="426823"/>
                  </a:cubicBezTo>
                  <a:cubicBezTo>
                    <a:pt x="388627" y="426696"/>
                    <a:pt x="393976" y="435101"/>
                    <a:pt x="391683" y="450893"/>
                  </a:cubicBezTo>
                  <a:cubicBezTo>
                    <a:pt x="391174" y="454523"/>
                    <a:pt x="390601" y="458152"/>
                    <a:pt x="390601" y="461846"/>
                  </a:cubicBezTo>
                  <a:cubicBezTo>
                    <a:pt x="390728" y="478274"/>
                    <a:pt x="397351" y="490882"/>
                    <a:pt x="413970" y="494639"/>
                  </a:cubicBezTo>
                  <a:cubicBezTo>
                    <a:pt x="429571" y="498205"/>
                    <a:pt x="441033" y="490054"/>
                    <a:pt x="446700" y="475918"/>
                  </a:cubicBezTo>
                  <a:cubicBezTo>
                    <a:pt x="454341" y="456879"/>
                    <a:pt x="462174" y="451657"/>
                    <a:pt x="480003" y="467576"/>
                  </a:cubicBezTo>
                  <a:cubicBezTo>
                    <a:pt x="496559" y="482350"/>
                    <a:pt x="512606" y="477128"/>
                    <a:pt x="523303" y="454395"/>
                  </a:cubicBezTo>
                  <a:cubicBezTo>
                    <a:pt x="531772" y="436247"/>
                    <a:pt x="537758" y="429052"/>
                    <a:pt x="555269" y="446945"/>
                  </a:cubicBezTo>
                  <a:cubicBezTo>
                    <a:pt x="567113" y="459044"/>
                    <a:pt x="582523" y="450447"/>
                    <a:pt x="588572" y="429561"/>
                  </a:cubicBezTo>
                  <a:cubicBezTo>
                    <a:pt x="596977" y="400461"/>
                    <a:pt x="599461" y="370151"/>
                    <a:pt x="604619" y="340414"/>
                  </a:cubicBezTo>
                  <a:cubicBezTo>
                    <a:pt x="606083" y="331690"/>
                    <a:pt x="604746" y="321820"/>
                    <a:pt x="613088" y="315261"/>
                  </a:cubicBezTo>
                  <a:close/>
                </a:path>
              </a:pathLst>
            </a:custGeom>
            <a:solidFill>
              <a:srgbClr val="84391C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971C723-B320-495F-928B-4450DA14127A}"/>
                </a:ext>
              </a:extLst>
            </p:cNvPr>
            <p:cNvSpPr/>
            <p:nvPr/>
          </p:nvSpPr>
          <p:spPr>
            <a:xfrm>
              <a:off x="4275335" y="-63"/>
              <a:ext cx="714751" cy="1048572"/>
            </a:xfrm>
            <a:custGeom>
              <a:avLst/>
              <a:gdLst>
                <a:gd name="connsiteX0" fmla="*/ 700779 w 714751"/>
                <a:gd name="connsiteY0" fmla="*/ 163713 h 1048572"/>
                <a:gd name="connsiteX1" fmla="*/ 676008 w 714751"/>
                <a:gd name="connsiteY1" fmla="*/ 322460 h 1048572"/>
                <a:gd name="connsiteX2" fmla="*/ 534264 w 714751"/>
                <a:gd name="connsiteY2" fmla="*/ 433831 h 1048572"/>
                <a:gd name="connsiteX3" fmla="*/ 251857 w 714751"/>
                <a:gd name="connsiteY3" fmla="*/ 560548 h 1048572"/>
                <a:gd name="connsiteX4" fmla="*/ 224030 w 714751"/>
                <a:gd name="connsiteY4" fmla="*/ 589839 h 1048572"/>
                <a:gd name="connsiteX5" fmla="*/ 229634 w 714751"/>
                <a:gd name="connsiteY5" fmla="*/ 724070 h 1048572"/>
                <a:gd name="connsiteX6" fmla="*/ 346162 w 714751"/>
                <a:gd name="connsiteY6" fmla="*/ 1017366 h 1048572"/>
                <a:gd name="connsiteX7" fmla="*/ 344379 w 714751"/>
                <a:gd name="connsiteY7" fmla="*/ 1044046 h 1048572"/>
                <a:gd name="connsiteX8" fmla="*/ 311713 w 714751"/>
                <a:gd name="connsiteY8" fmla="*/ 1039207 h 1048572"/>
                <a:gd name="connsiteX9" fmla="*/ 185187 w 714751"/>
                <a:gd name="connsiteY9" fmla="*/ 1025453 h 1048572"/>
                <a:gd name="connsiteX10" fmla="*/ 15233 w 714751"/>
                <a:gd name="connsiteY10" fmla="*/ 605886 h 1048572"/>
                <a:gd name="connsiteX11" fmla="*/ 153221 w 714751"/>
                <a:gd name="connsiteY11" fmla="*/ 315137 h 1048572"/>
                <a:gd name="connsiteX12" fmla="*/ 351829 w 714751"/>
                <a:gd name="connsiteY12" fmla="*/ 236751 h 1048572"/>
                <a:gd name="connsiteX13" fmla="*/ 487907 w 714751"/>
                <a:gd name="connsiteY13" fmla="*/ 126335 h 1048572"/>
                <a:gd name="connsiteX14" fmla="*/ 515797 w 714751"/>
                <a:gd name="connsiteY14" fmla="*/ 0 h 1048572"/>
                <a:gd name="connsiteX15" fmla="*/ 700779 w 714751"/>
                <a:gd name="connsiteY15" fmla="*/ 163713 h 104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4751" h="1048572">
                  <a:moveTo>
                    <a:pt x="700779" y="163713"/>
                  </a:moveTo>
                  <a:cubicBezTo>
                    <a:pt x="727205" y="222041"/>
                    <a:pt x="714597" y="274384"/>
                    <a:pt x="676008" y="322460"/>
                  </a:cubicBezTo>
                  <a:cubicBezTo>
                    <a:pt x="637420" y="370536"/>
                    <a:pt x="587179" y="403966"/>
                    <a:pt x="534264" y="433831"/>
                  </a:cubicBezTo>
                  <a:cubicBezTo>
                    <a:pt x="464729" y="473183"/>
                    <a:pt x="327377" y="535204"/>
                    <a:pt x="251857" y="560548"/>
                  </a:cubicBezTo>
                  <a:cubicBezTo>
                    <a:pt x="236065" y="565833"/>
                    <a:pt x="229570" y="574875"/>
                    <a:pt x="224030" y="589839"/>
                  </a:cubicBezTo>
                  <a:cubicBezTo>
                    <a:pt x="206964" y="635814"/>
                    <a:pt x="209957" y="678350"/>
                    <a:pt x="229634" y="724070"/>
                  </a:cubicBezTo>
                  <a:cubicBezTo>
                    <a:pt x="271151" y="820731"/>
                    <a:pt x="308083" y="919303"/>
                    <a:pt x="346162" y="1017366"/>
                  </a:cubicBezTo>
                  <a:cubicBezTo>
                    <a:pt x="349219" y="1025198"/>
                    <a:pt x="362973" y="1035896"/>
                    <a:pt x="344379" y="1044046"/>
                  </a:cubicBezTo>
                  <a:cubicBezTo>
                    <a:pt x="331899" y="1049459"/>
                    <a:pt x="323366" y="1052261"/>
                    <a:pt x="311713" y="1039207"/>
                  </a:cubicBezTo>
                  <a:cubicBezTo>
                    <a:pt x="273252" y="996034"/>
                    <a:pt x="238867" y="993232"/>
                    <a:pt x="185187" y="1025453"/>
                  </a:cubicBezTo>
                  <a:cubicBezTo>
                    <a:pt x="128324" y="885682"/>
                    <a:pt x="69550" y="746611"/>
                    <a:pt x="15233" y="605886"/>
                  </a:cubicBezTo>
                  <a:cubicBezTo>
                    <a:pt x="-31060" y="485918"/>
                    <a:pt x="31917" y="357482"/>
                    <a:pt x="153221" y="315137"/>
                  </a:cubicBezTo>
                  <a:cubicBezTo>
                    <a:pt x="198113" y="299472"/>
                    <a:pt x="307001" y="252797"/>
                    <a:pt x="351829" y="236751"/>
                  </a:cubicBezTo>
                  <a:cubicBezTo>
                    <a:pt x="409966" y="215928"/>
                    <a:pt x="454859" y="178104"/>
                    <a:pt x="487907" y="126335"/>
                  </a:cubicBezTo>
                  <a:cubicBezTo>
                    <a:pt x="511276" y="89784"/>
                    <a:pt x="522738" y="49923"/>
                    <a:pt x="515797" y="0"/>
                  </a:cubicBezTo>
                  <a:cubicBezTo>
                    <a:pt x="590872" y="44765"/>
                    <a:pt x="659261" y="88638"/>
                    <a:pt x="700779" y="163713"/>
                  </a:cubicBezTo>
                  <a:close/>
                </a:path>
              </a:pathLst>
            </a:custGeom>
            <a:solidFill>
              <a:srgbClr val="753D2C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75C9887-4D8B-4A28-8536-35D873975372}"/>
                </a:ext>
              </a:extLst>
            </p:cNvPr>
            <p:cNvSpPr/>
            <p:nvPr/>
          </p:nvSpPr>
          <p:spPr>
            <a:xfrm>
              <a:off x="5993925" y="2028107"/>
              <a:ext cx="309695" cy="399595"/>
            </a:xfrm>
            <a:custGeom>
              <a:avLst/>
              <a:gdLst>
                <a:gd name="connsiteX0" fmla="*/ 309215 w 309695"/>
                <a:gd name="connsiteY0" fmla="*/ 209689 h 399595"/>
                <a:gd name="connsiteX1" fmla="*/ 292277 w 309695"/>
                <a:gd name="connsiteY1" fmla="*/ 326281 h 399595"/>
                <a:gd name="connsiteX2" fmla="*/ 261903 w 309695"/>
                <a:gd name="connsiteY2" fmla="*/ 357419 h 399595"/>
                <a:gd name="connsiteX3" fmla="*/ 234204 w 309695"/>
                <a:gd name="connsiteY3" fmla="*/ 332203 h 399595"/>
                <a:gd name="connsiteX4" fmla="*/ 192304 w 309695"/>
                <a:gd name="connsiteY4" fmla="*/ 380024 h 399595"/>
                <a:gd name="connsiteX5" fmla="*/ 158683 w 309695"/>
                <a:gd name="connsiteY5" fmla="*/ 351370 h 399595"/>
                <a:gd name="connsiteX6" fmla="*/ 103794 w 309695"/>
                <a:gd name="connsiteY6" fmla="*/ 397090 h 399595"/>
                <a:gd name="connsiteX7" fmla="*/ 83289 w 309695"/>
                <a:gd name="connsiteY7" fmla="*/ 329656 h 399595"/>
                <a:gd name="connsiteX8" fmla="*/ 28973 w 309695"/>
                <a:gd name="connsiteY8" fmla="*/ 264642 h 399595"/>
                <a:gd name="connsiteX9" fmla="*/ 64314 w 309695"/>
                <a:gd name="connsiteY9" fmla="*/ 101120 h 399595"/>
                <a:gd name="connsiteX10" fmla="*/ 50241 w 309695"/>
                <a:gd name="connsiteY10" fmla="*/ 71446 h 399595"/>
                <a:gd name="connsiteX11" fmla="*/ 0 w 309695"/>
                <a:gd name="connsiteY11" fmla="*/ 44193 h 399595"/>
                <a:gd name="connsiteX12" fmla="*/ 28591 w 309695"/>
                <a:gd name="connsiteY12" fmla="*/ 16429 h 399595"/>
                <a:gd name="connsiteX13" fmla="*/ 185172 w 309695"/>
                <a:gd name="connsiteY13" fmla="*/ 32476 h 399595"/>
                <a:gd name="connsiteX14" fmla="*/ 204339 w 309695"/>
                <a:gd name="connsiteY14" fmla="*/ 42792 h 399595"/>
                <a:gd name="connsiteX15" fmla="*/ 272856 w 309695"/>
                <a:gd name="connsiteY15" fmla="*/ 96344 h 399595"/>
                <a:gd name="connsiteX16" fmla="*/ 309215 w 309695"/>
                <a:gd name="connsiteY16" fmla="*/ 209689 h 39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9695" h="399595">
                  <a:moveTo>
                    <a:pt x="309215" y="209689"/>
                  </a:moveTo>
                  <a:cubicBezTo>
                    <a:pt x="308196" y="249232"/>
                    <a:pt x="299345" y="287629"/>
                    <a:pt x="292277" y="326281"/>
                  </a:cubicBezTo>
                  <a:cubicBezTo>
                    <a:pt x="289029" y="344047"/>
                    <a:pt x="278204" y="353981"/>
                    <a:pt x="261903" y="357419"/>
                  </a:cubicBezTo>
                  <a:cubicBezTo>
                    <a:pt x="244647" y="361049"/>
                    <a:pt x="242609" y="344302"/>
                    <a:pt x="234204" y="332203"/>
                  </a:cubicBezTo>
                  <a:cubicBezTo>
                    <a:pt x="227581" y="355955"/>
                    <a:pt x="218985" y="376713"/>
                    <a:pt x="192304" y="380024"/>
                  </a:cubicBezTo>
                  <a:cubicBezTo>
                    <a:pt x="173392" y="382380"/>
                    <a:pt x="168935" y="365888"/>
                    <a:pt x="158683" y="351370"/>
                  </a:cubicBezTo>
                  <a:cubicBezTo>
                    <a:pt x="148622" y="378496"/>
                    <a:pt x="139134" y="408552"/>
                    <a:pt x="103794" y="397090"/>
                  </a:cubicBezTo>
                  <a:cubicBezTo>
                    <a:pt x="68962" y="385755"/>
                    <a:pt x="78959" y="355636"/>
                    <a:pt x="83289" y="329656"/>
                  </a:cubicBezTo>
                  <a:cubicBezTo>
                    <a:pt x="34577" y="331757"/>
                    <a:pt x="19231" y="313737"/>
                    <a:pt x="28973" y="264642"/>
                  </a:cubicBezTo>
                  <a:cubicBezTo>
                    <a:pt x="39798" y="209943"/>
                    <a:pt x="51260" y="155309"/>
                    <a:pt x="64314" y="101120"/>
                  </a:cubicBezTo>
                  <a:cubicBezTo>
                    <a:pt x="68198" y="85009"/>
                    <a:pt x="64123" y="77941"/>
                    <a:pt x="50241" y="71446"/>
                  </a:cubicBezTo>
                  <a:cubicBezTo>
                    <a:pt x="32985" y="63423"/>
                    <a:pt x="16747" y="53362"/>
                    <a:pt x="0" y="44193"/>
                  </a:cubicBezTo>
                  <a:cubicBezTo>
                    <a:pt x="2165" y="27318"/>
                    <a:pt x="15155" y="21651"/>
                    <a:pt x="28591" y="16429"/>
                  </a:cubicBezTo>
                  <a:cubicBezTo>
                    <a:pt x="84436" y="-13626"/>
                    <a:pt x="135632" y="1020"/>
                    <a:pt x="185172" y="32476"/>
                  </a:cubicBezTo>
                  <a:cubicBezTo>
                    <a:pt x="191286" y="36360"/>
                    <a:pt x="197972" y="39353"/>
                    <a:pt x="204339" y="42792"/>
                  </a:cubicBezTo>
                  <a:cubicBezTo>
                    <a:pt x="228664" y="58711"/>
                    <a:pt x="252033" y="75458"/>
                    <a:pt x="272856" y="96344"/>
                  </a:cubicBezTo>
                  <a:cubicBezTo>
                    <a:pt x="304822" y="128501"/>
                    <a:pt x="311762" y="167216"/>
                    <a:pt x="309215" y="209689"/>
                  </a:cubicBezTo>
                  <a:close/>
                </a:path>
              </a:pathLst>
            </a:custGeom>
            <a:solidFill>
              <a:srgbClr val="FEC8B2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59D5569-5797-4888-A52B-0FE859EDFB16}"/>
                </a:ext>
              </a:extLst>
            </p:cNvPr>
            <p:cNvSpPr/>
            <p:nvPr/>
          </p:nvSpPr>
          <p:spPr>
            <a:xfrm>
              <a:off x="4337870" y="3121886"/>
              <a:ext cx="299227" cy="334156"/>
            </a:xfrm>
            <a:custGeom>
              <a:avLst/>
              <a:gdLst>
                <a:gd name="connsiteX0" fmla="*/ 1730 w 299227"/>
                <a:gd name="connsiteY0" fmla="*/ 94369 h 334156"/>
                <a:gd name="connsiteX1" fmla="*/ 182445 w 299227"/>
                <a:gd name="connsiteY1" fmla="*/ 0 h 334156"/>
                <a:gd name="connsiteX2" fmla="*/ 290759 w 299227"/>
                <a:gd name="connsiteY2" fmla="*/ 132384 h 334156"/>
                <a:gd name="connsiteX3" fmla="*/ 287002 w 299227"/>
                <a:gd name="connsiteY3" fmla="*/ 268716 h 334156"/>
                <a:gd name="connsiteX4" fmla="*/ 274840 w 299227"/>
                <a:gd name="connsiteY4" fmla="*/ 278777 h 334156"/>
                <a:gd name="connsiteX5" fmla="*/ 166016 w 299227"/>
                <a:gd name="connsiteY5" fmla="*/ 330865 h 334156"/>
                <a:gd name="connsiteX6" fmla="*/ 133350 w 299227"/>
                <a:gd name="connsiteY6" fmla="*/ 326663 h 334156"/>
                <a:gd name="connsiteX7" fmla="*/ 81008 w 299227"/>
                <a:gd name="connsiteY7" fmla="*/ 308069 h 334156"/>
                <a:gd name="connsiteX8" fmla="*/ 23125 w 299227"/>
                <a:gd name="connsiteY8" fmla="*/ 263368 h 334156"/>
                <a:gd name="connsiteX9" fmla="*/ 1730 w 299227"/>
                <a:gd name="connsiteY9" fmla="*/ 94369 h 33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227" h="334156">
                  <a:moveTo>
                    <a:pt x="1730" y="94369"/>
                  </a:moveTo>
                  <a:cubicBezTo>
                    <a:pt x="73494" y="116083"/>
                    <a:pt x="164106" y="68771"/>
                    <a:pt x="182445" y="0"/>
                  </a:cubicBezTo>
                  <a:cubicBezTo>
                    <a:pt x="226955" y="37378"/>
                    <a:pt x="268090" y="81061"/>
                    <a:pt x="290759" y="132384"/>
                  </a:cubicBezTo>
                  <a:cubicBezTo>
                    <a:pt x="308461" y="172437"/>
                    <a:pt x="294007" y="223124"/>
                    <a:pt x="287002" y="268716"/>
                  </a:cubicBezTo>
                  <a:cubicBezTo>
                    <a:pt x="286429" y="272665"/>
                    <a:pt x="279552" y="276485"/>
                    <a:pt x="274840" y="278777"/>
                  </a:cubicBezTo>
                  <a:cubicBezTo>
                    <a:pt x="238672" y="296352"/>
                    <a:pt x="203458" y="315774"/>
                    <a:pt x="166016" y="330865"/>
                  </a:cubicBezTo>
                  <a:cubicBezTo>
                    <a:pt x="153026" y="336087"/>
                    <a:pt x="142583" y="335386"/>
                    <a:pt x="133350" y="326663"/>
                  </a:cubicBezTo>
                  <a:cubicBezTo>
                    <a:pt x="118386" y="312526"/>
                    <a:pt x="101512" y="308324"/>
                    <a:pt x="81008" y="308069"/>
                  </a:cubicBezTo>
                  <a:cubicBezTo>
                    <a:pt x="52226" y="307750"/>
                    <a:pt x="34587" y="283935"/>
                    <a:pt x="23125" y="263368"/>
                  </a:cubicBezTo>
                  <a:cubicBezTo>
                    <a:pt x="-6039" y="210962"/>
                    <a:pt x="-53" y="151933"/>
                    <a:pt x="1730" y="94369"/>
                  </a:cubicBezTo>
                  <a:close/>
                </a:path>
              </a:pathLst>
            </a:custGeom>
            <a:solidFill>
              <a:srgbClr val="FEC8B2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32B26D3-E3C7-4705-9027-B4912B1F83B8}"/>
                </a:ext>
              </a:extLst>
            </p:cNvPr>
            <p:cNvSpPr/>
            <p:nvPr/>
          </p:nvSpPr>
          <p:spPr>
            <a:xfrm>
              <a:off x="5651078" y="1916403"/>
              <a:ext cx="771456" cy="1066360"/>
            </a:xfrm>
            <a:custGeom>
              <a:avLst/>
              <a:gdLst>
                <a:gd name="connsiteX0" fmla="*/ 64197 w 771456"/>
                <a:gd name="connsiteY0" fmla="*/ 5046 h 1066360"/>
                <a:gd name="connsiteX1" fmla="*/ 46304 w 771456"/>
                <a:gd name="connsiteY1" fmla="*/ 30644 h 1066360"/>
                <a:gd name="connsiteX2" fmla="*/ 62669 w 771456"/>
                <a:gd name="connsiteY2" fmla="*/ 616535 h 1066360"/>
                <a:gd name="connsiteX3" fmla="*/ 109980 w 771456"/>
                <a:gd name="connsiteY3" fmla="*/ 694094 h 1066360"/>
                <a:gd name="connsiteX4" fmla="*/ 743884 w 771456"/>
                <a:gd name="connsiteY4" fmla="*/ 1026296 h 1066360"/>
                <a:gd name="connsiteX5" fmla="*/ 771456 w 771456"/>
                <a:gd name="connsiteY5" fmla="*/ 1029989 h 1066360"/>
                <a:gd name="connsiteX6" fmla="*/ 705168 w 771456"/>
                <a:gd name="connsiteY6" fmla="*/ 1057371 h 1066360"/>
                <a:gd name="connsiteX7" fmla="*/ 47704 w 771456"/>
                <a:gd name="connsiteY7" fmla="*/ 714789 h 1066360"/>
                <a:gd name="connsiteX8" fmla="*/ 28092 w 771456"/>
                <a:gd name="connsiteY8" fmla="*/ 666076 h 1066360"/>
                <a:gd name="connsiteX9" fmla="*/ 11 w 771456"/>
                <a:gd name="connsiteY9" fmla="*/ 50639 h 1066360"/>
                <a:gd name="connsiteX10" fmla="*/ 34205 w 771456"/>
                <a:gd name="connsiteY10" fmla="*/ 3136 h 1066360"/>
                <a:gd name="connsiteX11" fmla="*/ 64197 w 771456"/>
                <a:gd name="connsiteY11" fmla="*/ 5046 h 106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1456" h="1066360">
                  <a:moveTo>
                    <a:pt x="64197" y="5046"/>
                  </a:moveTo>
                  <a:cubicBezTo>
                    <a:pt x="50825" y="4346"/>
                    <a:pt x="46304" y="18355"/>
                    <a:pt x="46304" y="30644"/>
                  </a:cubicBezTo>
                  <a:cubicBezTo>
                    <a:pt x="46240" y="131954"/>
                    <a:pt x="61841" y="526114"/>
                    <a:pt x="62669" y="616535"/>
                  </a:cubicBezTo>
                  <a:cubicBezTo>
                    <a:pt x="62987" y="652959"/>
                    <a:pt x="75277" y="676392"/>
                    <a:pt x="109980" y="694094"/>
                  </a:cubicBezTo>
                  <a:cubicBezTo>
                    <a:pt x="272102" y="776555"/>
                    <a:pt x="693834" y="999679"/>
                    <a:pt x="743884" y="1026296"/>
                  </a:cubicBezTo>
                  <a:cubicBezTo>
                    <a:pt x="752480" y="1030881"/>
                    <a:pt x="761077" y="1038140"/>
                    <a:pt x="771456" y="1029989"/>
                  </a:cubicBezTo>
                  <a:cubicBezTo>
                    <a:pt x="760376" y="1066222"/>
                    <a:pt x="739808" y="1075455"/>
                    <a:pt x="705168" y="1057371"/>
                  </a:cubicBezTo>
                  <a:cubicBezTo>
                    <a:pt x="547122" y="974845"/>
                    <a:pt x="101957" y="738922"/>
                    <a:pt x="47704" y="714789"/>
                  </a:cubicBezTo>
                  <a:cubicBezTo>
                    <a:pt x="33568" y="701608"/>
                    <a:pt x="28283" y="685625"/>
                    <a:pt x="28092" y="666076"/>
                  </a:cubicBezTo>
                  <a:cubicBezTo>
                    <a:pt x="27774" y="627870"/>
                    <a:pt x="-626" y="86107"/>
                    <a:pt x="11" y="50639"/>
                  </a:cubicBezTo>
                  <a:cubicBezTo>
                    <a:pt x="393" y="27015"/>
                    <a:pt x="12109" y="10586"/>
                    <a:pt x="34205" y="3136"/>
                  </a:cubicBezTo>
                  <a:cubicBezTo>
                    <a:pt x="38726" y="-1321"/>
                    <a:pt x="45094" y="-1321"/>
                    <a:pt x="64197" y="5046"/>
                  </a:cubicBezTo>
                  <a:close/>
                </a:path>
              </a:pathLst>
            </a:custGeom>
            <a:solidFill>
              <a:srgbClr val="A54622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383C5CD-B778-41E8-9C77-2D80DB64C0AF}"/>
                </a:ext>
              </a:extLst>
            </p:cNvPr>
            <p:cNvSpPr/>
            <p:nvPr/>
          </p:nvSpPr>
          <p:spPr>
            <a:xfrm>
              <a:off x="4524390" y="1137556"/>
              <a:ext cx="100653" cy="48215"/>
            </a:xfrm>
            <a:custGeom>
              <a:avLst/>
              <a:gdLst>
                <a:gd name="connsiteX0" fmla="*/ 0 w 100653"/>
                <a:gd name="connsiteY0" fmla="*/ 9837 h 48215"/>
                <a:gd name="connsiteX1" fmla="*/ 81124 w 100653"/>
                <a:gd name="connsiteY1" fmla="*/ 859 h 48215"/>
                <a:gd name="connsiteX2" fmla="*/ 91631 w 100653"/>
                <a:gd name="connsiteY2" fmla="*/ 13658 h 48215"/>
                <a:gd name="connsiteX3" fmla="*/ 99909 w 100653"/>
                <a:gd name="connsiteY3" fmla="*/ 47597 h 48215"/>
                <a:gd name="connsiteX4" fmla="*/ 0 w 100653"/>
                <a:gd name="connsiteY4" fmla="*/ 9837 h 4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53" h="48215">
                  <a:moveTo>
                    <a:pt x="0" y="9837"/>
                  </a:moveTo>
                  <a:cubicBezTo>
                    <a:pt x="26744" y="4870"/>
                    <a:pt x="54889" y="15504"/>
                    <a:pt x="81124" y="859"/>
                  </a:cubicBezTo>
                  <a:cubicBezTo>
                    <a:pt x="88447" y="-3217"/>
                    <a:pt x="89848" y="8245"/>
                    <a:pt x="91631" y="13658"/>
                  </a:cubicBezTo>
                  <a:cubicBezTo>
                    <a:pt x="95261" y="24737"/>
                    <a:pt x="103093" y="34862"/>
                    <a:pt x="99909" y="47597"/>
                  </a:cubicBezTo>
                  <a:cubicBezTo>
                    <a:pt x="60429" y="51482"/>
                    <a:pt x="27891" y="36836"/>
                    <a:pt x="0" y="9837"/>
                  </a:cubicBezTo>
                  <a:close/>
                </a:path>
              </a:pathLst>
            </a:custGeom>
            <a:solidFill>
              <a:srgbClr val="763F2E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AACD974-0258-4079-8B22-C95718302F7F}"/>
                </a:ext>
              </a:extLst>
            </p:cNvPr>
            <p:cNvSpPr/>
            <p:nvPr/>
          </p:nvSpPr>
          <p:spPr>
            <a:xfrm>
              <a:off x="4970255" y="258565"/>
              <a:ext cx="106913" cy="263266"/>
            </a:xfrm>
            <a:custGeom>
              <a:avLst/>
              <a:gdLst>
                <a:gd name="connsiteX0" fmla="*/ 106914 w 106913"/>
                <a:gd name="connsiteY0" fmla="*/ 261802 h 263266"/>
                <a:gd name="connsiteX1" fmla="*/ 104558 w 106913"/>
                <a:gd name="connsiteY1" fmla="*/ 263266 h 263266"/>
                <a:gd name="connsiteX2" fmla="*/ 0 w 106913"/>
                <a:gd name="connsiteY2" fmla="*/ 39187 h 263266"/>
                <a:gd name="connsiteX3" fmla="*/ 12735 w 106913"/>
                <a:gd name="connsiteY3" fmla="*/ 981 h 263266"/>
                <a:gd name="connsiteX4" fmla="*/ 106914 w 106913"/>
                <a:gd name="connsiteY4" fmla="*/ 261802 h 26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13" h="263266">
                  <a:moveTo>
                    <a:pt x="106914" y="261802"/>
                  </a:moveTo>
                  <a:cubicBezTo>
                    <a:pt x="106149" y="262311"/>
                    <a:pt x="105322" y="262757"/>
                    <a:pt x="104558" y="263266"/>
                  </a:cubicBezTo>
                  <a:cubicBezTo>
                    <a:pt x="77941" y="205575"/>
                    <a:pt x="15856" y="100763"/>
                    <a:pt x="0" y="39187"/>
                  </a:cubicBezTo>
                  <a:cubicBezTo>
                    <a:pt x="6368" y="20084"/>
                    <a:pt x="9870" y="-5323"/>
                    <a:pt x="12735" y="981"/>
                  </a:cubicBezTo>
                  <a:cubicBezTo>
                    <a:pt x="44574" y="70962"/>
                    <a:pt x="92586" y="212325"/>
                    <a:pt x="106914" y="261802"/>
                  </a:cubicBezTo>
                  <a:close/>
                </a:path>
              </a:pathLst>
            </a:custGeom>
            <a:solidFill>
              <a:srgbClr val="915E4E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E64866A-510F-4992-885B-45126784ADC7}"/>
                </a:ext>
              </a:extLst>
            </p:cNvPr>
            <p:cNvSpPr/>
            <p:nvPr/>
          </p:nvSpPr>
          <p:spPr>
            <a:xfrm>
              <a:off x="5066494" y="1488447"/>
              <a:ext cx="448123" cy="1008004"/>
            </a:xfrm>
            <a:custGeom>
              <a:avLst/>
              <a:gdLst>
                <a:gd name="connsiteX0" fmla="*/ 415214 w 448123"/>
                <a:gd name="connsiteY0" fmla="*/ 1008005 h 1008004"/>
                <a:gd name="connsiteX1" fmla="*/ 298749 w 448123"/>
                <a:gd name="connsiteY1" fmla="*/ 963495 h 1008004"/>
                <a:gd name="connsiteX2" fmla="*/ 273087 w 448123"/>
                <a:gd name="connsiteY2" fmla="*/ 934840 h 1008004"/>
                <a:gd name="connsiteX3" fmla="*/ 29714 w 448123"/>
                <a:gd name="connsiteY3" fmla="*/ 116465 h 1008004"/>
                <a:gd name="connsiteX4" fmla="*/ 5326 w 448123"/>
                <a:gd name="connsiteY4" fmla="*/ 86218 h 1008004"/>
                <a:gd name="connsiteX5" fmla="*/ 486 w 448123"/>
                <a:gd name="connsiteY5" fmla="*/ 72719 h 1008004"/>
                <a:gd name="connsiteX6" fmla="*/ 5644 w 448123"/>
                <a:gd name="connsiteY6" fmla="*/ 0 h 1008004"/>
                <a:gd name="connsiteX7" fmla="*/ 52701 w 448123"/>
                <a:gd name="connsiteY7" fmla="*/ 33367 h 1008004"/>
                <a:gd name="connsiteX8" fmla="*/ 65946 w 448123"/>
                <a:gd name="connsiteY8" fmla="*/ 64059 h 1008004"/>
                <a:gd name="connsiteX9" fmla="*/ 72059 w 448123"/>
                <a:gd name="connsiteY9" fmla="*/ 91695 h 1008004"/>
                <a:gd name="connsiteX10" fmla="*/ 437946 w 448123"/>
                <a:gd name="connsiteY10" fmla="*/ 866324 h 1008004"/>
                <a:gd name="connsiteX11" fmla="*/ 441258 w 448123"/>
                <a:gd name="connsiteY11" fmla="*/ 936751 h 1008004"/>
                <a:gd name="connsiteX12" fmla="*/ 415214 w 448123"/>
                <a:gd name="connsiteY12" fmla="*/ 1008005 h 100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8123" h="1008004">
                  <a:moveTo>
                    <a:pt x="415214" y="1008005"/>
                  </a:moveTo>
                  <a:cubicBezTo>
                    <a:pt x="375670" y="992786"/>
                    <a:pt x="337464" y="977440"/>
                    <a:pt x="298749" y="963495"/>
                  </a:cubicBezTo>
                  <a:cubicBezTo>
                    <a:pt x="284167" y="958273"/>
                    <a:pt x="277417" y="949486"/>
                    <a:pt x="273087" y="934840"/>
                  </a:cubicBezTo>
                  <a:cubicBezTo>
                    <a:pt x="192345" y="661921"/>
                    <a:pt x="111220" y="389193"/>
                    <a:pt x="29714" y="116465"/>
                  </a:cubicBezTo>
                  <a:cubicBezTo>
                    <a:pt x="25957" y="103921"/>
                    <a:pt x="27549" y="85773"/>
                    <a:pt x="5326" y="86218"/>
                  </a:cubicBezTo>
                  <a:cubicBezTo>
                    <a:pt x="-1233" y="86346"/>
                    <a:pt x="-151" y="78195"/>
                    <a:pt x="486" y="72719"/>
                  </a:cubicBezTo>
                  <a:cubicBezTo>
                    <a:pt x="3288" y="50114"/>
                    <a:pt x="2397" y="26681"/>
                    <a:pt x="5644" y="0"/>
                  </a:cubicBezTo>
                  <a:cubicBezTo>
                    <a:pt x="21627" y="9743"/>
                    <a:pt x="37482" y="19103"/>
                    <a:pt x="52701" y="33367"/>
                  </a:cubicBezTo>
                  <a:cubicBezTo>
                    <a:pt x="65692" y="45529"/>
                    <a:pt x="82056" y="44574"/>
                    <a:pt x="65946" y="64059"/>
                  </a:cubicBezTo>
                  <a:cubicBezTo>
                    <a:pt x="57859" y="73801"/>
                    <a:pt x="68048" y="83162"/>
                    <a:pt x="72059" y="91695"/>
                  </a:cubicBezTo>
                  <a:cubicBezTo>
                    <a:pt x="193682" y="350032"/>
                    <a:pt x="315305" y="608433"/>
                    <a:pt x="437946" y="866324"/>
                  </a:cubicBezTo>
                  <a:cubicBezTo>
                    <a:pt x="449536" y="890712"/>
                    <a:pt x="452019" y="912108"/>
                    <a:pt x="441258" y="936751"/>
                  </a:cubicBezTo>
                  <a:cubicBezTo>
                    <a:pt x="431133" y="959993"/>
                    <a:pt x="423746" y="984445"/>
                    <a:pt x="415214" y="1008005"/>
                  </a:cubicBezTo>
                  <a:close/>
                </a:path>
              </a:pathLst>
            </a:custGeom>
            <a:solidFill>
              <a:schemeClr val="accent6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C9680A75-4CBC-4CC6-8633-FC9D051829E3}"/>
                </a:ext>
              </a:extLst>
            </p:cNvPr>
            <p:cNvSpPr/>
            <p:nvPr/>
          </p:nvSpPr>
          <p:spPr>
            <a:xfrm>
              <a:off x="5606829" y="2074274"/>
              <a:ext cx="72213" cy="399297"/>
            </a:xfrm>
            <a:custGeom>
              <a:avLst/>
              <a:gdLst>
                <a:gd name="connsiteX0" fmla="*/ 3888 w 72213"/>
                <a:gd name="connsiteY0" fmla="*/ 251969 h 399297"/>
                <a:gd name="connsiteX1" fmla="*/ 1023 w 72213"/>
                <a:gd name="connsiteY1" fmla="*/ 129328 h 399297"/>
                <a:gd name="connsiteX2" fmla="*/ 13440 w 72213"/>
                <a:gd name="connsiteY2" fmla="*/ 67625 h 399297"/>
                <a:gd name="connsiteX3" fmla="*/ 15477 w 72213"/>
                <a:gd name="connsiteY3" fmla="*/ 41263 h 399297"/>
                <a:gd name="connsiteX4" fmla="*/ 57249 w 72213"/>
                <a:gd name="connsiteY4" fmla="*/ 0 h 399297"/>
                <a:gd name="connsiteX5" fmla="*/ 72213 w 72213"/>
                <a:gd name="connsiteY5" fmla="*/ 399254 h 399297"/>
                <a:gd name="connsiteX6" fmla="*/ 33625 w 72213"/>
                <a:gd name="connsiteY6" fmla="*/ 361239 h 399297"/>
                <a:gd name="connsiteX7" fmla="*/ 18216 w 72213"/>
                <a:gd name="connsiteY7" fmla="*/ 330610 h 399297"/>
                <a:gd name="connsiteX8" fmla="*/ 10638 w 72213"/>
                <a:gd name="connsiteY8" fmla="*/ 311507 h 399297"/>
                <a:gd name="connsiteX9" fmla="*/ 3888 w 72213"/>
                <a:gd name="connsiteY9" fmla="*/ 251969 h 399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13" h="399297">
                  <a:moveTo>
                    <a:pt x="3888" y="251969"/>
                  </a:moveTo>
                  <a:cubicBezTo>
                    <a:pt x="2869" y="211089"/>
                    <a:pt x="1532" y="170208"/>
                    <a:pt x="1023" y="129328"/>
                  </a:cubicBezTo>
                  <a:cubicBezTo>
                    <a:pt x="768" y="108123"/>
                    <a:pt x="-4899" y="86155"/>
                    <a:pt x="13440" y="67625"/>
                  </a:cubicBezTo>
                  <a:cubicBezTo>
                    <a:pt x="18216" y="62785"/>
                    <a:pt x="15796" y="50241"/>
                    <a:pt x="15477" y="41263"/>
                  </a:cubicBezTo>
                  <a:cubicBezTo>
                    <a:pt x="14713" y="18275"/>
                    <a:pt x="33880" y="1783"/>
                    <a:pt x="57249" y="0"/>
                  </a:cubicBezTo>
                  <a:cubicBezTo>
                    <a:pt x="63744" y="70045"/>
                    <a:pt x="68902" y="334622"/>
                    <a:pt x="72213" y="399254"/>
                  </a:cubicBezTo>
                  <a:cubicBezTo>
                    <a:pt x="45979" y="400146"/>
                    <a:pt x="33562" y="387283"/>
                    <a:pt x="33625" y="361239"/>
                  </a:cubicBezTo>
                  <a:cubicBezTo>
                    <a:pt x="33689" y="348695"/>
                    <a:pt x="35599" y="335577"/>
                    <a:pt x="18216" y="330610"/>
                  </a:cubicBezTo>
                  <a:cubicBezTo>
                    <a:pt x="10447" y="328382"/>
                    <a:pt x="10447" y="318894"/>
                    <a:pt x="10638" y="311507"/>
                  </a:cubicBezTo>
                  <a:cubicBezTo>
                    <a:pt x="11147" y="291385"/>
                    <a:pt x="8282" y="271582"/>
                    <a:pt x="3888" y="251969"/>
                  </a:cubicBezTo>
                  <a:close/>
                </a:path>
              </a:pathLst>
            </a:custGeom>
            <a:solidFill>
              <a:srgbClr val="C6C6C6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F95A21-9286-4A11-86C9-D1D26EE23CB5}"/>
                </a:ext>
              </a:extLst>
            </p:cNvPr>
            <p:cNvSpPr/>
            <p:nvPr/>
          </p:nvSpPr>
          <p:spPr>
            <a:xfrm>
              <a:off x="4598540" y="633177"/>
              <a:ext cx="151298" cy="102075"/>
            </a:xfrm>
            <a:custGeom>
              <a:avLst/>
              <a:gdLst>
                <a:gd name="connsiteX0" fmla="*/ 116499 w 151298"/>
                <a:gd name="connsiteY0" fmla="*/ 45809 h 102075"/>
                <a:gd name="connsiteX1" fmla="*/ 46518 w 151298"/>
                <a:gd name="connsiteY1" fmla="*/ 82615 h 102075"/>
                <a:gd name="connsiteX2" fmla="*/ 12196 w 151298"/>
                <a:gd name="connsiteY2" fmla="*/ 98343 h 102075"/>
                <a:gd name="connsiteX3" fmla="*/ 8375 w 151298"/>
                <a:gd name="connsiteY3" fmla="*/ 58354 h 102075"/>
                <a:gd name="connsiteX4" fmla="*/ 115989 w 151298"/>
                <a:gd name="connsiteY4" fmla="*/ 26 h 102075"/>
                <a:gd name="connsiteX5" fmla="*/ 151266 w 151298"/>
                <a:gd name="connsiteY5" fmla="*/ 24796 h 102075"/>
                <a:gd name="connsiteX6" fmla="*/ 116499 w 151298"/>
                <a:gd name="connsiteY6" fmla="*/ 45809 h 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298" h="102075">
                  <a:moveTo>
                    <a:pt x="116499" y="45809"/>
                  </a:moveTo>
                  <a:cubicBezTo>
                    <a:pt x="84660" y="44345"/>
                    <a:pt x="61673" y="56634"/>
                    <a:pt x="46518" y="82615"/>
                  </a:cubicBezTo>
                  <a:cubicBezTo>
                    <a:pt x="38558" y="96241"/>
                    <a:pt x="29771" y="108467"/>
                    <a:pt x="12196" y="98343"/>
                  </a:cubicBezTo>
                  <a:cubicBezTo>
                    <a:pt x="-6461" y="87518"/>
                    <a:pt x="-348" y="72490"/>
                    <a:pt x="8375" y="58354"/>
                  </a:cubicBezTo>
                  <a:cubicBezTo>
                    <a:pt x="33082" y="18428"/>
                    <a:pt x="69569" y="-802"/>
                    <a:pt x="115989" y="26"/>
                  </a:cubicBezTo>
                  <a:cubicBezTo>
                    <a:pt x="132036" y="280"/>
                    <a:pt x="152221" y="1681"/>
                    <a:pt x="151266" y="24796"/>
                  </a:cubicBezTo>
                  <a:cubicBezTo>
                    <a:pt x="150247" y="47529"/>
                    <a:pt x="132545" y="48356"/>
                    <a:pt x="116499" y="45809"/>
                  </a:cubicBezTo>
                  <a:close/>
                </a:path>
              </a:pathLst>
            </a:custGeom>
            <a:solidFill>
              <a:srgbClr val="743D2C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3B3A497-3BD7-4D0C-9E63-BD5F92B16DB0}"/>
                </a:ext>
              </a:extLst>
            </p:cNvPr>
            <p:cNvSpPr/>
            <p:nvPr/>
          </p:nvSpPr>
          <p:spPr>
            <a:xfrm>
              <a:off x="4887204" y="525731"/>
              <a:ext cx="150626" cy="101413"/>
            </a:xfrm>
            <a:custGeom>
              <a:avLst/>
              <a:gdLst>
                <a:gd name="connsiteX0" fmla="*/ 115400 w 150626"/>
                <a:gd name="connsiteY0" fmla="*/ 44495 h 101413"/>
                <a:gd name="connsiteX1" fmla="*/ 46565 w 150626"/>
                <a:gd name="connsiteY1" fmla="*/ 82256 h 101413"/>
                <a:gd name="connsiteX2" fmla="*/ 11925 w 150626"/>
                <a:gd name="connsiteY2" fmla="*/ 97793 h 101413"/>
                <a:gd name="connsiteX3" fmla="*/ 8804 w 150626"/>
                <a:gd name="connsiteY3" fmla="*/ 57485 h 101413"/>
                <a:gd name="connsiteX4" fmla="*/ 119984 w 150626"/>
                <a:gd name="connsiteY4" fmla="*/ 176 h 101413"/>
                <a:gd name="connsiteX5" fmla="*/ 150485 w 150626"/>
                <a:gd name="connsiteY5" fmla="*/ 26411 h 101413"/>
                <a:gd name="connsiteX6" fmla="*/ 115400 w 150626"/>
                <a:gd name="connsiteY6" fmla="*/ 44495 h 10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26" h="101413">
                  <a:moveTo>
                    <a:pt x="115400" y="44495"/>
                  </a:moveTo>
                  <a:cubicBezTo>
                    <a:pt x="86936" y="43731"/>
                    <a:pt x="62038" y="55066"/>
                    <a:pt x="46565" y="82256"/>
                  </a:cubicBezTo>
                  <a:cubicBezTo>
                    <a:pt x="38223" y="96901"/>
                    <a:pt x="28417" y="107217"/>
                    <a:pt x="11925" y="97793"/>
                  </a:cubicBezTo>
                  <a:cubicBezTo>
                    <a:pt x="-6860" y="87095"/>
                    <a:pt x="81" y="71240"/>
                    <a:pt x="8804" y="57485"/>
                  </a:cubicBezTo>
                  <a:cubicBezTo>
                    <a:pt x="34594" y="16859"/>
                    <a:pt x="71972" y="-2053"/>
                    <a:pt x="119984" y="176"/>
                  </a:cubicBezTo>
                  <a:cubicBezTo>
                    <a:pt x="136859" y="940"/>
                    <a:pt x="152268" y="4952"/>
                    <a:pt x="150485" y="26411"/>
                  </a:cubicBezTo>
                  <a:cubicBezTo>
                    <a:pt x="148830" y="47233"/>
                    <a:pt x="133420" y="46979"/>
                    <a:pt x="115400" y="44495"/>
                  </a:cubicBezTo>
                  <a:close/>
                </a:path>
              </a:pathLst>
            </a:custGeom>
            <a:solidFill>
              <a:srgbClr val="743C2B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EC6AAE0-0F66-4BA9-85EA-81F1CA21FEF2}"/>
                </a:ext>
              </a:extLst>
            </p:cNvPr>
            <p:cNvSpPr/>
            <p:nvPr/>
          </p:nvSpPr>
          <p:spPr>
            <a:xfrm>
              <a:off x="4704460" y="762074"/>
              <a:ext cx="85654" cy="139628"/>
            </a:xfrm>
            <a:custGeom>
              <a:avLst/>
              <a:gdLst>
                <a:gd name="connsiteX0" fmla="*/ 80178 w 85654"/>
                <a:gd name="connsiteY0" fmla="*/ 126791 h 139628"/>
                <a:gd name="connsiteX1" fmla="*/ 41399 w 85654"/>
                <a:gd name="connsiteY1" fmla="*/ 131376 h 139628"/>
                <a:gd name="connsiteX2" fmla="*/ 2619 w 85654"/>
                <a:gd name="connsiteY2" fmla="*/ 23953 h 139628"/>
                <a:gd name="connsiteX3" fmla="*/ 48785 w 85654"/>
                <a:gd name="connsiteY3" fmla="*/ 8034 h 139628"/>
                <a:gd name="connsiteX4" fmla="*/ 85654 w 85654"/>
                <a:gd name="connsiteY4" fmla="*/ 72284 h 139628"/>
                <a:gd name="connsiteX5" fmla="*/ 76421 w 85654"/>
                <a:gd name="connsiteY5" fmla="*/ 78206 h 139628"/>
                <a:gd name="connsiteX6" fmla="*/ 71900 w 85654"/>
                <a:gd name="connsiteY6" fmla="*/ 119532 h 139628"/>
                <a:gd name="connsiteX7" fmla="*/ 80178 w 85654"/>
                <a:gd name="connsiteY7" fmla="*/ 126791 h 13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54" h="139628">
                  <a:moveTo>
                    <a:pt x="80178" y="126791"/>
                  </a:moveTo>
                  <a:cubicBezTo>
                    <a:pt x="69416" y="146468"/>
                    <a:pt x="54580" y="139782"/>
                    <a:pt x="41399" y="131376"/>
                  </a:cubicBezTo>
                  <a:cubicBezTo>
                    <a:pt x="12171" y="112719"/>
                    <a:pt x="-7314" y="57065"/>
                    <a:pt x="2619" y="23953"/>
                  </a:cubicBezTo>
                  <a:cubicBezTo>
                    <a:pt x="9878" y="-180"/>
                    <a:pt x="28408" y="-7185"/>
                    <a:pt x="48785" y="8034"/>
                  </a:cubicBezTo>
                  <a:cubicBezTo>
                    <a:pt x="69989" y="23890"/>
                    <a:pt x="82980" y="45349"/>
                    <a:pt x="85654" y="72284"/>
                  </a:cubicBezTo>
                  <a:cubicBezTo>
                    <a:pt x="82725" y="74513"/>
                    <a:pt x="79668" y="76423"/>
                    <a:pt x="76421" y="78206"/>
                  </a:cubicBezTo>
                  <a:cubicBezTo>
                    <a:pt x="50313" y="92724"/>
                    <a:pt x="49358" y="101384"/>
                    <a:pt x="71900" y="119532"/>
                  </a:cubicBezTo>
                  <a:cubicBezTo>
                    <a:pt x="74765" y="121888"/>
                    <a:pt x="77631" y="124117"/>
                    <a:pt x="80178" y="126791"/>
                  </a:cubicBezTo>
                  <a:close/>
                </a:path>
              </a:pathLst>
            </a:custGeom>
            <a:solidFill>
              <a:srgbClr val="522723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7A036DC-4664-4228-BFE9-CA95B668DDBB}"/>
                </a:ext>
              </a:extLst>
            </p:cNvPr>
            <p:cNvSpPr/>
            <p:nvPr/>
          </p:nvSpPr>
          <p:spPr>
            <a:xfrm>
              <a:off x="4805269" y="1105239"/>
              <a:ext cx="204084" cy="66478"/>
            </a:xfrm>
            <a:custGeom>
              <a:avLst/>
              <a:gdLst>
                <a:gd name="connsiteX0" fmla="*/ 0 w 204084"/>
                <a:gd name="connsiteY0" fmla="*/ 33621 h 66478"/>
                <a:gd name="connsiteX1" fmla="*/ 204085 w 204084"/>
                <a:gd name="connsiteY1" fmla="*/ 0 h 66478"/>
                <a:gd name="connsiteX2" fmla="*/ 0 w 204084"/>
                <a:gd name="connsiteY2" fmla="*/ 33621 h 6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84" h="66478">
                  <a:moveTo>
                    <a:pt x="0" y="33621"/>
                  </a:moveTo>
                  <a:cubicBezTo>
                    <a:pt x="73547" y="54698"/>
                    <a:pt x="141426" y="43428"/>
                    <a:pt x="204085" y="0"/>
                  </a:cubicBezTo>
                  <a:cubicBezTo>
                    <a:pt x="167025" y="68198"/>
                    <a:pt x="73674" y="91567"/>
                    <a:pt x="0" y="33621"/>
                  </a:cubicBezTo>
                  <a:close/>
                </a:path>
              </a:pathLst>
            </a:custGeom>
            <a:solidFill>
              <a:srgbClr val="E7948B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936297A-EF65-4589-9379-D893E8A56C38}"/>
                </a:ext>
              </a:extLst>
            </p:cNvPr>
            <p:cNvSpPr/>
            <p:nvPr/>
          </p:nvSpPr>
          <p:spPr>
            <a:xfrm>
              <a:off x="4752729" y="833809"/>
              <a:ext cx="40412" cy="55079"/>
            </a:xfrm>
            <a:custGeom>
              <a:avLst/>
              <a:gdLst>
                <a:gd name="connsiteX0" fmla="*/ 31908 w 40412"/>
                <a:gd name="connsiteY0" fmla="*/ 55056 h 55079"/>
                <a:gd name="connsiteX1" fmla="*/ 70 w 40412"/>
                <a:gd name="connsiteY1" fmla="*/ 26210 h 55079"/>
                <a:gd name="connsiteX2" fmla="*/ 37385 w 40412"/>
                <a:gd name="connsiteY2" fmla="*/ 549 h 55079"/>
                <a:gd name="connsiteX3" fmla="*/ 31908 w 40412"/>
                <a:gd name="connsiteY3" fmla="*/ 55056 h 5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12" h="55079">
                  <a:moveTo>
                    <a:pt x="31908" y="55056"/>
                  </a:moveTo>
                  <a:cubicBezTo>
                    <a:pt x="11977" y="55629"/>
                    <a:pt x="-1076" y="45759"/>
                    <a:pt x="70" y="26210"/>
                  </a:cubicBezTo>
                  <a:cubicBezTo>
                    <a:pt x="1343" y="4751"/>
                    <a:pt x="17135" y="-2126"/>
                    <a:pt x="37385" y="549"/>
                  </a:cubicBezTo>
                  <a:cubicBezTo>
                    <a:pt x="41842" y="19333"/>
                    <a:pt x="42415" y="37736"/>
                    <a:pt x="31908" y="55056"/>
                  </a:cubicBezTo>
                  <a:close/>
                </a:path>
              </a:pathLst>
            </a:custGeom>
            <a:solidFill>
              <a:srgbClr val="FBFAFA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9F5C85D1-F5EE-43AA-B423-5EC90B50C297}"/>
                </a:ext>
              </a:extLst>
            </p:cNvPr>
            <p:cNvSpPr/>
            <p:nvPr/>
          </p:nvSpPr>
          <p:spPr>
            <a:xfrm>
              <a:off x="4253670" y="2983377"/>
              <a:ext cx="213538" cy="86818"/>
            </a:xfrm>
            <a:custGeom>
              <a:avLst/>
              <a:gdLst>
                <a:gd name="connsiteX0" fmla="*/ 213475 w 213538"/>
                <a:gd name="connsiteY0" fmla="*/ 10582 h 86818"/>
                <a:gd name="connsiteX1" fmla="*/ 65999 w 213538"/>
                <a:gd name="connsiteY1" fmla="*/ 85403 h 86818"/>
                <a:gd name="connsiteX2" fmla="*/ 157 w 213538"/>
                <a:gd name="connsiteY2" fmla="*/ 76297 h 86818"/>
                <a:gd name="connsiteX3" fmla="*/ 284 w 213538"/>
                <a:gd name="connsiteY3" fmla="*/ 71585 h 86818"/>
                <a:gd name="connsiteX4" fmla="*/ 128148 w 213538"/>
                <a:gd name="connsiteY4" fmla="*/ 55284 h 86818"/>
                <a:gd name="connsiteX5" fmla="*/ 191379 w 213538"/>
                <a:gd name="connsiteY5" fmla="*/ 14085 h 86818"/>
                <a:gd name="connsiteX6" fmla="*/ 213538 w 213538"/>
                <a:gd name="connsiteY6" fmla="*/ 12 h 86818"/>
                <a:gd name="connsiteX7" fmla="*/ 213475 w 213538"/>
                <a:gd name="connsiteY7" fmla="*/ 10582 h 8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538" h="86818">
                  <a:moveTo>
                    <a:pt x="213475" y="10582"/>
                  </a:moveTo>
                  <a:cubicBezTo>
                    <a:pt x="173040" y="52737"/>
                    <a:pt x="123754" y="76233"/>
                    <a:pt x="65999" y="85403"/>
                  </a:cubicBezTo>
                  <a:cubicBezTo>
                    <a:pt x="42056" y="89223"/>
                    <a:pt x="21298" y="85021"/>
                    <a:pt x="157" y="76297"/>
                  </a:cubicBezTo>
                  <a:cubicBezTo>
                    <a:pt x="-98" y="74705"/>
                    <a:pt x="-34" y="73177"/>
                    <a:pt x="284" y="71585"/>
                  </a:cubicBezTo>
                  <a:cubicBezTo>
                    <a:pt x="43394" y="69993"/>
                    <a:pt x="87012" y="75724"/>
                    <a:pt x="128148" y="55284"/>
                  </a:cubicBezTo>
                  <a:cubicBezTo>
                    <a:pt x="151071" y="43886"/>
                    <a:pt x="172021" y="30386"/>
                    <a:pt x="191379" y="14085"/>
                  </a:cubicBezTo>
                  <a:cubicBezTo>
                    <a:pt x="198129" y="8417"/>
                    <a:pt x="202968" y="-370"/>
                    <a:pt x="213538" y="12"/>
                  </a:cubicBezTo>
                  <a:cubicBezTo>
                    <a:pt x="213475" y="3514"/>
                    <a:pt x="213475" y="7080"/>
                    <a:pt x="213475" y="10582"/>
                  </a:cubicBezTo>
                  <a:close/>
                </a:path>
              </a:pathLst>
            </a:custGeom>
            <a:solidFill>
              <a:srgbClr val="BFD7DC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85BA3943-BF67-4A74-9CAD-B658F3278D21}"/>
                </a:ext>
              </a:extLst>
            </p:cNvPr>
            <p:cNvSpPr/>
            <p:nvPr/>
          </p:nvSpPr>
          <p:spPr>
            <a:xfrm>
              <a:off x="5899938" y="2736513"/>
              <a:ext cx="471145" cy="290048"/>
            </a:xfrm>
            <a:custGeom>
              <a:avLst/>
              <a:gdLst>
                <a:gd name="connsiteX0" fmla="*/ 333285 w 471145"/>
                <a:gd name="connsiteY0" fmla="*/ 172755 h 290048"/>
                <a:gd name="connsiteX1" fmla="*/ 0 w 471145"/>
                <a:gd name="connsiteY1" fmla="*/ 0 h 290048"/>
                <a:gd name="connsiteX2" fmla="*/ 335322 w 471145"/>
                <a:gd name="connsiteY2" fmla="*/ 243246 h 290048"/>
                <a:gd name="connsiteX3" fmla="*/ 364359 w 471145"/>
                <a:gd name="connsiteY3" fmla="*/ 290048 h 290048"/>
                <a:gd name="connsiteX4" fmla="*/ 399763 w 471145"/>
                <a:gd name="connsiteY4" fmla="*/ 259356 h 290048"/>
                <a:gd name="connsiteX5" fmla="*/ 419440 w 471145"/>
                <a:gd name="connsiteY5" fmla="*/ 278013 h 290048"/>
                <a:gd name="connsiteX6" fmla="*/ 449177 w 471145"/>
                <a:gd name="connsiteY6" fmla="*/ 253498 h 290048"/>
                <a:gd name="connsiteX7" fmla="*/ 471145 w 471145"/>
                <a:gd name="connsiteY7" fmla="*/ 241972 h 290048"/>
                <a:gd name="connsiteX8" fmla="*/ 333285 w 471145"/>
                <a:gd name="connsiteY8" fmla="*/ 172755 h 29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1145" h="290048">
                  <a:moveTo>
                    <a:pt x="333285" y="172755"/>
                  </a:moveTo>
                  <a:cubicBezTo>
                    <a:pt x="213318" y="109206"/>
                    <a:pt x="31838" y="12735"/>
                    <a:pt x="0" y="0"/>
                  </a:cubicBezTo>
                  <a:cubicBezTo>
                    <a:pt x="10443" y="22542"/>
                    <a:pt x="284190" y="192941"/>
                    <a:pt x="335322" y="243246"/>
                  </a:cubicBezTo>
                  <a:cubicBezTo>
                    <a:pt x="348312" y="255981"/>
                    <a:pt x="358947" y="270690"/>
                    <a:pt x="364359" y="290048"/>
                  </a:cubicBezTo>
                  <a:cubicBezTo>
                    <a:pt x="378304" y="281133"/>
                    <a:pt x="390403" y="271964"/>
                    <a:pt x="399763" y="259356"/>
                  </a:cubicBezTo>
                  <a:cubicBezTo>
                    <a:pt x="415364" y="255726"/>
                    <a:pt x="411225" y="274002"/>
                    <a:pt x="419440" y="278013"/>
                  </a:cubicBezTo>
                  <a:cubicBezTo>
                    <a:pt x="431538" y="271709"/>
                    <a:pt x="431857" y="252415"/>
                    <a:pt x="449177" y="253498"/>
                  </a:cubicBezTo>
                  <a:cubicBezTo>
                    <a:pt x="464777" y="254708"/>
                    <a:pt x="458028" y="252925"/>
                    <a:pt x="471145" y="241972"/>
                  </a:cubicBezTo>
                  <a:cubicBezTo>
                    <a:pt x="434340" y="222360"/>
                    <a:pt x="370217" y="192368"/>
                    <a:pt x="333285" y="172755"/>
                  </a:cubicBezTo>
                  <a:close/>
                </a:path>
              </a:pathLst>
            </a:custGeom>
            <a:solidFill>
              <a:srgbClr val="EBEBEB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C7EA545-1E65-47DB-A327-BAA2D1D79742}"/>
                </a:ext>
              </a:extLst>
            </p:cNvPr>
            <p:cNvSpPr/>
            <p:nvPr/>
          </p:nvSpPr>
          <p:spPr>
            <a:xfrm>
              <a:off x="4306606" y="3112649"/>
              <a:ext cx="43691" cy="43252"/>
            </a:xfrm>
            <a:custGeom>
              <a:avLst/>
              <a:gdLst>
                <a:gd name="connsiteX0" fmla="*/ 43691 w 43691"/>
                <a:gd name="connsiteY0" fmla="*/ 20317 h 43252"/>
                <a:gd name="connsiteX1" fmla="*/ 24334 w 43691"/>
                <a:gd name="connsiteY1" fmla="*/ 43113 h 43252"/>
                <a:gd name="connsiteX2" fmla="*/ 73 w 43691"/>
                <a:gd name="connsiteY2" fmla="*/ 20317 h 43252"/>
                <a:gd name="connsiteX3" fmla="*/ 19239 w 43691"/>
                <a:gd name="connsiteY3" fmla="*/ 4 h 43252"/>
                <a:gd name="connsiteX4" fmla="*/ 43691 w 43691"/>
                <a:gd name="connsiteY4" fmla="*/ 20317 h 4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91" h="43252">
                  <a:moveTo>
                    <a:pt x="43691" y="20317"/>
                  </a:moveTo>
                  <a:cubicBezTo>
                    <a:pt x="42991" y="33179"/>
                    <a:pt x="36496" y="41967"/>
                    <a:pt x="24334" y="43113"/>
                  </a:cubicBezTo>
                  <a:cubicBezTo>
                    <a:pt x="9051" y="44514"/>
                    <a:pt x="1028" y="35281"/>
                    <a:pt x="73" y="20317"/>
                  </a:cubicBezTo>
                  <a:cubicBezTo>
                    <a:pt x="-755" y="7008"/>
                    <a:pt x="5485" y="-187"/>
                    <a:pt x="19239" y="4"/>
                  </a:cubicBezTo>
                  <a:cubicBezTo>
                    <a:pt x="33057" y="67"/>
                    <a:pt x="40826" y="7327"/>
                    <a:pt x="43691" y="20317"/>
                  </a:cubicBezTo>
                  <a:close/>
                </a:path>
              </a:pathLst>
            </a:custGeom>
            <a:solidFill>
              <a:srgbClr val="F4FEF4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7366843-65B0-4910-A4A1-2210170EB53E}"/>
                </a:ext>
              </a:extLst>
            </p:cNvPr>
            <p:cNvSpPr/>
            <p:nvPr/>
          </p:nvSpPr>
          <p:spPr>
            <a:xfrm>
              <a:off x="5037174" y="731608"/>
              <a:ext cx="40412" cy="55079"/>
            </a:xfrm>
            <a:custGeom>
              <a:avLst/>
              <a:gdLst>
                <a:gd name="connsiteX0" fmla="*/ 31908 w 40412"/>
                <a:gd name="connsiteY0" fmla="*/ 55056 h 55079"/>
                <a:gd name="connsiteX1" fmla="*/ 70 w 40412"/>
                <a:gd name="connsiteY1" fmla="*/ 26210 h 55079"/>
                <a:gd name="connsiteX2" fmla="*/ 37384 w 40412"/>
                <a:gd name="connsiteY2" fmla="*/ 549 h 55079"/>
                <a:gd name="connsiteX3" fmla="*/ 31908 w 40412"/>
                <a:gd name="connsiteY3" fmla="*/ 55056 h 5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12" h="55079">
                  <a:moveTo>
                    <a:pt x="31908" y="55056"/>
                  </a:moveTo>
                  <a:cubicBezTo>
                    <a:pt x="11977" y="55629"/>
                    <a:pt x="-1076" y="45759"/>
                    <a:pt x="70" y="26210"/>
                  </a:cubicBezTo>
                  <a:cubicBezTo>
                    <a:pt x="1343" y="4751"/>
                    <a:pt x="17135" y="-2126"/>
                    <a:pt x="37384" y="549"/>
                  </a:cubicBezTo>
                  <a:cubicBezTo>
                    <a:pt x="41842" y="19333"/>
                    <a:pt x="42415" y="37736"/>
                    <a:pt x="31908" y="55056"/>
                  </a:cubicBezTo>
                  <a:close/>
                </a:path>
              </a:pathLst>
            </a:custGeom>
            <a:solidFill>
              <a:srgbClr val="FBFAFA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B7425AB-BAC4-4EC8-ACFA-200B99125988}"/>
                </a:ext>
              </a:extLst>
            </p:cNvPr>
            <p:cNvSpPr/>
            <p:nvPr/>
          </p:nvSpPr>
          <p:spPr>
            <a:xfrm>
              <a:off x="4930694" y="1392931"/>
              <a:ext cx="230592" cy="197746"/>
            </a:xfrm>
            <a:custGeom>
              <a:avLst/>
              <a:gdLst>
                <a:gd name="connsiteX0" fmla="*/ 33194 w 230592"/>
                <a:gd name="connsiteY0" fmla="*/ 25471 h 197746"/>
                <a:gd name="connsiteX1" fmla="*/ 145 w 230592"/>
                <a:gd name="connsiteY1" fmla="*/ 106086 h 197746"/>
                <a:gd name="connsiteX2" fmla="*/ 135077 w 230592"/>
                <a:gd name="connsiteY2" fmla="*/ 197398 h 197746"/>
                <a:gd name="connsiteX3" fmla="*/ 141444 w 230592"/>
                <a:gd name="connsiteY3" fmla="*/ 95515 h 197746"/>
                <a:gd name="connsiteX4" fmla="*/ 230592 w 230592"/>
                <a:gd name="connsiteY4" fmla="*/ 159192 h 197746"/>
                <a:gd name="connsiteX5" fmla="*/ 198754 w 230592"/>
                <a:gd name="connsiteY5" fmla="*/ 31838 h 197746"/>
                <a:gd name="connsiteX6" fmla="*/ 128709 w 230592"/>
                <a:gd name="connsiteY6" fmla="*/ 0 h 197746"/>
                <a:gd name="connsiteX7" fmla="*/ 118139 w 230592"/>
                <a:gd name="connsiteY7" fmla="*/ 37060 h 197746"/>
                <a:gd name="connsiteX8" fmla="*/ 108524 w 230592"/>
                <a:gd name="connsiteY8" fmla="*/ 42090 h 197746"/>
                <a:gd name="connsiteX9" fmla="*/ 50196 w 230592"/>
                <a:gd name="connsiteY9" fmla="*/ 21523 h 197746"/>
                <a:gd name="connsiteX10" fmla="*/ 33194 w 230592"/>
                <a:gd name="connsiteY10" fmla="*/ 25471 h 19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592" h="197746">
                  <a:moveTo>
                    <a:pt x="33194" y="25471"/>
                  </a:moveTo>
                  <a:cubicBezTo>
                    <a:pt x="18293" y="41326"/>
                    <a:pt x="5240" y="91249"/>
                    <a:pt x="145" y="106086"/>
                  </a:cubicBezTo>
                  <a:cubicBezTo>
                    <a:pt x="-5012" y="120986"/>
                    <a:pt x="128709" y="203766"/>
                    <a:pt x="135077" y="197398"/>
                  </a:cubicBezTo>
                  <a:cubicBezTo>
                    <a:pt x="141444" y="191031"/>
                    <a:pt x="141444" y="95515"/>
                    <a:pt x="141444" y="95515"/>
                  </a:cubicBezTo>
                  <a:lnTo>
                    <a:pt x="230592" y="159192"/>
                  </a:lnTo>
                  <a:lnTo>
                    <a:pt x="198754" y="31838"/>
                  </a:lnTo>
                  <a:cubicBezTo>
                    <a:pt x="198754" y="31838"/>
                    <a:pt x="166915" y="25471"/>
                    <a:pt x="128709" y="0"/>
                  </a:cubicBezTo>
                  <a:cubicBezTo>
                    <a:pt x="115974" y="12735"/>
                    <a:pt x="118139" y="37060"/>
                    <a:pt x="118139" y="37060"/>
                  </a:cubicBezTo>
                  <a:cubicBezTo>
                    <a:pt x="116993" y="41199"/>
                    <a:pt x="112599" y="43491"/>
                    <a:pt x="108524" y="42090"/>
                  </a:cubicBezTo>
                  <a:cubicBezTo>
                    <a:pt x="92031" y="36487"/>
                    <a:pt x="53507" y="23433"/>
                    <a:pt x="50196" y="21523"/>
                  </a:cubicBezTo>
                  <a:cubicBezTo>
                    <a:pt x="45929" y="19103"/>
                    <a:pt x="36187" y="22287"/>
                    <a:pt x="33194" y="25471"/>
                  </a:cubicBezTo>
                  <a:close/>
                </a:path>
              </a:pathLst>
            </a:custGeom>
            <a:solidFill>
              <a:srgbClr val="E8EDEB"/>
            </a:solidFill>
            <a:ln w="63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ECAD863-3576-44CF-B79F-0587E97E1643}"/>
              </a:ext>
            </a:extLst>
          </p:cNvPr>
          <p:cNvSpPr txBox="1"/>
          <p:nvPr/>
        </p:nvSpPr>
        <p:spPr>
          <a:xfrm>
            <a:off x="6388160" y="1898291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8" name="Group 33">
            <a:extLst>
              <a:ext uri="{FF2B5EF4-FFF2-40B4-BE49-F238E27FC236}">
                <a16:creationId xmlns:a16="http://schemas.microsoft.com/office/drawing/2014/main" id="{1B1DF568-B64D-49A2-B577-D48855EB9E7F}"/>
              </a:ext>
            </a:extLst>
          </p:cNvPr>
          <p:cNvGrpSpPr/>
          <p:nvPr/>
        </p:nvGrpSpPr>
        <p:grpSpPr>
          <a:xfrm>
            <a:off x="7082626" y="1966838"/>
            <a:ext cx="4553814" cy="693904"/>
            <a:chOff x="4355975" y="1331342"/>
            <a:chExt cx="3012728" cy="69390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4B5F164-160A-44BE-ABF4-529F88B872F1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09E4616-8C6E-4917-80B8-2C2B5ACB52AC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Rectangle 36">
            <a:extLst>
              <a:ext uri="{FF2B5EF4-FFF2-40B4-BE49-F238E27FC236}">
                <a16:creationId xmlns:a16="http://schemas.microsoft.com/office/drawing/2014/main" id="{F215D2C2-8517-441D-B577-11317AD43542}"/>
              </a:ext>
            </a:extLst>
          </p:cNvPr>
          <p:cNvSpPr/>
          <p:nvPr/>
        </p:nvSpPr>
        <p:spPr>
          <a:xfrm>
            <a:off x="6920496" y="2043781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BC02C1-3D4E-4D6E-B8A4-5F574E66B743}"/>
              </a:ext>
            </a:extLst>
          </p:cNvPr>
          <p:cNvSpPr txBox="1"/>
          <p:nvPr/>
        </p:nvSpPr>
        <p:spPr>
          <a:xfrm>
            <a:off x="6388160" y="3056615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3" name="Group 38">
            <a:extLst>
              <a:ext uri="{FF2B5EF4-FFF2-40B4-BE49-F238E27FC236}">
                <a16:creationId xmlns:a16="http://schemas.microsoft.com/office/drawing/2014/main" id="{F96C9D8E-281B-4AAB-BDEF-80426272E3BB}"/>
              </a:ext>
            </a:extLst>
          </p:cNvPr>
          <p:cNvGrpSpPr/>
          <p:nvPr/>
        </p:nvGrpSpPr>
        <p:grpSpPr>
          <a:xfrm>
            <a:off x="7082626" y="3125162"/>
            <a:ext cx="4553814" cy="693904"/>
            <a:chOff x="4355975" y="1331342"/>
            <a:chExt cx="3012728" cy="69390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D5163E9-D456-43EA-949F-7610BA250A65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D77623-7B52-416B-90D1-1B5DF6567551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Rectangle 41">
            <a:extLst>
              <a:ext uri="{FF2B5EF4-FFF2-40B4-BE49-F238E27FC236}">
                <a16:creationId xmlns:a16="http://schemas.microsoft.com/office/drawing/2014/main" id="{46B04CDA-7314-4DEA-8811-551C88D0482A}"/>
              </a:ext>
            </a:extLst>
          </p:cNvPr>
          <p:cNvSpPr/>
          <p:nvPr/>
        </p:nvSpPr>
        <p:spPr>
          <a:xfrm>
            <a:off x="6920496" y="3202105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9CC09A-4133-40E7-ACBF-28DE8D2CE553}"/>
              </a:ext>
            </a:extLst>
          </p:cNvPr>
          <p:cNvSpPr txBox="1"/>
          <p:nvPr/>
        </p:nvSpPr>
        <p:spPr>
          <a:xfrm>
            <a:off x="6388160" y="4214939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8" name="Group 43">
            <a:extLst>
              <a:ext uri="{FF2B5EF4-FFF2-40B4-BE49-F238E27FC236}">
                <a16:creationId xmlns:a16="http://schemas.microsoft.com/office/drawing/2014/main" id="{9D5B440B-7561-4D69-AC72-95CA38C63BD1}"/>
              </a:ext>
            </a:extLst>
          </p:cNvPr>
          <p:cNvGrpSpPr/>
          <p:nvPr/>
        </p:nvGrpSpPr>
        <p:grpSpPr>
          <a:xfrm>
            <a:off x="7082626" y="4298875"/>
            <a:ext cx="4553814" cy="678515"/>
            <a:chOff x="4355975" y="1346731"/>
            <a:chExt cx="3012728" cy="67851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02D70F-A49F-4413-9D4B-1FB4877CE7B0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B26B8DC-EFD1-4142-8D47-60A48F39EF48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1" name="Rectangle 46">
            <a:extLst>
              <a:ext uri="{FF2B5EF4-FFF2-40B4-BE49-F238E27FC236}">
                <a16:creationId xmlns:a16="http://schemas.microsoft.com/office/drawing/2014/main" id="{149607F1-49DF-40FE-B8C6-94950EA8F140}"/>
              </a:ext>
            </a:extLst>
          </p:cNvPr>
          <p:cNvSpPr/>
          <p:nvPr/>
        </p:nvSpPr>
        <p:spPr>
          <a:xfrm>
            <a:off x="6920496" y="4360429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162BE2-FE31-42B5-81BA-13F19637FCB5}"/>
              </a:ext>
            </a:extLst>
          </p:cNvPr>
          <p:cNvSpPr txBox="1"/>
          <p:nvPr/>
        </p:nvSpPr>
        <p:spPr>
          <a:xfrm>
            <a:off x="6388160" y="5373261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93" name="Group 48">
            <a:extLst>
              <a:ext uri="{FF2B5EF4-FFF2-40B4-BE49-F238E27FC236}">
                <a16:creationId xmlns:a16="http://schemas.microsoft.com/office/drawing/2014/main" id="{2DFCD4B7-88F7-40A3-8F7B-E6264E5C1FF7}"/>
              </a:ext>
            </a:extLst>
          </p:cNvPr>
          <p:cNvGrpSpPr/>
          <p:nvPr/>
        </p:nvGrpSpPr>
        <p:grpSpPr>
          <a:xfrm>
            <a:off x="7082626" y="5441808"/>
            <a:ext cx="4553814" cy="693904"/>
            <a:chOff x="4355975" y="1331342"/>
            <a:chExt cx="3012728" cy="69390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6DF77C-7B53-4F1B-BD90-3B30FB6F7FB0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D65728-813B-4F5F-8837-2DADD6A9892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Rectangle 51">
            <a:extLst>
              <a:ext uri="{FF2B5EF4-FFF2-40B4-BE49-F238E27FC236}">
                <a16:creationId xmlns:a16="http://schemas.microsoft.com/office/drawing/2014/main" id="{738492CD-5CDE-45E3-9EF7-5D96F4170606}"/>
              </a:ext>
            </a:extLst>
          </p:cNvPr>
          <p:cNvSpPr/>
          <p:nvPr/>
        </p:nvSpPr>
        <p:spPr>
          <a:xfrm>
            <a:off x="6920496" y="5518751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9192</TotalTime>
  <Words>4622</Words>
  <Application>Microsoft Office PowerPoint</Application>
  <PresentationFormat>와이드스크린</PresentationFormat>
  <Paragraphs>562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93</cp:revision>
  <dcterms:created xsi:type="dcterms:W3CDTF">2020-01-20T05:08:25Z</dcterms:created>
  <dcterms:modified xsi:type="dcterms:W3CDTF">2023-02-10T01:29:27Z</dcterms:modified>
</cp:coreProperties>
</file>