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8" r:id="rId4"/>
    <p:sldId id="352" r:id="rId5"/>
    <p:sldId id="355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53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35992058230091E-2"/>
          <c:y val="7.760356820737116E-2"/>
          <c:w val="0.94310667990294983"/>
          <c:h val="0.9223964317926288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B480-46A9-8C77-3DC5FC70A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480-46A9-8C77-3DC5FC70A2D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480-46A9-8C77-3DC5FC70A2DB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480-46A9-8C77-3DC5FC70A2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7-B480-46A9-8C77-3DC5FC70A2DB}"/>
              </c:ext>
            </c:extLst>
          </c:dPt>
          <c:dPt>
            <c:idx val="1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9-B480-46A9-8C77-3DC5FC70A2DB}"/>
              </c:ext>
            </c:extLst>
          </c:dPt>
          <c:dPt>
            <c:idx val="2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B-B480-46A9-8C77-3DC5FC70A2DB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480-46A9-8C77-3DC5FC70A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4412288"/>
        <c:axId val="294413824"/>
      </c:barChart>
      <c:catAx>
        <c:axId val="2944122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4413824"/>
        <c:crosses val="autoZero"/>
        <c:auto val="1"/>
        <c:lblAlgn val="ctr"/>
        <c:lblOffset val="100"/>
        <c:noMultiLvlLbl val="0"/>
      </c:catAx>
      <c:valAx>
        <c:axId val="29441382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94412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0.03675</cdr:x>
      <cdr:y>0.02546</cdr:y>
    </cdr:from>
    <cdr:to>
      <cdr:x>0.34588</cdr:x>
      <cdr:y>0.1663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51024" y="55546"/>
          <a:ext cx="1270372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A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0.33635</cdr:y>
    </cdr:from>
    <cdr:to>
      <cdr:x>0.37174</cdr:x>
      <cdr:y>0.47719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165408" y="733944"/>
          <a:ext cx="1362260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B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0.65708</cdr:y>
    </cdr:from>
    <cdr:to>
      <cdr:x>0.39535</cdr:x>
      <cdr:y>0.79792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165407" y="1433825"/>
          <a:ext cx="1459289" cy="307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C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7C38E266-3A45-4113-836B-E85A6BC56619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FCAB020C-EE36-4E4E-A65A-B2B745902977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F00D10E6-99CA-4979-9CEB-1815CECED8D7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5D38B13A-F324-4C27-9781-BAB6ADB982D6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1E4DFEDF-4CB0-4B2A-8436-B8DFCED6379F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CC0C30F9-D948-413E-8B55-BC831503C37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C88341F7-56F1-40FF-84B0-0F61D50FF748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B0985BDA-59C6-4C3A-B0B5-4351C6D09101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A042CF08-721B-43B2-9E93-5B9F86230981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1024F1CF-4419-4BCF-BDF4-BFB9BC71C32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7889EBB6-7762-4C53-AA59-229F885F0AAE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3B6A84AA-3B13-4D42-8BCB-F34EF054FD42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D0C1CEF-57E9-4E6C-8127-7E4DB9B7543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BBC8E798-08DA-41F7-BCDC-2C25CB02AA8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953E6E3E-6BF7-48FC-ABA6-F2F500798B34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B5C47641-B6A1-4524-9326-0292B9566D4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4F05009A-4281-4A32-B685-E4AD624B5F6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1122D6D7-4A75-40FE-95ED-65F088DA646A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DC08EBE6-17EC-4925-95D2-44EEB1A9C8E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400C7886-B263-46B9-A5FF-CEFBD9C6E18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FD089088-98C8-4962-BA4F-09618B525A2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E43FD022-E10D-415B-9524-05BF480691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903BB2A3-F768-49BE-8C47-84A00BFE698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27BEFC-E125-445A-A382-C5C1662C028B}"/>
              </a:ext>
            </a:extLst>
          </p:cNvPr>
          <p:cNvSpPr/>
          <p:nvPr userDrawn="1"/>
        </p:nvSpPr>
        <p:spPr>
          <a:xfrm>
            <a:off x="0" y="3356993"/>
            <a:ext cx="12192000" cy="3501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1D8BC1-6ECB-40BD-9D14-7087CA0A0F2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60383E-BB27-466E-8B4F-3A6A0747C0A3}"/>
              </a:ext>
            </a:extLst>
          </p:cNvPr>
          <p:cNvSpPr/>
          <p:nvPr userDrawn="1"/>
        </p:nvSpPr>
        <p:spPr>
          <a:xfrm>
            <a:off x="5857336" y="260648"/>
            <a:ext cx="5876372" cy="633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019D0-AACC-46F1-9ADD-BA96B9734CD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34769" y="1196752"/>
            <a:ext cx="10849205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AB4E0D-646B-4381-B834-F3A0DAD52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F8E4A850-2981-460F-9846-48EBA0D5F3EC}"/>
              </a:ext>
            </a:extLst>
          </p:cNvPr>
          <p:cNvSpPr/>
          <p:nvPr userDrawn="1"/>
        </p:nvSpPr>
        <p:spPr>
          <a:xfrm>
            <a:off x="1085065" y="1621765"/>
            <a:ext cx="2045865" cy="464101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9D26A4C8-7982-4005-A516-A16E744638DF}"/>
              </a:ext>
            </a:extLst>
          </p:cNvPr>
          <p:cNvSpPr/>
          <p:nvPr userDrawn="1"/>
        </p:nvSpPr>
        <p:spPr>
          <a:xfrm>
            <a:off x="3743733" y="1621765"/>
            <a:ext cx="2045865" cy="46410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04575A1D-163E-4E18-9569-1D3E23086BDF}"/>
              </a:ext>
            </a:extLst>
          </p:cNvPr>
          <p:cNvSpPr/>
          <p:nvPr userDrawn="1"/>
        </p:nvSpPr>
        <p:spPr>
          <a:xfrm>
            <a:off x="6402401" y="1621765"/>
            <a:ext cx="2045865" cy="464101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A93F3913-43AF-432D-857D-C8FEEFACC427}"/>
              </a:ext>
            </a:extLst>
          </p:cNvPr>
          <p:cNvSpPr/>
          <p:nvPr userDrawn="1"/>
        </p:nvSpPr>
        <p:spPr>
          <a:xfrm>
            <a:off x="9061069" y="1621765"/>
            <a:ext cx="2045865" cy="464101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9885ADD6-0DB5-49CC-9209-CE288DFDF48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137445" y="1690611"/>
            <a:ext cx="1941107" cy="19411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97DB9F7C-2637-4A7D-B020-09DE1576EBC1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3796113" y="4269899"/>
            <a:ext cx="1941107" cy="19411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B8F2FE5E-A158-4AB1-B584-2CE324A9FCB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454781" y="1690611"/>
            <a:ext cx="1941107" cy="19411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1286852-3DBD-423B-8687-CE65E1A5C13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113448" y="4269899"/>
            <a:ext cx="1941107" cy="19411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E446F10-D98D-44F2-99D1-B739E5438054}"/>
              </a:ext>
            </a:extLst>
          </p:cNvPr>
          <p:cNvSpPr/>
          <p:nvPr userDrawn="1"/>
        </p:nvSpPr>
        <p:spPr>
          <a:xfrm>
            <a:off x="0" y="2253343"/>
            <a:ext cx="12192000" cy="23513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6DC19109-ACB6-4629-AB01-D465B05ECD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88571" y="1580606"/>
            <a:ext cx="9945150" cy="3696788"/>
          </a:xfrm>
          <a:custGeom>
            <a:avLst/>
            <a:gdLst>
              <a:gd name="connsiteX0" fmla="*/ 8797786 w 9945150"/>
              <a:gd name="connsiteY0" fmla="*/ 343988 h 3696788"/>
              <a:gd name="connsiteX1" fmla="*/ 9945150 w 9945150"/>
              <a:gd name="connsiteY1" fmla="*/ 343988 h 3696788"/>
              <a:gd name="connsiteX2" fmla="*/ 8854411 w 9945150"/>
              <a:gd name="connsiteY2" fmla="*/ 3696788 h 3696788"/>
              <a:gd name="connsiteX3" fmla="*/ 7707047 w 9945150"/>
              <a:gd name="connsiteY3" fmla="*/ 3696788 h 3696788"/>
              <a:gd name="connsiteX4" fmla="*/ 6228770 w 9945150"/>
              <a:gd name="connsiteY4" fmla="*/ 343988 h 3696788"/>
              <a:gd name="connsiteX5" fmla="*/ 7376134 w 9945150"/>
              <a:gd name="connsiteY5" fmla="*/ 343988 h 3696788"/>
              <a:gd name="connsiteX6" fmla="*/ 6285395 w 9945150"/>
              <a:gd name="connsiteY6" fmla="*/ 3696788 h 3696788"/>
              <a:gd name="connsiteX7" fmla="*/ 5138031 w 9945150"/>
              <a:gd name="connsiteY7" fmla="*/ 3696788 h 3696788"/>
              <a:gd name="connsiteX8" fmla="*/ 3659754 w 9945150"/>
              <a:gd name="connsiteY8" fmla="*/ 343988 h 3696788"/>
              <a:gd name="connsiteX9" fmla="*/ 4807118 w 9945150"/>
              <a:gd name="connsiteY9" fmla="*/ 343988 h 3696788"/>
              <a:gd name="connsiteX10" fmla="*/ 3716379 w 9945150"/>
              <a:gd name="connsiteY10" fmla="*/ 3696788 h 3696788"/>
              <a:gd name="connsiteX11" fmla="*/ 2569016 w 9945150"/>
              <a:gd name="connsiteY11" fmla="*/ 3696788 h 3696788"/>
              <a:gd name="connsiteX12" fmla="*/ 1090739 w 9945150"/>
              <a:gd name="connsiteY12" fmla="*/ 343988 h 3696788"/>
              <a:gd name="connsiteX13" fmla="*/ 2238103 w 9945150"/>
              <a:gd name="connsiteY13" fmla="*/ 343988 h 3696788"/>
              <a:gd name="connsiteX14" fmla="*/ 1147364 w 9945150"/>
              <a:gd name="connsiteY14" fmla="*/ 3696788 h 3696788"/>
              <a:gd name="connsiteX15" fmla="*/ 0 w 9945150"/>
              <a:gd name="connsiteY15" fmla="*/ 3696788 h 3696788"/>
              <a:gd name="connsiteX16" fmla="*/ 7635204 w 9945150"/>
              <a:gd name="connsiteY16" fmla="*/ 0 h 3696788"/>
              <a:gd name="connsiteX17" fmla="*/ 8782568 w 9945150"/>
              <a:gd name="connsiteY17" fmla="*/ 0 h 3696788"/>
              <a:gd name="connsiteX18" fmla="*/ 7691829 w 9945150"/>
              <a:gd name="connsiteY18" fmla="*/ 3352800 h 3696788"/>
              <a:gd name="connsiteX19" fmla="*/ 6544465 w 9945150"/>
              <a:gd name="connsiteY19" fmla="*/ 3352800 h 3696788"/>
              <a:gd name="connsiteX20" fmla="*/ 5066188 w 9945150"/>
              <a:gd name="connsiteY20" fmla="*/ 0 h 3696788"/>
              <a:gd name="connsiteX21" fmla="*/ 6213552 w 9945150"/>
              <a:gd name="connsiteY21" fmla="*/ 0 h 3696788"/>
              <a:gd name="connsiteX22" fmla="*/ 5122813 w 9945150"/>
              <a:gd name="connsiteY22" fmla="*/ 3352800 h 3696788"/>
              <a:gd name="connsiteX23" fmla="*/ 3975449 w 9945150"/>
              <a:gd name="connsiteY23" fmla="*/ 3352800 h 3696788"/>
              <a:gd name="connsiteX24" fmla="*/ 2497173 w 9945150"/>
              <a:gd name="connsiteY24" fmla="*/ 0 h 3696788"/>
              <a:gd name="connsiteX25" fmla="*/ 3644536 w 9945150"/>
              <a:gd name="connsiteY25" fmla="*/ 0 h 3696788"/>
              <a:gd name="connsiteX26" fmla="*/ 2553798 w 9945150"/>
              <a:gd name="connsiteY26" fmla="*/ 3352800 h 3696788"/>
              <a:gd name="connsiteX27" fmla="*/ 1406434 w 9945150"/>
              <a:gd name="connsiteY27" fmla="*/ 3352800 h 36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45150" h="3696788">
                <a:moveTo>
                  <a:pt x="8797786" y="343988"/>
                </a:moveTo>
                <a:lnTo>
                  <a:pt x="9945150" y="343988"/>
                </a:lnTo>
                <a:lnTo>
                  <a:pt x="8854411" y="3696788"/>
                </a:lnTo>
                <a:lnTo>
                  <a:pt x="7707047" y="3696788"/>
                </a:lnTo>
                <a:close/>
                <a:moveTo>
                  <a:pt x="6228770" y="343988"/>
                </a:moveTo>
                <a:lnTo>
                  <a:pt x="7376134" y="343988"/>
                </a:lnTo>
                <a:lnTo>
                  <a:pt x="6285395" y="3696788"/>
                </a:lnTo>
                <a:lnTo>
                  <a:pt x="5138031" y="3696788"/>
                </a:lnTo>
                <a:close/>
                <a:moveTo>
                  <a:pt x="3659754" y="343988"/>
                </a:moveTo>
                <a:lnTo>
                  <a:pt x="4807118" y="343988"/>
                </a:lnTo>
                <a:lnTo>
                  <a:pt x="3716379" y="3696788"/>
                </a:lnTo>
                <a:lnTo>
                  <a:pt x="2569016" y="3696788"/>
                </a:lnTo>
                <a:close/>
                <a:moveTo>
                  <a:pt x="1090739" y="343988"/>
                </a:moveTo>
                <a:lnTo>
                  <a:pt x="2238103" y="343988"/>
                </a:lnTo>
                <a:lnTo>
                  <a:pt x="1147364" y="3696788"/>
                </a:lnTo>
                <a:lnTo>
                  <a:pt x="0" y="3696788"/>
                </a:lnTo>
                <a:close/>
                <a:moveTo>
                  <a:pt x="7635204" y="0"/>
                </a:moveTo>
                <a:lnTo>
                  <a:pt x="8782568" y="0"/>
                </a:lnTo>
                <a:lnTo>
                  <a:pt x="7691829" y="3352800"/>
                </a:lnTo>
                <a:lnTo>
                  <a:pt x="6544465" y="3352800"/>
                </a:lnTo>
                <a:close/>
                <a:moveTo>
                  <a:pt x="5066188" y="0"/>
                </a:moveTo>
                <a:lnTo>
                  <a:pt x="6213552" y="0"/>
                </a:lnTo>
                <a:lnTo>
                  <a:pt x="5122813" y="3352800"/>
                </a:lnTo>
                <a:lnTo>
                  <a:pt x="3975449" y="3352800"/>
                </a:lnTo>
                <a:close/>
                <a:moveTo>
                  <a:pt x="2497173" y="0"/>
                </a:moveTo>
                <a:lnTo>
                  <a:pt x="3644536" y="0"/>
                </a:lnTo>
                <a:lnTo>
                  <a:pt x="2553798" y="3352800"/>
                </a:lnTo>
                <a:lnTo>
                  <a:pt x="1406434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C8382BE-D6AA-47A2-A947-A38349E8B3D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Arc 431">
            <a:extLst>
              <a:ext uri="{FF2B5EF4-FFF2-40B4-BE49-F238E27FC236}">
                <a16:creationId xmlns:a16="http://schemas.microsoft.com/office/drawing/2014/main" id="{C8213F32-E4C0-43E5-B4CD-C8E76182B064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accent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hlinkClick r:id="rId2"/>
            <a:extLst>
              <a:ext uri="{FF2B5EF4-FFF2-40B4-BE49-F238E27FC236}">
                <a16:creationId xmlns:a16="http://schemas.microsoft.com/office/drawing/2014/main" id="{63EA5ADE-28B7-49F8-A8F3-6D7206E93EC3}"/>
              </a:ext>
            </a:extLst>
          </p:cNvPr>
          <p:cNvSpPr txBox="1"/>
          <p:nvPr/>
        </p:nvSpPr>
        <p:spPr>
          <a:xfrm>
            <a:off x="569989" y="5473051"/>
            <a:ext cx="52861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98710D-C795-4D7B-BCAB-F579D9640A19}"/>
              </a:ext>
            </a:extLst>
          </p:cNvPr>
          <p:cNvSpPr txBox="1"/>
          <p:nvPr/>
        </p:nvSpPr>
        <p:spPr>
          <a:xfrm>
            <a:off x="569988" y="2536549"/>
            <a:ext cx="528610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Mobile Wallet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68D668-6E6B-4905-8A24-32BE50805D44}"/>
              </a:ext>
            </a:extLst>
          </p:cNvPr>
          <p:cNvSpPr txBox="1"/>
          <p:nvPr/>
        </p:nvSpPr>
        <p:spPr>
          <a:xfrm>
            <a:off x="569988" y="5075568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aphic 1">
            <a:extLst>
              <a:ext uri="{FF2B5EF4-FFF2-40B4-BE49-F238E27FC236}">
                <a16:creationId xmlns:a16="http://schemas.microsoft.com/office/drawing/2014/main" id="{AAEC41DA-FE85-47CE-A0B5-24C775CEE976}"/>
              </a:ext>
            </a:extLst>
          </p:cNvPr>
          <p:cNvGrpSpPr/>
          <p:nvPr/>
        </p:nvGrpSpPr>
        <p:grpSpPr>
          <a:xfrm>
            <a:off x="648366" y="5964536"/>
            <a:ext cx="1684599" cy="432917"/>
            <a:chOff x="28575" y="1871662"/>
            <a:chExt cx="12134850" cy="311848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" name="Freeform: Shape 24">
              <a:extLst>
                <a:ext uri="{FF2B5EF4-FFF2-40B4-BE49-F238E27FC236}">
                  <a16:creationId xmlns:a16="http://schemas.microsoft.com/office/drawing/2014/main" id="{B23BA492-0155-4716-9AC0-8C643EBE2774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0" name="Graphic 1">
              <a:extLst>
                <a:ext uri="{FF2B5EF4-FFF2-40B4-BE49-F238E27FC236}">
                  <a16:creationId xmlns:a16="http://schemas.microsoft.com/office/drawing/2014/main" id="{E4FB2E74-4E35-4DB4-80AF-AC8141FA823D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31" name="Freeform: Shape 26">
                <a:extLst>
                  <a:ext uri="{FF2B5EF4-FFF2-40B4-BE49-F238E27FC236}">
                    <a16:creationId xmlns:a16="http://schemas.microsoft.com/office/drawing/2014/main" id="{70AE77B1-B5CA-467F-9D59-1D7C2CCA3E1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2" name="Graphic 1">
                <a:extLst>
                  <a:ext uri="{FF2B5EF4-FFF2-40B4-BE49-F238E27FC236}">
                    <a16:creationId xmlns:a16="http://schemas.microsoft.com/office/drawing/2014/main" id="{0A714E23-3723-4CFD-9A28-E2625B0B94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33" name="Freeform: Shape 28">
                  <a:extLst>
                    <a:ext uri="{FF2B5EF4-FFF2-40B4-BE49-F238E27FC236}">
                      <a16:creationId xmlns:a16="http://schemas.microsoft.com/office/drawing/2014/main" id="{2F9D2469-1E30-4DAA-A4DC-FF1D1533C75A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4" name="Graphic 1">
                  <a:extLst>
                    <a:ext uri="{FF2B5EF4-FFF2-40B4-BE49-F238E27FC236}">
                      <a16:creationId xmlns:a16="http://schemas.microsoft.com/office/drawing/2014/main" id="{15A08FF8-40E9-4FB6-82E5-99EC144AC741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41" name="Freeform: Shape 30">
                    <a:extLst>
                      <a:ext uri="{FF2B5EF4-FFF2-40B4-BE49-F238E27FC236}">
                        <a16:creationId xmlns:a16="http://schemas.microsoft.com/office/drawing/2014/main" id="{A809C7F6-0833-4CC1-B661-14BE411F49FD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42" name="Graphic 1">
                    <a:extLst>
                      <a:ext uri="{FF2B5EF4-FFF2-40B4-BE49-F238E27FC236}">
                        <a16:creationId xmlns:a16="http://schemas.microsoft.com/office/drawing/2014/main" id="{3541779A-C9CA-43BA-9558-951A657A36F8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43" name="Freeform: Shape 32">
                      <a:extLst>
                        <a:ext uri="{FF2B5EF4-FFF2-40B4-BE49-F238E27FC236}">
                          <a16:creationId xmlns:a16="http://schemas.microsoft.com/office/drawing/2014/main" id="{E5971564-7613-41F3-A5A8-33B85D6D0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4" name="Freeform: Shape 33">
                      <a:extLst>
                        <a:ext uri="{FF2B5EF4-FFF2-40B4-BE49-F238E27FC236}">
                          <a16:creationId xmlns:a16="http://schemas.microsoft.com/office/drawing/2014/main" id="{247D3A48-2B99-4E40-A547-5CD20CCEA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64770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>
            <a:extLst>
              <a:ext uri="{FF2B5EF4-FFF2-40B4-BE49-F238E27FC236}">
                <a16:creationId xmlns:a16="http://schemas.microsoft.com/office/drawing/2014/main" id="{255870E8-0F17-438F-9636-605C18466E42}"/>
              </a:ext>
            </a:extLst>
          </p:cNvPr>
          <p:cNvSpPr/>
          <p:nvPr/>
        </p:nvSpPr>
        <p:spPr>
          <a:xfrm>
            <a:off x="3715593" y="3212564"/>
            <a:ext cx="717846" cy="717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A5A6887-DE86-4C7D-B056-F8F60F2CB1CD}"/>
              </a:ext>
            </a:extLst>
          </p:cNvPr>
          <p:cNvSpPr/>
          <p:nvPr/>
        </p:nvSpPr>
        <p:spPr>
          <a:xfrm>
            <a:off x="7724379" y="3212564"/>
            <a:ext cx="717846" cy="7178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34AC0D3-46B5-4A92-BF2D-BA5246422E09}"/>
              </a:ext>
            </a:extLst>
          </p:cNvPr>
          <p:cNvSpPr/>
          <p:nvPr/>
        </p:nvSpPr>
        <p:spPr>
          <a:xfrm>
            <a:off x="5736401" y="3779495"/>
            <a:ext cx="717846" cy="717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C9718C5-BCE6-4FE4-84B8-0FA3564D7695}"/>
              </a:ext>
            </a:extLst>
          </p:cNvPr>
          <p:cNvSpPr/>
          <p:nvPr/>
        </p:nvSpPr>
        <p:spPr>
          <a:xfrm>
            <a:off x="9745187" y="3779495"/>
            <a:ext cx="717846" cy="7178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82F149-32D9-4406-87DB-AC0B84A109A8}"/>
              </a:ext>
            </a:extLst>
          </p:cNvPr>
          <p:cNvSpPr/>
          <p:nvPr/>
        </p:nvSpPr>
        <p:spPr>
          <a:xfrm>
            <a:off x="1752029" y="3779495"/>
            <a:ext cx="717846" cy="7178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5674B-8686-4025-A898-C26DF868479D}"/>
              </a:ext>
            </a:extLst>
          </p:cNvPr>
          <p:cNvGrpSpPr/>
          <p:nvPr/>
        </p:nvGrpSpPr>
        <p:grpSpPr>
          <a:xfrm>
            <a:off x="956579" y="2879102"/>
            <a:ext cx="10296948" cy="1936363"/>
            <a:chOff x="535636" y="2528993"/>
            <a:chExt cx="8227294" cy="1547160"/>
          </a:xfrm>
        </p:grpSpPr>
        <p:sp>
          <p:nvSpPr>
            <p:cNvPr id="4" name="Isosceles Triangle 5">
              <a:extLst>
                <a:ext uri="{FF2B5EF4-FFF2-40B4-BE49-F238E27FC236}">
                  <a16:creationId xmlns:a16="http://schemas.microsoft.com/office/drawing/2014/main" id="{E98BD139-C6E0-4D1E-8774-926B9232CC85}"/>
                </a:ext>
              </a:extLst>
            </p:cNvPr>
            <p:cNvSpPr/>
            <p:nvPr/>
          </p:nvSpPr>
          <p:spPr>
            <a:xfrm>
              <a:off x="535636" y="2557925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Isosceles Triangle 5">
              <a:extLst>
                <a:ext uri="{FF2B5EF4-FFF2-40B4-BE49-F238E27FC236}">
                  <a16:creationId xmlns:a16="http://schemas.microsoft.com/office/drawing/2014/main" id="{A84EECEE-63A7-462B-8027-DC4B1E4C63B6}"/>
                </a:ext>
              </a:extLst>
            </p:cNvPr>
            <p:cNvSpPr/>
            <p:nvPr/>
          </p:nvSpPr>
          <p:spPr>
            <a:xfrm rot="10800000">
              <a:off x="2129649" y="3212976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C8F3507-4D72-4A7F-81A8-210853D629CD}"/>
                </a:ext>
              </a:extLst>
            </p:cNvPr>
            <p:cNvSpPr/>
            <p:nvPr/>
          </p:nvSpPr>
          <p:spPr>
            <a:xfrm>
              <a:off x="3723663" y="2528993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Isosceles Triangle 5">
              <a:extLst>
                <a:ext uri="{FF2B5EF4-FFF2-40B4-BE49-F238E27FC236}">
                  <a16:creationId xmlns:a16="http://schemas.microsoft.com/office/drawing/2014/main" id="{057947DA-DF25-44B9-83A0-F5564F4729A8}"/>
                </a:ext>
              </a:extLst>
            </p:cNvPr>
            <p:cNvSpPr/>
            <p:nvPr/>
          </p:nvSpPr>
          <p:spPr>
            <a:xfrm rot="10800000">
              <a:off x="5317677" y="3198509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Isosceles Triangle 5">
              <a:extLst>
                <a:ext uri="{FF2B5EF4-FFF2-40B4-BE49-F238E27FC236}">
                  <a16:creationId xmlns:a16="http://schemas.microsoft.com/office/drawing/2014/main" id="{58C5A8D7-5097-44B3-9D03-FA4F592A6ED9}"/>
                </a:ext>
              </a:extLst>
            </p:cNvPr>
            <p:cNvSpPr/>
            <p:nvPr/>
          </p:nvSpPr>
          <p:spPr>
            <a:xfrm>
              <a:off x="6926156" y="2528993"/>
              <a:ext cx="1836774" cy="863177"/>
            </a:xfrm>
            <a:custGeom>
              <a:avLst/>
              <a:gdLst/>
              <a:ahLst/>
              <a:cxnLst/>
              <a:rect l="l" t="t" r="r" b="b"/>
              <a:pathLst>
                <a:path w="1836774" h="863177">
                  <a:moveTo>
                    <a:pt x="925162" y="0"/>
                  </a:moveTo>
                  <a:lnTo>
                    <a:pt x="1012927" y="211845"/>
                  </a:lnTo>
                  <a:cubicBezTo>
                    <a:pt x="1334218" y="234550"/>
                    <a:pt x="1633018" y="390421"/>
                    <a:pt x="1836774" y="643621"/>
                  </a:cubicBezTo>
                  <a:lnTo>
                    <a:pt x="1579243" y="850862"/>
                  </a:lnTo>
                  <a:cubicBezTo>
                    <a:pt x="1418150" y="650679"/>
                    <a:pt x="1174257" y="535287"/>
                    <a:pt x="917316" y="537688"/>
                  </a:cubicBezTo>
                  <a:cubicBezTo>
                    <a:pt x="660375" y="540089"/>
                    <a:pt x="418681" y="660019"/>
                    <a:pt x="261358" y="863177"/>
                  </a:cubicBezTo>
                  <a:lnTo>
                    <a:pt x="0" y="660785"/>
                  </a:lnTo>
                  <a:cubicBezTo>
                    <a:pt x="203448" y="398065"/>
                    <a:pt x="508129" y="235209"/>
                    <a:pt x="837228" y="2122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19881B-FEDE-4269-BD38-EBE4900AB67B}"/>
              </a:ext>
            </a:extLst>
          </p:cNvPr>
          <p:cNvGrpSpPr/>
          <p:nvPr/>
        </p:nvGrpSpPr>
        <p:grpSpPr>
          <a:xfrm>
            <a:off x="1000595" y="1800408"/>
            <a:ext cx="2232248" cy="1074303"/>
            <a:chOff x="4965552" y="1736224"/>
            <a:chExt cx="2232248" cy="10743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B9E36B-1996-4C3B-A868-CEDB678E3564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8C8AF6-D464-418F-866F-8B188D5EE245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5E1EA79-8AAD-4C17-9BE2-6413EBAF5379}"/>
              </a:ext>
            </a:extLst>
          </p:cNvPr>
          <p:cNvSpPr txBox="1"/>
          <p:nvPr/>
        </p:nvSpPr>
        <p:spPr>
          <a:xfrm>
            <a:off x="1461107" y="45539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0AA894D-21F3-4E34-B555-157520B65B59}"/>
              </a:ext>
            </a:extLst>
          </p:cNvPr>
          <p:cNvGrpSpPr/>
          <p:nvPr/>
        </p:nvGrpSpPr>
        <p:grpSpPr>
          <a:xfrm>
            <a:off x="4968850" y="1800408"/>
            <a:ext cx="2232248" cy="1074303"/>
            <a:chOff x="4965552" y="1736224"/>
            <a:chExt cx="2232248" cy="107430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D19293-293D-41D3-92D5-A7F6149DD7B1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850FEF-43F3-471B-927B-8E7FB8E6B10A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B6898CAE-0758-491B-9BCA-24500EACA156}"/>
              </a:ext>
            </a:extLst>
          </p:cNvPr>
          <p:cNvGrpSpPr/>
          <p:nvPr/>
        </p:nvGrpSpPr>
        <p:grpSpPr>
          <a:xfrm>
            <a:off x="8986036" y="1800408"/>
            <a:ext cx="2232248" cy="1074303"/>
            <a:chOff x="4965552" y="1736224"/>
            <a:chExt cx="2232248" cy="10743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C89083-8D4B-4C37-9765-1030EA72AC3A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721D3C-5233-4A60-95BF-88721B529D7F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FBD27543-1D05-4F37-BB76-E57C2530C270}"/>
              </a:ext>
            </a:extLst>
          </p:cNvPr>
          <p:cNvGrpSpPr/>
          <p:nvPr/>
        </p:nvGrpSpPr>
        <p:grpSpPr>
          <a:xfrm>
            <a:off x="2981285" y="4950654"/>
            <a:ext cx="2232248" cy="1074303"/>
            <a:chOff x="4965552" y="1736224"/>
            <a:chExt cx="2232248" cy="10743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99EE74-6BB6-4DF0-9955-095E5381CB15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BC70B5-88C0-4EA5-B63B-7345708A7193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0EC61C5A-8461-4C79-A995-423B8C9915D0}"/>
              </a:ext>
            </a:extLst>
          </p:cNvPr>
          <p:cNvGrpSpPr/>
          <p:nvPr/>
        </p:nvGrpSpPr>
        <p:grpSpPr>
          <a:xfrm>
            <a:off x="6962265" y="4950654"/>
            <a:ext cx="2232248" cy="1074303"/>
            <a:chOff x="4965552" y="1736224"/>
            <a:chExt cx="2232248" cy="10743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6EF387-1240-4E1D-8BD6-E4A846291C7A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82E693-F24F-48CA-990C-761C650F278C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A5483A4-05FE-4D37-BD32-8F8B3CB09B87}"/>
              </a:ext>
            </a:extLst>
          </p:cNvPr>
          <p:cNvSpPr txBox="1"/>
          <p:nvPr/>
        </p:nvSpPr>
        <p:spPr>
          <a:xfrm>
            <a:off x="5441236" y="45539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110783-430A-44BA-AF26-39931A585E54}"/>
              </a:ext>
            </a:extLst>
          </p:cNvPr>
          <p:cNvSpPr txBox="1"/>
          <p:nvPr/>
        </p:nvSpPr>
        <p:spPr>
          <a:xfrm>
            <a:off x="9448524" y="45539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3DAD28-2B31-4915-B284-9FE0F1CF3652}"/>
              </a:ext>
            </a:extLst>
          </p:cNvPr>
          <p:cNvSpPr txBox="1"/>
          <p:nvPr/>
        </p:nvSpPr>
        <p:spPr>
          <a:xfrm>
            <a:off x="3421579" y="286834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216A0E-E85D-46DC-8B1A-7BCA8CE8C919}"/>
              </a:ext>
            </a:extLst>
          </p:cNvPr>
          <p:cNvSpPr txBox="1"/>
          <p:nvPr/>
        </p:nvSpPr>
        <p:spPr>
          <a:xfrm>
            <a:off x="7401714" y="286709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872E1875-B9AB-45D3-BEF2-E3AC7D893009}"/>
              </a:ext>
            </a:extLst>
          </p:cNvPr>
          <p:cNvSpPr/>
          <p:nvPr/>
        </p:nvSpPr>
        <p:spPr>
          <a:xfrm>
            <a:off x="1957840" y="4018880"/>
            <a:ext cx="336374" cy="2466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B96E330A-8840-4C6D-99CE-E66847F9D8E8}"/>
              </a:ext>
            </a:extLst>
          </p:cNvPr>
          <p:cNvSpPr/>
          <p:nvPr/>
        </p:nvSpPr>
        <p:spPr>
          <a:xfrm rot="2700000">
            <a:off x="5975837" y="3928455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4C66603-7BB6-478C-A653-C57BBF8DF211}"/>
              </a:ext>
            </a:extLst>
          </p:cNvPr>
          <p:cNvSpPr/>
          <p:nvPr/>
        </p:nvSpPr>
        <p:spPr>
          <a:xfrm>
            <a:off x="3920152" y="3405549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2BA63AE2-5DBF-4FB7-873C-E6772C433FA2}"/>
              </a:ext>
            </a:extLst>
          </p:cNvPr>
          <p:cNvSpPr/>
          <p:nvPr/>
        </p:nvSpPr>
        <p:spPr>
          <a:xfrm>
            <a:off x="7902784" y="3382862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6DCAB9A4-064E-4CB8-A553-77AE1A7F4E9F}"/>
              </a:ext>
            </a:extLst>
          </p:cNvPr>
          <p:cNvSpPr/>
          <p:nvPr/>
        </p:nvSpPr>
        <p:spPr>
          <a:xfrm>
            <a:off x="9929178" y="403484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E0EC4B-89CE-4BE4-B419-F0E86B940DE8}"/>
              </a:ext>
            </a:extLst>
          </p:cNvPr>
          <p:cNvSpPr txBox="1"/>
          <p:nvPr/>
        </p:nvSpPr>
        <p:spPr>
          <a:xfrm>
            <a:off x="3474173" y="3429000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altLang="ko-KR" sz="2800" dirty="0">
                <a:solidFill>
                  <a:schemeClr val="accent3"/>
                </a:solidFill>
              </a:rPr>
              <a:t>SIMPLE</a:t>
            </a:r>
          </a:p>
        </p:txBody>
      </p:sp>
      <p:sp>
        <p:nvSpPr>
          <p:cNvPr id="7" name="직사각형 34">
            <a:extLst>
              <a:ext uri="{FF2B5EF4-FFF2-40B4-BE49-F238E27FC236}">
                <a16:creationId xmlns:a16="http://schemas.microsoft.com/office/drawing/2014/main" id="{671B966B-10F0-44BE-B0F8-B66158E698BC}"/>
              </a:ext>
            </a:extLst>
          </p:cNvPr>
          <p:cNvSpPr/>
          <p:nvPr/>
        </p:nvSpPr>
        <p:spPr>
          <a:xfrm>
            <a:off x="2754093" y="3799460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8" name="직사각형 35">
            <a:extLst>
              <a:ext uri="{FF2B5EF4-FFF2-40B4-BE49-F238E27FC236}">
                <a16:creationId xmlns:a16="http://schemas.microsoft.com/office/drawing/2014/main" id="{646F4572-1476-463B-9E76-88183B0E4A7A}"/>
              </a:ext>
            </a:extLst>
          </p:cNvPr>
          <p:cNvSpPr/>
          <p:nvPr/>
        </p:nvSpPr>
        <p:spPr>
          <a:xfrm>
            <a:off x="2178029" y="4169919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accent4"/>
                </a:solidFill>
              </a:rPr>
              <a:t>PRESENTATION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653B7768-9D3F-4BD5-A089-FEB837905446}"/>
              </a:ext>
            </a:extLst>
          </p:cNvPr>
          <p:cNvSpPr txBox="1">
            <a:spLocks/>
          </p:cNvSpPr>
          <p:nvPr/>
        </p:nvSpPr>
        <p:spPr>
          <a:xfrm>
            <a:off x="808340" y="4540379"/>
            <a:ext cx="4228515" cy="1540238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740F4-408A-4F51-BEBE-F56748050452}"/>
              </a:ext>
            </a:extLst>
          </p:cNvPr>
          <p:cNvSpPr txBox="1"/>
          <p:nvPr/>
        </p:nvSpPr>
        <p:spPr>
          <a:xfrm>
            <a:off x="808340" y="530642"/>
            <a:ext cx="331087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ALLPPT </a:t>
            </a:r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46">
            <a:extLst>
              <a:ext uri="{FF2B5EF4-FFF2-40B4-BE49-F238E27FC236}">
                <a16:creationId xmlns:a16="http://schemas.microsoft.com/office/drawing/2014/main" id="{2C4C6862-E2CF-4A84-9B13-E9D5993F0B04}"/>
              </a:ext>
            </a:extLst>
          </p:cNvPr>
          <p:cNvGrpSpPr/>
          <p:nvPr/>
        </p:nvGrpSpPr>
        <p:grpSpPr>
          <a:xfrm>
            <a:off x="1387098" y="1286224"/>
            <a:ext cx="1588479" cy="3147176"/>
            <a:chOff x="8649228" y="336362"/>
            <a:chExt cx="3202165" cy="6344296"/>
          </a:xfrm>
        </p:grpSpPr>
        <p:sp>
          <p:nvSpPr>
            <p:cNvPr id="25" name="Freeform: Shape 247">
              <a:extLst>
                <a:ext uri="{FF2B5EF4-FFF2-40B4-BE49-F238E27FC236}">
                  <a16:creationId xmlns:a16="http://schemas.microsoft.com/office/drawing/2014/main" id="{48E582B5-D3F0-42FC-83FF-43C2439E0AAD}"/>
                </a:ext>
              </a:extLst>
            </p:cNvPr>
            <p:cNvSpPr/>
            <p:nvPr/>
          </p:nvSpPr>
          <p:spPr>
            <a:xfrm>
              <a:off x="8688116" y="336362"/>
              <a:ext cx="3163277" cy="6344296"/>
            </a:xfrm>
            <a:custGeom>
              <a:avLst/>
              <a:gdLst>
                <a:gd name="connsiteX0" fmla="*/ 2735492 w 3163276"/>
                <a:gd name="connsiteY0" fmla="*/ 6344296 h 6344296"/>
                <a:gd name="connsiteX1" fmla="*/ 427705 w 3163276"/>
                <a:gd name="connsiteY1" fmla="*/ 6344296 h 6344296"/>
                <a:gd name="connsiteX2" fmla="*/ 0 w 3163276"/>
                <a:gd name="connsiteY2" fmla="*/ 5916591 h 6344296"/>
                <a:gd name="connsiteX3" fmla="*/ 0 w 3163276"/>
                <a:gd name="connsiteY3" fmla="*/ 427705 h 6344296"/>
                <a:gd name="connsiteX4" fmla="*/ 427705 w 3163276"/>
                <a:gd name="connsiteY4" fmla="*/ 0 h 6344296"/>
                <a:gd name="connsiteX5" fmla="*/ 2735571 w 3163276"/>
                <a:gd name="connsiteY5" fmla="*/ 0 h 6344296"/>
                <a:gd name="connsiteX6" fmla="*/ 3163277 w 3163276"/>
                <a:gd name="connsiteY6" fmla="*/ 427705 h 6344296"/>
                <a:gd name="connsiteX7" fmla="*/ 3163277 w 3163276"/>
                <a:gd name="connsiteY7" fmla="*/ 5916591 h 6344296"/>
                <a:gd name="connsiteX8" fmla="*/ 2735492 w 3163276"/>
                <a:gd name="connsiteY8" fmla="*/ 6344296 h 634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3276" h="6344296">
                  <a:moveTo>
                    <a:pt x="2735492" y="6344296"/>
                  </a:moveTo>
                  <a:lnTo>
                    <a:pt x="427705" y="6344296"/>
                  </a:lnTo>
                  <a:cubicBezTo>
                    <a:pt x="191517" y="6344296"/>
                    <a:pt x="0" y="6152779"/>
                    <a:pt x="0" y="5916591"/>
                  </a:cubicBezTo>
                  <a:lnTo>
                    <a:pt x="0" y="427705"/>
                  </a:lnTo>
                  <a:cubicBezTo>
                    <a:pt x="0" y="191517"/>
                    <a:pt x="191517" y="0"/>
                    <a:pt x="427705" y="0"/>
                  </a:cubicBezTo>
                  <a:lnTo>
                    <a:pt x="2735571" y="0"/>
                  </a:lnTo>
                  <a:cubicBezTo>
                    <a:pt x="2971760" y="0"/>
                    <a:pt x="3163277" y="191517"/>
                    <a:pt x="3163277" y="427705"/>
                  </a:cubicBezTo>
                  <a:lnTo>
                    <a:pt x="3163277" y="5916591"/>
                  </a:lnTo>
                  <a:cubicBezTo>
                    <a:pt x="3163197" y="6152779"/>
                    <a:pt x="2971680" y="6344296"/>
                    <a:pt x="2735492" y="6344296"/>
                  </a:cubicBezTo>
                  <a:close/>
                </a:path>
              </a:pathLst>
            </a:custGeom>
            <a:solidFill>
              <a:srgbClr val="537EC0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48">
              <a:extLst>
                <a:ext uri="{FF2B5EF4-FFF2-40B4-BE49-F238E27FC236}">
                  <a16:creationId xmlns:a16="http://schemas.microsoft.com/office/drawing/2014/main" id="{B6599906-D384-4A8A-B2A5-C3ECE4127F6E}"/>
                </a:ext>
              </a:extLst>
            </p:cNvPr>
            <p:cNvSpPr/>
            <p:nvPr/>
          </p:nvSpPr>
          <p:spPr>
            <a:xfrm>
              <a:off x="8857417" y="502456"/>
              <a:ext cx="2824675" cy="6012111"/>
            </a:xfrm>
            <a:custGeom>
              <a:avLst/>
              <a:gdLst>
                <a:gd name="connsiteX0" fmla="*/ 2505165 w 2824676"/>
                <a:gd name="connsiteY0" fmla="*/ 6012112 h 6012111"/>
                <a:gd name="connsiteX1" fmla="*/ 319512 w 2824676"/>
                <a:gd name="connsiteY1" fmla="*/ 6012112 h 6012111"/>
                <a:gd name="connsiteX2" fmla="*/ 0 w 2824676"/>
                <a:gd name="connsiteY2" fmla="*/ 5692600 h 6012111"/>
                <a:gd name="connsiteX3" fmla="*/ 0 w 2824676"/>
                <a:gd name="connsiteY3" fmla="*/ 319512 h 6012111"/>
                <a:gd name="connsiteX4" fmla="*/ 319512 w 2824676"/>
                <a:gd name="connsiteY4" fmla="*/ 0 h 6012111"/>
                <a:gd name="connsiteX5" fmla="*/ 2505165 w 2824676"/>
                <a:gd name="connsiteY5" fmla="*/ 0 h 6012111"/>
                <a:gd name="connsiteX6" fmla="*/ 2824677 w 2824676"/>
                <a:gd name="connsiteY6" fmla="*/ 319512 h 6012111"/>
                <a:gd name="connsiteX7" fmla="*/ 2824677 w 2824676"/>
                <a:gd name="connsiteY7" fmla="*/ 5692600 h 6012111"/>
                <a:gd name="connsiteX8" fmla="*/ 2505165 w 2824676"/>
                <a:gd name="connsiteY8" fmla="*/ 6012112 h 601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4676" h="6012111">
                  <a:moveTo>
                    <a:pt x="2505165" y="6012112"/>
                  </a:moveTo>
                  <a:lnTo>
                    <a:pt x="319512" y="6012112"/>
                  </a:lnTo>
                  <a:cubicBezTo>
                    <a:pt x="143044" y="6012112"/>
                    <a:pt x="0" y="5869068"/>
                    <a:pt x="0" y="5692600"/>
                  </a:cubicBezTo>
                  <a:lnTo>
                    <a:pt x="0" y="319512"/>
                  </a:lnTo>
                  <a:cubicBezTo>
                    <a:pt x="0" y="143044"/>
                    <a:pt x="143044" y="0"/>
                    <a:pt x="319512" y="0"/>
                  </a:cubicBezTo>
                  <a:lnTo>
                    <a:pt x="2505165" y="0"/>
                  </a:lnTo>
                  <a:cubicBezTo>
                    <a:pt x="2681633" y="0"/>
                    <a:pt x="2824677" y="143044"/>
                    <a:pt x="2824677" y="319512"/>
                  </a:cubicBezTo>
                  <a:lnTo>
                    <a:pt x="2824677" y="5692600"/>
                  </a:lnTo>
                  <a:cubicBezTo>
                    <a:pt x="2824677" y="5869068"/>
                    <a:pt x="2681633" y="6012112"/>
                    <a:pt x="2505165" y="6012112"/>
                  </a:cubicBezTo>
                  <a:close/>
                </a:path>
              </a:pathLst>
            </a:custGeom>
            <a:solidFill>
              <a:srgbClr val="C7D2E7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49">
              <a:extLst>
                <a:ext uri="{FF2B5EF4-FFF2-40B4-BE49-F238E27FC236}">
                  <a16:creationId xmlns:a16="http://schemas.microsoft.com/office/drawing/2014/main" id="{B83E6D71-78DF-4F2C-B9AE-623B177094E1}"/>
                </a:ext>
              </a:extLst>
            </p:cNvPr>
            <p:cNvSpPr/>
            <p:nvPr/>
          </p:nvSpPr>
          <p:spPr>
            <a:xfrm>
              <a:off x="9482659" y="443288"/>
              <a:ext cx="1574192" cy="285136"/>
            </a:xfrm>
            <a:custGeom>
              <a:avLst/>
              <a:gdLst>
                <a:gd name="connsiteX0" fmla="*/ 1462039 w 1574192"/>
                <a:gd name="connsiteY0" fmla="*/ 285137 h 285136"/>
                <a:gd name="connsiteX1" fmla="*/ 112154 w 1574192"/>
                <a:gd name="connsiteY1" fmla="*/ 285137 h 285136"/>
                <a:gd name="connsiteX2" fmla="*/ 0 w 1574192"/>
                <a:gd name="connsiteY2" fmla="*/ 172983 h 285136"/>
                <a:gd name="connsiteX3" fmla="*/ 0 w 1574192"/>
                <a:gd name="connsiteY3" fmla="*/ 4435 h 285136"/>
                <a:gd name="connsiteX4" fmla="*/ 4435 w 1574192"/>
                <a:gd name="connsiteY4" fmla="*/ 0 h 285136"/>
                <a:gd name="connsiteX5" fmla="*/ 1569758 w 1574192"/>
                <a:gd name="connsiteY5" fmla="*/ 0 h 285136"/>
                <a:gd name="connsiteX6" fmla="*/ 1574193 w 1574192"/>
                <a:gd name="connsiteY6" fmla="*/ 4435 h 285136"/>
                <a:gd name="connsiteX7" fmla="*/ 1574193 w 1574192"/>
                <a:gd name="connsiteY7" fmla="*/ 172983 h 285136"/>
                <a:gd name="connsiteX8" fmla="*/ 1462039 w 1574192"/>
                <a:gd name="connsiteY8" fmla="*/ 285137 h 28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192" h="285136">
                  <a:moveTo>
                    <a:pt x="1462039" y="285137"/>
                  </a:moveTo>
                  <a:lnTo>
                    <a:pt x="112154" y="285137"/>
                  </a:lnTo>
                  <a:cubicBezTo>
                    <a:pt x="50216" y="285137"/>
                    <a:pt x="0" y="234921"/>
                    <a:pt x="0" y="172983"/>
                  </a:cubicBezTo>
                  <a:lnTo>
                    <a:pt x="0" y="4435"/>
                  </a:lnTo>
                  <a:cubicBezTo>
                    <a:pt x="0" y="1980"/>
                    <a:pt x="1980" y="0"/>
                    <a:pt x="4435" y="0"/>
                  </a:cubicBezTo>
                  <a:lnTo>
                    <a:pt x="1569758" y="0"/>
                  </a:lnTo>
                  <a:cubicBezTo>
                    <a:pt x="1572213" y="0"/>
                    <a:pt x="1574193" y="1980"/>
                    <a:pt x="1574193" y="4435"/>
                  </a:cubicBezTo>
                  <a:lnTo>
                    <a:pt x="1574193" y="172983"/>
                  </a:lnTo>
                  <a:cubicBezTo>
                    <a:pt x="1574193" y="234921"/>
                    <a:pt x="1523977" y="285137"/>
                    <a:pt x="1462039" y="285137"/>
                  </a:cubicBezTo>
                  <a:close/>
                </a:path>
              </a:pathLst>
            </a:custGeom>
            <a:solidFill>
              <a:srgbClr val="4F76BA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50">
              <a:extLst>
                <a:ext uri="{FF2B5EF4-FFF2-40B4-BE49-F238E27FC236}">
                  <a16:creationId xmlns:a16="http://schemas.microsoft.com/office/drawing/2014/main" id="{DEA3FBB8-AACE-4A2B-B206-4D54D9B4BBFD}"/>
                </a:ext>
              </a:extLst>
            </p:cNvPr>
            <p:cNvSpPr/>
            <p:nvPr/>
          </p:nvSpPr>
          <p:spPr>
            <a:xfrm>
              <a:off x="8649228" y="1134306"/>
              <a:ext cx="38889" cy="235000"/>
            </a:xfrm>
            <a:custGeom>
              <a:avLst/>
              <a:gdLst>
                <a:gd name="connsiteX0" fmla="*/ 0 w 38889"/>
                <a:gd name="connsiteY0" fmla="*/ 211793 h 235000"/>
                <a:gd name="connsiteX1" fmla="*/ 0 w 38889"/>
                <a:gd name="connsiteY1" fmla="*/ 23207 h 235000"/>
                <a:gd name="connsiteX2" fmla="*/ 23207 w 38889"/>
                <a:gd name="connsiteY2" fmla="*/ 0 h 235000"/>
                <a:gd name="connsiteX3" fmla="*/ 31048 w 38889"/>
                <a:gd name="connsiteY3" fmla="*/ 0 h 235000"/>
                <a:gd name="connsiteX4" fmla="*/ 38889 w 38889"/>
                <a:gd name="connsiteY4" fmla="*/ 7841 h 235000"/>
                <a:gd name="connsiteX5" fmla="*/ 38889 w 38889"/>
                <a:gd name="connsiteY5" fmla="*/ 227159 h 235000"/>
                <a:gd name="connsiteX6" fmla="*/ 31048 w 38889"/>
                <a:gd name="connsiteY6" fmla="*/ 235000 h 235000"/>
                <a:gd name="connsiteX7" fmla="*/ 23207 w 38889"/>
                <a:gd name="connsiteY7" fmla="*/ 235000 h 235000"/>
                <a:gd name="connsiteX8" fmla="*/ 0 w 38889"/>
                <a:gd name="connsiteY8" fmla="*/ 211793 h 2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89" h="235000">
                  <a:moveTo>
                    <a:pt x="0" y="211793"/>
                  </a:moveTo>
                  <a:lnTo>
                    <a:pt x="0" y="23207"/>
                  </a:lnTo>
                  <a:cubicBezTo>
                    <a:pt x="0" y="10376"/>
                    <a:pt x="10376" y="0"/>
                    <a:pt x="23207" y="0"/>
                  </a:cubicBezTo>
                  <a:lnTo>
                    <a:pt x="31048" y="0"/>
                  </a:lnTo>
                  <a:cubicBezTo>
                    <a:pt x="35404" y="0"/>
                    <a:pt x="38889" y="3485"/>
                    <a:pt x="38889" y="7841"/>
                  </a:cubicBezTo>
                  <a:lnTo>
                    <a:pt x="38889" y="227159"/>
                  </a:lnTo>
                  <a:cubicBezTo>
                    <a:pt x="38889" y="231515"/>
                    <a:pt x="35404" y="235000"/>
                    <a:pt x="31048" y="235000"/>
                  </a:cubicBezTo>
                  <a:lnTo>
                    <a:pt x="23207" y="235000"/>
                  </a:lnTo>
                  <a:cubicBezTo>
                    <a:pt x="10376" y="235000"/>
                    <a:pt x="0" y="224545"/>
                    <a:pt x="0" y="211793"/>
                  </a:cubicBezTo>
                  <a:close/>
                </a:path>
              </a:pathLst>
            </a:custGeom>
            <a:solidFill>
              <a:srgbClr val="4F76BA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51">
              <a:extLst>
                <a:ext uri="{FF2B5EF4-FFF2-40B4-BE49-F238E27FC236}">
                  <a16:creationId xmlns:a16="http://schemas.microsoft.com/office/drawing/2014/main" id="{A0D6CF5D-6B83-4546-960A-D5F6AAE35901}"/>
                </a:ext>
              </a:extLst>
            </p:cNvPr>
            <p:cNvSpPr/>
            <p:nvPr/>
          </p:nvSpPr>
          <p:spPr>
            <a:xfrm>
              <a:off x="8649228" y="2184561"/>
              <a:ext cx="38810" cy="460416"/>
            </a:xfrm>
            <a:custGeom>
              <a:avLst/>
              <a:gdLst>
                <a:gd name="connsiteX0" fmla="*/ 0 w 38810"/>
                <a:gd name="connsiteY0" fmla="*/ 434755 h 460416"/>
                <a:gd name="connsiteX1" fmla="*/ 0 w 38810"/>
                <a:gd name="connsiteY1" fmla="*/ 25583 h 460416"/>
                <a:gd name="connsiteX2" fmla="*/ 25583 w 38810"/>
                <a:gd name="connsiteY2" fmla="*/ 0 h 460416"/>
                <a:gd name="connsiteX3" fmla="*/ 28514 w 38810"/>
                <a:gd name="connsiteY3" fmla="*/ 0 h 460416"/>
                <a:gd name="connsiteX4" fmla="*/ 38810 w 38810"/>
                <a:gd name="connsiteY4" fmla="*/ 10297 h 460416"/>
                <a:gd name="connsiteX5" fmla="*/ 38810 w 38810"/>
                <a:gd name="connsiteY5" fmla="*/ 450120 h 460416"/>
                <a:gd name="connsiteX6" fmla="*/ 28514 w 38810"/>
                <a:gd name="connsiteY6" fmla="*/ 460417 h 460416"/>
                <a:gd name="connsiteX7" fmla="*/ 25583 w 38810"/>
                <a:gd name="connsiteY7" fmla="*/ 460417 h 460416"/>
                <a:gd name="connsiteX8" fmla="*/ 0 w 38810"/>
                <a:gd name="connsiteY8" fmla="*/ 434755 h 46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10" h="460416">
                  <a:moveTo>
                    <a:pt x="0" y="434755"/>
                  </a:moveTo>
                  <a:lnTo>
                    <a:pt x="0" y="25583"/>
                  </a:lnTo>
                  <a:cubicBezTo>
                    <a:pt x="0" y="11405"/>
                    <a:pt x="11485" y="0"/>
                    <a:pt x="25583" y="0"/>
                  </a:cubicBezTo>
                  <a:lnTo>
                    <a:pt x="28514" y="0"/>
                  </a:lnTo>
                  <a:cubicBezTo>
                    <a:pt x="34216" y="0"/>
                    <a:pt x="38810" y="4594"/>
                    <a:pt x="38810" y="10297"/>
                  </a:cubicBezTo>
                  <a:lnTo>
                    <a:pt x="38810" y="450120"/>
                  </a:lnTo>
                  <a:cubicBezTo>
                    <a:pt x="38810" y="455823"/>
                    <a:pt x="34216" y="460417"/>
                    <a:pt x="28514" y="460417"/>
                  </a:cubicBezTo>
                  <a:lnTo>
                    <a:pt x="25583" y="460417"/>
                  </a:lnTo>
                  <a:cubicBezTo>
                    <a:pt x="11485" y="460417"/>
                    <a:pt x="0" y="448932"/>
                    <a:pt x="0" y="434755"/>
                  </a:cubicBezTo>
                  <a:close/>
                </a:path>
              </a:pathLst>
            </a:custGeom>
            <a:solidFill>
              <a:srgbClr val="4F76BA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52">
              <a:extLst>
                <a:ext uri="{FF2B5EF4-FFF2-40B4-BE49-F238E27FC236}">
                  <a16:creationId xmlns:a16="http://schemas.microsoft.com/office/drawing/2014/main" id="{4491DAAD-10D8-45E3-9686-1760CDF875F6}"/>
                </a:ext>
              </a:extLst>
            </p:cNvPr>
            <p:cNvGrpSpPr/>
            <p:nvPr/>
          </p:nvGrpSpPr>
          <p:grpSpPr>
            <a:xfrm>
              <a:off x="9957333" y="558847"/>
              <a:ext cx="624845" cy="109460"/>
              <a:chOff x="9998875" y="558847"/>
              <a:chExt cx="624845" cy="109460"/>
            </a:xfrm>
          </p:grpSpPr>
          <p:sp>
            <p:nvSpPr>
              <p:cNvPr id="31" name="Freeform: Shape 253">
                <a:extLst>
                  <a:ext uri="{FF2B5EF4-FFF2-40B4-BE49-F238E27FC236}">
                    <a16:creationId xmlns:a16="http://schemas.microsoft.com/office/drawing/2014/main" id="{6A786B37-8F59-4BCB-9071-F9EB83FC19F9}"/>
                  </a:ext>
                </a:extLst>
              </p:cNvPr>
              <p:cNvSpPr/>
              <p:nvPr/>
            </p:nvSpPr>
            <p:spPr>
              <a:xfrm>
                <a:off x="9998875" y="590054"/>
                <a:ext cx="442595" cy="47047"/>
              </a:xfrm>
              <a:custGeom>
                <a:avLst/>
                <a:gdLst>
                  <a:gd name="connsiteX0" fmla="*/ 419072 w 442595"/>
                  <a:gd name="connsiteY0" fmla="*/ 47048 h 47047"/>
                  <a:gd name="connsiteX1" fmla="*/ 23524 w 442595"/>
                  <a:gd name="connsiteY1" fmla="*/ 47048 h 47047"/>
                  <a:gd name="connsiteX2" fmla="*/ 0 w 442595"/>
                  <a:gd name="connsiteY2" fmla="*/ 23524 h 47047"/>
                  <a:gd name="connsiteX3" fmla="*/ 0 w 442595"/>
                  <a:gd name="connsiteY3" fmla="*/ 23524 h 47047"/>
                  <a:gd name="connsiteX4" fmla="*/ 23524 w 442595"/>
                  <a:gd name="connsiteY4" fmla="*/ 0 h 47047"/>
                  <a:gd name="connsiteX5" fmla="*/ 419072 w 442595"/>
                  <a:gd name="connsiteY5" fmla="*/ 0 h 47047"/>
                  <a:gd name="connsiteX6" fmla="*/ 442596 w 442595"/>
                  <a:gd name="connsiteY6" fmla="*/ 23524 h 47047"/>
                  <a:gd name="connsiteX7" fmla="*/ 442596 w 442595"/>
                  <a:gd name="connsiteY7" fmla="*/ 23524 h 47047"/>
                  <a:gd name="connsiteX8" fmla="*/ 419072 w 442595"/>
                  <a:gd name="connsiteY8" fmla="*/ 47048 h 47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2595" h="47047">
                    <a:moveTo>
                      <a:pt x="419072" y="47048"/>
                    </a:moveTo>
                    <a:lnTo>
                      <a:pt x="23524" y="47048"/>
                    </a:lnTo>
                    <a:cubicBezTo>
                      <a:pt x="10534" y="47048"/>
                      <a:pt x="0" y="36513"/>
                      <a:pt x="0" y="23524"/>
                    </a:cubicBezTo>
                    <a:lnTo>
                      <a:pt x="0" y="23524"/>
                    </a:lnTo>
                    <a:cubicBezTo>
                      <a:pt x="0" y="10534"/>
                      <a:pt x="10534" y="0"/>
                      <a:pt x="23524" y="0"/>
                    </a:cubicBezTo>
                    <a:lnTo>
                      <a:pt x="419072" y="0"/>
                    </a:lnTo>
                    <a:cubicBezTo>
                      <a:pt x="432062" y="0"/>
                      <a:pt x="442596" y="10534"/>
                      <a:pt x="442596" y="23524"/>
                    </a:cubicBezTo>
                    <a:lnTo>
                      <a:pt x="442596" y="23524"/>
                    </a:lnTo>
                    <a:cubicBezTo>
                      <a:pt x="442596" y="36513"/>
                      <a:pt x="432062" y="47048"/>
                      <a:pt x="419072" y="47048"/>
                    </a:cubicBezTo>
                    <a:close/>
                  </a:path>
                </a:pathLst>
              </a:custGeom>
              <a:solidFill>
                <a:srgbClr val="2E3192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254">
                <a:extLst>
                  <a:ext uri="{FF2B5EF4-FFF2-40B4-BE49-F238E27FC236}">
                    <a16:creationId xmlns:a16="http://schemas.microsoft.com/office/drawing/2014/main" id="{85BD3353-1B3F-4580-8775-452368ABDC79}"/>
                  </a:ext>
                </a:extLst>
              </p:cNvPr>
              <p:cNvSpPr/>
              <p:nvPr/>
            </p:nvSpPr>
            <p:spPr>
              <a:xfrm>
                <a:off x="10514260" y="558847"/>
                <a:ext cx="109460" cy="109460"/>
              </a:xfrm>
              <a:custGeom>
                <a:avLst/>
                <a:gdLst>
                  <a:gd name="connsiteX0" fmla="*/ 109461 w 109460"/>
                  <a:gd name="connsiteY0" fmla="*/ 54730 h 109460"/>
                  <a:gd name="connsiteX1" fmla="*/ 54730 w 109460"/>
                  <a:gd name="connsiteY1" fmla="*/ 109461 h 109460"/>
                  <a:gd name="connsiteX2" fmla="*/ 0 w 109460"/>
                  <a:gd name="connsiteY2" fmla="*/ 54730 h 109460"/>
                  <a:gd name="connsiteX3" fmla="*/ 54730 w 109460"/>
                  <a:gd name="connsiteY3" fmla="*/ 0 h 109460"/>
                  <a:gd name="connsiteX4" fmla="*/ 109461 w 109460"/>
                  <a:gd name="connsiteY4" fmla="*/ 54730 h 10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60" h="109460">
                    <a:moveTo>
                      <a:pt x="109461" y="54730"/>
                    </a:moveTo>
                    <a:cubicBezTo>
                      <a:pt x="109461" y="84957"/>
                      <a:pt x="84957" y="109461"/>
                      <a:pt x="54730" y="109461"/>
                    </a:cubicBezTo>
                    <a:cubicBezTo>
                      <a:pt x="24504" y="109461"/>
                      <a:pt x="0" y="84957"/>
                      <a:pt x="0" y="54730"/>
                    </a:cubicBezTo>
                    <a:cubicBezTo>
                      <a:pt x="0" y="24504"/>
                      <a:pt x="24504" y="0"/>
                      <a:pt x="54730" y="0"/>
                    </a:cubicBezTo>
                    <a:cubicBezTo>
                      <a:pt x="84957" y="0"/>
                      <a:pt x="109461" y="24504"/>
                      <a:pt x="109461" y="54730"/>
                    </a:cubicBezTo>
                    <a:close/>
                  </a:path>
                </a:pathLst>
              </a:custGeom>
              <a:solidFill>
                <a:srgbClr val="2E3192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FB6E6BA-8033-4A81-A67B-82CD9BF9BE8C}"/>
              </a:ext>
            </a:extLst>
          </p:cNvPr>
          <p:cNvGrpSpPr/>
          <p:nvPr/>
        </p:nvGrpSpPr>
        <p:grpSpPr>
          <a:xfrm>
            <a:off x="1739986" y="2101787"/>
            <a:ext cx="901994" cy="1001346"/>
            <a:chOff x="5196800" y="3851940"/>
            <a:chExt cx="1396937" cy="1550805"/>
          </a:xfrm>
          <a:solidFill>
            <a:schemeClr val="accent2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5B5C2261-C10A-4037-9BF7-605E690E37F0}"/>
                </a:ext>
              </a:extLst>
            </p:cNvPr>
            <p:cNvSpPr/>
            <p:nvPr/>
          </p:nvSpPr>
          <p:spPr>
            <a:xfrm>
              <a:off x="5334092" y="4274746"/>
              <a:ext cx="1122352" cy="92789"/>
            </a:xfrm>
            <a:custGeom>
              <a:avLst/>
              <a:gdLst>
                <a:gd name="connsiteX0" fmla="*/ 2196397 w 2221585"/>
                <a:gd name="connsiteY0" fmla="*/ 183667 h 183667"/>
                <a:gd name="connsiteX1" fmla="*/ 25189 w 2221585"/>
                <a:gd name="connsiteY1" fmla="*/ 183667 h 183667"/>
                <a:gd name="connsiteX2" fmla="*/ 0 w 2221585"/>
                <a:gd name="connsiteY2" fmla="*/ 158479 h 183667"/>
                <a:gd name="connsiteX3" fmla="*/ 0 w 2221585"/>
                <a:gd name="connsiteY3" fmla="*/ 25189 h 183667"/>
                <a:gd name="connsiteX4" fmla="*/ 25189 w 2221585"/>
                <a:gd name="connsiteY4" fmla="*/ 0 h 183667"/>
                <a:gd name="connsiteX5" fmla="*/ 2196397 w 2221585"/>
                <a:gd name="connsiteY5" fmla="*/ 0 h 183667"/>
                <a:gd name="connsiteX6" fmla="*/ 2221586 w 2221585"/>
                <a:gd name="connsiteY6" fmla="*/ 25189 h 183667"/>
                <a:gd name="connsiteX7" fmla="*/ 2221586 w 2221585"/>
                <a:gd name="connsiteY7" fmla="*/ 158566 h 183667"/>
                <a:gd name="connsiteX8" fmla="*/ 2196397 w 2221585"/>
                <a:gd name="connsiteY8" fmla="*/ 183667 h 1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1585" h="183667">
                  <a:moveTo>
                    <a:pt x="2196397" y="183667"/>
                  </a:moveTo>
                  <a:lnTo>
                    <a:pt x="25189" y="183667"/>
                  </a:lnTo>
                  <a:cubicBezTo>
                    <a:pt x="11282" y="183667"/>
                    <a:pt x="0" y="172385"/>
                    <a:pt x="0" y="158479"/>
                  </a:cubicBezTo>
                  <a:lnTo>
                    <a:pt x="0" y="25189"/>
                  </a:lnTo>
                  <a:cubicBezTo>
                    <a:pt x="0" y="11282"/>
                    <a:pt x="11282" y="0"/>
                    <a:pt x="25189" y="0"/>
                  </a:cubicBezTo>
                  <a:lnTo>
                    <a:pt x="2196397" y="0"/>
                  </a:lnTo>
                  <a:cubicBezTo>
                    <a:pt x="2210303" y="0"/>
                    <a:pt x="2221586" y="11282"/>
                    <a:pt x="2221586" y="25189"/>
                  </a:cubicBezTo>
                  <a:lnTo>
                    <a:pt x="2221586" y="158566"/>
                  </a:lnTo>
                  <a:cubicBezTo>
                    <a:pt x="2221498" y="172472"/>
                    <a:pt x="2210216" y="183667"/>
                    <a:pt x="2196397" y="183667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FFA648B-6539-4129-949C-CB318C3D89EE}"/>
                </a:ext>
              </a:extLst>
            </p:cNvPr>
            <p:cNvSpPr/>
            <p:nvPr/>
          </p:nvSpPr>
          <p:spPr>
            <a:xfrm>
              <a:off x="5367941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5511E19-4AA3-4C24-B7AB-E94D3FAB0328}"/>
                </a:ext>
              </a:extLst>
            </p:cNvPr>
            <p:cNvSpPr/>
            <p:nvPr/>
          </p:nvSpPr>
          <p:spPr>
            <a:xfrm>
              <a:off x="5664734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D4EB8B09-DD4D-4D4B-834D-D279A13599A2}"/>
                </a:ext>
              </a:extLst>
            </p:cNvPr>
            <p:cNvSpPr/>
            <p:nvPr/>
          </p:nvSpPr>
          <p:spPr>
            <a:xfrm>
              <a:off x="5961482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9A712585-D0B4-4932-9E80-46E4FEDDEC65}"/>
                </a:ext>
              </a:extLst>
            </p:cNvPr>
            <p:cNvSpPr/>
            <p:nvPr/>
          </p:nvSpPr>
          <p:spPr>
            <a:xfrm>
              <a:off x="6258276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6EB566F-7DF8-49AB-95C5-6C353965C75C}"/>
                </a:ext>
              </a:extLst>
            </p:cNvPr>
            <p:cNvSpPr/>
            <p:nvPr/>
          </p:nvSpPr>
          <p:spPr>
            <a:xfrm>
              <a:off x="5196800" y="3851940"/>
              <a:ext cx="1396937" cy="378801"/>
            </a:xfrm>
            <a:custGeom>
              <a:avLst/>
              <a:gdLst>
                <a:gd name="connsiteX0" fmla="*/ 1379974 w 2765099"/>
                <a:gd name="connsiteY0" fmla="*/ 749781 h 749800"/>
                <a:gd name="connsiteX1" fmla="*/ 55210 w 2765099"/>
                <a:gd name="connsiteY1" fmla="*/ 749256 h 749800"/>
                <a:gd name="connsiteX2" fmla="*/ 6144 w 2765099"/>
                <a:gd name="connsiteY2" fmla="*/ 731852 h 749800"/>
                <a:gd name="connsiteX3" fmla="*/ 31245 w 2765099"/>
                <a:gd name="connsiteY3" fmla="*/ 632584 h 749800"/>
                <a:gd name="connsiteX4" fmla="*/ 1354524 w 2765099"/>
                <a:gd name="connsiteY4" fmla="*/ 7591 h 749800"/>
                <a:gd name="connsiteX5" fmla="*/ 1410411 w 2765099"/>
                <a:gd name="connsiteY5" fmla="*/ 7241 h 749800"/>
                <a:gd name="connsiteX6" fmla="*/ 2709287 w 2765099"/>
                <a:gd name="connsiteY6" fmla="*/ 622438 h 749800"/>
                <a:gd name="connsiteX7" fmla="*/ 2760889 w 2765099"/>
                <a:gd name="connsiteY7" fmla="*/ 732289 h 749800"/>
                <a:gd name="connsiteX8" fmla="*/ 2739724 w 2765099"/>
                <a:gd name="connsiteY8" fmla="*/ 748994 h 749800"/>
                <a:gd name="connsiteX9" fmla="*/ 1379974 w 2765099"/>
                <a:gd name="connsiteY9" fmla="*/ 749431 h 749800"/>
                <a:gd name="connsiteX10" fmla="*/ 1379974 w 2765099"/>
                <a:gd name="connsiteY10" fmla="*/ 749781 h 74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5099" h="749800">
                  <a:moveTo>
                    <a:pt x="1379974" y="749781"/>
                  </a:moveTo>
                  <a:cubicBezTo>
                    <a:pt x="938386" y="749781"/>
                    <a:pt x="496798" y="749956"/>
                    <a:pt x="55210" y="749256"/>
                  </a:cubicBezTo>
                  <a:cubicBezTo>
                    <a:pt x="37543" y="749256"/>
                    <a:pt x="6407" y="746720"/>
                    <a:pt x="6144" y="731852"/>
                  </a:cubicBezTo>
                  <a:cubicBezTo>
                    <a:pt x="6494" y="702990"/>
                    <a:pt x="-18957" y="656111"/>
                    <a:pt x="31245" y="632584"/>
                  </a:cubicBezTo>
                  <a:cubicBezTo>
                    <a:pt x="182377" y="561828"/>
                    <a:pt x="1064592" y="145079"/>
                    <a:pt x="1354524" y="7591"/>
                  </a:cubicBezTo>
                  <a:cubicBezTo>
                    <a:pt x="1375252" y="-2205"/>
                    <a:pt x="1389245" y="-2730"/>
                    <a:pt x="1410411" y="7241"/>
                  </a:cubicBezTo>
                  <a:cubicBezTo>
                    <a:pt x="1834157" y="208138"/>
                    <a:pt x="2700192" y="617978"/>
                    <a:pt x="2709287" y="622438"/>
                  </a:cubicBezTo>
                  <a:cubicBezTo>
                    <a:pt x="2758266" y="646490"/>
                    <a:pt x="2773484" y="679988"/>
                    <a:pt x="2760889" y="732289"/>
                  </a:cubicBezTo>
                  <a:cubicBezTo>
                    <a:pt x="2757828" y="745058"/>
                    <a:pt x="2751006" y="748819"/>
                    <a:pt x="2739724" y="748994"/>
                  </a:cubicBezTo>
                  <a:cubicBezTo>
                    <a:pt x="2725118" y="749256"/>
                    <a:pt x="1818677" y="749431"/>
                    <a:pt x="1379974" y="749431"/>
                  </a:cubicBezTo>
                  <a:cubicBezTo>
                    <a:pt x="1379974" y="749606"/>
                    <a:pt x="1379974" y="749694"/>
                    <a:pt x="1379974" y="749781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36FF2591-2371-43C4-9BC7-1582AEA343C0}"/>
                </a:ext>
              </a:extLst>
            </p:cNvPr>
            <p:cNvSpPr/>
            <p:nvPr/>
          </p:nvSpPr>
          <p:spPr>
            <a:xfrm>
              <a:off x="5334092" y="5140179"/>
              <a:ext cx="1122352" cy="92789"/>
            </a:xfrm>
            <a:custGeom>
              <a:avLst/>
              <a:gdLst>
                <a:gd name="connsiteX0" fmla="*/ 2196397 w 2221585"/>
                <a:gd name="connsiteY0" fmla="*/ 183667 h 183667"/>
                <a:gd name="connsiteX1" fmla="*/ 25189 w 2221585"/>
                <a:gd name="connsiteY1" fmla="*/ 183667 h 183667"/>
                <a:gd name="connsiteX2" fmla="*/ 0 w 2221585"/>
                <a:gd name="connsiteY2" fmla="*/ 158479 h 183667"/>
                <a:gd name="connsiteX3" fmla="*/ 0 w 2221585"/>
                <a:gd name="connsiteY3" fmla="*/ 25189 h 183667"/>
                <a:gd name="connsiteX4" fmla="*/ 25189 w 2221585"/>
                <a:gd name="connsiteY4" fmla="*/ 0 h 183667"/>
                <a:gd name="connsiteX5" fmla="*/ 2196397 w 2221585"/>
                <a:gd name="connsiteY5" fmla="*/ 0 h 183667"/>
                <a:gd name="connsiteX6" fmla="*/ 2221586 w 2221585"/>
                <a:gd name="connsiteY6" fmla="*/ 25189 h 183667"/>
                <a:gd name="connsiteX7" fmla="*/ 2221586 w 2221585"/>
                <a:gd name="connsiteY7" fmla="*/ 158566 h 183667"/>
                <a:gd name="connsiteX8" fmla="*/ 2196397 w 2221585"/>
                <a:gd name="connsiteY8" fmla="*/ 183667 h 1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1585" h="183667">
                  <a:moveTo>
                    <a:pt x="2196397" y="183667"/>
                  </a:moveTo>
                  <a:lnTo>
                    <a:pt x="25189" y="183667"/>
                  </a:lnTo>
                  <a:cubicBezTo>
                    <a:pt x="11282" y="183667"/>
                    <a:pt x="0" y="172385"/>
                    <a:pt x="0" y="158479"/>
                  </a:cubicBezTo>
                  <a:lnTo>
                    <a:pt x="0" y="25189"/>
                  </a:lnTo>
                  <a:cubicBezTo>
                    <a:pt x="0" y="11282"/>
                    <a:pt x="11282" y="0"/>
                    <a:pt x="25189" y="0"/>
                  </a:cubicBezTo>
                  <a:lnTo>
                    <a:pt x="2196397" y="0"/>
                  </a:lnTo>
                  <a:cubicBezTo>
                    <a:pt x="2210303" y="0"/>
                    <a:pt x="2221586" y="11282"/>
                    <a:pt x="2221586" y="25189"/>
                  </a:cubicBezTo>
                  <a:lnTo>
                    <a:pt x="2221586" y="158566"/>
                  </a:lnTo>
                  <a:cubicBezTo>
                    <a:pt x="2221498" y="172472"/>
                    <a:pt x="2210216" y="183667"/>
                    <a:pt x="2196397" y="183667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6036259-6921-4DB9-A0CF-E0C3112D4243}"/>
                </a:ext>
              </a:extLst>
            </p:cNvPr>
            <p:cNvSpPr/>
            <p:nvPr/>
          </p:nvSpPr>
          <p:spPr>
            <a:xfrm>
              <a:off x="5265268" y="5258745"/>
              <a:ext cx="1260000" cy="144000"/>
            </a:xfrm>
            <a:custGeom>
              <a:avLst/>
              <a:gdLst>
                <a:gd name="connsiteX0" fmla="*/ 2196397 w 2221585"/>
                <a:gd name="connsiteY0" fmla="*/ 183667 h 183667"/>
                <a:gd name="connsiteX1" fmla="*/ 25189 w 2221585"/>
                <a:gd name="connsiteY1" fmla="*/ 183667 h 183667"/>
                <a:gd name="connsiteX2" fmla="*/ 0 w 2221585"/>
                <a:gd name="connsiteY2" fmla="*/ 158479 h 183667"/>
                <a:gd name="connsiteX3" fmla="*/ 0 w 2221585"/>
                <a:gd name="connsiteY3" fmla="*/ 25189 h 183667"/>
                <a:gd name="connsiteX4" fmla="*/ 25189 w 2221585"/>
                <a:gd name="connsiteY4" fmla="*/ 0 h 183667"/>
                <a:gd name="connsiteX5" fmla="*/ 2196397 w 2221585"/>
                <a:gd name="connsiteY5" fmla="*/ 0 h 183667"/>
                <a:gd name="connsiteX6" fmla="*/ 2221586 w 2221585"/>
                <a:gd name="connsiteY6" fmla="*/ 25189 h 183667"/>
                <a:gd name="connsiteX7" fmla="*/ 2221586 w 2221585"/>
                <a:gd name="connsiteY7" fmla="*/ 158566 h 183667"/>
                <a:gd name="connsiteX8" fmla="*/ 2196397 w 2221585"/>
                <a:gd name="connsiteY8" fmla="*/ 183667 h 1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1585" h="183667">
                  <a:moveTo>
                    <a:pt x="2196397" y="183667"/>
                  </a:moveTo>
                  <a:lnTo>
                    <a:pt x="25189" y="183667"/>
                  </a:lnTo>
                  <a:cubicBezTo>
                    <a:pt x="11282" y="183667"/>
                    <a:pt x="0" y="172385"/>
                    <a:pt x="0" y="158479"/>
                  </a:cubicBezTo>
                  <a:lnTo>
                    <a:pt x="0" y="25189"/>
                  </a:lnTo>
                  <a:cubicBezTo>
                    <a:pt x="0" y="11282"/>
                    <a:pt x="11282" y="0"/>
                    <a:pt x="25189" y="0"/>
                  </a:cubicBezTo>
                  <a:lnTo>
                    <a:pt x="2196397" y="0"/>
                  </a:lnTo>
                  <a:cubicBezTo>
                    <a:pt x="2210303" y="0"/>
                    <a:pt x="2221586" y="11282"/>
                    <a:pt x="2221586" y="25189"/>
                  </a:cubicBezTo>
                  <a:lnTo>
                    <a:pt x="2221586" y="158566"/>
                  </a:lnTo>
                  <a:cubicBezTo>
                    <a:pt x="2221498" y="172472"/>
                    <a:pt x="2210216" y="183667"/>
                    <a:pt x="2196397" y="183667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32E061-D62C-4C5C-97F6-EDA99B32882A}"/>
              </a:ext>
            </a:extLst>
          </p:cNvPr>
          <p:cNvGrpSpPr/>
          <p:nvPr/>
        </p:nvGrpSpPr>
        <p:grpSpPr>
          <a:xfrm>
            <a:off x="0" y="2419705"/>
            <a:ext cx="1924654" cy="4438167"/>
            <a:chOff x="0" y="2419705"/>
            <a:chExt cx="1924654" cy="4438167"/>
          </a:xfrm>
        </p:grpSpPr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D85C3F85-2A35-468A-8951-4D5B79897C1F}"/>
                </a:ext>
              </a:extLst>
            </p:cNvPr>
            <p:cNvSpPr/>
            <p:nvPr/>
          </p:nvSpPr>
          <p:spPr>
            <a:xfrm>
              <a:off x="476016" y="2419705"/>
              <a:ext cx="1448638" cy="2823489"/>
            </a:xfrm>
            <a:custGeom>
              <a:avLst/>
              <a:gdLst>
                <a:gd name="connsiteX0" fmla="*/ 762133 w 1046002"/>
                <a:gd name="connsiteY0" fmla="*/ 1448765 h 2038726"/>
                <a:gd name="connsiteX1" fmla="*/ 673187 w 1046002"/>
                <a:gd name="connsiteY1" fmla="*/ 1398279 h 2038726"/>
                <a:gd name="connsiteX2" fmla="*/ 715238 w 1046002"/>
                <a:gd name="connsiteY2" fmla="*/ 1306870 h 2038726"/>
                <a:gd name="connsiteX3" fmla="*/ 769065 w 1046002"/>
                <a:gd name="connsiteY3" fmla="*/ 1243272 h 2038726"/>
                <a:gd name="connsiteX4" fmla="*/ 862186 w 1046002"/>
                <a:gd name="connsiteY4" fmla="*/ 955807 h 2038726"/>
                <a:gd name="connsiteX5" fmla="*/ 923905 w 1046002"/>
                <a:gd name="connsiteY5" fmla="*/ 639613 h 2038726"/>
                <a:gd name="connsiteX6" fmla="*/ 1038740 w 1046002"/>
                <a:gd name="connsiteY6" fmla="*/ 318950 h 2038726"/>
                <a:gd name="connsiteX7" fmla="*/ 1043333 w 1046002"/>
                <a:gd name="connsiteY7" fmla="*/ 224827 h 2038726"/>
                <a:gd name="connsiteX8" fmla="*/ 1020533 w 1046002"/>
                <a:gd name="connsiteY8" fmla="*/ 170583 h 2038726"/>
                <a:gd name="connsiteX9" fmla="*/ 948500 w 1046002"/>
                <a:gd name="connsiteY9" fmla="*/ 111954 h 2038726"/>
                <a:gd name="connsiteX10" fmla="*/ 821638 w 1046002"/>
                <a:gd name="connsiteY10" fmla="*/ 122143 h 2038726"/>
                <a:gd name="connsiteX11" fmla="*/ 674273 w 1046002"/>
                <a:gd name="connsiteY11" fmla="*/ 359247 h 2038726"/>
                <a:gd name="connsiteX12" fmla="*/ 668928 w 1046002"/>
                <a:gd name="connsiteY12" fmla="*/ 0 h 2038726"/>
                <a:gd name="connsiteX13" fmla="*/ 533464 w 1046002"/>
                <a:gd name="connsiteY13" fmla="*/ 284541 h 2038726"/>
                <a:gd name="connsiteX14" fmla="*/ 457672 w 1046002"/>
                <a:gd name="connsiteY14" fmla="*/ 378874 h 2038726"/>
                <a:gd name="connsiteX15" fmla="*/ 359206 w 1046002"/>
                <a:gd name="connsiteY15" fmla="*/ 531292 h 2038726"/>
                <a:gd name="connsiteX16" fmla="*/ 346345 w 1046002"/>
                <a:gd name="connsiteY16" fmla="*/ 591298 h 2038726"/>
                <a:gd name="connsiteX17" fmla="*/ 282914 w 1046002"/>
                <a:gd name="connsiteY17" fmla="*/ 1045254 h 2038726"/>
                <a:gd name="connsiteX18" fmla="*/ 261032 w 1046002"/>
                <a:gd name="connsiteY18" fmla="*/ 1104551 h 2038726"/>
                <a:gd name="connsiteX19" fmla="*/ 240738 w 1046002"/>
                <a:gd name="connsiteY19" fmla="*/ 1163555 h 2038726"/>
                <a:gd name="connsiteX20" fmla="*/ 148702 w 1046002"/>
                <a:gd name="connsiteY20" fmla="*/ 1360571 h 2038726"/>
                <a:gd name="connsiteX21" fmla="*/ 7267 w 1046002"/>
                <a:gd name="connsiteY21" fmla="*/ 1579844 h 2038726"/>
                <a:gd name="connsiteX22" fmla="*/ 1 w 1046002"/>
                <a:gd name="connsiteY22" fmla="*/ 1599554 h 2038726"/>
                <a:gd name="connsiteX23" fmla="*/ 105148 w 1046002"/>
                <a:gd name="connsiteY23" fmla="*/ 1731385 h 2038726"/>
                <a:gd name="connsiteX24" fmla="*/ 358997 w 1046002"/>
                <a:gd name="connsiteY24" fmla="*/ 1930030 h 2038726"/>
                <a:gd name="connsiteX25" fmla="*/ 502103 w 1046002"/>
                <a:gd name="connsiteY25" fmla="*/ 2004819 h 2038726"/>
                <a:gd name="connsiteX26" fmla="*/ 629633 w 1046002"/>
                <a:gd name="connsiteY26" fmla="*/ 2020938 h 2038726"/>
                <a:gd name="connsiteX27" fmla="*/ 730188 w 1046002"/>
                <a:gd name="connsiteY27" fmla="*/ 1789513 h 2038726"/>
                <a:gd name="connsiteX28" fmla="*/ 783095 w 1046002"/>
                <a:gd name="connsiteY28" fmla="*/ 1709044 h 2038726"/>
                <a:gd name="connsiteX29" fmla="*/ 799799 w 1046002"/>
                <a:gd name="connsiteY29" fmla="*/ 1685368 h 2038726"/>
                <a:gd name="connsiteX30" fmla="*/ 796333 w 1046002"/>
                <a:gd name="connsiteY30" fmla="*/ 1616007 h 2038726"/>
                <a:gd name="connsiteX31" fmla="*/ 806898 w 1046002"/>
                <a:gd name="connsiteY31" fmla="*/ 1597299 h 2038726"/>
                <a:gd name="connsiteX32" fmla="*/ 946579 w 1046002"/>
                <a:gd name="connsiteY32" fmla="*/ 1523763 h 2038726"/>
                <a:gd name="connsiteX33" fmla="*/ 1020074 w 1046002"/>
                <a:gd name="connsiteY33" fmla="*/ 1448806 h 2038726"/>
                <a:gd name="connsiteX34" fmla="*/ 762133 w 1046002"/>
                <a:gd name="connsiteY34" fmla="*/ 1448765 h 2038726"/>
                <a:gd name="connsiteX0" fmla="*/ 762133 w 1046002"/>
                <a:gd name="connsiteY0" fmla="*/ 1448765 h 2038726"/>
                <a:gd name="connsiteX1" fmla="*/ 693820 w 1046002"/>
                <a:gd name="connsiteY1" fmla="*/ 1379710 h 2038726"/>
                <a:gd name="connsiteX2" fmla="*/ 715238 w 1046002"/>
                <a:gd name="connsiteY2" fmla="*/ 1306870 h 2038726"/>
                <a:gd name="connsiteX3" fmla="*/ 769065 w 1046002"/>
                <a:gd name="connsiteY3" fmla="*/ 1243272 h 2038726"/>
                <a:gd name="connsiteX4" fmla="*/ 862186 w 1046002"/>
                <a:gd name="connsiteY4" fmla="*/ 955807 h 2038726"/>
                <a:gd name="connsiteX5" fmla="*/ 923905 w 1046002"/>
                <a:gd name="connsiteY5" fmla="*/ 639613 h 2038726"/>
                <a:gd name="connsiteX6" fmla="*/ 1038740 w 1046002"/>
                <a:gd name="connsiteY6" fmla="*/ 318950 h 2038726"/>
                <a:gd name="connsiteX7" fmla="*/ 1043333 w 1046002"/>
                <a:gd name="connsiteY7" fmla="*/ 224827 h 2038726"/>
                <a:gd name="connsiteX8" fmla="*/ 1020533 w 1046002"/>
                <a:gd name="connsiteY8" fmla="*/ 170583 h 2038726"/>
                <a:gd name="connsiteX9" fmla="*/ 948500 w 1046002"/>
                <a:gd name="connsiteY9" fmla="*/ 111954 h 2038726"/>
                <a:gd name="connsiteX10" fmla="*/ 821638 w 1046002"/>
                <a:gd name="connsiteY10" fmla="*/ 122143 h 2038726"/>
                <a:gd name="connsiteX11" fmla="*/ 674273 w 1046002"/>
                <a:gd name="connsiteY11" fmla="*/ 359247 h 2038726"/>
                <a:gd name="connsiteX12" fmla="*/ 668928 w 1046002"/>
                <a:gd name="connsiteY12" fmla="*/ 0 h 2038726"/>
                <a:gd name="connsiteX13" fmla="*/ 533464 w 1046002"/>
                <a:gd name="connsiteY13" fmla="*/ 284541 h 2038726"/>
                <a:gd name="connsiteX14" fmla="*/ 457672 w 1046002"/>
                <a:gd name="connsiteY14" fmla="*/ 378874 h 2038726"/>
                <a:gd name="connsiteX15" fmla="*/ 359206 w 1046002"/>
                <a:gd name="connsiteY15" fmla="*/ 531292 h 2038726"/>
                <a:gd name="connsiteX16" fmla="*/ 346345 w 1046002"/>
                <a:gd name="connsiteY16" fmla="*/ 591298 h 2038726"/>
                <a:gd name="connsiteX17" fmla="*/ 282914 w 1046002"/>
                <a:gd name="connsiteY17" fmla="*/ 1045254 h 2038726"/>
                <a:gd name="connsiteX18" fmla="*/ 261032 w 1046002"/>
                <a:gd name="connsiteY18" fmla="*/ 1104551 h 2038726"/>
                <a:gd name="connsiteX19" fmla="*/ 240738 w 1046002"/>
                <a:gd name="connsiteY19" fmla="*/ 1163555 h 2038726"/>
                <a:gd name="connsiteX20" fmla="*/ 148702 w 1046002"/>
                <a:gd name="connsiteY20" fmla="*/ 1360571 h 2038726"/>
                <a:gd name="connsiteX21" fmla="*/ 7267 w 1046002"/>
                <a:gd name="connsiteY21" fmla="*/ 1579844 h 2038726"/>
                <a:gd name="connsiteX22" fmla="*/ 1 w 1046002"/>
                <a:gd name="connsiteY22" fmla="*/ 1599554 h 2038726"/>
                <a:gd name="connsiteX23" fmla="*/ 105148 w 1046002"/>
                <a:gd name="connsiteY23" fmla="*/ 1731385 h 2038726"/>
                <a:gd name="connsiteX24" fmla="*/ 358997 w 1046002"/>
                <a:gd name="connsiteY24" fmla="*/ 1930030 h 2038726"/>
                <a:gd name="connsiteX25" fmla="*/ 502103 w 1046002"/>
                <a:gd name="connsiteY25" fmla="*/ 2004819 h 2038726"/>
                <a:gd name="connsiteX26" fmla="*/ 629633 w 1046002"/>
                <a:gd name="connsiteY26" fmla="*/ 2020938 h 2038726"/>
                <a:gd name="connsiteX27" fmla="*/ 730188 w 1046002"/>
                <a:gd name="connsiteY27" fmla="*/ 1789513 h 2038726"/>
                <a:gd name="connsiteX28" fmla="*/ 783095 w 1046002"/>
                <a:gd name="connsiteY28" fmla="*/ 1709044 h 2038726"/>
                <a:gd name="connsiteX29" fmla="*/ 799799 w 1046002"/>
                <a:gd name="connsiteY29" fmla="*/ 1685368 h 2038726"/>
                <a:gd name="connsiteX30" fmla="*/ 796333 w 1046002"/>
                <a:gd name="connsiteY30" fmla="*/ 1616007 h 2038726"/>
                <a:gd name="connsiteX31" fmla="*/ 806898 w 1046002"/>
                <a:gd name="connsiteY31" fmla="*/ 1597299 h 2038726"/>
                <a:gd name="connsiteX32" fmla="*/ 946579 w 1046002"/>
                <a:gd name="connsiteY32" fmla="*/ 1523763 h 2038726"/>
                <a:gd name="connsiteX33" fmla="*/ 1020074 w 1046002"/>
                <a:gd name="connsiteY33" fmla="*/ 1448806 h 2038726"/>
                <a:gd name="connsiteX34" fmla="*/ 762133 w 1046002"/>
                <a:gd name="connsiteY34" fmla="*/ 1448765 h 2038726"/>
                <a:gd name="connsiteX0" fmla="*/ 795146 w 1046002"/>
                <a:gd name="connsiteY0" fmla="*/ 1448765 h 2038726"/>
                <a:gd name="connsiteX1" fmla="*/ 693820 w 1046002"/>
                <a:gd name="connsiteY1" fmla="*/ 1379710 h 2038726"/>
                <a:gd name="connsiteX2" fmla="*/ 715238 w 1046002"/>
                <a:gd name="connsiteY2" fmla="*/ 1306870 h 2038726"/>
                <a:gd name="connsiteX3" fmla="*/ 769065 w 1046002"/>
                <a:gd name="connsiteY3" fmla="*/ 1243272 h 2038726"/>
                <a:gd name="connsiteX4" fmla="*/ 862186 w 1046002"/>
                <a:gd name="connsiteY4" fmla="*/ 955807 h 2038726"/>
                <a:gd name="connsiteX5" fmla="*/ 923905 w 1046002"/>
                <a:gd name="connsiteY5" fmla="*/ 639613 h 2038726"/>
                <a:gd name="connsiteX6" fmla="*/ 1038740 w 1046002"/>
                <a:gd name="connsiteY6" fmla="*/ 318950 h 2038726"/>
                <a:gd name="connsiteX7" fmla="*/ 1043333 w 1046002"/>
                <a:gd name="connsiteY7" fmla="*/ 224827 h 2038726"/>
                <a:gd name="connsiteX8" fmla="*/ 1020533 w 1046002"/>
                <a:gd name="connsiteY8" fmla="*/ 170583 h 2038726"/>
                <a:gd name="connsiteX9" fmla="*/ 948500 w 1046002"/>
                <a:gd name="connsiteY9" fmla="*/ 111954 h 2038726"/>
                <a:gd name="connsiteX10" fmla="*/ 821638 w 1046002"/>
                <a:gd name="connsiteY10" fmla="*/ 122143 h 2038726"/>
                <a:gd name="connsiteX11" fmla="*/ 674273 w 1046002"/>
                <a:gd name="connsiteY11" fmla="*/ 359247 h 2038726"/>
                <a:gd name="connsiteX12" fmla="*/ 668928 w 1046002"/>
                <a:gd name="connsiteY12" fmla="*/ 0 h 2038726"/>
                <a:gd name="connsiteX13" fmla="*/ 533464 w 1046002"/>
                <a:gd name="connsiteY13" fmla="*/ 284541 h 2038726"/>
                <a:gd name="connsiteX14" fmla="*/ 457672 w 1046002"/>
                <a:gd name="connsiteY14" fmla="*/ 378874 h 2038726"/>
                <a:gd name="connsiteX15" fmla="*/ 359206 w 1046002"/>
                <a:gd name="connsiteY15" fmla="*/ 531292 h 2038726"/>
                <a:gd name="connsiteX16" fmla="*/ 346345 w 1046002"/>
                <a:gd name="connsiteY16" fmla="*/ 591298 h 2038726"/>
                <a:gd name="connsiteX17" fmla="*/ 282914 w 1046002"/>
                <a:gd name="connsiteY17" fmla="*/ 1045254 h 2038726"/>
                <a:gd name="connsiteX18" fmla="*/ 261032 w 1046002"/>
                <a:gd name="connsiteY18" fmla="*/ 1104551 h 2038726"/>
                <a:gd name="connsiteX19" fmla="*/ 240738 w 1046002"/>
                <a:gd name="connsiteY19" fmla="*/ 1163555 h 2038726"/>
                <a:gd name="connsiteX20" fmla="*/ 148702 w 1046002"/>
                <a:gd name="connsiteY20" fmla="*/ 1360571 h 2038726"/>
                <a:gd name="connsiteX21" fmla="*/ 7267 w 1046002"/>
                <a:gd name="connsiteY21" fmla="*/ 1579844 h 2038726"/>
                <a:gd name="connsiteX22" fmla="*/ 1 w 1046002"/>
                <a:gd name="connsiteY22" fmla="*/ 1599554 h 2038726"/>
                <a:gd name="connsiteX23" fmla="*/ 105148 w 1046002"/>
                <a:gd name="connsiteY23" fmla="*/ 1731385 h 2038726"/>
                <a:gd name="connsiteX24" fmla="*/ 358997 w 1046002"/>
                <a:gd name="connsiteY24" fmla="*/ 1930030 h 2038726"/>
                <a:gd name="connsiteX25" fmla="*/ 502103 w 1046002"/>
                <a:gd name="connsiteY25" fmla="*/ 2004819 h 2038726"/>
                <a:gd name="connsiteX26" fmla="*/ 629633 w 1046002"/>
                <a:gd name="connsiteY26" fmla="*/ 2020938 h 2038726"/>
                <a:gd name="connsiteX27" fmla="*/ 730188 w 1046002"/>
                <a:gd name="connsiteY27" fmla="*/ 1789513 h 2038726"/>
                <a:gd name="connsiteX28" fmla="*/ 783095 w 1046002"/>
                <a:gd name="connsiteY28" fmla="*/ 1709044 h 2038726"/>
                <a:gd name="connsiteX29" fmla="*/ 799799 w 1046002"/>
                <a:gd name="connsiteY29" fmla="*/ 1685368 h 2038726"/>
                <a:gd name="connsiteX30" fmla="*/ 796333 w 1046002"/>
                <a:gd name="connsiteY30" fmla="*/ 1616007 h 2038726"/>
                <a:gd name="connsiteX31" fmla="*/ 806898 w 1046002"/>
                <a:gd name="connsiteY31" fmla="*/ 1597299 h 2038726"/>
                <a:gd name="connsiteX32" fmla="*/ 946579 w 1046002"/>
                <a:gd name="connsiteY32" fmla="*/ 1523763 h 2038726"/>
                <a:gd name="connsiteX33" fmla="*/ 1020074 w 1046002"/>
                <a:gd name="connsiteY33" fmla="*/ 1448806 h 2038726"/>
                <a:gd name="connsiteX34" fmla="*/ 795146 w 1046002"/>
                <a:gd name="connsiteY34" fmla="*/ 1448765 h 20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46002" h="2038726">
                  <a:moveTo>
                    <a:pt x="795146" y="1448765"/>
                  </a:moveTo>
                  <a:cubicBezTo>
                    <a:pt x="754431" y="1448723"/>
                    <a:pt x="707138" y="1403359"/>
                    <a:pt x="693820" y="1379710"/>
                  </a:cubicBezTo>
                  <a:cubicBezTo>
                    <a:pt x="680502" y="1356061"/>
                    <a:pt x="702697" y="1329610"/>
                    <a:pt x="715238" y="1306870"/>
                  </a:cubicBezTo>
                  <a:cubicBezTo>
                    <a:pt x="727779" y="1284130"/>
                    <a:pt x="754324" y="1267283"/>
                    <a:pt x="769065" y="1243272"/>
                  </a:cubicBezTo>
                  <a:cubicBezTo>
                    <a:pt x="782051" y="1222100"/>
                    <a:pt x="840430" y="1118289"/>
                    <a:pt x="862186" y="955807"/>
                  </a:cubicBezTo>
                  <a:cubicBezTo>
                    <a:pt x="871999" y="889411"/>
                    <a:pt x="919603" y="653894"/>
                    <a:pt x="923905" y="639613"/>
                  </a:cubicBezTo>
                  <a:cubicBezTo>
                    <a:pt x="934344" y="605037"/>
                    <a:pt x="1034815" y="338744"/>
                    <a:pt x="1038740" y="318950"/>
                  </a:cubicBezTo>
                  <a:cubicBezTo>
                    <a:pt x="1044920" y="287757"/>
                    <a:pt x="1048929" y="256563"/>
                    <a:pt x="1043333" y="224827"/>
                  </a:cubicBezTo>
                  <a:cubicBezTo>
                    <a:pt x="1041955" y="216935"/>
                    <a:pt x="1026714" y="179227"/>
                    <a:pt x="1020533" y="170583"/>
                  </a:cubicBezTo>
                  <a:cubicBezTo>
                    <a:pt x="1001659" y="144317"/>
                    <a:pt x="980445" y="121433"/>
                    <a:pt x="948500" y="111954"/>
                  </a:cubicBezTo>
                  <a:cubicBezTo>
                    <a:pt x="927872" y="105816"/>
                    <a:pt x="859221" y="92369"/>
                    <a:pt x="821638" y="122143"/>
                  </a:cubicBezTo>
                  <a:cubicBezTo>
                    <a:pt x="771779" y="167284"/>
                    <a:pt x="677990" y="354069"/>
                    <a:pt x="674273" y="359247"/>
                  </a:cubicBezTo>
                  <a:cubicBezTo>
                    <a:pt x="672018" y="353944"/>
                    <a:pt x="669387" y="121726"/>
                    <a:pt x="668928" y="0"/>
                  </a:cubicBezTo>
                  <a:cubicBezTo>
                    <a:pt x="668928" y="7266"/>
                    <a:pt x="544029" y="267462"/>
                    <a:pt x="533464" y="284541"/>
                  </a:cubicBezTo>
                  <a:cubicBezTo>
                    <a:pt x="511917" y="319326"/>
                    <a:pt x="486193" y="350186"/>
                    <a:pt x="457672" y="378874"/>
                  </a:cubicBezTo>
                  <a:cubicBezTo>
                    <a:pt x="434789" y="401924"/>
                    <a:pt x="365386" y="501894"/>
                    <a:pt x="359206" y="531292"/>
                  </a:cubicBezTo>
                  <a:cubicBezTo>
                    <a:pt x="354989" y="551294"/>
                    <a:pt x="349852" y="571129"/>
                    <a:pt x="346345" y="591298"/>
                  </a:cubicBezTo>
                  <a:cubicBezTo>
                    <a:pt x="341041" y="621866"/>
                    <a:pt x="288969" y="1031891"/>
                    <a:pt x="282914" y="1045254"/>
                  </a:cubicBezTo>
                  <a:cubicBezTo>
                    <a:pt x="274228" y="1064379"/>
                    <a:pt x="271931" y="1085342"/>
                    <a:pt x="261032" y="1104551"/>
                  </a:cubicBezTo>
                  <a:cubicBezTo>
                    <a:pt x="251261" y="1121797"/>
                    <a:pt x="247169" y="1143678"/>
                    <a:pt x="240738" y="1163555"/>
                  </a:cubicBezTo>
                  <a:cubicBezTo>
                    <a:pt x="230006" y="1196878"/>
                    <a:pt x="166491" y="1327415"/>
                    <a:pt x="148702" y="1360571"/>
                  </a:cubicBezTo>
                  <a:cubicBezTo>
                    <a:pt x="115045" y="1423417"/>
                    <a:pt x="17163" y="1567358"/>
                    <a:pt x="7267" y="1579844"/>
                  </a:cubicBezTo>
                  <a:cubicBezTo>
                    <a:pt x="2673" y="1585649"/>
                    <a:pt x="126" y="1591662"/>
                    <a:pt x="1" y="1599554"/>
                  </a:cubicBezTo>
                  <a:cubicBezTo>
                    <a:pt x="-292" y="1625110"/>
                    <a:pt x="83685" y="1709921"/>
                    <a:pt x="105148" y="1731385"/>
                  </a:cubicBezTo>
                  <a:cubicBezTo>
                    <a:pt x="181274" y="1807594"/>
                    <a:pt x="266753" y="1874408"/>
                    <a:pt x="358997" y="1930030"/>
                  </a:cubicBezTo>
                  <a:cubicBezTo>
                    <a:pt x="405099" y="1957841"/>
                    <a:pt x="452912" y="1982854"/>
                    <a:pt x="502103" y="2004819"/>
                  </a:cubicBezTo>
                  <a:cubicBezTo>
                    <a:pt x="531042" y="2017764"/>
                    <a:pt x="606374" y="2063615"/>
                    <a:pt x="629633" y="2020938"/>
                  </a:cubicBezTo>
                  <a:cubicBezTo>
                    <a:pt x="635062" y="2010957"/>
                    <a:pt x="721084" y="1815278"/>
                    <a:pt x="730188" y="1789513"/>
                  </a:cubicBezTo>
                  <a:cubicBezTo>
                    <a:pt x="741212" y="1758194"/>
                    <a:pt x="764429" y="1735185"/>
                    <a:pt x="783095" y="1709044"/>
                  </a:cubicBezTo>
                  <a:cubicBezTo>
                    <a:pt x="788733" y="1701152"/>
                    <a:pt x="798964" y="1695974"/>
                    <a:pt x="799799" y="1685368"/>
                  </a:cubicBezTo>
                  <a:cubicBezTo>
                    <a:pt x="801594" y="1662150"/>
                    <a:pt x="799590" y="1638890"/>
                    <a:pt x="796333" y="1616007"/>
                  </a:cubicBezTo>
                  <a:cubicBezTo>
                    <a:pt x="794788" y="1605191"/>
                    <a:pt x="797669" y="1600890"/>
                    <a:pt x="806898" y="1597299"/>
                  </a:cubicBezTo>
                  <a:cubicBezTo>
                    <a:pt x="856298" y="1578216"/>
                    <a:pt x="903986" y="1555875"/>
                    <a:pt x="946579" y="1523763"/>
                  </a:cubicBezTo>
                  <a:cubicBezTo>
                    <a:pt x="974808" y="1502466"/>
                    <a:pt x="1003413" y="1481461"/>
                    <a:pt x="1020074" y="1448806"/>
                  </a:cubicBezTo>
                  <a:cubicBezTo>
                    <a:pt x="952384" y="1447637"/>
                    <a:pt x="874946" y="1448890"/>
                    <a:pt x="795146" y="1448765"/>
                  </a:cubicBezTo>
                  <a:close/>
                </a:path>
              </a:pathLst>
            </a:custGeom>
            <a:solidFill>
              <a:srgbClr val="FBD8C5"/>
            </a:solidFill>
            <a:ln w="41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45ABC058-7F61-4858-A5CC-A38D36E9277C}"/>
                </a:ext>
              </a:extLst>
            </p:cNvPr>
            <p:cNvSpPr/>
            <p:nvPr/>
          </p:nvSpPr>
          <p:spPr>
            <a:xfrm>
              <a:off x="0" y="4542317"/>
              <a:ext cx="1429024" cy="2315555"/>
            </a:xfrm>
            <a:custGeom>
              <a:avLst/>
              <a:gdLst>
                <a:gd name="connsiteX0" fmla="*/ 990258 w 1031840"/>
                <a:gd name="connsiteY0" fmla="*/ 458680 h 1671968"/>
                <a:gd name="connsiteX1" fmla="*/ 1029511 w 1031840"/>
                <a:gd name="connsiteY1" fmla="*/ 499102 h 1671968"/>
                <a:gd name="connsiteX2" fmla="*/ 1024583 w 1031840"/>
                <a:gd name="connsiteY2" fmla="*/ 531089 h 1671968"/>
                <a:gd name="connsiteX3" fmla="*/ 933174 w 1031840"/>
                <a:gd name="connsiteY3" fmla="*/ 624168 h 1671968"/>
                <a:gd name="connsiteX4" fmla="*/ 860849 w 1031840"/>
                <a:gd name="connsiteY4" fmla="*/ 708896 h 1671968"/>
                <a:gd name="connsiteX5" fmla="*/ 654688 w 1031840"/>
                <a:gd name="connsiteY5" fmla="*/ 1005840 h 1671968"/>
                <a:gd name="connsiteX6" fmla="*/ 98800 w 1031840"/>
                <a:gd name="connsiteY6" fmla="*/ 1671969 h 1671968"/>
                <a:gd name="connsiteX7" fmla="*/ 251 w 1031840"/>
                <a:gd name="connsiteY7" fmla="*/ 1671969 h 1671968"/>
                <a:gd name="connsiteX8" fmla="*/ 0 w 1031840"/>
                <a:gd name="connsiteY8" fmla="*/ 382346 h 1671968"/>
                <a:gd name="connsiteX9" fmla="*/ 198728 w 1031840"/>
                <a:gd name="connsiteY9" fmla="*/ 186165 h 1671968"/>
                <a:gd name="connsiteX10" fmla="*/ 299449 w 1031840"/>
                <a:gd name="connsiteY10" fmla="*/ 9986 h 1671968"/>
                <a:gd name="connsiteX11" fmla="*/ 317364 w 1031840"/>
                <a:gd name="connsiteY11" fmla="*/ 48 h 1671968"/>
                <a:gd name="connsiteX12" fmla="*/ 380544 w 1031840"/>
                <a:gd name="connsiteY12" fmla="*/ 9527 h 1671968"/>
                <a:gd name="connsiteX13" fmla="*/ 352566 w 1031840"/>
                <a:gd name="connsiteY13" fmla="*/ 50367 h 1671968"/>
                <a:gd name="connsiteX14" fmla="*/ 352107 w 1031840"/>
                <a:gd name="connsiteY14" fmla="*/ 81978 h 1671968"/>
                <a:gd name="connsiteX15" fmla="*/ 673855 w 1031840"/>
                <a:gd name="connsiteY15" fmla="*/ 378211 h 1671968"/>
                <a:gd name="connsiteX16" fmla="*/ 936097 w 1031840"/>
                <a:gd name="connsiteY16" fmla="*/ 501900 h 1671968"/>
                <a:gd name="connsiteX17" fmla="*/ 969546 w 1031840"/>
                <a:gd name="connsiteY17" fmla="*/ 488746 h 1671968"/>
                <a:gd name="connsiteX18" fmla="*/ 990258 w 1031840"/>
                <a:gd name="connsiteY18" fmla="*/ 458680 h 167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1840" h="1671968">
                  <a:moveTo>
                    <a:pt x="990258" y="458680"/>
                  </a:moveTo>
                  <a:cubicBezTo>
                    <a:pt x="1000823" y="459181"/>
                    <a:pt x="1028216" y="494425"/>
                    <a:pt x="1029511" y="499102"/>
                  </a:cubicBezTo>
                  <a:cubicBezTo>
                    <a:pt x="1032601" y="510335"/>
                    <a:pt x="1034021" y="521443"/>
                    <a:pt x="1024583" y="531089"/>
                  </a:cubicBezTo>
                  <a:cubicBezTo>
                    <a:pt x="994141" y="562115"/>
                    <a:pt x="964952" y="594562"/>
                    <a:pt x="933174" y="624168"/>
                  </a:cubicBezTo>
                  <a:cubicBezTo>
                    <a:pt x="905655" y="649808"/>
                    <a:pt x="880517" y="677159"/>
                    <a:pt x="860849" y="708896"/>
                  </a:cubicBezTo>
                  <a:cubicBezTo>
                    <a:pt x="797292" y="811496"/>
                    <a:pt x="725802" y="908543"/>
                    <a:pt x="654688" y="1005840"/>
                  </a:cubicBezTo>
                  <a:cubicBezTo>
                    <a:pt x="607125" y="1070816"/>
                    <a:pt x="116339" y="1651466"/>
                    <a:pt x="98800" y="1671969"/>
                  </a:cubicBezTo>
                  <a:cubicBezTo>
                    <a:pt x="65936" y="1671969"/>
                    <a:pt x="33114" y="1671969"/>
                    <a:pt x="251" y="1671969"/>
                  </a:cubicBezTo>
                  <a:cubicBezTo>
                    <a:pt x="251" y="1242067"/>
                    <a:pt x="292" y="812206"/>
                    <a:pt x="0" y="382346"/>
                  </a:cubicBezTo>
                  <a:cubicBezTo>
                    <a:pt x="0" y="370862"/>
                    <a:pt x="192297" y="199277"/>
                    <a:pt x="198728" y="186165"/>
                  </a:cubicBezTo>
                  <a:cubicBezTo>
                    <a:pt x="207080" y="169086"/>
                    <a:pt x="289845" y="26355"/>
                    <a:pt x="299449" y="9986"/>
                  </a:cubicBezTo>
                  <a:cubicBezTo>
                    <a:pt x="303166" y="3639"/>
                    <a:pt x="308720" y="-495"/>
                    <a:pt x="317364" y="48"/>
                  </a:cubicBezTo>
                  <a:cubicBezTo>
                    <a:pt x="329515" y="841"/>
                    <a:pt x="373487" y="1259"/>
                    <a:pt x="380544" y="9527"/>
                  </a:cubicBezTo>
                  <a:cubicBezTo>
                    <a:pt x="381713" y="15791"/>
                    <a:pt x="359665" y="41389"/>
                    <a:pt x="352566" y="50367"/>
                  </a:cubicBezTo>
                  <a:cubicBezTo>
                    <a:pt x="344465" y="60597"/>
                    <a:pt x="344674" y="71246"/>
                    <a:pt x="352107" y="81978"/>
                  </a:cubicBezTo>
                  <a:cubicBezTo>
                    <a:pt x="495171" y="266550"/>
                    <a:pt x="642745" y="356789"/>
                    <a:pt x="673855" y="378211"/>
                  </a:cubicBezTo>
                  <a:cubicBezTo>
                    <a:pt x="721585" y="411033"/>
                    <a:pt x="899809" y="486783"/>
                    <a:pt x="936097" y="501900"/>
                  </a:cubicBezTo>
                  <a:cubicBezTo>
                    <a:pt x="950128" y="507746"/>
                    <a:pt x="960776" y="503528"/>
                    <a:pt x="969546" y="488746"/>
                  </a:cubicBezTo>
                  <a:cubicBezTo>
                    <a:pt x="974390" y="480519"/>
                    <a:pt x="986207" y="458012"/>
                    <a:pt x="990258" y="458680"/>
                  </a:cubicBezTo>
                  <a:close/>
                </a:path>
              </a:pathLst>
            </a:custGeom>
            <a:solidFill>
              <a:srgbClr val="CCB8D7"/>
            </a:solidFill>
            <a:ln w="41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2">
              <a:extLst>
                <a:ext uri="{FF2B5EF4-FFF2-40B4-BE49-F238E27FC236}">
                  <a16:creationId xmlns:a16="http://schemas.microsoft.com/office/drawing/2014/main" id="{EB57A194-D6C9-4A96-A792-B063E6F0240B}"/>
                </a:ext>
              </a:extLst>
            </p:cNvPr>
            <p:cNvSpPr/>
            <p:nvPr/>
          </p:nvSpPr>
          <p:spPr>
            <a:xfrm>
              <a:off x="1544868" y="2602295"/>
              <a:ext cx="318450" cy="337780"/>
            </a:xfrm>
            <a:custGeom>
              <a:avLst/>
              <a:gdLst>
                <a:gd name="connsiteX0" fmla="*/ 220823 w 229940"/>
                <a:gd name="connsiteY0" fmla="*/ 148400 h 243897"/>
                <a:gd name="connsiteX1" fmla="*/ 175975 w 229940"/>
                <a:gd name="connsiteY1" fmla="*/ 236593 h 243897"/>
                <a:gd name="connsiteX2" fmla="*/ 152799 w 229940"/>
                <a:gd name="connsiteY2" fmla="*/ 237011 h 243897"/>
                <a:gd name="connsiteX3" fmla="*/ 117597 w 229940"/>
                <a:gd name="connsiteY3" fmla="*/ 212582 h 243897"/>
                <a:gd name="connsiteX4" fmla="*/ 10486 w 229940"/>
                <a:gd name="connsiteY4" fmla="*/ 170323 h 243897"/>
                <a:gd name="connsiteX5" fmla="*/ 9985 w 229940"/>
                <a:gd name="connsiteY5" fmla="*/ 123554 h 243897"/>
                <a:gd name="connsiteX6" fmla="*/ 46900 w 229940"/>
                <a:gd name="connsiteY6" fmla="*/ 47971 h 243897"/>
                <a:gd name="connsiteX7" fmla="*/ 117597 w 229940"/>
                <a:gd name="connsiteY7" fmla="*/ 158 h 243897"/>
                <a:gd name="connsiteX8" fmla="*/ 207962 w 229940"/>
                <a:gd name="connsiteY8" fmla="*/ 39118 h 243897"/>
                <a:gd name="connsiteX9" fmla="*/ 220823 w 229940"/>
                <a:gd name="connsiteY9" fmla="*/ 148400 h 2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940" h="243897">
                  <a:moveTo>
                    <a:pt x="220823" y="148400"/>
                  </a:moveTo>
                  <a:cubicBezTo>
                    <a:pt x="215729" y="176169"/>
                    <a:pt x="191801" y="217259"/>
                    <a:pt x="175975" y="236593"/>
                  </a:cubicBezTo>
                  <a:cubicBezTo>
                    <a:pt x="168124" y="246156"/>
                    <a:pt x="160566" y="246365"/>
                    <a:pt x="152799" y="237011"/>
                  </a:cubicBezTo>
                  <a:cubicBezTo>
                    <a:pt x="146744" y="229703"/>
                    <a:pt x="124988" y="217218"/>
                    <a:pt x="117597" y="212582"/>
                  </a:cubicBezTo>
                  <a:cubicBezTo>
                    <a:pt x="89660" y="194960"/>
                    <a:pt x="43392" y="175501"/>
                    <a:pt x="10486" y="170323"/>
                  </a:cubicBezTo>
                  <a:cubicBezTo>
                    <a:pt x="-8556" y="162765"/>
                    <a:pt x="2761" y="136875"/>
                    <a:pt x="9985" y="123554"/>
                  </a:cubicBezTo>
                  <a:cubicBezTo>
                    <a:pt x="21761" y="101839"/>
                    <a:pt x="33077" y="71147"/>
                    <a:pt x="46900" y="47971"/>
                  </a:cubicBezTo>
                  <a:cubicBezTo>
                    <a:pt x="67236" y="11933"/>
                    <a:pt x="82478" y="158"/>
                    <a:pt x="117597" y="158"/>
                  </a:cubicBezTo>
                  <a:cubicBezTo>
                    <a:pt x="139770" y="-2097"/>
                    <a:pt x="192427" y="20285"/>
                    <a:pt x="207962" y="39118"/>
                  </a:cubicBezTo>
                  <a:cubicBezTo>
                    <a:pt x="244417" y="84217"/>
                    <a:pt x="225625" y="122217"/>
                    <a:pt x="220823" y="148400"/>
                  </a:cubicBezTo>
                  <a:close/>
                </a:path>
              </a:pathLst>
            </a:custGeom>
            <a:solidFill>
              <a:srgbClr val="FEF0E8"/>
            </a:solidFill>
            <a:ln w="41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734568-49AC-479F-B037-8EFCAFEF2FD1}"/>
              </a:ext>
            </a:extLst>
          </p:cNvPr>
          <p:cNvGrpSpPr/>
          <p:nvPr/>
        </p:nvGrpSpPr>
        <p:grpSpPr>
          <a:xfrm>
            <a:off x="1987129" y="3461762"/>
            <a:ext cx="2422113" cy="3396239"/>
            <a:chOff x="1987129" y="3461762"/>
            <a:chExt cx="2422113" cy="3396239"/>
          </a:xfrm>
        </p:grpSpPr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6C8735F5-CD2B-4A15-894D-48B836F502A2}"/>
                </a:ext>
              </a:extLst>
            </p:cNvPr>
            <p:cNvSpPr/>
            <p:nvPr/>
          </p:nvSpPr>
          <p:spPr>
            <a:xfrm>
              <a:off x="1987129" y="3461762"/>
              <a:ext cx="2186038" cy="2974771"/>
            </a:xfrm>
            <a:custGeom>
              <a:avLst/>
              <a:gdLst>
                <a:gd name="connsiteX0" fmla="*/ 1575939 w 1578449"/>
                <a:gd name="connsiteY0" fmla="*/ 1966523 h 2147961"/>
                <a:gd name="connsiteX1" fmla="*/ 1492881 w 1578449"/>
                <a:gd name="connsiteY1" fmla="*/ 1655841 h 2147961"/>
                <a:gd name="connsiteX2" fmla="*/ 1484905 w 1578449"/>
                <a:gd name="connsiteY2" fmla="*/ 1609238 h 2147961"/>
                <a:gd name="connsiteX3" fmla="*/ 1472044 w 1578449"/>
                <a:gd name="connsiteY3" fmla="*/ 1556080 h 2147961"/>
                <a:gd name="connsiteX4" fmla="*/ 1470958 w 1578449"/>
                <a:gd name="connsiteY4" fmla="*/ 1539418 h 2147961"/>
                <a:gd name="connsiteX5" fmla="*/ 1523490 w 1578449"/>
                <a:gd name="connsiteY5" fmla="*/ 1442873 h 2147961"/>
                <a:gd name="connsiteX6" fmla="*/ 1529378 w 1578449"/>
                <a:gd name="connsiteY6" fmla="*/ 1326117 h 2147961"/>
                <a:gd name="connsiteX7" fmla="*/ 1510670 w 1578449"/>
                <a:gd name="connsiteY7" fmla="*/ 1127973 h 2147961"/>
                <a:gd name="connsiteX8" fmla="*/ 1403393 w 1578449"/>
                <a:gd name="connsiteY8" fmla="*/ 688174 h 2147961"/>
                <a:gd name="connsiteX9" fmla="*/ 1398841 w 1578449"/>
                <a:gd name="connsiteY9" fmla="*/ 675438 h 2147961"/>
                <a:gd name="connsiteX10" fmla="*/ 1337206 w 1578449"/>
                <a:gd name="connsiteY10" fmla="*/ 631341 h 2147961"/>
                <a:gd name="connsiteX11" fmla="*/ 1278619 w 1578449"/>
                <a:gd name="connsiteY11" fmla="*/ 609042 h 2147961"/>
                <a:gd name="connsiteX12" fmla="*/ 1249597 w 1578449"/>
                <a:gd name="connsiteY12" fmla="*/ 610671 h 2147961"/>
                <a:gd name="connsiteX13" fmla="*/ 1227256 w 1578449"/>
                <a:gd name="connsiteY13" fmla="*/ 616350 h 2147961"/>
                <a:gd name="connsiteX14" fmla="*/ 1153010 w 1578449"/>
                <a:gd name="connsiteY14" fmla="*/ 596055 h 2147961"/>
                <a:gd name="connsiteX15" fmla="*/ 1055128 w 1578449"/>
                <a:gd name="connsiteY15" fmla="*/ 608750 h 2147961"/>
                <a:gd name="connsiteX16" fmla="*/ 997126 w 1578449"/>
                <a:gd name="connsiteY16" fmla="*/ 644912 h 2147961"/>
                <a:gd name="connsiteX17" fmla="*/ 984264 w 1578449"/>
                <a:gd name="connsiteY17" fmla="*/ 646124 h 2147961"/>
                <a:gd name="connsiteX18" fmla="*/ 917743 w 1578449"/>
                <a:gd name="connsiteY18" fmla="*/ 615181 h 2147961"/>
                <a:gd name="connsiteX19" fmla="*/ 838193 w 1578449"/>
                <a:gd name="connsiteY19" fmla="*/ 610545 h 2147961"/>
                <a:gd name="connsiteX20" fmla="*/ 827963 w 1578449"/>
                <a:gd name="connsiteY20" fmla="*/ 614596 h 2147961"/>
                <a:gd name="connsiteX21" fmla="*/ 753299 w 1578449"/>
                <a:gd name="connsiteY21" fmla="*/ 678110 h 2147961"/>
                <a:gd name="connsiteX22" fmla="*/ 743444 w 1578449"/>
                <a:gd name="connsiteY22" fmla="*/ 675688 h 2147961"/>
                <a:gd name="connsiteX23" fmla="*/ 608021 w 1578449"/>
                <a:gd name="connsiteY23" fmla="*/ 279151 h 2147961"/>
                <a:gd name="connsiteX24" fmla="*/ 479698 w 1578449"/>
                <a:gd name="connsiteY24" fmla="*/ 48979 h 2147961"/>
                <a:gd name="connsiteX25" fmla="*/ 396766 w 1578449"/>
                <a:gd name="connsiteY25" fmla="*/ 497 h 2147961"/>
                <a:gd name="connsiteX26" fmla="*/ 306108 w 1578449"/>
                <a:gd name="connsiteY26" fmla="*/ 27682 h 2147961"/>
                <a:gd name="connsiteX27" fmla="*/ 268776 w 1578449"/>
                <a:gd name="connsiteY27" fmla="*/ 187784 h 2147961"/>
                <a:gd name="connsiteX28" fmla="*/ 403447 w 1578449"/>
                <a:gd name="connsiteY28" fmla="*/ 699282 h 2147961"/>
                <a:gd name="connsiteX29" fmla="*/ 412049 w 1578449"/>
                <a:gd name="connsiteY29" fmla="*/ 763548 h 2147961"/>
                <a:gd name="connsiteX30" fmla="*/ 418564 w 1578449"/>
                <a:gd name="connsiteY30" fmla="*/ 836041 h 2147961"/>
                <a:gd name="connsiteX31" fmla="*/ 470720 w 1578449"/>
                <a:gd name="connsiteY31" fmla="*/ 1129978 h 2147961"/>
                <a:gd name="connsiteX32" fmla="*/ 420526 w 1578449"/>
                <a:gd name="connsiteY32" fmla="*/ 1051180 h 2147961"/>
                <a:gd name="connsiteX33" fmla="*/ 352961 w 1578449"/>
                <a:gd name="connsiteY33" fmla="*/ 960773 h 2147961"/>
                <a:gd name="connsiteX34" fmla="*/ 141079 w 1578449"/>
                <a:gd name="connsiteY34" fmla="*/ 891997 h 2147961"/>
                <a:gd name="connsiteX35" fmla="*/ 55308 w 1578449"/>
                <a:gd name="connsiteY35" fmla="*/ 900849 h 2147961"/>
                <a:gd name="connsiteX36" fmla="*/ 5156 w 1578449"/>
                <a:gd name="connsiteY36" fmla="*/ 954300 h 2147961"/>
                <a:gd name="connsiteX37" fmla="*/ 2483 w 1578449"/>
                <a:gd name="connsiteY37" fmla="*/ 997061 h 2147961"/>
                <a:gd name="connsiteX38" fmla="*/ 122664 w 1578449"/>
                <a:gd name="connsiteY38" fmla="*/ 1178250 h 2147961"/>
                <a:gd name="connsiteX39" fmla="*/ 173233 w 1578449"/>
                <a:gd name="connsiteY39" fmla="*/ 1247110 h 2147961"/>
                <a:gd name="connsiteX40" fmla="*/ 254620 w 1578449"/>
                <a:gd name="connsiteY40" fmla="*/ 1428801 h 2147961"/>
                <a:gd name="connsiteX41" fmla="*/ 313124 w 1578449"/>
                <a:gd name="connsiteY41" fmla="*/ 1488557 h 2147961"/>
                <a:gd name="connsiteX42" fmla="*/ 380438 w 1578449"/>
                <a:gd name="connsiteY42" fmla="*/ 1516075 h 2147961"/>
                <a:gd name="connsiteX43" fmla="*/ 491599 w 1578449"/>
                <a:gd name="connsiteY43" fmla="*/ 1573159 h 2147961"/>
                <a:gd name="connsiteX44" fmla="*/ 831220 w 1578449"/>
                <a:gd name="connsiteY44" fmla="*/ 1742865 h 2147961"/>
                <a:gd name="connsiteX45" fmla="*/ 943174 w 1578449"/>
                <a:gd name="connsiteY45" fmla="*/ 2126791 h 2147961"/>
                <a:gd name="connsiteX46" fmla="*/ 964596 w 1578449"/>
                <a:gd name="connsiteY46" fmla="*/ 2146376 h 2147961"/>
                <a:gd name="connsiteX47" fmla="*/ 1165663 w 1578449"/>
                <a:gd name="connsiteY47" fmla="*/ 2142952 h 2147961"/>
                <a:gd name="connsiteX48" fmla="*/ 1447991 w 1578449"/>
                <a:gd name="connsiteY48" fmla="*/ 2070418 h 2147961"/>
                <a:gd name="connsiteX49" fmla="*/ 1569257 w 1578449"/>
                <a:gd name="connsiteY49" fmla="*/ 1996505 h 2147961"/>
                <a:gd name="connsiteX50" fmla="*/ 1575939 w 1578449"/>
                <a:gd name="connsiteY50" fmla="*/ 1966523 h 214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578449" h="2147961">
                  <a:moveTo>
                    <a:pt x="1575939" y="1966523"/>
                  </a:moveTo>
                  <a:cubicBezTo>
                    <a:pt x="1571763" y="1955874"/>
                    <a:pt x="1491503" y="1681230"/>
                    <a:pt x="1492881" y="1655841"/>
                  </a:cubicBezTo>
                  <a:cubicBezTo>
                    <a:pt x="1493424" y="1646195"/>
                    <a:pt x="1488956" y="1614917"/>
                    <a:pt x="1484905" y="1609238"/>
                  </a:cubicBezTo>
                  <a:cubicBezTo>
                    <a:pt x="1473839" y="1593871"/>
                    <a:pt x="1486826" y="1568524"/>
                    <a:pt x="1472044" y="1556080"/>
                  </a:cubicBezTo>
                  <a:cubicBezTo>
                    <a:pt x="1465404" y="1550526"/>
                    <a:pt x="1465655" y="1543469"/>
                    <a:pt x="1470958" y="1539418"/>
                  </a:cubicBezTo>
                  <a:cubicBezTo>
                    <a:pt x="1490209" y="1524719"/>
                    <a:pt x="1519606" y="1463251"/>
                    <a:pt x="1523490" y="1442873"/>
                  </a:cubicBezTo>
                  <a:cubicBezTo>
                    <a:pt x="1530839" y="1404121"/>
                    <a:pt x="1529086" y="1364994"/>
                    <a:pt x="1529378" y="1326117"/>
                  </a:cubicBezTo>
                  <a:cubicBezTo>
                    <a:pt x="1529629" y="1293211"/>
                    <a:pt x="1516809" y="1160754"/>
                    <a:pt x="1510670" y="1127973"/>
                  </a:cubicBezTo>
                  <a:cubicBezTo>
                    <a:pt x="1502778" y="1085881"/>
                    <a:pt x="1414417" y="722166"/>
                    <a:pt x="1403393" y="688174"/>
                  </a:cubicBezTo>
                  <a:cubicBezTo>
                    <a:pt x="1402015" y="683957"/>
                    <a:pt x="1402224" y="679238"/>
                    <a:pt x="1398841" y="675438"/>
                  </a:cubicBezTo>
                  <a:cubicBezTo>
                    <a:pt x="1381512" y="656187"/>
                    <a:pt x="1361551" y="640820"/>
                    <a:pt x="1337206" y="631341"/>
                  </a:cubicBezTo>
                  <a:cubicBezTo>
                    <a:pt x="1317747" y="623741"/>
                    <a:pt x="1298371" y="615932"/>
                    <a:pt x="1278619" y="609042"/>
                  </a:cubicBezTo>
                  <a:cubicBezTo>
                    <a:pt x="1267971" y="605326"/>
                    <a:pt x="1259285" y="604908"/>
                    <a:pt x="1249597" y="610671"/>
                  </a:cubicBezTo>
                  <a:cubicBezTo>
                    <a:pt x="1242957" y="614638"/>
                    <a:pt x="1236401" y="619398"/>
                    <a:pt x="1227256" y="616350"/>
                  </a:cubicBezTo>
                  <a:cubicBezTo>
                    <a:pt x="1202911" y="608249"/>
                    <a:pt x="1178984" y="598435"/>
                    <a:pt x="1153010" y="596055"/>
                  </a:cubicBezTo>
                  <a:cubicBezTo>
                    <a:pt x="1119353" y="592923"/>
                    <a:pt x="1085821" y="591545"/>
                    <a:pt x="1055128" y="608750"/>
                  </a:cubicBezTo>
                  <a:cubicBezTo>
                    <a:pt x="1035293" y="619857"/>
                    <a:pt x="1015207" y="630840"/>
                    <a:pt x="997126" y="644912"/>
                  </a:cubicBezTo>
                  <a:cubicBezTo>
                    <a:pt x="993284" y="647877"/>
                    <a:pt x="989818" y="650926"/>
                    <a:pt x="984264" y="646124"/>
                  </a:cubicBezTo>
                  <a:cubicBezTo>
                    <a:pt x="965097" y="629545"/>
                    <a:pt x="941462" y="622071"/>
                    <a:pt x="917743" y="615181"/>
                  </a:cubicBezTo>
                  <a:cubicBezTo>
                    <a:pt x="891644" y="607622"/>
                    <a:pt x="864752" y="611464"/>
                    <a:pt x="838193" y="610545"/>
                  </a:cubicBezTo>
                  <a:cubicBezTo>
                    <a:pt x="834059" y="610420"/>
                    <a:pt x="831220" y="612383"/>
                    <a:pt x="827963" y="614596"/>
                  </a:cubicBezTo>
                  <a:cubicBezTo>
                    <a:pt x="800569" y="632886"/>
                    <a:pt x="777059" y="655603"/>
                    <a:pt x="753299" y="678110"/>
                  </a:cubicBezTo>
                  <a:cubicBezTo>
                    <a:pt x="748288" y="682871"/>
                    <a:pt x="746075" y="685126"/>
                    <a:pt x="743444" y="675688"/>
                  </a:cubicBezTo>
                  <a:cubicBezTo>
                    <a:pt x="736679" y="651510"/>
                    <a:pt x="609817" y="286041"/>
                    <a:pt x="608021" y="279151"/>
                  </a:cubicBezTo>
                  <a:cubicBezTo>
                    <a:pt x="591694" y="239648"/>
                    <a:pt x="508135" y="83095"/>
                    <a:pt x="479698" y="48979"/>
                  </a:cubicBezTo>
                  <a:cubicBezTo>
                    <a:pt x="459362" y="24550"/>
                    <a:pt x="423241" y="3713"/>
                    <a:pt x="396766" y="497"/>
                  </a:cubicBezTo>
                  <a:cubicBezTo>
                    <a:pt x="368036" y="-2968"/>
                    <a:pt x="330829" y="12273"/>
                    <a:pt x="306108" y="27682"/>
                  </a:cubicBezTo>
                  <a:cubicBezTo>
                    <a:pt x="265979" y="52737"/>
                    <a:pt x="255790" y="131243"/>
                    <a:pt x="268776" y="187784"/>
                  </a:cubicBezTo>
                  <a:cubicBezTo>
                    <a:pt x="268860" y="191208"/>
                    <a:pt x="392465" y="651302"/>
                    <a:pt x="403447" y="699282"/>
                  </a:cubicBezTo>
                  <a:cubicBezTo>
                    <a:pt x="408291" y="720370"/>
                    <a:pt x="413594" y="741667"/>
                    <a:pt x="412049" y="763548"/>
                  </a:cubicBezTo>
                  <a:cubicBezTo>
                    <a:pt x="411340" y="773486"/>
                    <a:pt x="416685" y="821717"/>
                    <a:pt x="418564" y="836041"/>
                  </a:cubicBezTo>
                  <a:cubicBezTo>
                    <a:pt x="420025" y="858548"/>
                    <a:pt x="473476" y="1124173"/>
                    <a:pt x="470720" y="1129978"/>
                  </a:cubicBezTo>
                  <a:cubicBezTo>
                    <a:pt x="451010" y="1104630"/>
                    <a:pt x="434181" y="1078991"/>
                    <a:pt x="420526" y="1051180"/>
                  </a:cubicBezTo>
                  <a:cubicBezTo>
                    <a:pt x="407748" y="1025122"/>
                    <a:pt x="358223" y="965074"/>
                    <a:pt x="352961" y="960773"/>
                  </a:cubicBezTo>
                  <a:cubicBezTo>
                    <a:pt x="288194" y="907740"/>
                    <a:pt x="170394" y="893124"/>
                    <a:pt x="141079" y="891997"/>
                  </a:cubicBezTo>
                  <a:cubicBezTo>
                    <a:pt x="112141" y="890869"/>
                    <a:pt x="83202" y="891036"/>
                    <a:pt x="55308" y="900849"/>
                  </a:cubicBezTo>
                  <a:cubicBezTo>
                    <a:pt x="33468" y="912375"/>
                    <a:pt x="9749" y="940979"/>
                    <a:pt x="5156" y="954300"/>
                  </a:cubicBezTo>
                  <a:cubicBezTo>
                    <a:pt x="688" y="967245"/>
                    <a:pt x="-2402" y="982320"/>
                    <a:pt x="2483" y="997061"/>
                  </a:cubicBezTo>
                  <a:cubicBezTo>
                    <a:pt x="25659" y="1067048"/>
                    <a:pt x="102035" y="1152485"/>
                    <a:pt x="122664" y="1178250"/>
                  </a:cubicBezTo>
                  <a:cubicBezTo>
                    <a:pt x="137655" y="1196958"/>
                    <a:pt x="160789" y="1226523"/>
                    <a:pt x="173233" y="1247110"/>
                  </a:cubicBezTo>
                  <a:cubicBezTo>
                    <a:pt x="177409" y="1254000"/>
                    <a:pt x="244891" y="1414895"/>
                    <a:pt x="254620" y="1428801"/>
                  </a:cubicBezTo>
                  <a:cubicBezTo>
                    <a:pt x="270781" y="1451976"/>
                    <a:pt x="287484" y="1474943"/>
                    <a:pt x="313124" y="1488557"/>
                  </a:cubicBezTo>
                  <a:cubicBezTo>
                    <a:pt x="334588" y="1499957"/>
                    <a:pt x="357889" y="1507181"/>
                    <a:pt x="380438" y="1516075"/>
                  </a:cubicBezTo>
                  <a:cubicBezTo>
                    <a:pt x="419232" y="1531359"/>
                    <a:pt x="455520" y="1551862"/>
                    <a:pt x="491599" y="1573159"/>
                  </a:cubicBezTo>
                  <a:cubicBezTo>
                    <a:pt x="529975" y="1595876"/>
                    <a:pt x="802365" y="1667157"/>
                    <a:pt x="831220" y="1742865"/>
                  </a:cubicBezTo>
                  <a:cubicBezTo>
                    <a:pt x="851849" y="1797068"/>
                    <a:pt x="937161" y="2105996"/>
                    <a:pt x="943174" y="2126791"/>
                  </a:cubicBezTo>
                  <a:cubicBezTo>
                    <a:pt x="946348" y="2137816"/>
                    <a:pt x="953530" y="2144998"/>
                    <a:pt x="964596" y="2146376"/>
                  </a:cubicBezTo>
                  <a:cubicBezTo>
                    <a:pt x="983805" y="2148715"/>
                    <a:pt x="1118016" y="2149132"/>
                    <a:pt x="1165663" y="2142952"/>
                  </a:cubicBezTo>
                  <a:cubicBezTo>
                    <a:pt x="1207504" y="2137523"/>
                    <a:pt x="1397422" y="2093552"/>
                    <a:pt x="1447991" y="2070418"/>
                  </a:cubicBezTo>
                  <a:cubicBezTo>
                    <a:pt x="1491253" y="2050666"/>
                    <a:pt x="1533345" y="2028534"/>
                    <a:pt x="1569257" y="1996505"/>
                  </a:cubicBezTo>
                  <a:cubicBezTo>
                    <a:pt x="1578653" y="1988321"/>
                    <a:pt x="1580783" y="1978883"/>
                    <a:pt x="1575939" y="1966523"/>
                  </a:cubicBezTo>
                  <a:close/>
                </a:path>
              </a:pathLst>
            </a:custGeom>
            <a:solidFill>
              <a:srgbClr val="FBD8C5"/>
            </a:solidFill>
            <a:ln w="41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78938BF-9FB4-439E-86BB-F40EE2A90172}"/>
                </a:ext>
              </a:extLst>
            </p:cNvPr>
            <p:cNvSpPr/>
            <p:nvPr/>
          </p:nvSpPr>
          <p:spPr>
            <a:xfrm>
              <a:off x="3204323" y="6136188"/>
              <a:ext cx="1204919" cy="721813"/>
            </a:xfrm>
            <a:custGeom>
              <a:avLst/>
              <a:gdLst>
                <a:gd name="connsiteX0" fmla="*/ 972693 w 1204919"/>
                <a:gd name="connsiteY0" fmla="*/ 585 h 721813"/>
                <a:gd name="connsiteX1" fmla="*/ 1034884 w 1204919"/>
                <a:gd name="connsiteY1" fmla="*/ 28016 h 721813"/>
                <a:gd name="connsiteX2" fmla="*/ 1054836 w 1204919"/>
                <a:gd name="connsiteY2" fmla="*/ 68209 h 721813"/>
                <a:gd name="connsiteX3" fmla="*/ 1061255 w 1204919"/>
                <a:gd name="connsiteY3" fmla="*/ 243673 h 721813"/>
                <a:gd name="connsiteX4" fmla="*/ 1172171 w 1204919"/>
                <a:gd name="connsiteY4" fmla="*/ 614815 h 721813"/>
                <a:gd name="connsiteX5" fmla="*/ 1204919 w 1204919"/>
                <a:gd name="connsiteY5" fmla="*/ 721813 h 721813"/>
                <a:gd name="connsiteX6" fmla="*/ 122284 w 1204919"/>
                <a:gd name="connsiteY6" fmla="*/ 721813 h 721813"/>
                <a:gd name="connsiteX7" fmla="*/ 112598 w 1204919"/>
                <a:gd name="connsiteY7" fmla="*/ 670785 h 721813"/>
                <a:gd name="connsiteX8" fmla="*/ 62143 w 1204919"/>
                <a:gd name="connsiteY8" fmla="*/ 416186 h 721813"/>
                <a:gd name="connsiteX9" fmla="*/ 61160 w 1204919"/>
                <a:gd name="connsiteY9" fmla="*/ 413180 h 721813"/>
                <a:gd name="connsiteX10" fmla="*/ 16803 w 1204919"/>
                <a:gd name="connsiteY10" fmla="*/ 324753 h 721813"/>
                <a:gd name="connsiteX11" fmla="*/ 4080 w 1204919"/>
                <a:gd name="connsiteY11" fmla="*/ 260849 h 721813"/>
                <a:gd name="connsiteX12" fmla="*/ 23570 w 1204919"/>
                <a:gd name="connsiteY12" fmla="*/ 209320 h 721813"/>
                <a:gd name="connsiteX13" fmla="*/ 63589 w 1204919"/>
                <a:gd name="connsiteY13" fmla="*/ 185031 h 721813"/>
                <a:gd name="connsiteX14" fmla="*/ 93026 w 1204919"/>
                <a:gd name="connsiteY14" fmla="*/ 269466 h 721813"/>
                <a:gd name="connsiteX15" fmla="*/ 124429 w 1204919"/>
                <a:gd name="connsiteY15" fmla="*/ 294450 h 721813"/>
                <a:gd name="connsiteX16" fmla="*/ 951084 w 1204919"/>
                <a:gd name="connsiteY16" fmla="*/ 90127 h 721813"/>
                <a:gd name="connsiteX17" fmla="*/ 960916 w 1204919"/>
                <a:gd name="connsiteY17" fmla="*/ 50455 h 721813"/>
                <a:gd name="connsiteX18" fmla="*/ 952415 w 1204919"/>
                <a:gd name="connsiteY18" fmla="*/ 3669 h 721813"/>
                <a:gd name="connsiteX19" fmla="*/ 972693 w 1204919"/>
                <a:gd name="connsiteY19" fmla="*/ 585 h 72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4919" h="721813">
                  <a:moveTo>
                    <a:pt x="972693" y="585"/>
                  </a:moveTo>
                  <a:cubicBezTo>
                    <a:pt x="997376" y="4312"/>
                    <a:pt x="1030980" y="24719"/>
                    <a:pt x="1034884" y="28016"/>
                  </a:cubicBezTo>
                  <a:cubicBezTo>
                    <a:pt x="1047376" y="38483"/>
                    <a:pt x="1053795" y="49992"/>
                    <a:pt x="1054836" y="68209"/>
                  </a:cubicBezTo>
                  <a:cubicBezTo>
                    <a:pt x="1058074" y="126678"/>
                    <a:pt x="1059578" y="185146"/>
                    <a:pt x="1061255" y="243673"/>
                  </a:cubicBezTo>
                  <a:cubicBezTo>
                    <a:pt x="1061494" y="252044"/>
                    <a:pt x="1110065" y="411789"/>
                    <a:pt x="1172171" y="614815"/>
                  </a:cubicBezTo>
                  <a:lnTo>
                    <a:pt x="1204919" y="721813"/>
                  </a:lnTo>
                  <a:lnTo>
                    <a:pt x="122284" y="721813"/>
                  </a:lnTo>
                  <a:lnTo>
                    <a:pt x="112598" y="670785"/>
                  </a:lnTo>
                  <a:cubicBezTo>
                    <a:pt x="86002" y="531045"/>
                    <a:pt x="65740" y="426813"/>
                    <a:pt x="62143" y="416186"/>
                  </a:cubicBezTo>
                  <a:cubicBezTo>
                    <a:pt x="61797" y="415203"/>
                    <a:pt x="61103" y="414162"/>
                    <a:pt x="61160" y="413180"/>
                  </a:cubicBezTo>
                  <a:cubicBezTo>
                    <a:pt x="52486" y="369863"/>
                    <a:pt x="38490" y="349969"/>
                    <a:pt x="16803" y="324753"/>
                  </a:cubicBezTo>
                  <a:cubicBezTo>
                    <a:pt x="-662" y="304455"/>
                    <a:pt x="-3785" y="284271"/>
                    <a:pt x="4080" y="260849"/>
                  </a:cubicBezTo>
                  <a:cubicBezTo>
                    <a:pt x="9922" y="243442"/>
                    <a:pt x="17035" y="226439"/>
                    <a:pt x="23570" y="209320"/>
                  </a:cubicBezTo>
                  <a:cubicBezTo>
                    <a:pt x="31146" y="189368"/>
                    <a:pt x="46992" y="187633"/>
                    <a:pt x="63589" y="185031"/>
                  </a:cubicBezTo>
                  <a:cubicBezTo>
                    <a:pt x="70414" y="188963"/>
                    <a:pt x="85450" y="247490"/>
                    <a:pt x="93026" y="269466"/>
                  </a:cubicBezTo>
                  <a:cubicBezTo>
                    <a:pt x="98174" y="284387"/>
                    <a:pt x="108410" y="293004"/>
                    <a:pt x="124429" y="294450"/>
                  </a:cubicBezTo>
                  <a:cubicBezTo>
                    <a:pt x="383287" y="317872"/>
                    <a:pt x="792450" y="225341"/>
                    <a:pt x="951084" y="90127"/>
                  </a:cubicBezTo>
                  <a:cubicBezTo>
                    <a:pt x="964791" y="78445"/>
                    <a:pt x="966120" y="65607"/>
                    <a:pt x="960916" y="50455"/>
                  </a:cubicBezTo>
                  <a:cubicBezTo>
                    <a:pt x="957445" y="40450"/>
                    <a:pt x="947615" y="8932"/>
                    <a:pt x="952415" y="3669"/>
                  </a:cubicBezTo>
                  <a:cubicBezTo>
                    <a:pt x="957230" y="-47"/>
                    <a:pt x="964466" y="-658"/>
                    <a:pt x="972693" y="585"/>
                  </a:cubicBezTo>
                  <a:close/>
                </a:path>
              </a:pathLst>
            </a:custGeom>
            <a:solidFill>
              <a:srgbClr val="CCB8D7"/>
            </a:solidFill>
            <a:ln w="417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CCF5B77E-689A-45F7-81E5-23B323986805}"/>
                </a:ext>
              </a:extLst>
            </p:cNvPr>
            <p:cNvSpPr/>
            <p:nvPr/>
          </p:nvSpPr>
          <p:spPr>
            <a:xfrm>
              <a:off x="1995496" y="4803216"/>
              <a:ext cx="317118" cy="301499"/>
            </a:xfrm>
            <a:custGeom>
              <a:avLst/>
              <a:gdLst>
                <a:gd name="connsiteX0" fmla="*/ 7008 w 228978"/>
                <a:gd name="connsiteY0" fmla="*/ 64906 h 217700"/>
                <a:gd name="connsiteX1" fmla="*/ 58997 w 228978"/>
                <a:gd name="connsiteY1" fmla="*/ 55 h 217700"/>
                <a:gd name="connsiteX2" fmla="*/ 148318 w 228978"/>
                <a:gd name="connsiteY2" fmla="*/ 28660 h 217700"/>
                <a:gd name="connsiteX3" fmla="*/ 224402 w 228978"/>
                <a:gd name="connsiteY3" fmla="*/ 124829 h 217700"/>
                <a:gd name="connsiteX4" fmla="*/ 221521 w 228978"/>
                <a:gd name="connsiteY4" fmla="*/ 144915 h 217700"/>
                <a:gd name="connsiteX5" fmla="*/ 122679 w 228978"/>
                <a:gd name="connsiteY5" fmla="*/ 217700 h 217700"/>
                <a:gd name="connsiteX6" fmla="*/ 7008 w 228978"/>
                <a:gd name="connsiteY6" fmla="*/ 64906 h 21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978" h="217700">
                  <a:moveTo>
                    <a:pt x="7008" y="64906"/>
                  </a:moveTo>
                  <a:cubicBezTo>
                    <a:pt x="-14623" y="17343"/>
                    <a:pt x="16946" y="1141"/>
                    <a:pt x="58997" y="55"/>
                  </a:cubicBezTo>
                  <a:cubicBezTo>
                    <a:pt x="91527" y="-822"/>
                    <a:pt x="122428" y="8699"/>
                    <a:pt x="148318" y="28660"/>
                  </a:cubicBezTo>
                  <a:cubicBezTo>
                    <a:pt x="170826" y="46031"/>
                    <a:pt x="217011" y="114098"/>
                    <a:pt x="224402" y="124829"/>
                  </a:cubicBezTo>
                  <a:cubicBezTo>
                    <a:pt x="231710" y="135394"/>
                    <a:pt x="229914" y="137733"/>
                    <a:pt x="221521" y="144915"/>
                  </a:cubicBezTo>
                  <a:cubicBezTo>
                    <a:pt x="199013" y="168634"/>
                    <a:pt x="137336" y="214109"/>
                    <a:pt x="122679" y="217700"/>
                  </a:cubicBezTo>
                  <a:cubicBezTo>
                    <a:pt x="97791" y="189847"/>
                    <a:pt x="12019" y="80357"/>
                    <a:pt x="7008" y="64906"/>
                  </a:cubicBezTo>
                  <a:close/>
                </a:path>
              </a:pathLst>
            </a:custGeom>
            <a:solidFill>
              <a:srgbClr val="FEF0E9"/>
            </a:solidFill>
            <a:ln w="41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id="{E2CC501C-AD4D-41F9-B143-E8CFA6638928}"/>
                </a:ext>
              </a:extLst>
            </p:cNvPr>
            <p:cNvSpPr/>
            <p:nvPr/>
          </p:nvSpPr>
          <p:spPr>
            <a:xfrm>
              <a:off x="2374819" y="3499803"/>
              <a:ext cx="309814" cy="324484"/>
            </a:xfrm>
            <a:custGeom>
              <a:avLst/>
              <a:gdLst>
                <a:gd name="connsiteX0" fmla="*/ 187236 w 223704"/>
                <a:gd name="connsiteY0" fmla="*/ 55669 h 234297"/>
                <a:gd name="connsiteX1" fmla="*/ 223190 w 223704"/>
                <a:gd name="connsiteY1" fmla="*/ 139562 h 234297"/>
                <a:gd name="connsiteX2" fmla="*/ 209493 w 223704"/>
                <a:gd name="connsiteY2" fmla="*/ 157852 h 234297"/>
                <a:gd name="connsiteX3" fmla="*/ 170741 w 223704"/>
                <a:gd name="connsiteY3" fmla="*/ 171674 h 234297"/>
                <a:gd name="connsiteX4" fmla="*/ 75783 w 223704"/>
                <a:gd name="connsiteY4" fmla="*/ 231597 h 234297"/>
                <a:gd name="connsiteX5" fmla="*/ 42042 w 223704"/>
                <a:gd name="connsiteY5" fmla="*/ 205999 h 234297"/>
                <a:gd name="connsiteX6" fmla="*/ 10306 w 223704"/>
                <a:gd name="connsiteY6" fmla="*/ 135302 h 234297"/>
                <a:gd name="connsiteX7" fmla="*/ 15776 w 223704"/>
                <a:gd name="connsiteY7" fmla="*/ 43392 h 234297"/>
                <a:gd name="connsiteX8" fmla="*/ 99836 w 223704"/>
                <a:gd name="connsiteY8" fmla="*/ 423 h 234297"/>
                <a:gd name="connsiteX9" fmla="*/ 187236 w 223704"/>
                <a:gd name="connsiteY9" fmla="*/ 55669 h 23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704" h="234297">
                  <a:moveTo>
                    <a:pt x="187236" y="55669"/>
                  </a:moveTo>
                  <a:cubicBezTo>
                    <a:pt x="204733" y="84357"/>
                    <a:pt x="218931" y="116511"/>
                    <a:pt x="223190" y="139562"/>
                  </a:cubicBezTo>
                  <a:cubicBezTo>
                    <a:pt x="225320" y="150962"/>
                    <a:pt x="220852" y="156975"/>
                    <a:pt x="209493" y="157852"/>
                  </a:cubicBezTo>
                  <a:cubicBezTo>
                    <a:pt x="200599" y="158520"/>
                    <a:pt x="178509" y="168500"/>
                    <a:pt x="170741" y="171674"/>
                  </a:cubicBezTo>
                  <a:cubicBezTo>
                    <a:pt x="141260" y="183617"/>
                    <a:pt x="99376" y="208839"/>
                    <a:pt x="75783" y="231597"/>
                  </a:cubicBezTo>
                  <a:cubicBezTo>
                    <a:pt x="58871" y="242204"/>
                    <a:pt x="47178" y="219028"/>
                    <a:pt x="42042" y="205999"/>
                  </a:cubicBezTo>
                  <a:cubicBezTo>
                    <a:pt x="33649" y="184786"/>
                    <a:pt x="18491" y="158896"/>
                    <a:pt x="10306" y="135302"/>
                  </a:cubicBezTo>
                  <a:cubicBezTo>
                    <a:pt x="-3182" y="99474"/>
                    <a:pt x="-5437" y="70702"/>
                    <a:pt x="15776" y="43392"/>
                  </a:cubicBezTo>
                  <a:cubicBezTo>
                    <a:pt x="27594" y="24893"/>
                    <a:pt x="76952" y="2051"/>
                    <a:pt x="99836" y="423"/>
                  </a:cubicBezTo>
                  <a:cubicBezTo>
                    <a:pt x="148902" y="-4379"/>
                    <a:pt x="174625" y="32827"/>
                    <a:pt x="187236" y="55669"/>
                  </a:cubicBezTo>
                  <a:close/>
                </a:path>
              </a:pathLst>
            </a:custGeom>
            <a:solidFill>
              <a:srgbClr val="FEF0E8"/>
            </a:solidFill>
            <a:ln w="41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0FAB71-EC0A-477A-A2E0-E8B6F4F010FF}"/>
              </a:ext>
            </a:extLst>
          </p:cNvPr>
          <p:cNvSpPr/>
          <p:nvPr/>
        </p:nvSpPr>
        <p:spPr>
          <a:xfrm>
            <a:off x="2905960" y="2233352"/>
            <a:ext cx="501048" cy="147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9D2B8AF-B2C1-4891-8FD2-D05C1A229190}"/>
              </a:ext>
            </a:extLst>
          </p:cNvPr>
          <p:cNvSpPr/>
          <p:nvPr/>
        </p:nvSpPr>
        <p:spPr>
          <a:xfrm>
            <a:off x="2811872" y="2449197"/>
            <a:ext cx="501048" cy="147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F0C976-4F1C-4812-9516-20A10AB3B3E2}"/>
              </a:ext>
            </a:extLst>
          </p:cNvPr>
          <p:cNvSpPr/>
          <p:nvPr/>
        </p:nvSpPr>
        <p:spPr>
          <a:xfrm>
            <a:off x="3051992" y="2652664"/>
            <a:ext cx="501048" cy="147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9A04B8-39AC-4F98-BBF9-39D8603E72A3}"/>
              </a:ext>
            </a:extLst>
          </p:cNvPr>
          <p:cNvGrpSpPr/>
          <p:nvPr/>
        </p:nvGrpSpPr>
        <p:grpSpPr>
          <a:xfrm>
            <a:off x="2048019" y="3521466"/>
            <a:ext cx="266637" cy="266637"/>
            <a:chOff x="2048019" y="3521466"/>
            <a:chExt cx="266637" cy="26663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7C09E26-B15D-40E3-A68E-A93A2169E9C3}"/>
                </a:ext>
              </a:extLst>
            </p:cNvPr>
            <p:cNvSpPr/>
            <p:nvPr/>
          </p:nvSpPr>
          <p:spPr>
            <a:xfrm>
              <a:off x="2048019" y="3521466"/>
              <a:ext cx="266637" cy="2666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133E752-942C-453B-A78C-013E73B557B3}"/>
                </a:ext>
              </a:extLst>
            </p:cNvPr>
            <p:cNvSpPr/>
            <p:nvPr/>
          </p:nvSpPr>
          <p:spPr>
            <a:xfrm>
              <a:off x="2082959" y="3556406"/>
              <a:ext cx="196757" cy="196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F1AA82F-A62A-49FE-AB60-9E3230A165FC}"/>
              </a:ext>
            </a:extLst>
          </p:cNvPr>
          <p:cNvGrpSpPr/>
          <p:nvPr/>
        </p:nvGrpSpPr>
        <p:grpSpPr>
          <a:xfrm>
            <a:off x="3593855" y="1911905"/>
            <a:ext cx="1690367" cy="1074583"/>
            <a:chOff x="804860" y="66635"/>
            <a:chExt cx="10584273" cy="6728526"/>
          </a:xfrm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D7D32427-29C4-4CE6-A3FE-73F07D771C70}"/>
                </a:ext>
              </a:extLst>
            </p:cNvPr>
            <p:cNvSpPr/>
            <p:nvPr/>
          </p:nvSpPr>
          <p:spPr>
            <a:xfrm>
              <a:off x="804860" y="66635"/>
              <a:ext cx="10584273" cy="6728526"/>
            </a:xfrm>
            <a:custGeom>
              <a:avLst/>
              <a:gdLst>
                <a:gd name="connsiteX0" fmla="*/ 10518745 w 10584273"/>
                <a:gd name="connsiteY0" fmla="*/ 2730762 h 6728526"/>
                <a:gd name="connsiteX1" fmla="*/ 10515030 w 10584273"/>
                <a:gd name="connsiteY1" fmla="*/ 2727809 h 6728526"/>
                <a:gd name="connsiteX2" fmla="*/ 10325863 w 10584273"/>
                <a:gd name="connsiteY2" fmla="*/ 2439773 h 6728526"/>
                <a:gd name="connsiteX3" fmla="*/ 10325863 w 10584273"/>
                <a:gd name="connsiteY3" fmla="*/ 2439773 h 6728526"/>
                <a:gd name="connsiteX4" fmla="*/ 10310433 w 10584273"/>
                <a:gd name="connsiteY4" fmla="*/ 2410817 h 6728526"/>
                <a:gd name="connsiteX5" fmla="*/ 9760555 w 10584273"/>
                <a:gd name="connsiteY5" fmla="*/ 1613955 h 6728526"/>
                <a:gd name="connsiteX6" fmla="*/ 9595677 w 10584273"/>
                <a:gd name="connsiteY6" fmla="*/ 1387832 h 6728526"/>
                <a:gd name="connsiteX7" fmla="*/ 9545386 w 10584273"/>
                <a:gd name="connsiteY7" fmla="*/ 1356304 h 6728526"/>
                <a:gd name="connsiteX8" fmla="*/ 9099330 w 10584273"/>
                <a:gd name="connsiteY8" fmla="*/ 1260006 h 6728526"/>
                <a:gd name="connsiteX9" fmla="*/ 9089614 w 10584273"/>
                <a:gd name="connsiteY9" fmla="*/ 1257434 h 6728526"/>
                <a:gd name="connsiteX10" fmla="*/ 9086566 w 10584273"/>
                <a:gd name="connsiteY10" fmla="*/ 1215048 h 6728526"/>
                <a:gd name="connsiteX11" fmla="*/ 9272399 w 10584273"/>
                <a:gd name="connsiteY11" fmla="*/ 729464 h 6728526"/>
                <a:gd name="connsiteX12" fmla="*/ 8992459 w 10584273"/>
                <a:gd name="connsiteY12" fmla="*/ 919392 h 6728526"/>
                <a:gd name="connsiteX13" fmla="*/ 8047865 w 10584273"/>
                <a:gd name="connsiteY13" fmla="*/ 1145992 h 6728526"/>
                <a:gd name="connsiteX14" fmla="*/ 6962586 w 10584273"/>
                <a:gd name="connsiteY14" fmla="*/ 1082365 h 6728526"/>
                <a:gd name="connsiteX15" fmla="*/ 6863051 w 10584273"/>
                <a:gd name="connsiteY15" fmla="*/ 1062648 h 6728526"/>
                <a:gd name="connsiteX16" fmla="*/ 6863051 w 10584273"/>
                <a:gd name="connsiteY16" fmla="*/ 1062648 h 6728526"/>
                <a:gd name="connsiteX17" fmla="*/ 6863051 w 10584273"/>
                <a:gd name="connsiteY17" fmla="*/ 1062648 h 6728526"/>
                <a:gd name="connsiteX18" fmla="*/ 6838761 w 10584273"/>
                <a:gd name="connsiteY18" fmla="*/ 1025882 h 6728526"/>
                <a:gd name="connsiteX19" fmla="*/ 6028660 w 10584273"/>
                <a:gd name="connsiteY19" fmla="*/ 738131 h 6728526"/>
                <a:gd name="connsiteX20" fmla="*/ 4798792 w 10584273"/>
                <a:gd name="connsiteY20" fmla="*/ 502102 h 6728526"/>
                <a:gd name="connsiteX21" fmla="*/ 4688969 w 10584273"/>
                <a:gd name="connsiteY21" fmla="*/ 549441 h 6728526"/>
                <a:gd name="connsiteX22" fmla="*/ 4688969 w 10584273"/>
                <a:gd name="connsiteY22" fmla="*/ 549441 h 6728526"/>
                <a:gd name="connsiteX23" fmla="*/ 4688969 w 10584273"/>
                <a:gd name="connsiteY23" fmla="*/ 549441 h 6728526"/>
                <a:gd name="connsiteX24" fmla="*/ 3098770 w 10584273"/>
                <a:gd name="connsiteY24" fmla="*/ 113958 h 6728526"/>
                <a:gd name="connsiteX25" fmla="*/ 2338389 w 10584273"/>
                <a:gd name="connsiteY25" fmla="*/ 134 h 6728526"/>
                <a:gd name="connsiteX26" fmla="*/ 2131983 w 10584273"/>
                <a:gd name="connsiteY26" fmla="*/ 87669 h 6728526"/>
                <a:gd name="connsiteX27" fmla="*/ 2018730 w 10584273"/>
                <a:gd name="connsiteY27" fmla="*/ 215971 h 6728526"/>
                <a:gd name="connsiteX28" fmla="*/ 2 w 10584273"/>
                <a:gd name="connsiteY28" fmla="*/ 3151862 h 6728526"/>
                <a:gd name="connsiteX29" fmla="*/ 12003 w 10584273"/>
                <a:gd name="connsiteY29" fmla="*/ 3152529 h 6728526"/>
                <a:gd name="connsiteX30" fmla="*/ 192 w 10584273"/>
                <a:gd name="connsiteY30" fmla="*/ 3155005 h 6728526"/>
                <a:gd name="connsiteX31" fmla="*/ 1859472 w 10584273"/>
                <a:gd name="connsiteY31" fmla="*/ 5049528 h 6728526"/>
                <a:gd name="connsiteX32" fmla="*/ 1987488 w 10584273"/>
                <a:gd name="connsiteY32" fmla="*/ 5098105 h 6728526"/>
                <a:gd name="connsiteX33" fmla="*/ 2076928 w 10584273"/>
                <a:gd name="connsiteY33" fmla="*/ 5087913 h 6728526"/>
                <a:gd name="connsiteX34" fmla="*/ 2758156 w 10584273"/>
                <a:gd name="connsiteY34" fmla="*/ 5139729 h 6728526"/>
                <a:gd name="connsiteX35" fmla="*/ 3834196 w 10584273"/>
                <a:gd name="connsiteY35" fmla="*/ 5397381 h 6728526"/>
                <a:gd name="connsiteX36" fmla="*/ 4033554 w 10584273"/>
                <a:gd name="connsiteY36" fmla="*/ 5523396 h 6728526"/>
                <a:gd name="connsiteX37" fmla="*/ 4360452 w 10584273"/>
                <a:gd name="connsiteY37" fmla="*/ 5638839 h 6728526"/>
                <a:gd name="connsiteX38" fmla="*/ 6034090 w 10584273"/>
                <a:gd name="connsiteY38" fmla="*/ 6108803 h 6728526"/>
                <a:gd name="connsiteX39" fmla="*/ 6034090 w 10584273"/>
                <a:gd name="connsiteY39" fmla="*/ 6108803 h 6728526"/>
                <a:gd name="connsiteX40" fmla="*/ 6412042 w 10584273"/>
                <a:gd name="connsiteY40" fmla="*/ 6235390 h 6728526"/>
                <a:gd name="connsiteX41" fmla="*/ 7935279 w 10584273"/>
                <a:gd name="connsiteY41" fmla="*/ 6671730 h 6728526"/>
                <a:gd name="connsiteX42" fmla="*/ 8505636 w 10584273"/>
                <a:gd name="connsiteY42" fmla="*/ 6722499 h 6728526"/>
                <a:gd name="connsiteX43" fmla="*/ 8576407 w 10584273"/>
                <a:gd name="connsiteY43" fmla="*/ 6680875 h 6728526"/>
                <a:gd name="connsiteX44" fmla="*/ 10531604 w 10584273"/>
                <a:gd name="connsiteY44" fmla="*/ 2985651 h 6728526"/>
                <a:gd name="connsiteX45" fmla="*/ 10518745 w 10584273"/>
                <a:gd name="connsiteY45" fmla="*/ 2730762 h 6728526"/>
                <a:gd name="connsiteX46" fmla="*/ 10249663 w 10584273"/>
                <a:gd name="connsiteY46" fmla="*/ 2496351 h 6728526"/>
                <a:gd name="connsiteX47" fmla="*/ 10249759 w 10584273"/>
                <a:gd name="connsiteY47" fmla="*/ 2494732 h 6728526"/>
                <a:gd name="connsiteX48" fmla="*/ 10250426 w 10584273"/>
                <a:gd name="connsiteY48" fmla="*/ 2495208 h 6728526"/>
                <a:gd name="connsiteX49" fmla="*/ 10249663 w 10584273"/>
                <a:gd name="connsiteY49" fmla="*/ 2496351 h 672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0584273" h="6728526">
                  <a:moveTo>
                    <a:pt x="10518745" y="2730762"/>
                  </a:moveTo>
                  <a:cubicBezTo>
                    <a:pt x="10517888" y="2729523"/>
                    <a:pt x="10516268" y="2728856"/>
                    <a:pt x="10515030" y="2727809"/>
                  </a:cubicBezTo>
                  <a:cubicBezTo>
                    <a:pt x="10491123" y="2679898"/>
                    <a:pt x="10362630" y="2489398"/>
                    <a:pt x="10325863" y="2439773"/>
                  </a:cubicBezTo>
                  <a:lnTo>
                    <a:pt x="10325863" y="2439773"/>
                  </a:lnTo>
                  <a:cubicBezTo>
                    <a:pt x="10320721" y="2430057"/>
                    <a:pt x="10316529" y="2419770"/>
                    <a:pt x="10310433" y="2410817"/>
                  </a:cubicBezTo>
                  <a:cubicBezTo>
                    <a:pt x="10206421" y="2259179"/>
                    <a:pt x="9842660" y="1725969"/>
                    <a:pt x="9760555" y="1613955"/>
                  </a:cubicBezTo>
                  <a:cubicBezTo>
                    <a:pt x="9705501" y="1538708"/>
                    <a:pt x="9650065" y="1463651"/>
                    <a:pt x="9595677" y="1387832"/>
                  </a:cubicBezTo>
                  <a:cubicBezTo>
                    <a:pt x="9582723" y="1369734"/>
                    <a:pt x="9566721" y="1360876"/>
                    <a:pt x="9545386" y="1356304"/>
                  </a:cubicBezTo>
                  <a:cubicBezTo>
                    <a:pt x="9446325" y="1335349"/>
                    <a:pt x="9149145" y="1270484"/>
                    <a:pt x="9099330" y="1260006"/>
                  </a:cubicBezTo>
                  <a:cubicBezTo>
                    <a:pt x="9095805" y="1258768"/>
                    <a:pt x="9092662" y="1258006"/>
                    <a:pt x="9089614" y="1257434"/>
                  </a:cubicBezTo>
                  <a:cubicBezTo>
                    <a:pt x="9067516" y="1249243"/>
                    <a:pt x="9080184" y="1231145"/>
                    <a:pt x="9086566" y="1215048"/>
                  </a:cubicBezTo>
                  <a:cubicBezTo>
                    <a:pt x="9145240" y="1068173"/>
                    <a:pt x="9279066" y="748418"/>
                    <a:pt x="9272399" y="729464"/>
                  </a:cubicBezTo>
                  <a:cubicBezTo>
                    <a:pt x="9185531" y="804425"/>
                    <a:pt x="9092853" y="867576"/>
                    <a:pt x="8992459" y="919392"/>
                  </a:cubicBezTo>
                  <a:cubicBezTo>
                    <a:pt x="8696232" y="1072268"/>
                    <a:pt x="8376382" y="1128847"/>
                    <a:pt x="8047865" y="1145992"/>
                  </a:cubicBezTo>
                  <a:cubicBezTo>
                    <a:pt x="7683915" y="1164947"/>
                    <a:pt x="7322632" y="1132848"/>
                    <a:pt x="6962586" y="1082365"/>
                  </a:cubicBezTo>
                  <a:cubicBezTo>
                    <a:pt x="6929440" y="1075793"/>
                    <a:pt x="6896197" y="1069220"/>
                    <a:pt x="6863051" y="1062648"/>
                  </a:cubicBezTo>
                  <a:cubicBezTo>
                    <a:pt x="6863051" y="1062648"/>
                    <a:pt x="6863051" y="1062648"/>
                    <a:pt x="6863051" y="1062648"/>
                  </a:cubicBezTo>
                  <a:cubicBezTo>
                    <a:pt x="6863051" y="1062648"/>
                    <a:pt x="6863051" y="1062648"/>
                    <a:pt x="6863051" y="1062648"/>
                  </a:cubicBezTo>
                  <a:cubicBezTo>
                    <a:pt x="6882005" y="1032740"/>
                    <a:pt x="6852859" y="1031787"/>
                    <a:pt x="6838761" y="1025882"/>
                  </a:cubicBezTo>
                  <a:cubicBezTo>
                    <a:pt x="6574538" y="913772"/>
                    <a:pt x="6304218" y="818427"/>
                    <a:pt x="6028660" y="738131"/>
                  </a:cubicBezTo>
                  <a:cubicBezTo>
                    <a:pt x="5626134" y="620879"/>
                    <a:pt x="5217130" y="537535"/>
                    <a:pt x="4798792" y="502102"/>
                  </a:cubicBezTo>
                  <a:cubicBezTo>
                    <a:pt x="4750786" y="498006"/>
                    <a:pt x="4711924" y="501816"/>
                    <a:pt x="4688969" y="549441"/>
                  </a:cubicBezTo>
                  <a:cubicBezTo>
                    <a:pt x="4688969" y="549441"/>
                    <a:pt x="4688969" y="549441"/>
                    <a:pt x="4688969" y="549441"/>
                  </a:cubicBezTo>
                  <a:cubicBezTo>
                    <a:pt x="4688969" y="549441"/>
                    <a:pt x="4688969" y="549441"/>
                    <a:pt x="4688969" y="549441"/>
                  </a:cubicBezTo>
                  <a:cubicBezTo>
                    <a:pt x="4160522" y="398375"/>
                    <a:pt x="3634456" y="238450"/>
                    <a:pt x="3098770" y="113958"/>
                  </a:cubicBezTo>
                  <a:cubicBezTo>
                    <a:pt x="2848644" y="55856"/>
                    <a:pt x="2596993" y="6230"/>
                    <a:pt x="2338389" y="134"/>
                  </a:cubicBezTo>
                  <a:cubicBezTo>
                    <a:pt x="2252379" y="-1866"/>
                    <a:pt x="2185037" y="18041"/>
                    <a:pt x="2131983" y="87669"/>
                  </a:cubicBezTo>
                  <a:cubicBezTo>
                    <a:pt x="2097502" y="132913"/>
                    <a:pt x="2055402" y="172251"/>
                    <a:pt x="2018730" y="215971"/>
                  </a:cubicBezTo>
                  <a:cubicBezTo>
                    <a:pt x="1753554" y="532010"/>
                    <a:pt x="-2094" y="3133097"/>
                    <a:pt x="2" y="3151862"/>
                  </a:cubicBezTo>
                  <a:cubicBezTo>
                    <a:pt x="4098" y="3152243"/>
                    <a:pt x="8098" y="3152433"/>
                    <a:pt x="12003" y="3152529"/>
                  </a:cubicBezTo>
                  <a:cubicBezTo>
                    <a:pt x="7812" y="3153290"/>
                    <a:pt x="3812" y="3154148"/>
                    <a:pt x="192" y="3155005"/>
                  </a:cubicBezTo>
                  <a:cubicBezTo>
                    <a:pt x="-2475" y="3170817"/>
                    <a:pt x="1292735" y="4427259"/>
                    <a:pt x="1859472" y="5049528"/>
                  </a:cubicBezTo>
                  <a:cubicBezTo>
                    <a:pt x="1896239" y="5089914"/>
                    <a:pt x="1928529" y="5118869"/>
                    <a:pt x="1987488" y="5098105"/>
                  </a:cubicBezTo>
                  <a:cubicBezTo>
                    <a:pt x="2015111" y="5088390"/>
                    <a:pt x="2046924" y="5089628"/>
                    <a:pt x="2076928" y="5087913"/>
                  </a:cubicBezTo>
                  <a:cubicBezTo>
                    <a:pt x="2306290" y="5074674"/>
                    <a:pt x="2532699" y="5101153"/>
                    <a:pt x="2758156" y="5139729"/>
                  </a:cubicBezTo>
                  <a:cubicBezTo>
                    <a:pt x="3122488" y="5202118"/>
                    <a:pt x="3479104" y="5296511"/>
                    <a:pt x="3834196" y="5397381"/>
                  </a:cubicBezTo>
                  <a:cubicBezTo>
                    <a:pt x="3879915" y="5471961"/>
                    <a:pt x="3958973" y="5495393"/>
                    <a:pt x="4033554" y="5523396"/>
                  </a:cubicBezTo>
                  <a:cubicBezTo>
                    <a:pt x="4141758" y="5564068"/>
                    <a:pt x="4250724" y="5602835"/>
                    <a:pt x="4360452" y="5638839"/>
                  </a:cubicBezTo>
                  <a:cubicBezTo>
                    <a:pt x="4911569" y="5819434"/>
                    <a:pt x="5476020" y="5952784"/>
                    <a:pt x="6034090" y="6108803"/>
                  </a:cubicBezTo>
                  <a:cubicBezTo>
                    <a:pt x="6034090" y="6108803"/>
                    <a:pt x="6034090" y="6108803"/>
                    <a:pt x="6034090" y="6108803"/>
                  </a:cubicBezTo>
                  <a:cubicBezTo>
                    <a:pt x="6160010" y="6151094"/>
                    <a:pt x="6285645" y="6194338"/>
                    <a:pt x="6412042" y="6235390"/>
                  </a:cubicBezTo>
                  <a:cubicBezTo>
                    <a:pt x="6914581" y="6398934"/>
                    <a:pt x="7416644" y="6564574"/>
                    <a:pt x="7935279" y="6671730"/>
                  </a:cubicBezTo>
                  <a:cubicBezTo>
                    <a:pt x="8123113" y="6710497"/>
                    <a:pt x="8312279" y="6742216"/>
                    <a:pt x="8505636" y="6722499"/>
                  </a:cubicBezTo>
                  <a:cubicBezTo>
                    <a:pt x="8538688" y="6724689"/>
                    <a:pt x="8560215" y="6712879"/>
                    <a:pt x="8576407" y="6680875"/>
                  </a:cubicBezTo>
                  <a:cubicBezTo>
                    <a:pt x="9206105" y="5437481"/>
                    <a:pt x="9868663" y="4211423"/>
                    <a:pt x="10531604" y="2985651"/>
                  </a:cubicBezTo>
                  <a:cubicBezTo>
                    <a:pt x="10603613" y="2852681"/>
                    <a:pt x="10604089" y="2852967"/>
                    <a:pt x="10518745" y="2730762"/>
                  </a:cubicBezTo>
                  <a:close/>
                  <a:moveTo>
                    <a:pt x="10249663" y="2496351"/>
                  </a:moveTo>
                  <a:cubicBezTo>
                    <a:pt x="10249663" y="2495780"/>
                    <a:pt x="10249759" y="2495304"/>
                    <a:pt x="10249759" y="2494732"/>
                  </a:cubicBezTo>
                  <a:cubicBezTo>
                    <a:pt x="10250045" y="2494922"/>
                    <a:pt x="10250236" y="2495113"/>
                    <a:pt x="10250426" y="2495208"/>
                  </a:cubicBezTo>
                  <a:cubicBezTo>
                    <a:pt x="10250236" y="2495589"/>
                    <a:pt x="10249949" y="2495970"/>
                    <a:pt x="10249663" y="2496351"/>
                  </a:cubicBezTo>
                  <a:close/>
                </a:path>
              </a:pathLst>
            </a:custGeom>
            <a:solidFill>
              <a:srgbClr val="6D9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D9DB77BB-CADF-4A1A-9DE2-5923EAED2E71}"/>
                </a:ext>
              </a:extLst>
            </p:cNvPr>
            <p:cNvSpPr/>
            <p:nvPr/>
          </p:nvSpPr>
          <p:spPr>
            <a:xfrm>
              <a:off x="809809" y="1127854"/>
              <a:ext cx="10514748" cy="5665688"/>
            </a:xfrm>
            <a:custGeom>
              <a:avLst/>
              <a:gdLst>
                <a:gd name="connsiteX0" fmla="*/ 188933 w 10514748"/>
                <a:gd name="connsiteY0" fmla="*/ 2079236 h 5665688"/>
                <a:gd name="connsiteX1" fmla="*/ 377575 w 10514748"/>
                <a:gd name="connsiteY1" fmla="*/ 2086642 h 5665688"/>
                <a:gd name="connsiteX2" fmla="*/ 565980 w 10514748"/>
                <a:gd name="connsiteY2" fmla="*/ 2099881 h 5665688"/>
                <a:gd name="connsiteX3" fmla="*/ 1023942 w 10514748"/>
                <a:gd name="connsiteY3" fmla="*/ 2162556 h 5665688"/>
                <a:gd name="connsiteX4" fmla="*/ 1775464 w 10514748"/>
                <a:gd name="connsiteY4" fmla="*/ 2329624 h 5665688"/>
                <a:gd name="connsiteX5" fmla="*/ 2553182 w 10514748"/>
                <a:gd name="connsiteY5" fmla="*/ 2553367 h 5665688"/>
                <a:gd name="connsiteX6" fmla="*/ 2717201 w 10514748"/>
                <a:gd name="connsiteY6" fmla="*/ 2597563 h 5665688"/>
                <a:gd name="connsiteX7" fmla="*/ 2715963 w 10514748"/>
                <a:gd name="connsiteY7" fmla="*/ 2615755 h 5665688"/>
                <a:gd name="connsiteX8" fmla="*/ 2879031 w 10514748"/>
                <a:gd name="connsiteY8" fmla="*/ 2860548 h 5665688"/>
                <a:gd name="connsiteX9" fmla="*/ 3808385 w 10514748"/>
                <a:gd name="connsiteY9" fmla="*/ 4266914 h 5665688"/>
                <a:gd name="connsiteX10" fmla="*/ 3834102 w 10514748"/>
                <a:gd name="connsiteY10" fmla="*/ 4334542 h 5665688"/>
                <a:gd name="connsiteX11" fmla="*/ 2758063 w 10514748"/>
                <a:gd name="connsiteY11" fmla="*/ 4076890 h 5665688"/>
                <a:gd name="connsiteX12" fmla="*/ 2076836 w 10514748"/>
                <a:gd name="connsiteY12" fmla="*/ 4025074 h 5665688"/>
                <a:gd name="connsiteX13" fmla="*/ 1987395 w 10514748"/>
                <a:gd name="connsiteY13" fmla="*/ 4035266 h 5665688"/>
                <a:gd name="connsiteX14" fmla="*/ 1859379 w 10514748"/>
                <a:gd name="connsiteY14" fmla="*/ 3986689 h 5665688"/>
                <a:gd name="connsiteX15" fmla="*/ 4 w 10514748"/>
                <a:gd name="connsiteY15" fmla="*/ 2092261 h 5665688"/>
                <a:gd name="connsiteX16" fmla="*/ 188933 w 10514748"/>
                <a:gd name="connsiteY16" fmla="*/ 2079236 h 5665688"/>
                <a:gd name="connsiteX17" fmla="*/ 10427404 w 10514748"/>
                <a:gd name="connsiteY17" fmla="*/ 1531715 h 5665688"/>
                <a:gd name="connsiteX18" fmla="*/ 10514748 w 10514748"/>
                <a:gd name="connsiteY18" fmla="*/ 1665065 h 5665688"/>
                <a:gd name="connsiteX19" fmla="*/ 10448644 w 10514748"/>
                <a:gd name="connsiteY19" fmla="*/ 1822037 h 5665688"/>
                <a:gd name="connsiteX20" fmla="*/ 9896003 w 10514748"/>
                <a:gd name="connsiteY20" fmla="*/ 2872359 h 5665688"/>
                <a:gd name="connsiteX21" fmla="*/ 8937408 w 10514748"/>
                <a:gd name="connsiteY21" fmla="*/ 4395597 h 5665688"/>
                <a:gd name="connsiteX22" fmla="*/ 8906547 w 10514748"/>
                <a:gd name="connsiteY22" fmla="*/ 4413885 h 5665688"/>
                <a:gd name="connsiteX23" fmla="*/ 10371778 w 10514748"/>
                <a:gd name="connsiteY23" fmla="*/ 1740027 h 5665688"/>
                <a:gd name="connsiteX24" fmla="*/ 10427404 w 10514748"/>
                <a:gd name="connsiteY24" fmla="*/ 1531715 h 5665688"/>
                <a:gd name="connsiteX25" fmla="*/ 9760272 w 10514748"/>
                <a:gd name="connsiteY25" fmla="*/ 551211 h 5665688"/>
                <a:gd name="connsiteX26" fmla="*/ 10325580 w 10514748"/>
                <a:gd name="connsiteY26" fmla="*/ 1377029 h 5665688"/>
                <a:gd name="connsiteX27" fmla="*/ 9799610 w 10514748"/>
                <a:gd name="connsiteY27" fmla="*/ 2472404 h 5665688"/>
                <a:gd name="connsiteX28" fmla="*/ 10248333 w 10514748"/>
                <a:gd name="connsiteY28" fmla="*/ 1350168 h 5665688"/>
                <a:gd name="connsiteX29" fmla="*/ 10230330 w 10514748"/>
                <a:gd name="connsiteY29" fmla="*/ 1273682 h 5665688"/>
                <a:gd name="connsiteX30" fmla="*/ 9852474 w 10514748"/>
                <a:gd name="connsiteY30" fmla="*/ 752093 h 5665688"/>
                <a:gd name="connsiteX31" fmla="*/ 9698074 w 10514748"/>
                <a:gd name="connsiteY31" fmla="*/ 764666 h 5665688"/>
                <a:gd name="connsiteX32" fmla="*/ 8335523 w 10514748"/>
                <a:gd name="connsiteY32" fmla="*/ 3232213 h 5665688"/>
                <a:gd name="connsiteX33" fmla="*/ 8288469 w 10514748"/>
                <a:gd name="connsiteY33" fmla="*/ 3301745 h 5665688"/>
                <a:gd name="connsiteX34" fmla="*/ 8355715 w 10514748"/>
                <a:gd name="connsiteY34" fmla="*/ 3152965 h 5665688"/>
                <a:gd name="connsiteX35" fmla="*/ 9760272 w 10514748"/>
                <a:gd name="connsiteY35" fmla="*/ 551211 h 5665688"/>
                <a:gd name="connsiteX36" fmla="*/ 6862768 w 10514748"/>
                <a:gd name="connsiteY36" fmla="*/ 0 h 5665688"/>
                <a:gd name="connsiteX37" fmla="*/ 6962303 w 10514748"/>
                <a:gd name="connsiteY37" fmla="*/ 19717 h 5665688"/>
                <a:gd name="connsiteX38" fmla="*/ 6946207 w 10514748"/>
                <a:gd name="connsiteY38" fmla="*/ 68961 h 5665688"/>
                <a:gd name="connsiteX39" fmla="*/ 5166651 w 10514748"/>
                <a:gd name="connsiteY39" fmla="*/ 3349847 h 5665688"/>
                <a:gd name="connsiteX40" fmla="*/ 6605878 w 10514748"/>
                <a:gd name="connsiteY40" fmla="*/ 3814953 h 5665688"/>
                <a:gd name="connsiteX41" fmla="*/ 7260436 w 10514748"/>
                <a:gd name="connsiteY41" fmla="*/ 3906298 h 5665688"/>
                <a:gd name="connsiteX42" fmla="*/ 7345590 w 10514748"/>
                <a:gd name="connsiteY42" fmla="*/ 3862769 h 5665688"/>
                <a:gd name="connsiteX43" fmla="*/ 9036087 w 10514748"/>
                <a:gd name="connsiteY43" fmla="*/ 242983 h 5665688"/>
                <a:gd name="connsiteX44" fmla="*/ 9099047 w 10514748"/>
                <a:gd name="connsiteY44" fmla="*/ 197263 h 5665688"/>
                <a:gd name="connsiteX45" fmla="*/ 9248399 w 10514748"/>
                <a:gd name="connsiteY45" fmla="*/ 228886 h 5665688"/>
                <a:gd name="connsiteX46" fmla="*/ 9245256 w 10514748"/>
                <a:gd name="connsiteY46" fmla="*/ 272701 h 5665688"/>
                <a:gd name="connsiteX47" fmla="*/ 7388262 w 10514748"/>
                <a:gd name="connsiteY47" fmla="*/ 3942969 h 5665688"/>
                <a:gd name="connsiteX48" fmla="*/ 7393405 w 10514748"/>
                <a:gd name="connsiteY48" fmla="*/ 4029266 h 5665688"/>
                <a:gd name="connsiteX49" fmla="*/ 7497799 w 10514748"/>
                <a:gd name="connsiteY49" fmla="*/ 4198715 h 5665688"/>
                <a:gd name="connsiteX50" fmla="*/ 7471701 w 10514748"/>
                <a:gd name="connsiteY50" fmla="*/ 4243483 h 5665688"/>
                <a:gd name="connsiteX51" fmla="*/ 7196333 w 10514748"/>
                <a:gd name="connsiteY51" fmla="*/ 4234720 h 5665688"/>
                <a:gd name="connsiteX52" fmla="*/ 7380737 w 10514748"/>
                <a:gd name="connsiteY52" fmla="*/ 4299776 h 5665688"/>
                <a:gd name="connsiteX53" fmla="*/ 7738115 w 10514748"/>
                <a:gd name="connsiteY53" fmla="*/ 4578096 h 5665688"/>
                <a:gd name="connsiteX54" fmla="*/ 7891086 w 10514748"/>
                <a:gd name="connsiteY54" fmla="*/ 4806696 h 5665688"/>
                <a:gd name="connsiteX55" fmla="*/ 7893467 w 10514748"/>
                <a:gd name="connsiteY55" fmla="*/ 4852702 h 5665688"/>
                <a:gd name="connsiteX56" fmla="*/ 7896802 w 10514748"/>
                <a:gd name="connsiteY56" fmla="*/ 4885849 h 5665688"/>
                <a:gd name="connsiteX57" fmla="*/ 7963381 w 10514748"/>
                <a:gd name="connsiteY57" fmla="*/ 4946047 h 5665688"/>
                <a:gd name="connsiteX58" fmla="*/ 8083967 w 10514748"/>
                <a:gd name="connsiteY58" fmla="*/ 5062061 h 5665688"/>
                <a:gd name="connsiteX59" fmla="*/ 8505353 w 10514748"/>
                <a:gd name="connsiteY59" fmla="*/ 5659660 h 5665688"/>
                <a:gd name="connsiteX60" fmla="*/ 7934997 w 10514748"/>
                <a:gd name="connsiteY60" fmla="*/ 5608892 h 5665688"/>
                <a:gd name="connsiteX61" fmla="*/ 6411758 w 10514748"/>
                <a:gd name="connsiteY61" fmla="*/ 5172552 h 5665688"/>
                <a:gd name="connsiteX62" fmla="*/ 6033806 w 10514748"/>
                <a:gd name="connsiteY62" fmla="*/ 5045869 h 5665688"/>
                <a:gd name="connsiteX63" fmla="*/ 5961321 w 10514748"/>
                <a:gd name="connsiteY63" fmla="*/ 4941570 h 5665688"/>
                <a:gd name="connsiteX64" fmla="*/ 5174651 w 10514748"/>
                <a:gd name="connsiteY64" fmla="*/ 3811905 h 5665688"/>
                <a:gd name="connsiteX65" fmla="*/ 5013012 w 10514748"/>
                <a:gd name="connsiteY65" fmla="*/ 3479292 h 5665688"/>
                <a:gd name="connsiteX66" fmla="*/ 5037301 w 10514748"/>
                <a:gd name="connsiteY66" fmla="*/ 3348514 h 5665688"/>
                <a:gd name="connsiteX67" fmla="*/ 6862768 w 10514748"/>
                <a:gd name="connsiteY67" fmla="*/ 0 h 566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0514748" h="5665688">
                  <a:moveTo>
                    <a:pt x="188933" y="2079236"/>
                  </a:moveTo>
                  <a:cubicBezTo>
                    <a:pt x="263466" y="2079332"/>
                    <a:pt x="337951" y="2082832"/>
                    <a:pt x="377575" y="2086642"/>
                  </a:cubicBezTo>
                  <a:cubicBezTo>
                    <a:pt x="440250" y="2092642"/>
                    <a:pt x="503210" y="2093214"/>
                    <a:pt x="565980" y="2099881"/>
                  </a:cubicBezTo>
                  <a:cubicBezTo>
                    <a:pt x="719427" y="2116264"/>
                    <a:pt x="872208" y="2136077"/>
                    <a:pt x="1023942" y="2162556"/>
                  </a:cubicBezTo>
                  <a:cubicBezTo>
                    <a:pt x="1276926" y="2206752"/>
                    <a:pt x="1527243" y="2263807"/>
                    <a:pt x="1775464" y="2329624"/>
                  </a:cubicBezTo>
                  <a:cubicBezTo>
                    <a:pt x="2036260" y="2398776"/>
                    <a:pt x="2295816" y="2472404"/>
                    <a:pt x="2553182" y="2553367"/>
                  </a:cubicBezTo>
                  <a:cubicBezTo>
                    <a:pt x="2607093" y="2570321"/>
                    <a:pt x="2659766" y="2593086"/>
                    <a:pt x="2717201" y="2597563"/>
                  </a:cubicBezTo>
                  <a:cubicBezTo>
                    <a:pt x="2716820" y="2603659"/>
                    <a:pt x="2716344" y="2609755"/>
                    <a:pt x="2715963" y="2615755"/>
                  </a:cubicBezTo>
                  <a:cubicBezTo>
                    <a:pt x="2775875" y="2693670"/>
                    <a:pt x="2825500" y="2778442"/>
                    <a:pt x="2879031" y="2860548"/>
                  </a:cubicBezTo>
                  <a:cubicBezTo>
                    <a:pt x="3185831" y="3331273"/>
                    <a:pt x="3496536" y="3799427"/>
                    <a:pt x="3808385" y="4266914"/>
                  </a:cubicBezTo>
                  <a:cubicBezTo>
                    <a:pt x="3821815" y="4287012"/>
                    <a:pt x="3844104" y="4305014"/>
                    <a:pt x="3834102" y="4334542"/>
                  </a:cubicBezTo>
                  <a:cubicBezTo>
                    <a:pt x="3479010" y="4233672"/>
                    <a:pt x="3122394" y="4139279"/>
                    <a:pt x="2758063" y="4076890"/>
                  </a:cubicBezTo>
                  <a:cubicBezTo>
                    <a:pt x="2532607" y="4038314"/>
                    <a:pt x="2306197" y="4011930"/>
                    <a:pt x="2076836" y="4025074"/>
                  </a:cubicBezTo>
                  <a:cubicBezTo>
                    <a:pt x="2046831" y="4026789"/>
                    <a:pt x="2015018" y="4025550"/>
                    <a:pt x="1987395" y="4035266"/>
                  </a:cubicBezTo>
                  <a:cubicBezTo>
                    <a:pt x="1928437" y="4056031"/>
                    <a:pt x="1896146" y="4027170"/>
                    <a:pt x="1859379" y="3986689"/>
                  </a:cubicBezTo>
                  <a:cubicBezTo>
                    <a:pt x="1292451" y="3364516"/>
                    <a:pt x="-2663" y="2108073"/>
                    <a:pt x="4" y="2092261"/>
                  </a:cubicBezTo>
                  <a:cubicBezTo>
                    <a:pt x="39819" y="2082451"/>
                    <a:pt x="114400" y="2079141"/>
                    <a:pt x="188933" y="2079236"/>
                  </a:cubicBezTo>
                  <a:close/>
                  <a:moveTo>
                    <a:pt x="10427404" y="1531715"/>
                  </a:moveTo>
                  <a:cubicBezTo>
                    <a:pt x="10457503" y="1575530"/>
                    <a:pt x="10490936" y="1617154"/>
                    <a:pt x="10514748" y="1665065"/>
                  </a:cubicBezTo>
                  <a:cubicBezTo>
                    <a:pt x="10503890" y="1722025"/>
                    <a:pt x="10473314" y="1771269"/>
                    <a:pt x="10448644" y="1822037"/>
                  </a:cubicBezTo>
                  <a:cubicBezTo>
                    <a:pt x="10345489" y="2034254"/>
                    <a:pt x="9973251" y="2732627"/>
                    <a:pt x="9896003" y="2872359"/>
                  </a:cubicBezTo>
                  <a:cubicBezTo>
                    <a:pt x="9757605" y="3122771"/>
                    <a:pt x="9014560" y="4287774"/>
                    <a:pt x="8937408" y="4395597"/>
                  </a:cubicBezTo>
                  <a:cubicBezTo>
                    <a:pt x="8931121" y="4404455"/>
                    <a:pt x="8922739" y="4411884"/>
                    <a:pt x="8906547" y="4413885"/>
                  </a:cubicBezTo>
                  <a:cubicBezTo>
                    <a:pt x="8937122" y="4362831"/>
                    <a:pt x="9972585" y="2558986"/>
                    <a:pt x="10371778" y="1740027"/>
                  </a:cubicBezTo>
                  <a:cubicBezTo>
                    <a:pt x="10405305" y="1675257"/>
                    <a:pt x="10454264" y="1613154"/>
                    <a:pt x="10427404" y="1531715"/>
                  </a:cubicBezTo>
                  <a:close/>
                  <a:moveTo>
                    <a:pt x="9760272" y="551211"/>
                  </a:moveTo>
                  <a:cubicBezTo>
                    <a:pt x="9842377" y="663320"/>
                    <a:pt x="10320437" y="1367313"/>
                    <a:pt x="10325580" y="1377029"/>
                  </a:cubicBezTo>
                  <a:cubicBezTo>
                    <a:pt x="10318913" y="1387125"/>
                    <a:pt x="9827805" y="2449258"/>
                    <a:pt x="9799610" y="2472404"/>
                  </a:cubicBezTo>
                  <a:cubicBezTo>
                    <a:pt x="9824470" y="2405062"/>
                    <a:pt x="10217662" y="1393031"/>
                    <a:pt x="10248333" y="1350168"/>
                  </a:cubicBezTo>
                  <a:cubicBezTo>
                    <a:pt x="10257667" y="1321022"/>
                    <a:pt x="10248619" y="1298638"/>
                    <a:pt x="10230330" y="1273682"/>
                  </a:cubicBezTo>
                  <a:cubicBezTo>
                    <a:pt x="10103362" y="1100518"/>
                    <a:pt x="9979633" y="925067"/>
                    <a:pt x="9852474" y="752093"/>
                  </a:cubicBezTo>
                  <a:cubicBezTo>
                    <a:pt x="9767035" y="635888"/>
                    <a:pt x="9766558" y="638079"/>
                    <a:pt x="9698074" y="764666"/>
                  </a:cubicBezTo>
                  <a:cubicBezTo>
                    <a:pt x="9526433" y="1081944"/>
                    <a:pt x="8485637" y="2966465"/>
                    <a:pt x="8335523" y="3232213"/>
                  </a:cubicBezTo>
                  <a:cubicBezTo>
                    <a:pt x="8321902" y="3256406"/>
                    <a:pt x="8310090" y="3281552"/>
                    <a:pt x="8288469" y="3301745"/>
                  </a:cubicBezTo>
                  <a:cubicBezTo>
                    <a:pt x="8310853" y="3252120"/>
                    <a:pt x="8332855" y="3202304"/>
                    <a:pt x="8355715" y="3152965"/>
                  </a:cubicBezTo>
                  <a:cubicBezTo>
                    <a:pt x="8523641" y="2790539"/>
                    <a:pt x="9716457" y="562927"/>
                    <a:pt x="9760272" y="551211"/>
                  </a:cubicBezTo>
                  <a:close/>
                  <a:moveTo>
                    <a:pt x="6862768" y="0"/>
                  </a:moveTo>
                  <a:cubicBezTo>
                    <a:pt x="6895914" y="6572"/>
                    <a:pt x="6929157" y="13144"/>
                    <a:pt x="6962303" y="19717"/>
                  </a:cubicBezTo>
                  <a:cubicBezTo>
                    <a:pt x="6975258" y="42100"/>
                    <a:pt x="6955922" y="54673"/>
                    <a:pt x="6946207" y="68961"/>
                  </a:cubicBezTo>
                  <a:cubicBezTo>
                    <a:pt x="6553205" y="558737"/>
                    <a:pt x="5240279" y="3202305"/>
                    <a:pt x="5166651" y="3349847"/>
                  </a:cubicBezTo>
                  <a:cubicBezTo>
                    <a:pt x="5139123" y="3404997"/>
                    <a:pt x="6128390" y="3714845"/>
                    <a:pt x="6605878" y="3814953"/>
                  </a:cubicBezTo>
                  <a:cubicBezTo>
                    <a:pt x="6821905" y="3860197"/>
                    <a:pt x="7040313" y="3889343"/>
                    <a:pt x="7260436" y="3906298"/>
                  </a:cubicBezTo>
                  <a:cubicBezTo>
                    <a:pt x="7299108" y="3909251"/>
                    <a:pt x="7325778" y="3900297"/>
                    <a:pt x="7345590" y="3862769"/>
                  </a:cubicBezTo>
                  <a:cubicBezTo>
                    <a:pt x="7454175" y="3658172"/>
                    <a:pt x="8950076" y="445960"/>
                    <a:pt x="9036087" y="242983"/>
                  </a:cubicBezTo>
                  <a:cubicBezTo>
                    <a:pt x="9047707" y="215455"/>
                    <a:pt x="9056184" y="182404"/>
                    <a:pt x="9099047" y="197263"/>
                  </a:cubicBezTo>
                  <a:cubicBezTo>
                    <a:pt x="9148863" y="207835"/>
                    <a:pt x="9198679" y="218313"/>
                    <a:pt x="9248399" y="228886"/>
                  </a:cubicBezTo>
                  <a:cubicBezTo>
                    <a:pt x="9261258" y="244507"/>
                    <a:pt x="9251257" y="258127"/>
                    <a:pt x="9245256" y="272701"/>
                  </a:cubicBezTo>
                  <a:cubicBezTo>
                    <a:pt x="9185343" y="417671"/>
                    <a:pt x="7492084" y="3745325"/>
                    <a:pt x="7388262" y="3942969"/>
                  </a:cubicBezTo>
                  <a:cubicBezTo>
                    <a:pt x="7371117" y="3975640"/>
                    <a:pt x="7371117" y="4000405"/>
                    <a:pt x="7393405" y="4029266"/>
                  </a:cubicBezTo>
                  <a:cubicBezTo>
                    <a:pt x="7434172" y="4081939"/>
                    <a:pt x="7464366" y="4141375"/>
                    <a:pt x="7497799" y="4198715"/>
                  </a:cubicBezTo>
                  <a:cubicBezTo>
                    <a:pt x="7517325" y="4232148"/>
                    <a:pt x="7514753" y="4246436"/>
                    <a:pt x="7471701" y="4243483"/>
                  </a:cubicBezTo>
                  <a:cubicBezTo>
                    <a:pt x="7380832" y="4237197"/>
                    <a:pt x="7289773" y="4232910"/>
                    <a:pt x="7196333" y="4234720"/>
                  </a:cubicBezTo>
                  <a:cubicBezTo>
                    <a:pt x="7257674" y="4256818"/>
                    <a:pt x="7317491" y="4286155"/>
                    <a:pt x="7380737" y="4299776"/>
                  </a:cubicBezTo>
                  <a:cubicBezTo>
                    <a:pt x="7546282" y="4335209"/>
                    <a:pt x="7645817" y="4452176"/>
                    <a:pt x="7738115" y="4578096"/>
                  </a:cubicBezTo>
                  <a:cubicBezTo>
                    <a:pt x="7792312" y="4652010"/>
                    <a:pt x="7840890" y="4729925"/>
                    <a:pt x="7891086" y="4806696"/>
                  </a:cubicBezTo>
                  <a:cubicBezTo>
                    <a:pt x="7899754" y="4820031"/>
                    <a:pt x="7919757" y="4834414"/>
                    <a:pt x="7893467" y="4852702"/>
                  </a:cubicBezTo>
                  <a:cubicBezTo>
                    <a:pt x="7880990" y="4861370"/>
                    <a:pt x="7886705" y="4876134"/>
                    <a:pt x="7896802" y="4885849"/>
                  </a:cubicBezTo>
                  <a:cubicBezTo>
                    <a:pt x="7918518" y="4906613"/>
                    <a:pt x="7937759" y="4932426"/>
                    <a:pt x="7963381" y="4946047"/>
                  </a:cubicBezTo>
                  <a:cubicBezTo>
                    <a:pt x="8015673" y="4973670"/>
                    <a:pt x="8053011" y="5012055"/>
                    <a:pt x="8083967" y="5062061"/>
                  </a:cubicBezTo>
                  <a:cubicBezTo>
                    <a:pt x="8192838" y="5238274"/>
                    <a:pt x="8516688" y="5639562"/>
                    <a:pt x="8505353" y="5659660"/>
                  </a:cubicBezTo>
                  <a:cubicBezTo>
                    <a:pt x="8311996" y="5679377"/>
                    <a:pt x="8122830" y="5647659"/>
                    <a:pt x="7934997" y="5608892"/>
                  </a:cubicBezTo>
                  <a:cubicBezTo>
                    <a:pt x="7416361" y="5501736"/>
                    <a:pt x="6914298" y="5336096"/>
                    <a:pt x="6411758" y="5172552"/>
                  </a:cubicBezTo>
                  <a:cubicBezTo>
                    <a:pt x="6285362" y="5131404"/>
                    <a:pt x="6159727" y="5088160"/>
                    <a:pt x="6033806" y="5045869"/>
                  </a:cubicBezTo>
                  <a:cubicBezTo>
                    <a:pt x="6018567" y="5004911"/>
                    <a:pt x="5987134" y="4975003"/>
                    <a:pt x="5961321" y="4941570"/>
                  </a:cubicBezTo>
                  <a:cubicBezTo>
                    <a:pt x="5680239" y="4578096"/>
                    <a:pt x="5407633" y="4208812"/>
                    <a:pt x="5174651" y="3811905"/>
                  </a:cubicBezTo>
                  <a:cubicBezTo>
                    <a:pt x="5112072" y="3705320"/>
                    <a:pt x="5054541" y="3596449"/>
                    <a:pt x="5013012" y="3479292"/>
                  </a:cubicBezTo>
                  <a:cubicBezTo>
                    <a:pt x="4995296" y="3428810"/>
                    <a:pt x="5000725" y="3386899"/>
                    <a:pt x="5037301" y="3348514"/>
                  </a:cubicBezTo>
                  <a:cubicBezTo>
                    <a:pt x="5206179" y="3019235"/>
                    <a:pt x="6785710" y="96869"/>
                    <a:pt x="6862768" y="0"/>
                  </a:cubicBezTo>
                  <a:close/>
                </a:path>
              </a:pathLst>
            </a:custGeom>
            <a:solidFill>
              <a:srgbClr val="577F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D9DCCAD-A87F-496D-ADD0-3EB5E3BD2AFF}"/>
                </a:ext>
              </a:extLst>
            </p:cNvPr>
            <p:cNvSpPr/>
            <p:nvPr/>
          </p:nvSpPr>
          <p:spPr>
            <a:xfrm>
              <a:off x="3525764" y="3743706"/>
              <a:ext cx="3329055" cy="2438781"/>
            </a:xfrm>
            <a:custGeom>
              <a:avLst/>
              <a:gdLst>
                <a:gd name="connsiteX0" fmla="*/ 1108624 w 3329055"/>
                <a:gd name="connsiteY0" fmla="*/ 1718786 h 2438781"/>
                <a:gd name="connsiteX1" fmla="*/ 9 w 3329055"/>
                <a:gd name="connsiteY1" fmla="*/ 0 h 2438781"/>
                <a:gd name="connsiteX2" fmla="*/ 1019946 w 3329055"/>
                <a:gd name="connsiteY2" fmla="*/ 411385 h 2438781"/>
                <a:gd name="connsiteX3" fmla="*/ 2103796 w 3329055"/>
                <a:gd name="connsiteY3" fmla="*/ 723138 h 2438781"/>
                <a:gd name="connsiteX4" fmla="*/ 2321442 w 3329055"/>
                <a:gd name="connsiteY4" fmla="*/ 732663 h 2438781"/>
                <a:gd name="connsiteX5" fmla="*/ 2333348 w 3329055"/>
                <a:gd name="connsiteY5" fmla="*/ 924211 h 2438781"/>
                <a:gd name="connsiteX6" fmla="*/ 2718539 w 3329055"/>
                <a:gd name="connsiteY6" fmla="*/ 1584008 h 2438781"/>
                <a:gd name="connsiteX7" fmla="*/ 3314995 w 3329055"/>
                <a:gd name="connsiteY7" fmla="*/ 2396204 h 2438781"/>
                <a:gd name="connsiteX8" fmla="*/ 3313376 w 3329055"/>
                <a:gd name="connsiteY8" fmla="*/ 2438781 h 2438781"/>
                <a:gd name="connsiteX9" fmla="*/ 2037025 w 3329055"/>
                <a:gd name="connsiteY9" fmla="*/ 2086356 h 2438781"/>
                <a:gd name="connsiteX10" fmla="*/ 1108624 w 3329055"/>
                <a:gd name="connsiteY10" fmla="*/ 1718786 h 24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29055" h="2438781">
                  <a:moveTo>
                    <a:pt x="1108624" y="1718786"/>
                  </a:moveTo>
                  <a:cubicBezTo>
                    <a:pt x="1099480" y="1702213"/>
                    <a:pt x="-3611" y="21717"/>
                    <a:pt x="9" y="0"/>
                  </a:cubicBezTo>
                  <a:cubicBezTo>
                    <a:pt x="9153" y="3238"/>
                    <a:pt x="792394" y="329184"/>
                    <a:pt x="1019946" y="411385"/>
                  </a:cubicBezTo>
                  <a:cubicBezTo>
                    <a:pt x="1279026" y="504920"/>
                    <a:pt x="1846525" y="676656"/>
                    <a:pt x="2103796" y="723138"/>
                  </a:cubicBezTo>
                  <a:cubicBezTo>
                    <a:pt x="2175900" y="737045"/>
                    <a:pt x="2248766" y="732282"/>
                    <a:pt x="2321442" y="732663"/>
                  </a:cubicBezTo>
                  <a:cubicBezTo>
                    <a:pt x="2277341" y="799529"/>
                    <a:pt x="2306107" y="862013"/>
                    <a:pt x="2333348" y="924211"/>
                  </a:cubicBezTo>
                  <a:cubicBezTo>
                    <a:pt x="2436314" y="1159002"/>
                    <a:pt x="2575855" y="1372362"/>
                    <a:pt x="2718539" y="1584008"/>
                  </a:cubicBezTo>
                  <a:cubicBezTo>
                    <a:pt x="2906467" y="1862709"/>
                    <a:pt x="3107921" y="2131505"/>
                    <a:pt x="3314995" y="2396204"/>
                  </a:cubicBezTo>
                  <a:cubicBezTo>
                    <a:pt x="3322139" y="2405253"/>
                    <a:pt x="3343570" y="2424874"/>
                    <a:pt x="3313376" y="2438781"/>
                  </a:cubicBezTo>
                  <a:cubicBezTo>
                    <a:pt x="2755306" y="2282762"/>
                    <a:pt x="2145230" y="2127028"/>
                    <a:pt x="2037025" y="2086356"/>
                  </a:cubicBezTo>
                  <a:cubicBezTo>
                    <a:pt x="1379800" y="1886236"/>
                    <a:pt x="1189300" y="1838611"/>
                    <a:pt x="1108624" y="1718786"/>
                  </a:cubicBezTo>
                  <a:close/>
                </a:path>
              </a:pathLst>
            </a:custGeom>
            <a:solidFill>
              <a:srgbClr val="F39A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EA366DC-B0D0-43B7-B017-88592E565CB2}"/>
                </a:ext>
              </a:extLst>
            </p:cNvPr>
            <p:cNvSpPr/>
            <p:nvPr/>
          </p:nvSpPr>
          <p:spPr>
            <a:xfrm>
              <a:off x="3518074" y="565979"/>
              <a:ext cx="4160705" cy="3939899"/>
            </a:xfrm>
            <a:custGeom>
              <a:avLst/>
              <a:gdLst>
                <a:gd name="connsiteX0" fmla="*/ 4130214 w 4160705"/>
                <a:gd name="connsiteY0" fmla="*/ 525014 h 3939899"/>
                <a:gd name="connsiteX1" fmla="*/ 3320113 w 4160705"/>
                <a:gd name="connsiteY1" fmla="*/ 237264 h 3939899"/>
                <a:gd name="connsiteX2" fmla="*/ 2090245 w 4160705"/>
                <a:gd name="connsiteY2" fmla="*/ 1234 h 3939899"/>
                <a:gd name="connsiteX3" fmla="*/ 1980422 w 4160705"/>
                <a:gd name="connsiteY3" fmla="*/ 48573 h 3939899"/>
                <a:gd name="connsiteX4" fmla="*/ 365 w 4160705"/>
                <a:gd name="connsiteY4" fmla="*/ 3159534 h 3939899"/>
                <a:gd name="connsiteX5" fmla="*/ 4651 w 4160705"/>
                <a:gd name="connsiteY5" fmla="*/ 3180774 h 3939899"/>
                <a:gd name="connsiteX6" fmla="*/ 579866 w 4160705"/>
                <a:gd name="connsiteY6" fmla="*/ 3417661 h 3939899"/>
                <a:gd name="connsiteX7" fmla="*/ 985345 w 4160705"/>
                <a:gd name="connsiteY7" fmla="*/ 3577396 h 3939899"/>
                <a:gd name="connsiteX8" fmla="*/ 2124154 w 4160705"/>
                <a:gd name="connsiteY8" fmla="*/ 3912866 h 3939899"/>
                <a:gd name="connsiteX9" fmla="*/ 2321322 w 4160705"/>
                <a:gd name="connsiteY9" fmla="*/ 3920200 h 3939899"/>
                <a:gd name="connsiteX10" fmla="*/ 2392378 w 4160705"/>
                <a:gd name="connsiteY10" fmla="*/ 3821902 h 3939899"/>
                <a:gd name="connsiteX11" fmla="*/ 4154503 w 4160705"/>
                <a:gd name="connsiteY11" fmla="*/ 561781 h 3939899"/>
                <a:gd name="connsiteX12" fmla="*/ 4130214 w 4160705"/>
                <a:gd name="connsiteY12" fmla="*/ 525014 h 3939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60705" h="3939899">
                  <a:moveTo>
                    <a:pt x="4130214" y="525014"/>
                  </a:moveTo>
                  <a:cubicBezTo>
                    <a:pt x="3865991" y="412905"/>
                    <a:pt x="3595671" y="317560"/>
                    <a:pt x="3320113" y="237264"/>
                  </a:cubicBezTo>
                  <a:cubicBezTo>
                    <a:pt x="2917586" y="120011"/>
                    <a:pt x="2508583" y="36667"/>
                    <a:pt x="2090245" y="1234"/>
                  </a:cubicBezTo>
                  <a:cubicBezTo>
                    <a:pt x="2042239" y="-2862"/>
                    <a:pt x="2003377" y="948"/>
                    <a:pt x="1980422" y="48573"/>
                  </a:cubicBezTo>
                  <a:cubicBezTo>
                    <a:pt x="1968801" y="54574"/>
                    <a:pt x="73707" y="3018278"/>
                    <a:pt x="365" y="3159534"/>
                  </a:cubicBezTo>
                  <a:cubicBezTo>
                    <a:pt x="-683" y="3167154"/>
                    <a:pt x="460" y="3174298"/>
                    <a:pt x="4651" y="3180774"/>
                  </a:cubicBezTo>
                  <a:cubicBezTo>
                    <a:pt x="13700" y="3190299"/>
                    <a:pt x="472805" y="3374799"/>
                    <a:pt x="579866" y="3417661"/>
                  </a:cubicBezTo>
                  <a:cubicBezTo>
                    <a:pt x="714740" y="3471668"/>
                    <a:pt x="851233" y="3521484"/>
                    <a:pt x="985345" y="3577396"/>
                  </a:cubicBezTo>
                  <a:cubicBezTo>
                    <a:pt x="1444641" y="3768657"/>
                    <a:pt x="2103961" y="3903246"/>
                    <a:pt x="2124154" y="3912866"/>
                  </a:cubicBezTo>
                  <a:cubicBezTo>
                    <a:pt x="2189210" y="3931440"/>
                    <a:pt x="2254266" y="3959157"/>
                    <a:pt x="2321322" y="3920200"/>
                  </a:cubicBezTo>
                  <a:cubicBezTo>
                    <a:pt x="2360851" y="3898864"/>
                    <a:pt x="2373804" y="3857621"/>
                    <a:pt x="2392378" y="3821902"/>
                  </a:cubicBezTo>
                  <a:cubicBezTo>
                    <a:pt x="2726229" y="3180394"/>
                    <a:pt x="3748833" y="1240151"/>
                    <a:pt x="4154503" y="561781"/>
                  </a:cubicBezTo>
                  <a:cubicBezTo>
                    <a:pt x="4173458" y="531967"/>
                    <a:pt x="4144216" y="531015"/>
                    <a:pt x="4130214" y="525014"/>
                  </a:cubicBezTo>
                  <a:close/>
                </a:path>
              </a:pathLst>
            </a:custGeom>
            <a:solidFill>
              <a:srgbClr val="FAAF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5939E36-05BA-404C-A398-200E7D26CC26}"/>
                </a:ext>
              </a:extLst>
            </p:cNvPr>
            <p:cNvSpPr/>
            <p:nvPr/>
          </p:nvSpPr>
          <p:spPr>
            <a:xfrm>
              <a:off x="5581839" y="4437636"/>
              <a:ext cx="47625" cy="29537"/>
            </a:xfrm>
            <a:custGeom>
              <a:avLst/>
              <a:gdLst>
                <a:gd name="connsiteX0" fmla="*/ 47625 w 47625"/>
                <a:gd name="connsiteY0" fmla="*/ 29207 h 29537"/>
                <a:gd name="connsiteX1" fmla="*/ 0 w 47625"/>
                <a:gd name="connsiteY1" fmla="*/ 19778 h 29537"/>
                <a:gd name="connsiteX2" fmla="*/ 47625 w 47625"/>
                <a:gd name="connsiteY2" fmla="*/ 29207 h 2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9537">
                  <a:moveTo>
                    <a:pt x="47625" y="29207"/>
                  </a:moveTo>
                  <a:cubicBezTo>
                    <a:pt x="30861" y="30350"/>
                    <a:pt x="14669" y="28827"/>
                    <a:pt x="0" y="19778"/>
                  </a:cubicBezTo>
                  <a:cubicBezTo>
                    <a:pt x="22384" y="-9559"/>
                    <a:pt x="38195" y="-6130"/>
                    <a:pt x="47625" y="29207"/>
                  </a:cubicBezTo>
                  <a:close/>
                </a:path>
              </a:pathLst>
            </a:custGeom>
            <a:solidFill>
              <a:srgbClr val="FAAF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6ACF8F7-CD58-46B6-B006-363F0579C6FF}"/>
                </a:ext>
              </a:extLst>
            </p:cNvPr>
            <p:cNvSpPr/>
            <p:nvPr/>
          </p:nvSpPr>
          <p:spPr>
            <a:xfrm>
              <a:off x="1712784" y="193070"/>
              <a:ext cx="7309876" cy="4199681"/>
            </a:xfrm>
            <a:custGeom>
              <a:avLst/>
              <a:gdLst>
                <a:gd name="connsiteX0" fmla="*/ 5821401 w 7309876"/>
                <a:gd name="connsiteY0" fmla="*/ 2276739 h 4199681"/>
                <a:gd name="connsiteX1" fmla="*/ 5577936 w 7309876"/>
                <a:gd name="connsiteY1" fmla="*/ 2368583 h 4199681"/>
                <a:gd name="connsiteX2" fmla="*/ 5352860 w 7309876"/>
                <a:gd name="connsiteY2" fmla="*/ 2758250 h 4199681"/>
                <a:gd name="connsiteX3" fmla="*/ 5392675 w 7309876"/>
                <a:gd name="connsiteY3" fmla="*/ 2927700 h 4199681"/>
                <a:gd name="connsiteX4" fmla="*/ 5762530 w 7309876"/>
                <a:gd name="connsiteY4" fmla="*/ 3069813 h 4199681"/>
                <a:gd name="connsiteX5" fmla="*/ 6170772 w 7309876"/>
                <a:gd name="connsiteY5" fmla="*/ 2624329 h 4199681"/>
                <a:gd name="connsiteX6" fmla="*/ 5980748 w 7309876"/>
                <a:gd name="connsiteY6" fmla="*/ 2302098 h 4199681"/>
                <a:gd name="connsiteX7" fmla="*/ 5821401 w 7309876"/>
                <a:gd name="connsiteY7" fmla="*/ 2276739 h 4199681"/>
                <a:gd name="connsiteX8" fmla="*/ 7009734 w 7309876"/>
                <a:gd name="connsiteY8" fmla="*/ 1408844 h 4199681"/>
                <a:gd name="connsiteX9" fmla="*/ 7011163 w 7309876"/>
                <a:gd name="connsiteY9" fmla="*/ 1481615 h 4199681"/>
                <a:gd name="connsiteX10" fmla="*/ 7079171 w 7309876"/>
                <a:gd name="connsiteY10" fmla="*/ 1730122 h 4199681"/>
                <a:gd name="connsiteX11" fmla="*/ 7282815 w 7309876"/>
                <a:gd name="connsiteY11" fmla="*/ 1865282 h 4199681"/>
                <a:gd name="connsiteX12" fmla="*/ 7302914 w 7309876"/>
                <a:gd name="connsiteY12" fmla="*/ 1916336 h 4199681"/>
                <a:gd name="connsiteX13" fmla="*/ 6409468 w 7309876"/>
                <a:gd name="connsiteY13" fmla="*/ 3783712 h 4199681"/>
                <a:gd name="connsiteX14" fmla="*/ 6338602 w 7309876"/>
                <a:gd name="connsiteY14" fmla="*/ 3820383 h 4199681"/>
                <a:gd name="connsiteX15" fmla="*/ 5862638 w 7309876"/>
                <a:gd name="connsiteY15" fmla="*/ 3849816 h 4199681"/>
                <a:gd name="connsiteX16" fmla="*/ 5572316 w 7309876"/>
                <a:gd name="connsiteY16" fmla="*/ 4162997 h 4199681"/>
                <a:gd name="connsiteX17" fmla="*/ 5506879 w 7309876"/>
                <a:gd name="connsiteY17" fmla="*/ 4193859 h 4199681"/>
                <a:gd name="connsiteX18" fmla="*/ 4477322 w 7309876"/>
                <a:gd name="connsiteY18" fmla="*/ 3835337 h 4199681"/>
                <a:gd name="connsiteX19" fmla="*/ 5773865 w 7309876"/>
                <a:gd name="connsiteY19" fmla="*/ 1409415 h 4199681"/>
                <a:gd name="connsiteX20" fmla="*/ 6430138 w 7309876"/>
                <a:gd name="connsiteY20" fmla="*/ 1458088 h 4199681"/>
                <a:gd name="connsiteX21" fmla="*/ 7009734 w 7309876"/>
                <a:gd name="connsiteY21" fmla="*/ 1408844 h 4199681"/>
                <a:gd name="connsiteX22" fmla="*/ 1814977 w 7309876"/>
                <a:gd name="connsiteY22" fmla="*/ 1219475 h 4199681"/>
                <a:gd name="connsiteX23" fmla="*/ 1535621 w 7309876"/>
                <a:gd name="connsiteY23" fmla="*/ 1320737 h 4199681"/>
                <a:gd name="connsiteX24" fmla="*/ 1430560 w 7309876"/>
                <a:gd name="connsiteY24" fmla="*/ 1749744 h 4199681"/>
                <a:gd name="connsiteX25" fmla="*/ 1757458 w 7309876"/>
                <a:gd name="connsiteY25" fmla="*/ 1961484 h 4199681"/>
                <a:gd name="connsiteX26" fmla="*/ 2172653 w 7309876"/>
                <a:gd name="connsiteY26" fmla="*/ 1786415 h 4199681"/>
                <a:gd name="connsiteX27" fmla="*/ 2097405 w 7309876"/>
                <a:gd name="connsiteY27" fmla="*/ 1304736 h 4199681"/>
                <a:gd name="connsiteX28" fmla="*/ 1814977 w 7309876"/>
                <a:gd name="connsiteY28" fmla="*/ 1219475 h 4199681"/>
                <a:gd name="connsiteX29" fmla="*/ 2163488 w 7309876"/>
                <a:gd name="connsiteY29" fmla="*/ 509713 h 4199681"/>
                <a:gd name="connsiteX30" fmla="*/ 2199418 w 7309876"/>
                <a:gd name="connsiteY30" fmla="*/ 516733 h 4199681"/>
                <a:gd name="connsiteX31" fmla="*/ 3488055 w 7309876"/>
                <a:gd name="connsiteY31" fmla="*/ 884017 h 4199681"/>
                <a:gd name="connsiteX32" fmla="*/ 2080165 w 7309876"/>
                <a:gd name="connsiteY32" fmla="*/ 3084863 h 4199681"/>
                <a:gd name="connsiteX33" fmla="*/ 549402 w 7309876"/>
                <a:gd name="connsiteY33" fmla="*/ 2608327 h 4199681"/>
                <a:gd name="connsiteX34" fmla="*/ 500253 w 7309876"/>
                <a:gd name="connsiteY34" fmla="*/ 2525270 h 4199681"/>
                <a:gd name="connsiteX35" fmla="*/ 535210 w 7309876"/>
                <a:gd name="connsiteY35" fmla="*/ 2303146 h 4199681"/>
                <a:gd name="connsiteX36" fmla="*/ 340138 w 7309876"/>
                <a:gd name="connsiteY36" fmla="*/ 2123219 h 4199681"/>
                <a:gd name="connsiteX37" fmla="*/ 356997 w 7309876"/>
                <a:gd name="connsiteY37" fmla="*/ 2044447 h 4199681"/>
                <a:gd name="connsiteX38" fmla="*/ 1248251 w 7309876"/>
                <a:gd name="connsiteY38" fmla="*/ 688754 h 4199681"/>
                <a:gd name="connsiteX39" fmla="*/ 1310259 w 7309876"/>
                <a:gd name="connsiteY39" fmla="*/ 668847 h 4199681"/>
                <a:gd name="connsiteX40" fmla="*/ 1628870 w 7309876"/>
                <a:gd name="connsiteY40" fmla="*/ 734093 h 4199681"/>
                <a:gd name="connsiteX41" fmla="*/ 2076450 w 7309876"/>
                <a:gd name="connsiteY41" fmla="*/ 548356 h 4199681"/>
                <a:gd name="connsiteX42" fmla="*/ 2163488 w 7309876"/>
                <a:gd name="connsiteY42" fmla="*/ 509713 h 4199681"/>
                <a:gd name="connsiteX43" fmla="*/ 1505236 w 7309876"/>
                <a:gd name="connsiteY43" fmla="*/ 96 h 4199681"/>
                <a:gd name="connsiteX44" fmla="*/ 2774252 w 7309876"/>
                <a:gd name="connsiteY44" fmla="*/ 302801 h 4199681"/>
                <a:gd name="connsiteX45" fmla="*/ 1535240 w 7309876"/>
                <a:gd name="connsiteY45" fmla="*/ 121921 h 4199681"/>
                <a:gd name="connsiteX46" fmla="*/ 1404842 w 7309876"/>
                <a:gd name="connsiteY46" fmla="*/ 182881 h 4199681"/>
                <a:gd name="connsiteX47" fmla="*/ 0 w 7309876"/>
                <a:gd name="connsiteY47" fmla="*/ 2014348 h 4199681"/>
                <a:gd name="connsiteX48" fmla="*/ 1366361 w 7309876"/>
                <a:gd name="connsiteY48" fmla="*/ 51531 h 4199681"/>
                <a:gd name="connsiteX49" fmla="*/ 1505236 w 7309876"/>
                <a:gd name="connsiteY49" fmla="*/ 96 h 419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309876" h="4199681">
                  <a:moveTo>
                    <a:pt x="5821401" y="2276739"/>
                  </a:moveTo>
                  <a:cubicBezTo>
                    <a:pt x="5735843" y="2281414"/>
                    <a:pt x="5655029" y="2315362"/>
                    <a:pt x="5577936" y="2368583"/>
                  </a:cubicBezTo>
                  <a:cubicBezTo>
                    <a:pt x="5441348" y="2462785"/>
                    <a:pt x="5363147" y="2591468"/>
                    <a:pt x="5352860" y="2758250"/>
                  </a:cubicBezTo>
                  <a:cubicBezTo>
                    <a:pt x="5351908" y="2818829"/>
                    <a:pt x="5362766" y="2874932"/>
                    <a:pt x="5392675" y="2927700"/>
                  </a:cubicBezTo>
                  <a:cubicBezTo>
                    <a:pt x="5470399" y="3064098"/>
                    <a:pt x="5620322" y="3100769"/>
                    <a:pt x="5762530" y="3069813"/>
                  </a:cubicBezTo>
                  <a:cubicBezTo>
                    <a:pt x="5980939" y="3022188"/>
                    <a:pt x="6140768" y="2850071"/>
                    <a:pt x="6170772" y="2624329"/>
                  </a:cubicBezTo>
                  <a:cubicBezTo>
                    <a:pt x="6187727" y="2496313"/>
                    <a:pt x="6121528" y="2354486"/>
                    <a:pt x="5980748" y="2302098"/>
                  </a:cubicBezTo>
                  <a:cubicBezTo>
                    <a:pt x="5925777" y="2281667"/>
                    <a:pt x="5872735" y="2273934"/>
                    <a:pt x="5821401" y="2276739"/>
                  </a:cubicBezTo>
                  <a:close/>
                  <a:moveTo>
                    <a:pt x="7009734" y="1408844"/>
                  </a:moveTo>
                  <a:cubicBezTo>
                    <a:pt x="7015449" y="1407605"/>
                    <a:pt x="7017354" y="1457707"/>
                    <a:pt x="7011163" y="1481615"/>
                  </a:cubicBezTo>
                  <a:cubicBezTo>
                    <a:pt x="6986302" y="1577436"/>
                    <a:pt x="7013734" y="1658018"/>
                    <a:pt x="7079171" y="1730122"/>
                  </a:cubicBezTo>
                  <a:cubicBezTo>
                    <a:pt x="7136035" y="1792701"/>
                    <a:pt x="7204425" y="1836802"/>
                    <a:pt x="7282815" y="1865282"/>
                  </a:cubicBezTo>
                  <a:cubicBezTo>
                    <a:pt x="7313486" y="1876426"/>
                    <a:pt x="7314820" y="1887761"/>
                    <a:pt x="7302914" y="1916336"/>
                  </a:cubicBezTo>
                  <a:cubicBezTo>
                    <a:pt x="7173564" y="2224565"/>
                    <a:pt x="6439758" y="3710751"/>
                    <a:pt x="6409468" y="3783712"/>
                  </a:cubicBezTo>
                  <a:cubicBezTo>
                    <a:pt x="6395276" y="3818002"/>
                    <a:pt x="6380322" y="3831718"/>
                    <a:pt x="6338602" y="3820383"/>
                  </a:cubicBezTo>
                  <a:cubicBezTo>
                    <a:pt x="6177344" y="3776568"/>
                    <a:pt x="6016181" y="3774949"/>
                    <a:pt x="5862638" y="3849816"/>
                  </a:cubicBezTo>
                  <a:cubicBezTo>
                    <a:pt x="5726431" y="3916300"/>
                    <a:pt x="5631561" y="4024504"/>
                    <a:pt x="5572316" y="4162997"/>
                  </a:cubicBezTo>
                  <a:cubicBezTo>
                    <a:pt x="5558029" y="4196240"/>
                    <a:pt x="5545360" y="4207860"/>
                    <a:pt x="5506879" y="4193859"/>
                  </a:cubicBezTo>
                  <a:cubicBezTo>
                    <a:pt x="5173885" y="4073177"/>
                    <a:pt x="4479227" y="3848292"/>
                    <a:pt x="4477322" y="3835337"/>
                  </a:cubicBezTo>
                  <a:cubicBezTo>
                    <a:pt x="4584859" y="3625407"/>
                    <a:pt x="5767864" y="1418750"/>
                    <a:pt x="5773865" y="1409415"/>
                  </a:cubicBezTo>
                  <a:cubicBezTo>
                    <a:pt x="5889879" y="1421036"/>
                    <a:pt x="6327077" y="1457231"/>
                    <a:pt x="6430138" y="1458088"/>
                  </a:cubicBezTo>
                  <a:cubicBezTo>
                    <a:pt x="6625114" y="1459707"/>
                    <a:pt x="6818567" y="1449134"/>
                    <a:pt x="7009734" y="1408844"/>
                  </a:cubicBezTo>
                  <a:close/>
                  <a:moveTo>
                    <a:pt x="1814977" y="1219475"/>
                  </a:moveTo>
                  <a:cubicBezTo>
                    <a:pt x="1716977" y="1222273"/>
                    <a:pt x="1619489" y="1256158"/>
                    <a:pt x="1535621" y="1320737"/>
                  </a:cubicBezTo>
                  <a:cubicBezTo>
                    <a:pt x="1403604" y="1422465"/>
                    <a:pt x="1356550" y="1607821"/>
                    <a:pt x="1430560" y="1749744"/>
                  </a:cubicBezTo>
                  <a:cubicBezTo>
                    <a:pt x="1509331" y="1900810"/>
                    <a:pt x="1645825" y="1953864"/>
                    <a:pt x="1757458" y="1961484"/>
                  </a:cubicBezTo>
                  <a:cubicBezTo>
                    <a:pt x="1959388" y="1961484"/>
                    <a:pt x="2082451" y="1902525"/>
                    <a:pt x="2172653" y="1786415"/>
                  </a:cubicBezTo>
                  <a:cubicBezTo>
                    <a:pt x="2289334" y="1636110"/>
                    <a:pt x="2254663" y="1414178"/>
                    <a:pt x="2097405" y="1304736"/>
                  </a:cubicBezTo>
                  <a:cubicBezTo>
                    <a:pt x="2011490" y="1244967"/>
                    <a:pt x="1912977" y="1216677"/>
                    <a:pt x="1814977" y="1219475"/>
                  </a:cubicBezTo>
                  <a:close/>
                  <a:moveTo>
                    <a:pt x="2163488" y="509713"/>
                  </a:moveTo>
                  <a:cubicBezTo>
                    <a:pt x="2174462" y="510482"/>
                    <a:pt x="2186297" y="512852"/>
                    <a:pt x="2199418" y="516733"/>
                  </a:cubicBezTo>
                  <a:cubicBezTo>
                    <a:pt x="2619184" y="640367"/>
                    <a:pt x="3067526" y="762859"/>
                    <a:pt x="3488055" y="884017"/>
                  </a:cubicBezTo>
                  <a:cubicBezTo>
                    <a:pt x="3401187" y="1028987"/>
                    <a:pt x="2085404" y="3079053"/>
                    <a:pt x="2080165" y="3084863"/>
                  </a:cubicBezTo>
                  <a:cubicBezTo>
                    <a:pt x="1865757" y="3018188"/>
                    <a:pt x="845248" y="2700720"/>
                    <a:pt x="549402" y="2608327"/>
                  </a:cubicBezTo>
                  <a:cubicBezTo>
                    <a:pt x="485680" y="2588420"/>
                    <a:pt x="488823" y="2588325"/>
                    <a:pt x="500253" y="2525270"/>
                  </a:cubicBezTo>
                  <a:cubicBezTo>
                    <a:pt x="515398" y="2442021"/>
                    <a:pt x="554164" y="2389919"/>
                    <a:pt x="535210" y="2303146"/>
                  </a:cubicBezTo>
                  <a:cubicBezTo>
                    <a:pt x="511397" y="2193704"/>
                    <a:pt x="430435" y="2141221"/>
                    <a:pt x="340138" y="2123219"/>
                  </a:cubicBezTo>
                  <a:cubicBezTo>
                    <a:pt x="297085" y="2112646"/>
                    <a:pt x="340804" y="2067879"/>
                    <a:pt x="356997" y="2044447"/>
                  </a:cubicBezTo>
                  <a:cubicBezTo>
                    <a:pt x="664464" y="1599344"/>
                    <a:pt x="960787" y="1146907"/>
                    <a:pt x="1248251" y="688754"/>
                  </a:cubicBezTo>
                  <a:cubicBezTo>
                    <a:pt x="1265777" y="660751"/>
                    <a:pt x="1282732" y="658465"/>
                    <a:pt x="1310259" y="668847"/>
                  </a:cubicBezTo>
                  <a:cubicBezTo>
                    <a:pt x="1412843" y="707614"/>
                    <a:pt x="1518094" y="733712"/>
                    <a:pt x="1628870" y="734093"/>
                  </a:cubicBezTo>
                  <a:cubicBezTo>
                    <a:pt x="1804321" y="734665"/>
                    <a:pt x="1953673" y="670657"/>
                    <a:pt x="2076450" y="548356"/>
                  </a:cubicBezTo>
                  <a:cubicBezTo>
                    <a:pt x="2105382" y="519495"/>
                    <a:pt x="2130564" y="507404"/>
                    <a:pt x="2163488" y="509713"/>
                  </a:cubicBezTo>
                  <a:close/>
                  <a:moveTo>
                    <a:pt x="1505236" y="96"/>
                  </a:moveTo>
                  <a:cubicBezTo>
                    <a:pt x="1745361" y="-5523"/>
                    <a:pt x="2630710" y="236221"/>
                    <a:pt x="2774252" y="302801"/>
                  </a:cubicBezTo>
                  <a:cubicBezTo>
                    <a:pt x="2712720" y="293466"/>
                    <a:pt x="1576483" y="124017"/>
                    <a:pt x="1535240" y="121921"/>
                  </a:cubicBezTo>
                  <a:cubicBezTo>
                    <a:pt x="1472279" y="118778"/>
                    <a:pt x="1441418" y="147353"/>
                    <a:pt x="1404842" y="182881"/>
                  </a:cubicBezTo>
                  <a:cubicBezTo>
                    <a:pt x="1276541" y="308040"/>
                    <a:pt x="13335" y="1999203"/>
                    <a:pt x="0" y="2014348"/>
                  </a:cubicBezTo>
                  <a:cubicBezTo>
                    <a:pt x="87535" y="1769746"/>
                    <a:pt x="1240250" y="153639"/>
                    <a:pt x="1366361" y="51531"/>
                  </a:cubicBezTo>
                  <a:cubicBezTo>
                    <a:pt x="1406747" y="18765"/>
                    <a:pt x="1451039" y="1335"/>
                    <a:pt x="1505236" y="96"/>
                  </a:cubicBezTo>
                  <a:close/>
                </a:path>
              </a:pathLst>
            </a:custGeom>
            <a:solidFill>
              <a:srgbClr val="95C5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7254157-56CF-4F4E-8652-101373CF2635}"/>
                </a:ext>
              </a:extLst>
            </p:cNvPr>
            <p:cNvSpPr/>
            <p:nvPr/>
          </p:nvSpPr>
          <p:spPr>
            <a:xfrm>
              <a:off x="3739406" y="1298924"/>
              <a:ext cx="1971401" cy="2964275"/>
            </a:xfrm>
            <a:custGeom>
              <a:avLst/>
              <a:gdLst>
                <a:gd name="connsiteX0" fmla="*/ 1971402 w 1971401"/>
                <a:gd name="connsiteY0" fmla="*/ 2964275 h 2964275"/>
                <a:gd name="connsiteX1" fmla="*/ 46114 w 1971401"/>
                <a:gd name="connsiteY1" fmla="*/ 2376202 h 2964275"/>
                <a:gd name="connsiteX2" fmla="*/ 4013 w 1971401"/>
                <a:gd name="connsiteY2" fmla="*/ 2264093 h 2964275"/>
                <a:gd name="connsiteX3" fmla="*/ 756488 w 1971401"/>
                <a:gd name="connsiteY3" fmla="*/ 1092518 h 2964275"/>
                <a:gd name="connsiteX4" fmla="*/ 1536109 w 1971401"/>
                <a:gd name="connsiteY4" fmla="*/ 0 h 2964275"/>
                <a:gd name="connsiteX5" fmla="*/ 245758 w 1971401"/>
                <a:gd name="connsiteY5" fmla="*/ 2093214 h 2964275"/>
                <a:gd name="connsiteX6" fmla="*/ 251663 w 1971401"/>
                <a:gd name="connsiteY6" fmla="*/ 2292668 h 2964275"/>
                <a:gd name="connsiteX7" fmla="*/ 1971402 w 1971401"/>
                <a:gd name="connsiteY7" fmla="*/ 2964275 h 296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1401" h="2964275">
                  <a:moveTo>
                    <a:pt x="1971402" y="2964275"/>
                  </a:moveTo>
                  <a:cubicBezTo>
                    <a:pt x="1594783" y="2959418"/>
                    <a:pt x="118408" y="2397443"/>
                    <a:pt x="46114" y="2376202"/>
                  </a:cubicBezTo>
                  <a:cubicBezTo>
                    <a:pt x="6204" y="2362867"/>
                    <a:pt x="-7703" y="2299335"/>
                    <a:pt x="4013" y="2264093"/>
                  </a:cubicBezTo>
                  <a:cubicBezTo>
                    <a:pt x="42399" y="2149221"/>
                    <a:pt x="541604" y="1411224"/>
                    <a:pt x="756488" y="1092518"/>
                  </a:cubicBezTo>
                  <a:cubicBezTo>
                    <a:pt x="952513" y="801719"/>
                    <a:pt x="1480388" y="16193"/>
                    <a:pt x="1536109" y="0"/>
                  </a:cubicBezTo>
                  <a:cubicBezTo>
                    <a:pt x="1537538" y="54293"/>
                    <a:pt x="254997" y="2081117"/>
                    <a:pt x="245758" y="2093214"/>
                  </a:cubicBezTo>
                  <a:cubicBezTo>
                    <a:pt x="184988" y="2197418"/>
                    <a:pt x="165938" y="2245043"/>
                    <a:pt x="251663" y="2292668"/>
                  </a:cubicBezTo>
                  <a:cubicBezTo>
                    <a:pt x="347008" y="2330768"/>
                    <a:pt x="1756708" y="2854643"/>
                    <a:pt x="1971402" y="2964275"/>
                  </a:cubicBezTo>
                  <a:close/>
                </a:path>
              </a:pathLst>
            </a:custGeom>
            <a:solidFill>
              <a:srgbClr val="FAC4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DB88204-16BB-499B-8756-223F616DB397}"/>
              </a:ext>
            </a:extLst>
          </p:cNvPr>
          <p:cNvSpPr txBox="1"/>
          <p:nvPr/>
        </p:nvSpPr>
        <p:spPr>
          <a:xfrm>
            <a:off x="6290341" y="2898726"/>
            <a:ext cx="5240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53DF13-B5AE-4B6A-918F-07F2ECB59B51}"/>
              </a:ext>
            </a:extLst>
          </p:cNvPr>
          <p:cNvSpPr txBox="1"/>
          <p:nvPr/>
        </p:nvSpPr>
        <p:spPr>
          <a:xfrm>
            <a:off x="6290341" y="2582119"/>
            <a:ext cx="524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Oval 30">
            <a:extLst>
              <a:ext uri="{FF2B5EF4-FFF2-40B4-BE49-F238E27FC236}">
                <a16:creationId xmlns:a16="http://schemas.microsoft.com/office/drawing/2014/main" id="{60E61D11-80A3-4353-A471-427E6074957D}"/>
              </a:ext>
            </a:extLst>
          </p:cNvPr>
          <p:cNvSpPr/>
          <p:nvPr/>
        </p:nvSpPr>
        <p:spPr>
          <a:xfrm>
            <a:off x="6358582" y="4231612"/>
            <a:ext cx="647808" cy="647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Oval 31">
            <a:extLst>
              <a:ext uri="{FF2B5EF4-FFF2-40B4-BE49-F238E27FC236}">
                <a16:creationId xmlns:a16="http://schemas.microsoft.com/office/drawing/2014/main" id="{427A8D25-1F22-492A-ABBB-DB1EA3557548}"/>
              </a:ext>
            </a:extLst>
          </p:cNvPr>
          <p:cNvSpPr/>
          <p:nvPr/>
        </p:nvSpPr>
        <p:spPr>
          <a:xfrm>
            <a:off x="7463921" y="4231612"/>
            <a:ext cx="647808" cy="6478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Oval 32">
            <a:extLst>
              <a:ext uri="{FF2B5EF4-FFF2-40B4-BE49-F238E27FC236}">
                <a16:creationId xmlns:a16="http://schemas.microsoft.com/office/drawing/2014/main" id="{08D04AF5-EACE-43EA-929C-8D7C97FDE680}"/>
              </a:ext>
            </a:extLst>
          </p:cNvPr>
          <p:cNvSpPr/>
          <p:nvPr/>
        </p:nvSpPr>
        <p:spPr>
          <a:xfrm>
            <a:off x="8569260" y="4231612"/>
            <a:ext cx="647808" cy="6478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Oval 33">
            <a:extLst>
              <a:ext uri="{FF2B5EF4-FFF2-40B4-BE49-F238E27FC236}">
                <a16:creationId xmlns:a16="http://schemas.microsoft.com/office/drawing/2014/main" id="{EBEC7A13-756E-4CE9-9628-5874FBDB22A8}"/>
              </a:ext>
            </a:extLst>
          </p:cNvPr>
          <p:cNvSpPr/>
          <p:nvPr/>
        </p:nvSpPr>
        <p:spPr>
          <a:xfrm>
            <a:off x="9674599" y="4231612"/>
            <a:ext cx="647808" cy="6478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6626BA-3DEE-4ABD-B802-D42C710E3C42}"/>
              </a:ext>
            </a:extLst>
          </p:cNvPr>
          <p:cNvSpPr txBox="1"/>
          <p:nvPr/>
        </p:nvSpPr>
        <p:spPr>
          <a:xfrm>
            <a:off x="6290341" y="5118383"/>
            <a:ext cx="5240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Isosceles Triangle 8">
            <a:extLst>
              <a:ext uri="{FF2B5EF4-FFF2-40B4-BE49-F238E27FC236}">
                <a16:creationId xmlns:a16="http://schemas.microsoft.com/office/drawing/2014/main" id="{A5A61C85-AD7F-4250-9B6D-5F31869CB567}"/>
              </a:ext>
            </a:extLst>
          </p:cNvPr>
          <p:cNvSpPr/>
          <p:nvPr/>
        </p:nvSpPr>
        <p:spPr>
          <a:xfrm rot="16200000">
            <a:off x="8756051" y="4366668"/>
            <a:ext cx="316790" cy="377697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Oval 7">
            <a:extLst>
              <a:ext uri="{FF2B5EF4-FFF2-40B4-BE49-F238E27FC236}">
                <a16:creationId xmlns:a16="http://schemas.microsoft.com/office/drawing/2014/main" id="{2AEC5ED7-2304-4127-9288-96F236A61145}"/>
              </a:ext>
            </a:extLst>
          </p:cNvPr>
          <p:cNvSpPr/>
          <p:nvPr/>
        </p:nvSpPr>
        <p:spPr>
          <a:xfrm>
            <a:off x="9830515" y="4387528"/>
            <a:ext cx="335977" cy="3359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9" name="Rectangle 16">
            <a:extLst>
              <a:ext uri="{FF2B5EF4-FFF2-40B4-BE49-F238E27FC236}">
                <a16:creationId xmlns:a16="http://schemas.microsoft.com/office/drawing/2014/main" id="{AF056A97-960B-4039-B1E3-CC5F342FFE4A}"/>
              </a:ext>
            </a:extLst>
          </p:cNvPr>
          <p:cNvSpPr/>
          <p:nvPr/>
        </p:nvSpPr>
        <p:spPr>
          <a:xfrm>
            <a:off x="7604603" y="4435076"/>
            <a:ext cx="366518" cy="24088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EBCF431C-D18F-4393-AE37-43BA7B94AD76}"/>
              </a:ext>
            </a:extLst>
          </p:cNvPr>
          <p:cNvSpPr>
            <a:spLocks noChangeAspect="1"/>
          </p:cNvSpPr>
          <p:nvPr/>
        </p:nvSpPr>
        <p:spPr>
          <a:xfrm>
            <a:off x="6504906" y="4376453"/>
            <a:ext cx="355160" cy="35812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Oval 55">
            <a:extLst>
              <a:ext uri="{FF2B5EF4-FFF2-40B4-BE49-F238E27FC236}">
                <a16:creationId xmlns:a16="http://schemas.microsoft.com/office/drawing/2014/main" id="{941E4312-ABF3-489E-9583-D50D73E98099}"/>
              </a:ext>
            </a:extLst>
          </p:cNvPr>
          <p:cNvSpPr/>
          <p:nvPr/>
        </p:nvSpPr>
        <p:spPr>
          <a:xfrm>
            <a:off x="10779939" y="4223128"/>
            <a:ext cx="647808" cy="6478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616D6A50-38E9-42E5-B2E1-B6255D09B24A}"/>
              </a:ext>
            </a:extLst>
          </p:cNvPr>
          <p:cNvSpPr/>
          <p:nvPr/>
        </p:nvSpPr>
        <p:spPr>
          <a:xfrm>
            <a:off x="10948225" y="4414771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33F16C-4C5D-4DFF-A71C-3154C931EB18}"/>
              </a:ext>
            </a:extLst>
          </p:cNvPr>
          <p:cNvSpPr txBox="1"/>
          <p:nvPr/>
        </p:nvSpPr>
        <p:spPr>
          <a:xfrm>
            <a:off x="6251599" y="1789573"/>
            <a:ext cx="527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621E36-5D61-40D6-B660-3FB7809D82D1}"/>
              </a:ext>
            </a:extLst>
          </p:cNvPr>
          <p:cNvSpPr txBox="1"/>
          <p:nvPr/>
        </p:nvSpPr>
        <p:spPr>
          <a:xfrm>
            <a:off x="6251599" y="1450890"/>
            <a:ext cx="527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41" name="Group 23">
            <a:extLst>
              <a:ext uri="{FF2B5EF4-FFF2-40B4-BE49-F238E27FC236}">
                <a16:creationId xmlns:a16="http://schemas.microsoft.com/office/drawing/2014/main" id="{E2789038-B6AC-4CF5-AEA5-1975FEA0F683}"/>
              </a:ext>
            </a:extLst>
          </p:cNvPr>
          <p:cNvGrpSpPr/>
          <p:nvPr/>
        </p:nvGrpSpPr>
        <p:grpSpPr>
          <a:xfrm>
            <a:off x="847505" y="4790469"/>
            <a:ext cx="2100084" cy="1261884"/>
            <a:chOff x="592509" y="1556792"/>
            <a:chExt cx="2033531" cy="126188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63B7AA6-84E3-4B87-8428-73FFB77DA10D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89FD8B8-75A3-418E-9963-5C36BA39A151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4" name="Group 42">
            <a:extLst>
              <a:ext uri="{FF2B5EF4-FFF2-40B4-BE49-F238E27FC236}">
                <a16:creationId xmlns:a16="http://schemas.microsoft.com/office/drawing/2014/main" id="{3E5F907A-339D-421F-BA66-F398763C21E6}"/>
              </a:ext>
            </a:extLst>
          </p:cNvPr>
          <p:cNvGrpSpPr/>
          <p:nvPr/>
        </p:nvGrpSpPr>
        <p:grpSpPr>
          <a:xfrm>
            <a:off x="3640270" y="4790469"/>
            <a:ext cx="2100084" cy="1261884"/>
            <a:chOff x="592509" y="1556792"/>
            <a:chExt cx="2033531" cy="1261884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C89D246-8D43-451D-89F8-BEBDD6743A70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BCA82EE-61AD-4850-8744-84991442EB35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7" name="Group 48">
            <a:extLst>
              <a:ext uri="{FF2B5EF4-FFF2-40B4-BE49-F238E27FC236}">
                <a16:creationId xmlns:a16="http://schemas.microsoft.com/office/drawing/2014/main" id="{A4B652AD-6B5D-41F1-AC8F-CFCC6205237E}"/>
              </a:ext>
            </a:extLst>
          </p:cNvPr>
          <p:cNvGrpSpPr/>
          <p:nvPr/>
        </p:nvGrpSpPr>
        <p:grpSpPr>
          <a:xfrm>
            <a:off x="6433035" y="4790469"/>
            <a:ext cx="2100084" cy="1261884"/>
            <a:chOff x="592509" y="1556792"/>
            <a:chExt cx="2033531" cy="126188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6B4521E-A6D0-4909-8787-6C026A5F04EA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4B33D6F-0A03-4F80-A19E-5B7759CE4925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0" name="Group 51">
            <a:extLst>
              <a:ext uri="{FF2B5EF4-FFF2-40B4-BE49-F238E27FC236}">
                <a16:creationId xmlns:a16="http://schemas.microsoft.com/office/drawing/2014/main" id="{CD5AD3A6-9142-4177-B8D4-228749D6E9AB}"/>
              </a:ext>
            </a:extLst>
          </p:cNvPr>
          <p:cNvGrpSpPr/>
          <p:nvPr/>
        </p:nvGrpSpPr>
        <p:grpSpPr>
          <a:xfrm>
            <a:off x="9225799" y="4790469"/>
            <a:ext cx="2100084" cy="1261884"/>
            <a:chOff x="592509" y="1556792"/>
            <a:chExt cx="2033531" cy="1261884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A5C9DF5-DC77-4FE8-8832-2335ADD939F7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B638728-B62E-45D2-BB60-02AB99811971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3" name="Group 22">
            <a:extLst>
              <a:ext uri="{FF2B5EF4-FFF2-40B4-BE49-F238E27FC236}">
                <a16:creationId xmlns:a16="http://schemas.microsoft.com/office/drawing/2014/main" id="{72555160-6C7F-4E09-8A3C-56999B33445C}"/>
              </a:ext>
            </a:extLst>
          </p:cNvPr>
          <p:cNvGrpSpPr/>
          <p:nvPr/>
        </p:nvGrpSpPr>
        <p:grpSpPr>
          <a:xfrm>
            <a:off x="1907962" y="1420953"/>
            <a:ext cx="8376076" cy="3917007"/>
            <a:chOff x="-59660" y="2248297"/>
            <a:chExt cx="8376076" cy="3917007"/>
          </a:xfrm>
        </p:grpSpPr>
        <p:sp>
          <p:nvSpPr>
            <p:cNvPr id="154" name="Block Arc 3">
              <a:extLst>
                <a:ext uri="{FF2B5EF4-FFF2-40B4-BE49-F238E27FC236}">
                  <a16:creationId xmlns:a16="http://schemas.microsoft.com/office/drawing/2014/main" id="{975133E3-7A4B-48F2-881C-DB24E295EAD9}"/>
                </a:ext>
              </a:extLst>
            </p:cNvPr>
            <p:cNvSpPr/>
            <p:nvPr/>
          </p:nvSpPr>
          <p:spPr>
            <a:xfrm>
              <a:off x="5220072" y="3068960"/>
              <a:ext cx="3096344" cy="3096344"/>
            </a:xfrm>
            <a:prstGeom prst="blockArc">
              <a:avLst>
                <a:gd name="adj1" fmla="val 10800000"/>
                <a:gd name="adj2" fmla="val 7278567"/>
                <a:gd name="adj3" fmla="val 9314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dist="38100" dir="7380000" algn="tr" rotWithShape="0">
                <a:prstClr val="black">
                  <a:alpha val="63000"/>
                </a:prstClr>
              </a:outerShdw>
            </a:effectLst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5" name="Block Arc 4">
              <a:extLst>
                <a:ext uri="{FF2B5EF4-FFF2-40B4-BE49-F238E27FC236}">
                  <a16:creationId xmlns:a16="http://schemas.microsoft.com/office/drawing/2014/main" id="{1457AE29-192F-4B2F-9063-933A4641A781}"/>
                </a:ext>
              </a:extLst>
            </p:cNvPr>
            <p:cNvSpPr/>
            <p:nvPr/>
          </p:nvSpPr>
          <p:spPr>
            <a:xfrm>
              <a:off x="5220022" y="2595761"/>
              <a:ext cx="3096344" cy="3096344"/>
            </a:xfrm>
            <a:prstGeom prst="blockArc">
              <a:avLst>
                <a:gd name="adj1" fmla="val 10800000"/>
                <a:gd name="adj2" fmla="val 4945976"/>
                <a:gd name="adj3" fmla="val 9659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6" name="Block Arc 5">
              <a:extLst>
                <a:ext uri="{FF2B5EF4-FFF2-40B4-BE49-F238E27FC236}">
                  <a16:creationId xmlns:a16="http://schemas.microsoft.com/office/drawing/2014/main" id="{7285D82F-FB4E-4A7C-9469-7CC5FE2A336E}"/>
                </a:ext>
              </a:extLst>
            </p:cNvPr>
            <p:cNvSpPr/>
            <p:nvPr/>
          </p:nvSpPr>
          <p:spPr>
            <a:xfrm>
              <a:off x="5004048" y="2464321"/>
              <a:ext cx="3096344" cy="3096344"/>
            </a:xfrm>
            <a:prstGeom prst="blockArc">
              <a:avLst>
                <a:gd name="adj1" fmla="val 10800000"/>
                <a:gd name="adj2" fmla="val 1271000"/>
                <a:gd name="adj3" fmla="val 9992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7" name="Block Arc 6">
              <a:extLst>
                <a:ext uri="{FF2B5EF4-FFF2-40B4-BE49-F238E27FC236}">
                  <a16:creationId xmlns:a16="http://schemas.microsoft.com/office/drawing/2014/main" id="{BE6BB84C-E33E-46E1-8131-CD1A0D96F984}"/>
                </a:ext>
              </a:extLst>
            </p:cNvPr>
            <p:cNvSpPr/>
            <p:nvPr/>
          </p:nvSpPr>
          <p:spPr>
            <a:xfrm>
              <a:off x="4932040" y="2248297"/>
              <a:ext cx="3096344" cy="3096344"/>
            </a:xfrm>
            <a:prstGeom prst="blockArc">
              <a:avLst>
                <a:gd name="adj1" fmla="val 10800000"/>
                <a:gd name="adj2" fmla="val 18219940"/>
                <a:gd name="adj3" fmla="val 9341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 7">
              <a:extLst>
                <a:ext uri="{FF2B5EF4-FFF2-40B4-BE49-F238E27FC236}">
                  <a16:creationId xmlns:a16="http://schemas.microsoft.com/office/drawing/2014/main" id="{E45258AE-5BBE-4F68-85B0-11DC6842A594}"/>
                </a:ext>
              </a:extLst>
            </p:cNvPr>
            <p:cNvSpPr/>
            <p:nvPr/>
          </p:nvSpPr>
          <p:spPr>
            <a:xfrm>
              <a:off x="-59660" y="4831060"/>
              <a:ext cx="5458425" cy="312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9" name="Rectangle 8">
              <a:extLst>
                <a:ext uri="{FF2B5EF4-FFF2-40B4-BE49-F238E27FC236}">
                  <a16:creationId xmlns:a16="http://schemas.microsoft.com/office/drawing/2014/main" id="{FB99CA36-DB8B-46AA-952E-2CD7AC8EB8C9}"/>
                </a:ext>
              </a:extLst>
            </p:cNvPr>
            <p:cNvSpPr/>
            <p:nvPr/>
          </p:nvSpPr>
          <p:spPr>
            <a:xfrm>
              <a:off x="1116670" y="4348497"/>
              <a:ext cx="4282095" cy="3124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60" name="Rectangle 9">
              <a:extLst>
                <a:ext uri="{FF2B5EF4-FFF2-40B4-BE49-F238E27FC236}">
                  <a16:creationId xmlns:a16="http://schemas.microsoft.com/office/drawing/2014/main" id="{3853BBFC-734E-40C3-B7C3-681892636CD9}"/>
                </a:ext>
              </a:extLst>
            </p:cNvPr>
            <p:cNvSpPr/>
            <p:nvPr/>
          </p:nvSpPr>
          <p:spPr>
            <a:xfrm>
              <a:off x="2329977" y="3856273"/>
              <a:ext cx="3068788" cy="3124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61" name="Rectangle 10">
              <a:extLst>
                <a:ext uri="{FF2B5EF4-FFF2-40B4-BE49-F238E27FC236}">
                  <a16:creationId xmlns:a16="http://schemas.microsoft.com/office/drawing/2014/main" id="{78750EB1-88A6-4C1D-97F8-28CB63545E38}"/>
                </a:ext>
              </a:extLst>
            </p:cNvPr>
            <p:cNvSpPr/>
            <p:nvPr/>
          </p:nvSpPr>
          <p:spPr>
            <a:xfrm>
              <a:off x="3520846" y="3404592"/>
              <a:ext cx="1877920" cy="3124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47D9F35-DD2D-4CE5-8969-D1A6B38AA6BF}"/>
                </a:ext>
              </a:extLst>
            </p:cNvPr>
            <p:cNvSpPr txBox="1"/>
            <p:nvPr/>
          </p:nvSpPr>
          <p:spPr>
            <a:xfrm>
              <a:off x="-41136" y="4366076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85%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0099319-AB8C-45A6-9CFC-787CD8851D75}"/>
                </a:ext>
              </a:extLst>
            </p:cNvPr>
            <p:cNvSpPr txBox="1"/>
            <p:nvPr/>
          </p:nvSpPr>
          <p:spPr>
            <a:xfrm>
              <a:off x="1148466" y="3873992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65%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D106F45-3C66-415D-A320-2777BC152548}"/>
                </a:ext>
              </a:extLst>
            </p:cNvPr>
            <p:cNvSpPr txBox="1"/>
            <p:nvPr/>
          </p:nvSpPr>
          <p:spPr>
            <a:xfrm>
              <a:off x="2338068" y="3381908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</a:rPr>
                <a:t>50%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E4A6CBF-FB8A-4279-A9E4-172E8B36B97C}"/>
                </a:ext>
              </a:extLst>
            </p:cNvPr>
            <p:cNvSpPr txBox="1"/>
            <p:nvPr/>
          </p:nvSpPr>
          <p:spPr>
            <a:xfrm>
              <a:off x="3527670" y="2889824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30%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CE1886-CE6F-42AB-B457-A8FC52A3E73C}"/>
              </a:ext>
            </a:extLst>
          </p:cNvPr>
          <p:cNvSpPr txBox="1"/>
          <p:nvPr/>
        </p:nvSpPr>
        <p:spPr>
          <a:xfrm>
            <a:off x="2461409" y="2563528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그룹 39">
            <a:extLst>
              <a:ext uri="{FF2B5EF4-FFF2-40B4-BE49-F238E27FC236}">
                <a16:creationId xmlns:a16="http://schemas.microsoft.com/office/drawing/2014/main" id="{64463191-F2EE-49AF-B8D3-A2EAB87FDE8C}"/>
              </a:ext>
            </a:extLst>
          </p:cNvPr>
          <p:cNvGrpSpPr/>
          <p:nvPr/>
        </p:nvGrpSpPr>
        <p:grpSpPr>
          <a:xfrm>
            <a:off x="803397" y="4738295"/>
            <a:ext cx="4428231" cy="1398354"/>
            <a:chOff x="6975883" y="3736778"/>
            <a:chExt cx="4594794" cy="13983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CC6F9B-4770-4796-9CFD-FE8875B3CAE0}"/>
                </a:ext>
              </a:extLst>
            </p:cNvPr>
            <p:cNvSpPr txBox="1"/>
            <p:nvPr/>
          </p:nvSpPr>
          <p:spPr>
            <a:xfrm>
              <a:off x="6975883" y="4119469"/>
              <a:ext cx="45947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AE9930-FB93-4ADF-A29C-836002104C1F}"/>
                </a:ext>
              </a:extLst>
            </p:cNvPr>
            <p:cNvSpPr txBox="1"/>
            <p:nvPr/>
          </p:nvSpPr>
          <p:spPr>
            <a:xfrm>
              <a:off x="6975883" y="3736778"/>
              <a:ext cx="4594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CFA8A1B-4821-44B3-9F20-519C96EFB4B6}"/>
              </a:ext>
            </a:extLst>
          </p:cNvPr>
          <p:cNvSpPr txBox="1"/>
          <p:nvPr/>
        </p:nvSpPr>
        <p:spPr>
          <a:xfrm>
            <a:off x="803397" y="459608"/>
            <a:ext cx="42697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AA147-3AD7-4BA4-A186-E7FEDCDB5CB6}"/>
              </a:ext>
            </a:extLst>
          </p:cNvPr>
          <p:cNvSpPr txBox="1"/>
          <p:nvPr/>
        </p:nvSpPr>
        <p:spPr>
          <a:xfrm>
            <a:off x="1463956" y="1350265"/>
            <a:ext cx="476686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B163323-DE34-44E0-9C1D-6B8E1676B36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34D5200-57B2-45CB-91DC-225B13FF8FDF}"/>
              </a:ext>
            </a:extLst>
          </p:cNvPr>
          <p:cNvGrpSpPr/>
          <p:nvPr/>
        </p:nvGrpSpPr>
        <p:grpSpPr>
          <a:xfrm>
            <a:off x="2933787" y="2486893"/>
            <a:ext cx="6324426" cy="2975955"/>
            <a:chOff x="2933787" y="2486893"/>
            <a:chExt cx="6324426" cy="29759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E90BCB6-655D-4672-BEFE-318795D73980}"/>
                </a:ext>
              </a:extLst>
            </p:cNvPr>
            <p:cNvGrpSpPr/>
            <p:nvPr/>
          </p:nvGrpSpPr>
          <p:grpSpPr>
            <a:xfrm>
              <a:off x="2933787" y="2486893"/>
              <a:ext cx="5619576" cy="1580803"/>
              <a:chOff x="3171825" y="2124943"/>
              <a:chExt cx="5619576" cy="1580803"/>
            </a:xfrm>
          </p:grpSpPr>
          <p:sp>
            <p:nvSpPr>
              <p:cNvPr id="4" name="Arrow: Pentagon 3">
                <a:extLst>
                  <a:ext uri="{FF2B5EF4-FFF2-40B4-BE49-F238E27FC236}">
                    <a16:creationId xmlns:a16="http://schemas.microsoft.com/office/drawing/2014/main" id="{3E98DBE0-8498-423C-AE1A-40E129167E9E}"/>
                  </a:ext>
                </a:extLst>
              </p:cNvPr>
              <p:cNvSpPr/>
              <p:nvPr/>
            </p:nvSpPr>
            <p:spPr>
              <a:xfrm>
                <a:off x="3962226" y="2310593"/>
                <a:ext cx="4829175" cy="1209502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8DD0C58-2895-4FC0-9D76-D541E29D5E43}"/>
                  </a:ext>
                </a:extLst>
              </p:cNvPr>
              <p:cNvGrpSpPr/>
              <p:nvPr/>
            </p:nvGrpSpPr>
            <p:grpSpPr>
              <a:xfrm>
                <a:off x="3171825" y="2124943"/>
                <a:ext cx="1580803" cy="1580803"/>
                <a:chOff x="2828925" y="2048222"/>
                <a:chExt cx="1828800" cy="1828800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6C488B3-9E43-4A41-8759-FF9C786724ED}"/>
                    </a:ext>
                  </a:extLst>
                </p:cNvPr>
                <p:cNvSpPr/>
                <p:nvPr/>
              </p:nvSpPr>
              <p:spPr>
                <a:xfrm>
                  <a:off x="2828925" y="2048222"/>
                  <a:ext cx="1828800" cy="18288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AE96BA5-F34F-43D9-881C-023F19474CEF}"/>
                    </a:ext>
                  </a:extLst>
                </p:cNvPr>
                <p:cNvSpPr/>
                <p:nvPr/>
              </p:nvSpPr>
              <p:spPr>
                <a:xfrm>
                  <a:off x="2919586" y="2138883"/>
                  <a:ext cx="1647478" cy="16474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6C729B8-C69C-443F-82C6-3A67CF634923}"/>
                </a:ext>
              </a:extLst>
            </p:cNvPr>
            <p:cNvGrpSpPr/>
            <p:nvPr/>
          </p:nvGrpSpPr>
          <p:grpSpPr>
            <a:xfrm flipH="1">
              <a:off x="3638637" y="3882045"/>
              <a:ext cx="5619576" cy="1580803"/>
              <a:chOff x="3171825" y="2124943"/>
              <a:chExt cx="5619576" cy="1580803"/>
            </a:xfrm>
          </p:grpSpPr>
          <p:sp>
            <p:nvSpPr>
              <p:cNvPr id="9" name="Arrow: Pentagon 8">
                <a:extLst>
                  <a:ext uri="{FF2B5EF4-FFF2-40B4-BE49-F238E27FC236}">
                    <a16:creationId xmlns:a16="http://schemas.microsoft.com/office/drawing/2014/main" id="{CDBDF24A-44DD-4B58-A368-3FA4AF7022FC}"/>
                  </a:ext>
                </a:extLst>
              </p:cNvPr>
              <p:cNvSpPr/>
              <p:nvPr/>
            </p:nvSpPr>
            <p:spPr>
              <a:xfrm>
                <a:off x="3962226" y="2310593"/>
                <a:ext cx="4829175" cy="1209502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11D03BF-E863-4CB4-AAAC-C07806E63945}"/>
                  </a:ext>
                </a:extLst>
              </p:cNvPr>
              <p:cNvGrpSpPr/>
              <p:nvPr/>
            </p:nvGrpSpPr>
            <p:grpSpPr>
              <a:xfrm>
                <a:off x="3171825" y="2124943"/>
                <a:ext cx="1580803" cy="1580803"/>
                <a:chOff x="2828925" y="2048222"/>
                <a:chExt cx="1828800" cy="18288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C0DD65E-BA6A-41A3-A6B2-EB7164874036}"/>
                    </a:ext>
                  </a:extLst>
                </p:cNvPr>
                <p:cNvSpPr/>
                <p:nvPr/>
              </p:nvSpPr>
              <p:spPr>
                <a:xfrm>
                  <a:off x="2828925" y="2048222"/>
                  <a:ext cx="1828800" cy="1828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1A512CB-811F-4D60-93C2-6DFBF07BC8FB}"/>
                    </a:ext>
                  </a:extLst>
                </p:cNvPr>
                <p:cNvSpPr/>
                <p:nvPr/>
              </p:nvSpPr>
              <p:spPr>
                <a:xfrm>
                  <a:off x="2919586" y="2138883"/>
                  <a:ext cx="1647478" cy="16474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3" name="Block Arc 14">
            <a:extLst>
              <a:ext uri="{FF2B5EF4-FFF2-40B4-BE49-F238E27FC236}">
                <a16:creationId xmlns:a16="http://schemas.microsoft.com/office/drawing/2014/main" id="{46FAC5B7-F90E-4957-91A9-2AD416FB14DA}"/>
              </a:ext>
            </a:extLst>
          </p:cNvPr>
          <p:cNvSpPr/>
          <p:nvPr/>
        </p:nvSpPr>
        <p:spPr>
          <a:xfrm rot="16200000">
            <a:off x="8175465" y="4338334"/>
            <a:ext cx="643664" cy="64408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50">
            <a:extLst>
              <a:ext uri="{FF2B5EF4-FFF2-40B4-BE49-F238E27FC236}">
                <a16:creationId xmlns:a16="http://schemas.microsoft.com/office/drawing/2014/main" id="{34182067-C4F6-4424-B870-97F8DF2136F2}"/>
              </a:ext>
            </a:extLst>
          </p:cNvPr>
          <p:cNvSpPr>
            <a:spLocks noChangeAspect="1"/>
          </p:cNvSpPr>
          <p:nvPr/>
        </p:nvSpPr>
        <p:spPr>
          <a:xfrm>
            <a:off x="3423035" y="2937161"/>
            <a:ext cx="602306" cy="680266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49792-7E3E-402B-8ACD-6453FC56FE0F}"/>
              </a:ext>
            </a:extLst>
          </p:cNvPr>
          <p:cNvSpPr txBox="1"/>
          <p:nvPr/>
        </p:nvSpPr>
        <p:spPr>
          <a:xfrm>
            <a:off x="4436222" y="3123406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9CC3B8-B02E-44EF-9A09-9CD57061A084}"/>
              </a:ext>
            </a:extLst>
          </p:cNvPr>
          <p:cNvSpPr txBox="1"/>
          <p:nvPr/>
        </p:nvSpPr>
        <p:spPr>
          <a:xfrm>
            <a:off x="6553736" y="4518557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157AF-7E07-4BFB-8600-DC06E55439A7}"/>
              </a:ext>
            </a:extLst>
          </p:cNvPr>
          <p:cNvSpPr txBox="1"/>
          <p:nvPr/>
        </p:nvSpPr>
        <p:spPr>
          <a:xfrm>
            <a:off x="5607694" y="2954129"/>
            <a:ext cx="243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DAE6D2-1F2B-49F9-80CA-42AD2F3F2E30}"/>
              </a:ext>
            </a:extLst>
          </p:cNvPr>
          <p:cNvSpPr txBox="1"/>
          <p:nvPr/>
        </p:nvSpPr>
        <p:spPr>
          <a:xfrm>
            <a:off x="4129649" y="4349279"/>
            <a:ext cx="243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26FBBC-6A3F-4C59-9465-A169CDE57480}"/>
              </a:ext>
            </a:extLst>
          </p:cNvPr>
          <p:cNvGrpSpPr/>
          <p:nvPr/>
        </p:nvGrpSpPr>
        <p:grpSpPr>
          <a:xfrm>
            <a:off x="8253739" y="1556742"/>
            <a:ext cx="3359796" cy="1270002"/>
            <a:chOff x="8341709" y="1423392"/>
            <a:chExt cx="3359796" cy="12700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3369BA-C16C-43C9-A742-C88EC3E4E006}"/>
                </a:ext>
              </a:extLst>
            </p:cNvPr>
            <p:cNvSpPr txBox="1"/>
            <p:nvPr/>
          </p:nvSpPr>
          <p:spPr>
            <a:xfrm>
              <a:off x="8341709" y="1677731"/>
              <a:ext cx="33597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81DDA0-C6AE-42CA-9B61-357EDCE0FF9D}"/>
                </a:ext>
              </a:extLst>
            </p:cNvPr>
            <p:cNvSpPr txBox="1"/>
            <p:nvPr/>
          </p:nvSpPr>
          <p:spPr>
            <a:xfrm>
              <a:off x="8341709" y="1423392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C8F175-CD8B-4ED4-9057-52C8669F538D}"/>
              </a:ext>
            </a:extLst>
          </p:cNvPr>
          <p:cNvGrpSpPr/>
          <p:nvPr/>
        </p:nvGrpSpPr>
        <p:grpSpPr>
          <a:xfrm>
            <a:off x="9348616" y="2927194"/>
            <a:ext cx="2264921" cy="1099865"/>
            <a:chOff x="9436586" y="2793844"/>
            <a:chExt cx="2264921" cy="10998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C85D81-D4CB-42E5-A2F0-17D23D90B16A}"/>
                </a:ext>
              </a:extLst>
            </p:cNvPr>
            <p:cNvSpPr txBox="1"/>
            <p:nvPr/>
          </p:nvSpPr>
          <p:spPr>
            <a:xfrm>
              <a:off x="9436587" y="3062712"/>
              <a:ext cx="2264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AEEA2E-8FFD-4AD9-A612-9533CEEBCCBE}"/>
                </a:ext>
              </a:extLst>
            </p:cNvPr>
            <p:cNvSpPr txBox="1"/>
            <p:nvPr/>
          </p:nvSpPr>
          <p:spPr>
            <a:xfrm>
              <a:off x="9436586" y="2793844"/>
              <a:ext cx="2264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FAC777-A3BE-4D47-946F-A854559D7753}"/>
              </a:ext>
            </a:extLst>
          </p:cNvPr>
          <p:cNvGrpSpPr/>
          <p:nvPr/>
        </p:nvGrpSpPr>
        <p:grpSpPr>
          <a:xfrm flipV="1">
            <a:off x="578466" y="5094393"/>
            <a:ext cx="3359796" cy="1270002"/>
            <a:chOff x="417874" y="5268010"/>
            <a:chExt cx="3359796" cy="12700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B4CAA5-F8A4-45AD-9268-83856032C7C8}"/>
                </a:ext>
              </a:extLst>
            </p:cNvPr>
            <p:cNvSpPr txBox="1"/>
            <p:nvPr/>
          </p:nvSpPr>
          <p:spPr>
            <a:xfrm flipH="1" flipV="1">
              <a:off x="417874" y="5268010"/>
              <a:ext cx="33597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1CEE96-42B6-4718-BFE9-39189908CB81}"/>
                </a:ext>
              </a:extLst>
            </p:cNvPr>
            <p:cNvSpPr txBox="1"/>
            <p:nvPr/>
          </p:nvSpPr>
          <p:spPr>
            <a:xfrm flipH="1" flipV="1">
              <a:off x="417874" y="6230235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8DC1C9-7867-48BB-8607-005A63D0E90F}"/>
              </a:ext>
            </a:extLst>
          </p:cNvPr>
          <p:cNvGrpSpPr/>
          <p:nvPr/>
        </p:nvGrpSpPr>
        <p:grpSpPr>
          <a:xfrm flipV="1">
            <a:off x="578464" y="3894078"/>
            <a:ext cx="2264921" cy="1099865"/>
            <a:chOff x="417872" y="4067695"/>
            <a:chExt cx="2264921" cy="10998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76AFCF-CE6A-49F1-8358-8BD654930611}"/>
                </a:ext>
              </a:extLst>
            </p:cNvPr>
            <p:cNvSpPr txBox="1"/>
            <p:nvPr/>
          </p:nvSpPr>
          <p:spPr>
            <a:xfrm flipH="1" flipV="1">
              <a:off x="417872" y="4067695"/>
              <a:ext cx="2264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ABCB46-C919-482F-AFC8-15BC7D785D72}"/>
                </a:ext>
              </a:extLst>
            </p:cNvPr>
            <p:cNvSpPr txBox="1"/>
            <p:nvPr/>
          </p:nvSpPr>
          <p:spPr>
            <a:xfrm flipH="1" flipV="1">
              <a:off x="417873" y="4859783"/>
              <a:ext cx="2264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B2714BB-F9BA-4906-B15F-7BC8703B26FB}"/>
              </a:ext>
            </a:extLst>
          </p:cNvPr>
          <p:cNvGrpSpPr/>
          <p:nvPr/>
        </p:nvGrpSpPr>
        <p:grpSpPr>
          <a:xfrm>
            <a:off x="8462427" y="2774361"/>
            <a:ext cx="2500009" cy="3947501"/>
            <a:chOff x="1676445" y="3012526"/>
            <a:chExt cx="2220378" cy="3505965"/>
          </a:xfrm>
        </p:grpSpPr>
        <p:grpSp>
          <p:nvGrpSpPr>
            <p:cNvPr id="3" name="Graphic 58">
              <a:extLst>
                <a:ext uri="{FF2B5EF4-FFF2-40B4-BE49-F238E27FC236}">
                  <a16:creationId xmlns:a16="http://schemas.microsoft.com/office/drawing/2014/main" id="{7EAFF39D-E75C-46D5-B890-B7B6B4DC8A86}"/>
                </a:ext>
              </a:extLst>
            </p:cNvPr>
            <p:cNvGrpSpPr/>
            <p:nvPr/>
          </p:nvGrpSpPr>
          <p:grpSpPr>
            <a:xfrm>
              <a:off x="1676445" y="3189057"/>
              <a:ext cx="2029331" cy="3329434"/>
              <a:chOff x="5095920" y="2830970"/>
              <a:chExt cx="2335782" cy="3832214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EA98D4F-58CD-4FA6-B5A3-DDFFC1ACC3A3}"/>
                  </a:ext>
                </a:extLst>
              </p:cNvPr>
              <p:cNvSpPr/>
              <p:nvPr/>
            </p:nvSpPr>
            <p:spPr>
              <a:xfrm>
                <a:off x="5095920" y="3144617"/>
                <a:ext cx="2291255" cy="3273141"/>
              </a:xfrm>
              <a:custGeom>
                <a:avLst/>
                <a:gdLst>
                  <a:gd name="connsiteX0" fmla="*/ 2285451 w 2291255"/>
                  <a:gd name="connsiteY0" fmla="*/ 178210 h 3273141"/>
                  <a:gd name="connsiteX1" fmla="*/ 2120388 w 2291255"/>
                  <a:gd name="connsiteY1" fmla="*/ 128728 h 3273141"/>
                  <a:gd name="connsiteX2" fmla="*/ 2105248 w 2291255"/>
                  <a:gd name="connsiteY2" fmla="*/ 130205 h 3273141"/>
                  <a:gd name="connsiteX3" fmla="*/ 2068691 w 2291255"/>
                  <a:gd name="connsiteY3" fmla="*/ 186333 h 3273141"/>
                  <a:gd name="connsiteX4" fmla="*/ 1927261 w 2291255"/>
                  <a:gd name="connsiteY4" fmla="*/ 402355 h 3273141"/>
                  <a:gd name="connsiteX5" fmla="*/ 1915814 w 2291255"/>
                  <a:gd name="connsiteY5" fmla="*/ 409002 h 3273141"/>
                  <a:gd name="connsiteX6" fmla="*/ 1870394 w 2291255"/>
                  <a:gd name="connsiteY6" fmla="*/ 410848 h 3273141"/>
                  <a:gd name="connsiteX7" fmla="*/ 1722318 w 2291255"/>
                  <a:gd name="connsiteY7" fmla="*/ 415649 h 3273141"/>
                  <a:gd name="connsiteX8" fmla="*/ 1590859 w 2291255"/>
                  <a:gd name="connsiteY8" fmla="*/ 418972 h 3273141"/>
                  <a:gd name="connsiteX9" fmla="*/ 1583843 w 2291255"/>
                  <a:gd name="connsiteY9" fmla="*/ 419341 h 3273141"/>
                  <a:gd name="connsiteX10" fmla="*/ 1560948 w 2291255"/>
                  <a:gd name="connsiteY10" fmla="*/ 411587 h 3273141"/>
                  <a:gd name="connsiteX11" fmla="*/ 1469370 w 2291255"/>
                  <a:gd name="connsiteY11" fmla="*/ 312254 h 3273141"/>
                  <a:gd name="connsiteX12" fmla="*/ 1450537 w 2291255"/>
                  <a:gd name="connsiteY12" fmla="*/ 306715 h 3273141"/>
                  <a:gd name="connsiteX13" fmla="*/ 1232669 w 2291255"/>
                  <a:gd name="connsiteY13" fmla="*/ 353612 h 3273141"/>
                  <a:gd name="connsiteX14" fmla="*/ 1212729 w 2291255"/>
                  <a:gd name="connsiteY14" fmla="*/ 366167 h 3273141"/>
                  <a:gd name="connsiteX15" fmla="*/ 1209775 w 2291255"/>
                  <a:gd name="connsiteY15" fmla="*/ 347703 h 3273141"/>
                  <a:gd name="connsiteX16" fmla="*/ 1183557 w 2291255"/>
                  <a:gd name="connsiteY16" fmla="*/ 362843 h 3273141"/>
                  <a:gd name="connsiteX17" fmla="*/ 1097887 w 2291255"/>
                  <a:gd name="connsiteY17" fmla="*/ 388692 h 3273141"/>
                  <a:gd name="connsiteX18" fmla="*/ 1082377 w 2291255"/>
                  <a:gd name="connsiteY18" fmla="*/ 398293 h 3273141"/>
                  <a:gd name="connsiteX19" fmla="*/ 1082377 w 2291255"/>
                  <a:gd name="connsiteY19" fmla="*/ 398662 h 3273141"/>
                  <a:gd name="connsiteX20" fmla="*/ 1068715 w 2291255"/>
                  <a:gd name="connsiteY20" fmla="*/ 400878 h 3273141"/>
                  <a:gd name="connsiteX21" fmla="*/ 1057267 w 2291255"/>
                  <a:gd name="connsiteY21" fmla="*/ 399770 h 3273141"/>
                  <a:gd name="connsiteX22" fmla="*/ 988953 w 2291255"/>
                  <a:gd name="connsiteY22" fmla="*/ 372444 h 3273141"/>
                  <a:gd name="connsiteX23" fmla="*/ 939840 w 2291255"/>
                  <a:gd name="connsiteY23" fmla="*/ 352504 h 3273141"/>
                  <a:gd name="connsiteX24" fmla="*/ 933932 w 2291255"/>
                  <a:gd name="connsiteY24" fmla="*/ 372444 h 3273141"/>
                  <a:gd name="connsiteX25" fmla="*/ 933932 w 2291255"/>
                  <a:gd name="connsiteY25" fmla="*/ 372444 h 3273141"/>
                  <a:gd name="connsiteX26" fmla="*/ 923962 w 2291255"/>
                  <a:gd name="connsiteY26" fmla="*/ 370229 h 3273141"/>
                  <a:gd name="connsiteX27" fmla="*/ 916946 w 2291255"/>
                  <a:gd name="connsiteY27" fmla="*/ 369859 h 3273141"/>
                  <a:gd name="connsiteX28" fmla="*/ 789548 w 2291255"/>
                  <a:gd name="connsiteY28" fmla="*/ 339210 h 3273141"/>
                  <a:gd name="connsiteX29" fmla="*/ 672860 w 2291255"/>
                  <a:gd name="connsiteY29" fmla="*/ 310777 h 3273141"/>
                  <a:gd name="connsiteX30" fmla="*/ 655135 w 2291255"/>
                  <a:gd name="connsiteY30" fmla="*/ 316316 h 3273141"/>
                  <a:gd name="connsiteX31" fmla="*/ 602330 w 2291255"/>
                  <a:gd name="connsiteY31" fmla="*/ 369859 h 3273141"/>
                  <a:gd name="connsiteX32" fmla="*/ 561710 w 2291255"/>
                  <a:gd name="connsiteY32" fmla="*/ 381307 h 3273141"/>
                  <a:gd name="connsiteX33" fmla="*/ 409572 w 2291255"/>
                  <a:gd name="connsiteY33" fmla="*/ 353242 h 3273141"/>
                  <a:gd name="connsiteX34" fmla="*/ 275159 w 2291255"/>
                  <a:gd name="connsiteY34" fmla="*/ 328501 h 3273141"/>
                  <a:gd name="connsiteX35" fmla="*/ 264450 w 2291255"/>
                  <a:gd name="connsiteY35" fmla="*/ 317423 h 3273141"/>
                  <a:gd name="connsiteX36" fmla="*/ 202782 w 2291255"/>
                  <a:gd name="connsiteY36" fmla="*/ 20163 h 3273141"/>
                  <a:gd name="connsiteX37" fmla="*/ 185796 w 2291255"/>
                  <a:gd name="connsiteY37" fmla="*/ 3177 h 3273141"/>
                  <a:gd name="connsiteX38" fmla="*/ 169918 w 2291255"/>
                  <a:gd name="connsiteY38" fmla="*/ 223 h 3273141"/>
                  <a:gd name="connsiteX39" fmla="*/ 59137 w 2291255"/>
                  <a:gd name="connsiteY39" fmla="*/ 5762 h 3273141"/>
                  <a:gd name="connsiteX40" fmla="*/ 22949 w 2291255"/>
                  <a:gd name="connsiteY40" fmla="*/ 10931 h 3273141"/>
                  <a:gd name="connsiteX41" fmla="*/ 5224 w 2291255"/>
                  <a:gd name="connsiteY41" fmla="*/ 13147 h 3273141"/>
                  <a:gd name="connsiteX42" fmla="*/ 55 w 2291255"/>
                  <a:gd name="connsiteY42" fmla="*/ 19425 h 3273141"/>
                  <a:gd name="connsiteX43" fmla="*/ 4486 w 2291255"/>
                  <a:gd name="connsiteY43" fmla="*/ 67060 h 3273141"/>
                  <a:gd name="connsiteX44" fmla="*/ 28119 w 2291255"/>
                  <a:gd name="connsiteY44" fmla="*/ 251325 h 3273141"/>
                  <a:gd name="connsiteX45" fmla="*/ 61353 w 2291255"/>
                  <a:gd name="connsiteY45" fmla="*/ 396447 h 3273141"/>
                  <a:gd name="connsiteX46" fmla="*/ 149239 w 2291255"/>
                  <a:gd name="connsiteY46" fmla="*/ 498364 h 3273141"/>
                  <a:gd name="connsiteX47" fmla="*/ 238971 w 2291255"/>
                  <a:gd name="connsiteY47" fmla="*/ 543046 h 3273141"/>
                  <a:gd name="connsiteX48" fmla="*/ 318363 w 2291255"/>
                  <a:gd name="connsiteY48" fmla="*/ 581450 h 3273141"/>
                  <a:gd name="connsiteX49" fmla="*/ 542878 w 2291255"/>
                  <a:gd name="connsiteY49" fmla="*/ 629085 h 3273141"/>
                  <a:gd name="connsiteX50" fmla="*/ 555802 w 2291255"/>
                  <a:gd name="connsiteY50" fmla="*/ 646810 h 3273141"/>
                  <a:gd name="connsiteX51" fmla="*/ 523676 w 2291255"/>
                  <a:gd name="connsiteY51" fmla="*/ 781223 h 3273141"/>
                  <a:gd name="connsiteX52" fmla="*/ 471978 w 2291255"/>
                  <a:gd name="connsiteY52" fmla="*/ 1000199 h 3273141"/>
                  <a:gd name="connsiteX53" fmla="*/ 459423 w 2291255"/>
                  <a:gd name="connsiteY53" fmla="*/ 1047096 h 3273141"/>
                  <a:gd name="connsiteX54" fmla="*/ 300638 w 2291255"/>
                  <a:gd name="connsiteY54" fmla="*/ 1319615 h 3273141"/>
                  <a:gd name="connsiteX55" fmla="*/ 200936 w 2291255"/>
                  <a:gd name="connsiteY55" fmla="*/ 1500556 h 3273141"/>
                  <a:gd name="connsiteX56" fmla="*/ 200936 w 2291255"/>
                  <a:gd name="connsiteY56" fmla="*/ 1516066 h 3273141"/>
                  <a:gd name="connsiteX57" fmla="*/ 246356 w 2291255"/>
                  <a:gd name="connsiteY57" fmla="*/ 1543391 h 3273141"/>
                  <a:gd name="connsiteX58" fmla="*/ 304700 w 2291255"/>
                  <a:gd name="connsiteY58" fmla="*/ 1538222 h 3273141"/>
                  <a:gd name="connsiteX59" fmla="*/ 393694 w 2291255"/>
                  <a:gd name="connsiteY59" fmla="*/ 1529728 h 3273141"/>
                  <a:gd name="connsiteX60" fmla="*/ 476779 w 2291255"/>
                  <a:gd name="connsiteY60" fmla="*/ 1529359 h 3273141"/>
                  <a:gd name="connsiteX61" fmla="*/ 546570 w 2291255"/>
                  <a:gd name="connsiteY61" fmla="*/ 1557054 h 3273141"/>
                  <a:gd name="connsiteX62" fmla="*/ 631133 w 2291255"/>
                  <a:gd name="connsiteY62" fmla="*/ 1581795 h 3273141"/>
                  <a:gd name="connsiteX63" fmla="*/ 646642 w 2291255"/>
                  <a:gd name="connsiteY63" fmla="*/ 1583642 h 3273141"/>
                  <a:gd name="connsiteX64" fmla="*/ 658089 w 2291255"/>
                  <a:gd name="connsiteY64" fmla="*/ 1598781 h 3273141"/>
                  <a:gd name="connsiteX65" fmla="*/ 647380 w 2291255"/>
                  <a:gd name="connsiteY65" fmla="*/ 1656018 h 3273141"/>
                  <a:gd name="connsiteX66" fmla="*/ 575373 w 2291255"/>
                  <a:gd name="connsiteY66" fmla="*/ 2021593 h 3273141"/>
                  <a:gd name="connsiteX67" fmla="*/ 509274 w 2291255"/>
                  <a:gd name="connsiteY67" fmla="*/ 2326608 h 3273141"/>
                  <a:gd name="connsiteX68" fmla="*/ 462747 w 2291255"/>
                  <a:gd name="connsiteY68" fmla="*/ 2527489 h 3273141"/>
                  <a:gd name="connsiteX69" fmla="*/ 443914 w 2291255"/>
                  <a:gd name="connsiteY69" fmla="*/ 2643808 h 3273141"/>
                  <a:gd name="connsiteX70" fmla="*/ 428036 w 2291255"/>
                  <a:gd name="connsiteY70" fmla="*/ 2768990 h 3273141"/>
                  <a:gd name="connsiteX71" fmla="*/ 412896 w 2291255"/>
                  <a:gd name="connsiteY71" fmla="*/ 2903773 h 3273141"/>
                  <a:gd name="connsiteX72" fmla="*/ 397017 w 2291255"/>
                  <a:gd name="connsiteY72" fmla="*/ 3038555 h 3273141"/>
                  <a:gd name="connsiteX73" fmla="*/ 378185 w 2291255"/>
                  <a:gd name="connsiteY73" fmla="*/ 3205464 h 3273141"/>
                  <a:gd name="connsiteX74" fmla="*/ 392586 w 2291255"/>
                  <a:gd name="connsiteY74" fmla="*/ 3234267 h 3273141"/>
                  <a:gd name="connsiteX75" fmla="*/ 537339 w 2291255"/>
                  <a:gd name="connsiteY75" fmla="*/ 3251622 h 3273141"/>
                  <a:gd name="connsiteX76" fmla="*/ 592360 w 2291255"/>
                  <a:gd name="connsiteY76" fmla="*/ 3254207 h 3273141"/>
                  <a:gd name="connsiteX77" fmla="*/ 603438 w 2291255"/>
                  <a:gd name="connsiteY77" fmla="*/ 3245345 h 3273141"/>
                  <a:gd name="connsiteX78" fmla="*/ 644426 w 2291255"/>
                  <a:gd name="connsiteY78" fmla="*/ 3052957 h 3273141"/>
                  <a:gd name="connsiteX79" fmla="*/ 756684 w 2291255"/>
                  <a:gd name="connsiteY79" fmla="*/ 2555553 h 3273141"/>
                  <a:gd name="connsiteX80" fmla="*/ 794349 w 2291255"/>
                  <a:gd name="connsiteY80" fmla="*/ 2434803 h 3273141"/>
                  <a:gd name="connsiteX81" fmla="*/ 1029942 w 2291255"/>
                  <a:gd name="connsiteY81" fmla="*/ 1994636 h 3273141"/>
                  <a:gd name="connsiteX82" fmla="*/ 1078316 w 2291255"/>
                  <a:gd name="connsiteY82" fmla="*/ 1904904 h 3273141"/>
                  <a:gd name="connsiteX83" fmla="*/ 1094563 w 2291255"/>
                  <a:gd name="connsiteY83" fmla="*/ 1939615 h 3273141"/>
                  <a:gd name="connsiteX84" fmla="*/ 1247809 w 2291255"/>
                  <a:gd name="connsiteY84" fmla="*/ 2257185 h 3273141"/>
                  <a:gd name="connsiteX85" fmla="*/ 1291383 w 2291255"/>
                  <a:gd name="connsiteY85" fmla="*/ 2372397 h 3273141"/>
                  <a:gd name="connsiteX86" fmla="*/ 1337541 w 2291255"/>
                  <a:gd name="connsiteY86" fmla="*/ 2633838 h 3273141"/>
                  <a:gd name="connsiteX87" fmla="*/ 1389977 w 2291255"/>
                  <a:gd name="connsiteY87" fmla="*/ 2897864 h 3273141"/>
                  <a:gd name="connsiteX88" fmla="*/ 1429120 w 2291255"/>
                  <a:gd name="connsiteY88" fmla="*/ 3073636 h 3273141"/>
                  <a:gd name="connsiteX89" fmla="*/ 1479340 w 2291255"/>
                  <a:gd name="connsiteY89" fmla="*/ 3264916 h 3273141"/>
                  <a:gd name="connsiteX90" fmla="*/ 1492634 w 2291255"/>
                  <a:gd name="connsiteY90" fmla="*/ 3272671 h 3273141"/>
                  <a:gd name="connsiteX91" fmla="*/ 1732288 w 2291255"/>
                  <a:gd name="connsiteY91" fmla="*/ 3231313 h 3273141"/>
                  <a:gd name="connsiteX92" fmla="*/ 1731919 w 2291255"/>
                  <a:gd name="connsiteY92" fmla="*/ 3218388 h 3273141"/>
                  <a:gd name="connsiteX93" fmla="*/ 1716040 w 2291255"/>
                  <a:gd name="connsiteY93" fmla="*/ 3110193 h 3273141"/>
                  <a:gd name="connsiteX94" fmla="*/ 1696100 w 2291255"/>
                  <a:gd name="connsiteY94" fmla="*/ 2969871 h 3273141"/>
                  <a:gd name="connsiteX95" fmla="*/ 1675421 w 2291255"/>
                  <a:gd name="connsiteY95" fmla="*/ 2829550 h 3273141"/>
                  <a:gd name="connsiteX96" fmla="*/ 1653265 w 2291255"/>
                  <a:gd name="connsiteY96" fmla="*/ 2669288 h 3273141"/>
                  <a:gd name="connsiteX97" fmla="*/ 1632217 w 2291255"/>
                  <a:gd name="connsiteY97" fmla="*/ 2525643 h 3273141"/>
                  <a:gd name="connsiteX98" fmla="*/ 1613753 w 2291255"/>
                  <a:gd name="connsiteY98" fmla="*/ 2393445 h 3273141"/>
                  <a:gd name="connsiteX99" fmla="*/ 1596398 w 2291255"/>
                  <a:gd name="connsiteY99" fmla="*/ 2258662 h 3273141"/>
                  <a:gd name="connsiteX100" fmla="*/ 1588274 w 2291255"/>
                  <a:gd name="connsiteY100" fmla="*/ 2186286 h 3273141"/>
                  <a:gd name="connsiteX101" fmla="*/ 1559471 w 2291255"/>
                  <a:gd name="connsiteY101" fmla="*/ 2051134 h 3273141"/>
                  <a:gd name="connsiteX102" fmla="*/ 1485987 w 2291255"/>
                  <a:gd name="connsiteY102" fmla="*/ 1739103 h 3273141"/>
                  <a:gd name="connsiteX103" fmla="*/ 1491157 w 2291255"/>
                  <a:gd name="connsiteY103" fmla="*/ 1672635 h 3273141"/>
                  <a:gd name="connsiteX104" fmla="*/ 1503342 w 2291255"/>
                  <a:gd name="connsiteY104" fmla="*/ 1635708 h 3273141"/>
                  <a:gd name="connsiteX105" fmla="*/ 1505189 w 2291255"/>
                  <a:gd name="connsiteY105" fmla="*/ 1462522 h 3273141"/>
                  <a:gd name="connsiteX106" fmla="*/ 1507774 w 2291255"/>
                  <a:gd name="connsiteY106" fmla="*/ 1242438 h 3273141"/>
                  <a:gd name="connsiteX107" fmla="*/ 1509989 w 2291255"/>
                  <a:gd name="connsiteY107" fmla="*/ 1041557 h 3273141"/>
                  <a:gd name="connsiteX108" fmla="*/ 1512574 w 2291255"/>
                  <a:gd name="connsiteY108" fmla="*/ 749836 h 3273141"/>
                  <a:gd name="connsiteX109" fmla="*/ 1535838 w 2291255"/>
                  <a:gd name="connsiteY109" fmla="*/ 682998 h 3273141"/>
                  <a:gd name="connsiteX110" fmla="*/ 1552824 w 2291255"/>
                  <a:gd name="connsiteY110" fmla="*/ 673028 h 3273141"/>
                  <a:gd name="connsiteX111" fmla="*/ 1618923 w 2291255"/>
                  <a:gd name="connsiteY111" fmla="*/ 663058 h 3273141"/>
                  <a:gd name="connsiteX112" fmla="*/ 1805772 w 2291255"/>
                  <a:gd name="connsiteY112" fmla="*/ 633516 h 3273141"/>
                  <a:gd name="connsiteX113" fmla="*/ 2012562 w 2291255"/>
                  <a:gd name="connsiteY113" fmla="*/ 600282 h 3273141"/>
                  <a:gd name="connsiteX114" fmla="*/ 2044688 w 2291255"/>
                  <a:gd name="connsiteY114" fmla="*/ 584773 h 3273141"/>
                  <a:gd name="connsiteX115" fmla="*/ 2176517 w 2291255"/>
                  <a:gd name="connsiteY115" fmla="*/ 369859 h 3273141"/>
                  <a:gd name="connsiteX116" fmla="*/ 2289143 w 2291255"/>
                  <a:gd name="connsiteY116" fmla="*/ 188180 h 3273141"/>
                  <a:gd name="connsiteX117" fmla="*/ 2285451 w 2291255"/>
                  <a:gd name="connsiteY117" fmla="*/ 178210 h 3273141"/>
                  <a:gd name="connsiteX118" fmla="*/ 1339757 w 2291255"/>
                  <a:gd name="connsiteY118" fmla="*/ 1383499 h 3273141"/>
                  <a:gd name="connsiteX119" fmla="*/ 1340126 w 2291255"/>
                  <a:gd name="connsiteY119" fmla="*/ 1383499 h 3273141"/>
                  <a:gd name="connsiteX120" fmla="*/ 1340126 w 2291255"/>
                  <a:gd name="connsiteY120" fmla="*/ 1383499 h 3273141"/>
                  <a:gd name="connsiteX121" fmla="*/ 1339757 w 2291255"/>
                  <a:gd name="connsiteY121" fmla="*/ 1383499 h 3273141"/>
                  <a:gd name="connsiteX122" fmla="*/ 1339757 w 2291255"/>
                  <a:gd name="connsiteY122" fmla="*/ 1383499 h 3273141"/>
                  <a:gd name="connsiteX123" fmla="*/ 1153277 w 2291255"/>
                  <a:gd name="connsiteY123" fmla="*/ 1449967 h 3273141"/>
                  <a:gd name="connsiteX124" fmla="*/ 1153277 w 2291255"/>
                  <a:gd name="connsiteY124" fmla="*/ 1449967 h 3273141"/>
                  <a:gd name="connsiteX125" fmla="*/ 1153277 w 2291255"/>
                  <a:gd name="connsiteY125" fmla="*/ 1449967 h 3273141"/>
                  <a:gd name="connsiteX126" fmla="*/ 1153277 w 2291255"/>
                  <a:gd name="connsiteY126" fmla="*/ 1449967 h 327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291255" h="3273141">
                    <a:moveTo>
                      <a:pt x="2285451" y="178210"/>
                    </a:moveTo>
                    <a:cubicBezTo>
                      <a:pt x="2278804" y="176732"/>
                      <a:pt x="2162485" y="144606"/>
                      <a:pt x="2120388" y="128728"/>
                    </a:cubicBezTo>
                    <a:cubicBezTo>
                      <a:pt x="2115218" y="128358"/>
                      <a:pt x="2110418" y="121712"/>
                      <a:pt x="2105248" y="130205"/>
                    </a:cubicBezTo>
                    <a:cubicBezTo>
                      <a:pt x="2093801" y="149407"/>
                      <a:pt x="2081246" y="167501"/>
                      <a:pt x="2068691" y="186333"/>
                    </a:cubicBezTo>
                    <a:cubicBezTo>
                      <a:pt x="2021425" y="258341"/>
                      <a:pt x="1974158" y="330348"/>
                      <a:pt x="1927261" y="402355"/>
                    </a:cubicBezTo>
                    <a:cubicBezTo>
                      <a:pt x="1924307" y="406786"/>
                      <a:pt x="1921353" y="409002"/>
                      <a:pt x="1915814" y="409002"/>
                    </a:cubicBezTo>
                    <a:cubicBezTo>
                      <a:pt x="1900674" y="409002"/>
                      <a:pt x="1885534" y="410110"/>
                      <a:pt x="1870394" y="410848"/>
                    </a:cubicBezTo>
                    <a:cubicBezTo>
                      <a:pt x="1820912" y="412325"/>
                      <a:pt x="1771800" y="413802"/>
                      <a:pt x="1722318" y="415649"/>
                    </a:cubicBezTo>
                    <a:cubicBezTo>
                      <a:pt x="1678375" y="417495"/>
                      <a:pt x="1634802" y="417864"/>
                      <a:pt x="1590859" y="418972"/>
                    </a:cubicBezTo>
                    <a:cubicBezTo>
                      <a:pt x="1588643" y="418972"/>
                      <a:pt x="1585689" y="418603"/>
                      <a:pt x="1583843" y="419341"/>
                    </a:cubicBezTo>
                    <a:cubicBezTo>
                      <a:pt x="1573872" y="423034"/>
                      <a:pt x="1567595" y="418603"/>
                      <a:pt x="1560948" y="411587"/>
                    </a:cubicBezTo>
                    <a:cubicBezTo>
                      <a:pt x="1530668" y="378353"/>
                      <a:pt x="1499650" y="345488"/>
                      <a:pt x="1469370" y="312254"/>
                    </a:cubicBezTo>
                    <a:cubicBezTo>
                      <a:pt x="1463461" y="305976"/>
                      <a:pt x="1458292" y="305238"/>
                      <a:pt x="1450537" y="306715"/>
                    </a:cubicBezTo>
                    <a:cubicBezTo>
                      <a:pt x="1378161" y="322593"/>
                      <a:pt x="1305415" y="338102"/>
                      <a:pt x="1232669" y="353612"/>
                    </a:cubicBezTo>
                    <a:cubicBezTo>
                      <a:pt x="1217529" y="356935"/>
                      <a:pt x="1214206" y="357304"/>
                      <a:pt x="1212729" y="366167"/>
                    </a:cubicBezTo>
                    <a:cubicBezTo>
                      <a:pt x="1209405" y="356935"/>
                      <a:pt x="1210883" y="356935"/>
                      <a:pt x="1209775" y="347703"/>
                    </a:cubicBezTo>
                    <a:cubicBezTo>
                      <a:pt x="1202759" y="355458"/>
                      <a:pt x="1194266" y="360628"/>
                      <a:pt x="1183557" y="362843"/>
                    </a:cubicBezTo>
                    <a:cubicBezTo>
                      <a:pt x="1154385" y="369490"/>
                      <a:pt x="1127059" y="381676"/>
                      <a:pt x="1097887" y="388692"/>
                    </a:cubicBezTo>
                    <a:cubicBezTo>
                      <a:pt x="1091978" y="390169"/>
                      <a:pt x="1085332" y="391277"/>
                      <a:pt x="1082377" y="398293"/>
                    </a:cubicBezTo>
                    <a:cubicBezTo>
                      <a:pt x="1082377" y="398293"/>
                      <a:pt x="1082377" y="398662"/>
                      <a:pt x="1082377" y="398662"/>
                    </a:cubicBezTo>
                    <a:cubicBezTo>
                      <a:pt x="1077577" y="397924"/>
                      <a:pt x="1073146" y="399770"/>
                      <a:pt x="1068715" y="400878"/>
                    </a:cubicBezTo>
                    <a:cubicBezTo>
                      <a:pt x="1062806" y="400509"/>
                      <a:pt x="1057267" y="399770"/>
                      <a:pt x="1057267" y="399770"/>
                    </a:cubicBezTo>
                    <a:cubicBezTo>
                      <a:pt x="1035481" y="388323"/>
                      <a:pt x="1011109" y="382784"/>
                      <a:pt x="988953" y="372444"/>
                    </a:cubicBezTo>
                    <a:cubicBezTo>
                      <a:pt x="972705" y="365059"/>
                      <a:pt x="954980" y="362105"/>
                      <a:pt x="939840" y="352504"/>
                    </a:cubicBezTo>
                    <a:cubicBezTo>
                      <a:pt x="935778" y="362105"/>
                      <a:pt x="937994" y="362843"/>
                      <a:pt x="933932" y="372444"/>
                    </a:cubicBezTo>
                    <a:cubicBezTo>
                      <a:pt x="933932" y="372444"/>
                      <a:pt x="933932" y="372444"/>
                      <a:pt x="933932" y="372444"/>
                    </a:cubicBezTo>
                    <a:cubicBezTo>
                      <a:pt x="932086" y="370229"/>
                      <a:pt x="929131" y="369121"/>
                      <a:pt x="923962" y="370229"/>
                    </a:cubicBezTo>
                    <a:cubicBezTo>
                      <a:pt x="921746" y="370598"/>
                      <a:pt x="919161" y="370229"/>
                      <a:pt x="916946" y="369859"/>
                    </a:cubicBezTo>
                    <a:cubicBezTo>
                      <a:pt x="874480" y="359520"/>
                      <a:pt x="832014" y="349180"/>
                      <a:pt x="789548" y="339210"/>
                    </a:cubicBezTo>
                    <a:cubicBezTo>
                      <a:pt x="750775" y="329609"/>
                      <a:pt x="711633" y="320378"/>
                      <a:pt x="672860" y="310777"/>
                    </a:cubicBezTo>
                    <a:cubicBezTo>
                      <a:pt x="665475" y="308930"/>
                      <a:pt x="660674" y="310777"/>
                      <a:pt x="655135" y="316316"/>
                    </a:cubicBezTo>
                    <a:cubicBezTo>
                      <a:pt x="637780" y="334410"/>
                      <a:pt x="618578" y="351027"/>
                      <a:pt x="602330" y="369859"/>
                    </a:cubicBezTo>
                    <a:cubicBezTo>
                      <a:pt x="590513" y="383892"/>
                      <a:pt x="578327" y="384630"/>
                      <a:pt x="561710" y="381307"/>
                    </a:cubicBezTo>
                    <a:cubicBezTo>
                      <a:pt x="511121" y="370967"/>
                      <a:pt x="460162" y="362474"/>
                      <a:pt x="409572" y="353242"/>
                    </a:cubicBezTo>
                    <a:cubicBezTo>
                      <a:pt x="364891" y="345118"/>
                      <a:pt x="319840" y="336625"/>
                      <a:pt x="275159" y="328501"/>
                    </a:cubicBezTo>
                    <a:cubicBezTo>
                      <a:pt x="268512" y="327394"/>
                      <a:pt x="265927" y="324439"/>
                      <a:pt x="264450" y="317423"/>
                    </a:cubicBezTo>
                    <a:cubicBezTo>
                      <a:pt x="244140" y="218460"/>
                      <a:pt x="223461" y="119496"/>
                      <a:pt x="202782" y="20163"/>
                    </a:cubicBezTo>
                    <a:cubicBezTo>
                      <a:pt x="200936" y="10562"/>
                      <a:pt x="199459" y="961"/>
                      <a:pt x="185796" y="3177"/>
                    </a:cubicBezTo>
                    <a:cubicBezTo>
                      <a:pt x="180996" y="-516"/>
                      <a:pt x="175087" y="-147"/>
                      <a:pt x="169918" y="223"/>
                    </a:cubicBezTo>
                    <a:cubicBezTo>
                      <a:pt x="132991" y="1330"/>
                      <a:pt x="96064" y="4285"/>
                      <a:pt x="59137" y="5762"/>
                    </a:cubicBezTo>
                    <a:cubicBezTo>
                      <a:pt x="47321" y="6500"/>
                      <a:pt x="34397" y="3915"/>
                      <a:pt x="22949" y="10931"/>
                    </a:cubicBezTo>
                    <a:cubicBezTo>
                      <a:pt x="17041" y="11670"/>
                      <a:pt x="11133" y="12409"/>
                      <a:pt x="5224" y="13147"/>
                    </a:cubicBezTo>
                    <a:cubicBezTo>
                      <a:pt x="1162" y="13516"/>
                      <a:pt x="-315" y="14993"/>
                      <a:pt x="55" y="19425"/>
                    </a:cubicBezTo>
                    <a:cubicBezTo>
                      <a:pt x="1532" y="35303"/>
                      <a:pt x="2640" y="51182"/>
                      <a:pt x="4486" y="67060"/>
                    </a:cubicBezTo>
                    <a:cubicBezTo>
                      <a:pt x="11871" y="128728"/>
                      <a:pt x="17780" y="190395"/>
                      <a:pt x="28119" y="251325"/>
                    </a:cubicBezTo>
                    <a:cubicBezTo>
                      <a:pt x="36243" y="300437"/>
                      <a:pt x="44367" y="349550"/>
                      <a:pt x="61353" y="396447"/>
                    </a:cubicBezTo>
                    <a:cubicBezTo>
                      <a:pt x="77601" y="441497"/>
                      <a:pt x="104557" y="477316"/>
                      <a:pt x="149239" y="498364"/>
                    </a:cubicBezTo>
                    <a:cubicBezTo>
                      <a:pt x="179519" y="512397"/>
                      <a:pt x="209060" y="528275"/>
                      <a:pt x="238971" y="543046"/>
                    </a:cubicBezTo>
                    <a:cubicBezTo>
                      <a:pt x="265558" y="555970"/>
                      <a:pt x="290668" y="571479"/>
                      <a:pt x="318363" y="581450"/>
                    </a:cubicBezTo>
                    <a:cubicBezTo>
                      <a:pt x="390740" y="608037"/>
                      <a:pt x="466439" y="620592"/>
                      <a:pt x="542878" y="629085"/>
                    </a:cubicBezTo>
                    <a:cubicBezTo>
                      <a:pt x="558387" y="630931"/>
                      <a:pt x="559495" y="631670"/>
                      <a:pt x="555802" y="646810"/>
                    </a:cubicBezTo>
                    <a:cubicBezTo>
                      <a:pt x="545093" y="691491"/>
                      <a:pt x="534385" y="736542"/>
                      <a:pt x="523676" y="781223"/>
                    </a:cubicBezTo>
                    <a:cubicBezTo>
                      <a:pt x="506320" y="854338"/>
                      <a:pt x="489703" y="927453"/>
                      <a:pt x="471978" y="1000199"/>
                    </a:cubicBezTo>
                    <a:cubicBezTo>
                      <a:pt x="468286" y="1016077"/>
                      <a:pt x="467547" y="1033064"/>
                      <a:pt x="459423" y="1047096"/>
                    </a:cubicBezTo>
                    <a:cubicBezTo>
                      <a:pt x="405510" y="1137197"/>
                      <a:pt x="351597" y="1227668"/>
                      <a:pt x="300638" y="1319615"/>
                    </a:cubicBezTo>
                    <a:cubicBezTo>
                      <a:pt x="267404" y="1379806"/>
                      <a:pt x="234170" y="1440366"/>
                      <a:pt x="200936" y="1500556"/>
                    </a:cubicBezTo>
                    <a:cubicBezTo>
                      <a:pt x="197982" y="1506095"/>
                      <a:pt x="197613" y="1510896"/>
                      <a:pt x="200936" y="1516066"/>
                    </a:cubicBezTo>
                    <a:cubicBezTo>
                      <a:pt x="211276" y="1533052"/>
                      <a:pt x="225308" y="1544868"/>
                      <a:pt x="246356" y="1543391"/>
                    </a:cubicBezTo>
                    <a:cubicBezTo>
                      <a:pt x="265927" y="1542284"/>
                      <a:pt x="285129" y="1540068"/>
                      <a:pt x="304700" y="1538222"/>
                    </a:cubicBezTo>
                    <a:cubicBezTo>
                      <a:pt x="334242" y="1535267"/>
                      <a:pt x="363783" y="1531206"/>
                      <a:pt x="393694" y="1529728"/>
                    </a:cubicBezTo>
                    <a:cubicBezTo>
                      <a:pt x="421389" y="1528251"/>
                      <a:pt x="449084" y="1522712"/>
                      <a:pt x="476779" y="1529359"/>
                    </a:cubicBezTo>
                    <a:cubicBezTo>
                      <a:pt x="501520" y="1535267"/>
                      <a:pt x="524045" y="1545607"/>
                      <a:pt x="546570" y="1557054"/>
                    </a:cubicBezTo>
                    <a:cubicBezTo>
                      <a:pt x="573158" y="1571086"/>
                      <a:pt x="599376" y="1585488"/>
                      <a:pt x="631133" y="1581795"/>
                    </a:cubicBezTo>
                    <a:cubicBezTo>
                      <a:pt x="635933" y="1581057"/>
                      <a:pt x="641472" y="1582903"/>
                      <a:pt x="646642" y="1583642"/>
                    </a:cubicBezTo>
                    <a:cubicBezTo>
                      <a:pt x="655504" y="1584749"/>
                      <a:pt x="660305" y="1588442"/>
                      <a:pt x="658089" y="1598781"/>
                    </a:cubicBezTo>
                    <a:cubicBezTo>
                      <a:pt x="654027" y="1617614"/>
                      <a:pt x="651442" y="1637185"/>
                      <a:pt x="647380" y="1656018"/>
                    </a:cubicBezTo>
                    <a:cubicBezTo>
                      <a:pt x="623378" y="1777876"/>
                      <a:pt x="600483" y="1900104"/>
                      <a:pt x="575373" y="2021593"/>
                    </a:cubicBezTo>
                    <a:cubicBezTo>
                      <a:pt x="554325" y="2123510"/>
                      <a:pt x="531800" y="2225059"/>
                      <a:pt x="509274" y="2326608"/>
                    </a:cubicBezTo>
                    <a:cubicBezTo>
                      <a:pt x="494504" y="2393814"/>
                      <a:pt x="478995" y="2460652"/>
                      <a:pt x="462747" y="2527489"/>
                    </a:cubicBezTo>
                    <a:cubicBezTo>
                      <a:pt x="453515" y="2565893"/>
                      <a:pt x="448715" y="2604666"/>
                      <a:pt x="443914" y="2643808"/>
                    </a:cubicBezTo>
                    <a:cubicBezTo>
                      <a:pt x="438744" y="2685536"/>
                      <a:pt x="432836" y="2727263"/>
                      <a:pt x="428036" y="2768990"/>
                    </a:cubicBezTo>
                    <a:cubicBezTo>
                      <a:pt x="422866" y="2814041"/>
                      <a:pt x="418065" y="2859091"/>
                      <a:pt x="412896" y="2903773"/>
                    </a:cubicBezTo>
                    <a:cubicBezTo>
                      <a:pt x="407726" y="2948823"/>
                      <a:pt x="402187" y="2993505"/>
                      <a:pt x="397017" y="3038555"/>
                    </a:cubicBezTo>
                    <a:cubicBezTo>
                      <a:pt x="390740" y="3094315"/>
                      <a:pt x="384462" y="3149705"/>
                      <a:pt x="378185" y="3205464"/>
                    </a:cubicBezTo>
                    <a:cubicBezTo>
                      <a:pt x="375969" y="3223189"/>
                      <a:pt x="375969" y="3227251"/>
                      <a:pt x="392586" y="3234267"/>
                    </a:cubicBezTo>
                    <a:cubicBezTo>
                      <a:pt x="443914" y="3256054"/>
                      <a:pt x="528846" y="3251253"/>
                      <a:pt x="537339" y="3251622"/>
                    </a:cubicBezTo>
                    <a:cubicBezTo>
                      <a:pt x="555433" y="3252730"/>
                      <a:pt x="573896" y="3253100"/>
                      <a:pt x="592360" y="3254207"/>
                    </a:cubicBezTo>
                    <a:cubicBezTo>
                      <a:pt x="599376" y="3254577"/>
                      <a:pt x="601961" y="3252361"/>
                      <a:pt x="603438" y="3245345"/>
                    </a:cubicBezTo>
                    <a:cubicBezTo>
                      <a:pt x="616731" y="3181093"/>
                      <a:pt x="630394" y="3117209"/>
                      <a:pt x="644426" y="3052957"/>
                    </a:cubicBezTo>
                    <a:cubicBezTo>
                      <a:pt x="680984" y="2887156"/>
                      <a:pt x="715695" y="2720616"/>
                      <a:pt x="756684" y="2555553"/>
                    </a:cubicBezTo>
                    <a:cubicBezTo>
                      <a:pt x="766654" y="2514565"/>
                      <a:pt x="773670" y="2473207"/>
                      <a:pt x="794349" y="2434803"/>
                    </a:cubicBezTo>
                    <a:cubicBezTo>
                      <a:pt x="873741" y="2288573"/>
                      <a:pt x="951657" y="2141235"/>
                      <a:pt x="1029942" y="1994636"/>
                    </a:cubicBezTo>
                    <a:cubicBezTo>
                      <a:pt x="1045820" y="1965095"/>
                      <a:pt x="1061698" y="1935923"/>
                      <a:pt x="1078316" y="1904904"/>
                    </a:cubicBezTo>
                    <a:cubicBezTo>
                      <a:pt x="1084224" y="1917459"/>
                      <a:pt x="1089394" y="1928537"/>
                      <a:pt x="1094563" y="1939615"/>
                    </a:cubicBezTo>
                    <a:cubicBezTo>
                      <a:pt x="1145522" y="2045226"/>
                      <a:pt x="1197220" y="2150836"/>
                      <a:pt x="1247809" y="2257185"/>
                    </a:cubicBezTo>
                    <a:cubicBezTo>
                      <a:pt x="1265534" y="2294112"/>
                      <a:pt x="1285105" y="2329931"/>
                      <a:pt x="1291383" y="2372397"/>
                    </a:cubicBezTo>
                    <a:cubicBezTo>
                      <a:pt x="1304307" y="2459913"/>
                      <a:pt x="1321663" y="2546691"/>
                      <a:pt x="1337541" y="2633838"/>
                    </a:cubicBezTo>
                    <a:cubicBezTo>
                      <a:pt x="1353789" y="2722093"/>
                      <a:pt x="1370775" y="2809979"/>
                      <a:pt x="1389977" y="2897864"/>
                    </a:cubicBezTo>
                    <a:cubicBezTo>
                      <a:pt x="1402532" y="2956578"/>
                      <a:pt x="1415087" y="3014922"/>
                      <a:pt x="1429120" y="3073636"/>
                    </a:cubicBezTo>
                    <a:cubicBezTo>
                      <a:pt x="1444260" y="3137888"/>
                      <a:pt x="1460877" y="3201771"/>
                      <a:pt x="1479340" y="3264916"/>
                    </a:cubicBezTo>
                    <a:cubicBezTo>
                      <a:pt x="1481556" y="3272302"/>
                      <a:pt x="1484510" y="3274148"/>
                      <a:pt x="1492634" y="3272671"/>
                    </a:cubicBezTo>
                    <a:cubicBezTo>
                      <a:pt x="1522914" y="3266393"/>
                      <a:pt x="1728595" y="3234636"/>
                      <a:pt x="1732288" y="3231313"/>
                    </a:cubicBezTo>
                    <a:cubicBezTo>
                      <a:pt x="1732288" y="3226882"/>
                      <a:pt x="1732288" y="3222451"/>
                      <a:pt x="1731919" y="3218388"/>
                    </a:cubicBezTo>
                    <a:cubicBezTo>
                      <a:pt x="1726749" y="3182200"/>
                      <a:pt x="1721210" y="3146012"/>
                      <a:pt x="1716040" y="3110193"/>
                    </a:cubicBezTo>
                    <a:cubicBezTo>
                      <a:pt x="1709394" y="3063296"/>
                      <a:pt x="1702747" y="3016768"/>
                      <a:pt x="1696100" y="2969871"/>
                    </a:cubicBezTo>
                    <a:cubicBezTo>
                      <a:pt x="1689453" y="2922974"/>
                      <a:pt x="1682068" y="2876447"/>
                      <a:pt x="1675421" y="2829550"/>
                    </a:cubicBezTo>
                    <a:cubicBezTo>
                      <a:pt x="1667666" y="2776006"/>
                      <a:pt x="1660650" y="2722462"/>
                      <a:pt x="1653265" y="2669288"/>
                    </a:cubicBezTo>
                    <a:cubicBezTo>
                      <a:pt x="1646618" y="2621283"/>
                      <a:pt x="1639233" y="2573278"/>
                      <a:pt x="1632217" y="2525643"/>
                    </a:cubicBezTo>
                    <a:cubicBezTo>
                      <a:pt x="1625939" y="2481700"/>
                      <a:pt x="1619662" y="2437757"/>
                      <a:pt x="1613753" y="2393445"/>
                    </a:cubicBezTo>
                    <a:cubicBezTo>
                      <a:pt x="1607845" y="2348764"/>
                      <a:pt x="1602306" y="2303713"/>
                      <a:pt x="1596398" y="2258662"/>
                    </a:cubicBezTo>
                    <a:cubicBezTo>
                      <a:pt x="1593074" y="2234660"/>
                      <a:pt x="1591966" y="2210288"/>
                      <a:pt x="1588274" y="2186286"/>
                    </a:cubicBezTo>
                    <a:cubicBezTo>
                      <a:pt x="1581258" y="2140866"/>
                      <a:pt x="1569810" y="2096185"/>
                      <a:pt x="1559471" y="2051134"/>
                    </a:cubicBezTo>
                    <a:cubicBezTo>
                      <a:pt x="1535469" y="1947001"/>
                      <a:pt x="1511466" y="1842867"/>
                      <a:pt x="1485987" y="1739103"/>
                    </a:cubicBezTo>
                    <a:cubicBezTo>
                      <a:pt x="1480079" y="1715470"/>
                      <a:pt x="1480079" y="1694422"/>
                      <a:pt x="1491157" y="1672635"/>
                    </a:cubicBezTo>
                    <a:cubicBezTo>
                      <a:pt x="1497065" y="1661188"/>
                      <a:pt x="1502973" y="1649371"/>
                      <a:pt x="1503342" y="1635708"/>
                    </a:cubicBezTo>
                    <a:cubicBezTo>
                      <a:pt x="1504081" y="1578103"/>
                      <a:pt x="1502973" y="1520128"/>
                      <a:pt x="1505189" y="1462522"/>
                    </a:cubicBezTo>
                    <a:cubicBezTo>
                      <a:pt x="1507774" y="1389407"/>
                      <a:pt x="1504819" y="1315923"/>
                      <a:pt x="1507774" y="1242438"/>
                    </a:cubicBezTo>
                    <a:cubicBezTo>
                      <a:pt x="1510358" y="1175601"/>
                      <a:pt x="1508512" y="1108394"/>
                      <a:pt x="1509989" y="1041557"/>
                    </a:cubicBezTo>
                    <a:cubicBezTo>
                      <a:pt x="1512574" y="944440"/>
                      <a:pt x="1512943" y="846953"/>
                      <a:pt x="1512574" y="749836"/>
                    </a:cubicBezTo>
                    <a:cubicBezTo>
                      <a:pt x="1512574" y="723618"/>
                      <a:pt x="1516636" y="701831"/>
                      <a:pt x="1535838" y="682998"/>
                    </a:cubicBezTo>
                    <a:cubicBezTo>
                      <a:pt x="1541008" y="677828"/>
                      <a:pt x="1545808" y="674136"/>
                      <a:pt x="1552824" y="673028"/>
                    </a:cubicBezTo>
                    <a:cubicBezTo>
                      <a:pt x="1574980" y="669705"/>
                      <a:pt x="1596767" y="666381"/>
                      <a:pt x="1618923" y="663058"/>
                    </a:cubicBezTo>
                    <a:cubicBezTo>
                      <a:pt x="1681329" y="653457"/>
                      <a:pt x="1743735" y="643487"/>
                      <a:pt x="1805772" y="633516"/>
                    </a:cubicBezTo>
                    <a:cubicBezTo>
                      <a:pt x="1874825" y="622438"/>
                      <a:pt x="1943878" y="611730"/>
                      <a:pt x="2012562" y="600282"/>
                    </a:cubicBezTo>
                    <a:cubicBezTo>
                      <a:pt x="2024379" y="598436"/>
                      <a:pt x="2036564" y="598805"/>
                      <a:pt x="2044688" y="584773"/>
                    </a:cubicBezTo>
                    <a:cubicBezTo>
                      <a:pt x="2087893" y="512766"/>
                      <a:pt x="2132574" y="441497"/>
                      <a:pt x="2176517" y="369859"/>
                    </a:cubicBezTo>
                    <a:cubicBezTo>
                      <a:pt x="2213813" y="309300"/>
                      <a:pt x="2251478" y="248370"/>
                      <a:pt x="2289143" y="188180"/>
                    </a:cubicBezTo>
                    <a:cubicBezTo>
                      <a:pt x="2292098" y="182641"/>
                      <a:pt x="2292836" y="180056"/>
                      <a:pt x="2285451" y="178210"/>
                    </a:cubicBezTo>
                    <a:close/>
                    <a:moveTo>
                      <a:pt x="1339757" y="1383499"/>
                    </a:moveTo>
                    <a:cubicBezTo>
                      <a:pt x="1339757" y="1383499"/>
                      <a:pt x="1340126" y="1383499"/>
                      <a:pt x="1340126" y="1383499"/>
                    </a:cubicBezTo>
                    <a:lnTo>
                      <a:pt x="1340126" y="1383499"/>
                    </a:lnTo>
                    <a:cubicBezTo>
                      <a:pt x="1340126" y="1383499"/>
                      <a:pt x="1340126" y="1383868"/>
                      <a:pt x="1339757" y="1383499"/>
                    </a:cubicBezTo>
                    <a:cubicBezTo>
                      <a:pt x="1339757" y="1383868"/>
                      <a:pt x="1339757" y="1383499"/>
                      <a:pt x="1339757" y="1383499"/>
                    </a:cubicBezTo>
                    <a:close/>
                    <a:moveTo>
                      <a:pt x="1153277" y="1449967"/>
                    </a:moveTo>
                    <a:cubicBezTo>
                      <a:pt x="1153277" y="1449967"/>
                      <a:pt x="1153277" y="1449967"/>
                      <a:pt x="1153277" y="1449967"/>
                    </a:cubicBezTo>
                    <a:cubicBezTo>
                      <a:pt x="1153277" y="1449967"/>
                      <a:pt x="1153277" y="1449967"/>
                      <a:pt x="1153277" y="1449967"/>
                    </a:cubicBezTo>
                    <a:cubicBezTo>
                      <a:pt x="1153277" y="1449967"/>
                      <a:pt x="1153277" y="1449967"/>
                      <a:pt x="1153277" y="1449967"/>
                    </a:cubicBezTo>
                    <a:close/>
                  </a:path>
                </a:pathLst>
              </a:custGeom>
              <a:solidFill>
                <a:srgbClr val="303947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5">
                <a:extLst>
                  <a:ext uri="{FF2B5EF4-FFF2-40B4-BE49-F238E27FC236}">
                    <a16:creationId xmlns:a16="http://schemas.microsoft.com/office/drawing/2014/main" id="{C6CA6FAD-7C13-4392-AE32-7D1A2D69C850}"/>
                  </a:ext>
                </a:extLst>
              </p:cNvPr>
              <p:cNvSpPr/>
              <p:nvPr/>
            </p:nvSpPr>
            <p:spPr>
              <a:xfrm>
                <a:off x="5760142" y="3492690"/>
                <a:ext cx="734248" cy="1043224"/>
              </a:xfrm>
              <a:custGeom>
                <a:avLst/>
                <a:gdLst>
                  <a:gd name="connsiteX0" fmla="*/ 723540 w 734248"/>
                  <a:gd name="connsiteY0" fmla="*/ 1022871 h 1043224"/>
                  <a:gd name="connsiteX1" fmla="*/ 675904 w 734248"/>
                  <a:gd name="connsiteY1" fmla="*/ 998499 h 1043224"/>
                  <a:gd name="connsiteX2" fmla="*/ 645625 w 734248"/>
                  <a:gd name="connsiteY2" fmla="*/ 937570 h 1043224"/>
                  <a:gd name="connsiteX3" fmla="*/ 649317 w 734248"/>
                  <a:gd name="connsiteY3" fmla="*/ 912829 h 1043224"/>
                  <a:gd name="connsiteX4" fmla="*/ 628269 w 734248"/>
                  <a:gd name="connsiteY4" fmla="*/ 779893 h 1043224"/>
                  <a:gd name="connsiteX5" fmla="*/ 606113 w 734248"/>
                  <a:gd name="connsiteY5" fmla="*/ 737796 h 1043224"/>
                  <a:gd name="connsiteX6" fmla="*/ 571771 w 734248"/>
                  <a:gd name="connsiteY6" fmla="*/ 588612 h 1043224"/>
                  <a:gd name="connsiteX7" fmla="*/ 559954 w 734248"/>
                  <a:gd name="connsiteY7" fmla="*/ 212698 h 1043224"/>
                  <a:gd name="connsiteX8" fmla="*/ 549984 w 734248"/>
                  <a:gd name="connsiteY8" fmla="*/ 18463 h 1043224"/>
                  <a:gd name="connsiteX9" fmla="*/ 547030 w 734248"/>
                  <a:gd name="connsiteY9" fmla="*/ 0 h 1043224"/>
                  <a:gd name="connsiteX10" fmla="*/ 520812 w 734248"/>
                  <a:gd name="connsiteY10" fmla="*/ 15140 h 1043224"/>
                  <a:gd name="connsiteX11" fmla="*/ 435142 w 734248"/>
                  <a:gd name="connsiteY11" fmla="*/ 40989 h 1043224"/>
                  <a:gd name="connsiteX12" fmla="*/ 419633 w 734248"/>
                  <a:gd name="connsiteY12" fmla="*/ 50590 h 1043224"/>
                  <a:gd name="connsiteX13" fmla="*/ 394523 w 734248"/>
                  <a:gd name="connsiteY13" fmla="*/ 52067 h 1043224"/>
                  <a:gd name="connsiteX14" fmla="*/ 326208 w 734248"/>
                  <a:gd name="connsiteY14" fmla="*/ 24741 h 1043224"/>
                  <a:gd name="connsiteX15" fmla="*/ 277096 w 734248"/>
                  <a:gd name="connsiteY15" fmla="*/ 4800 h 1043224"/>
                  <a:gd name="connsiteX16" fmla="*/ 271187 w 734248"/>
                  <a:gd name="connsiteY16" fmla="*/ 24741 h 1043224"/>
                  <a:gd name="connsiteX17" fmla="*/ 272295 w 734248"/>
                  <a:gd name="connsiteY17" fmla="*/ 45420 h 1043224"/>
                  <a:gd name="connsiteX18" fmla="*/ 249401 w 734248"/>
                  <a:gd name="connsiteY18" fmla="*/ 101918 h 1043224"/>
                  <a:gd name="connsiteX19" fmla="*/ 130866 w 734248"/>
                  <a:gd name="connsiteY19" fmla="*/ 257379 h 1043224"/>
                  <a:gd name="connsiteX20" fmla="*/ 1253 w 734248"/>
                  <a:gd name="connsiteY20" fmla="*/ 517713 h 1043224"/>
                  <a:gd name="connsiteX21" fmla="*/ 1622 w 734248"/>
                  <a:gd name="connsiteY21" fmla="*/ 531376 h 1043224"/>
                  <a:gd name="connsiteX22" fmla="*/ 42980 w 734248"/>
                  <a:gd name="connsiteY22" fmla="*/ 683145 h 1043224"/>
                  <a:gd name="connsiteX23" fmla="*/ 48888 w 734248"/>
                  <a:gd name="connsiteY23" fmla="*/ 973758 h 1043224"/>
                  <a:gd name="connsiteX24" fmla="*/ 34487 w 734248"/>
                  <a:gd name="connsiteY24" fmla="*/ 1042811 h 1043224"/>
                  <a:gd name="connsiteX25" fmla="*/ 387876 w 734248"/>
                  <a:gd name="connsiteY25" fmla="*/ 1041703 h 1043224"/>
                  <a:gd name="connsiteX26" fmla="*/ 497548 w 734248"/>
                  <a:gd name="connsiteY26" fmla="*/ 1043180 h 1043224"/>
                  <a:gd name="connsiteX27" fmla="*/ 676643 w 734248"/>
                  <a:gd name="connsiteY27" fmla="*/ 1035426 h 1043224"/>
                  <a:gd name="connsiteX28" fmla="*/ 734249 w 734248"/>
                  <a:gd name="connsiteY28" fmla="*/ 1032472 h 1043224"/>
                  <a:gd name="connsiteX29" fmla="*/ 723540 w 734248"/>
                  <a:gd name="connsiteY29" fmla="*/ 1022871 h 104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34248" h="1043224">
                    <a:moveTo>
                      <a:pt x="723540" y="1022871"/>
                    </a:moveTo>
                    <a:cubicBezTo>
                      <a:pt x="707661" y="1014747"/>
                      <a:pt x="691414" y="1007362"/>
                      <a:pt x="675904" y="998499"/>
                    </a:cubicBezTo>
                    <a:cubicBezTo>
                      <a:pt x="652271" y="985206"/>
                      <a:pt x="641563" y="964896"/>
                      <a:pt x="645625" y="937570"/>
                    </a:cubicBezTo>
                    <a:cubicBezTo>
                      <a:pt x="646732" y="929446"/>
                      <a:pt x="647471" y="920953"/>
                      <a:pt x="649317" y="912829"/>
                    </a:cubicBezTo>
                    <a:cubicBezTo>
                      <a:pt x="660395" y="865563"/>
                      <a:pt x="654118" y="821620"/>
                      <a:pt x="628269" y="779893"/>
                    </a:cubicBezTo>
                    <a:cubicBezTo>
                      <a:pt x="619776" y="766599"/>
                      <a:pt x="613868" y="751459"/>
                      <a:pt x="606113" y="737796"/>
                    </a:cubicBezTo>
                    <a:cubicBezTo>
                      <a:pt x="579895" y="691269"/>
                      <a:pt x="569555" y="641048"/>
                      <a:pt x="571771" y="588612"/>
                    </a:cubicBezTo>
                    <a:cubicBezTo>
                      <a:pt x="576571" y="463061"/>
                      <a:pt x="570294" y="337880"/>
                      <a:pt x="559954" y="212698"/>
                    </a:cubicBezTo>
                    <a:cubicBezTo>
                      <a:pt x="554785" y="151030"/>
                      <a:pt x="550723" y="80131"/>
                      <a:pt x="549984" y="18463"/>
                    </a:cubicBezTo>
                    <a:cubicBezTo>
                      <a:pt x="546661" y="9232"/>
                      <a:pt x="548138" y="9232"/>
                      <a:pt x="547030" y="0"/>
                    </a:cubicBezTo>
                    <a:cubicBezTo>
                      <a:pt x="540014" y="7755"/>
                      <a:pt x="531521" y="12924"/>
                      <a:pt x="520812" y="15140"/>
                    </a:cubicBezTo>
                    <a:cubicBezTo>
                      <a:pt x="491640" y="21787"/>
                      <a:pt x="464314" y="33973"/>
                      <a:pt x="435142" y="40989"/>
                    </a:cubicBezTo>
                    <a:cubicBezTo>
                      <a:pt x="429234" y="42466"/>
                      <a:pt x="422587" y="43574"/>
                      <a:pt x="419633" y="50590"/>
                    </a:cubicBezTo>
                    <a:cubicBezTo>
                      <a:pt x="420741" y="55390"/>
                      <a:pt x="394523" y="52067"/>
                      <a:pt x="394523" y="52067"/>
                    </a:cubicBezTo>
                    <a:cubicBezTo>
                      <a:pt x="372736" y="40619"/>
                      <a:pt x="348364" y="35080"/>
                      <a:pt x="326208" y="24741"/>
                    </a:cubicBezTo>
                    <a:cubicBezTo>
                      <a:pt x="309960" y="17356"/>
                      <a:pt x="292236" y="14401"/>
                      <a:pt x="277096" y="4800"/>
                    </a:cubicBezTo>
                    <a:cubicBezTo>
                      <a:pt x="273034" y="14401"/>
                      <a:pt x="275249" y="15140"/>
                      <a:pt x="271187" y="24741"/>
                    </a:cubicBezTo>
                    <a:cubicBezTo>
                      <a:pt x="270818" y="28434"/>
                      <a:pt x="272295" y="41727"/>
                      <a:pt x="272295" y="45420"/>
                    </a:cubicBezTo>
                    <a:cubicBezTo>
                      <a:pt x="271926" y="67207"/>
                      <a:pt x="264541" y="84932"/>
                      <a:pt x="249401" y="101918"/>
                    </a:cubicBezTo>
                    <a:cubicBezTo>
                      <a:pt x="205827" y="150661"/>
                      <a:pt x="165208" y="201989"/>
                      <a:pt x="130866" y="257379"/>
                    </a:cubicBezTo>
                    <a:cubicBezTo>
                      <a:pt x="79538" y="340095"/>
                      <a:pt x="40764" y="428719"/>
                      <a:pt x="1253" y="517713"/>
                    </a:cubicBezTo>
                    <a:cubicBezTo>
                      <a:pt x="-963" y="522883"/>
                      <a:pt x="145" y="526945"/>
                      <a:pt x="1622" y="531376"/>
                    </a:cubicBezTo>
                    <a:cubicBezTo>
                      <a:pt x="17131" y="581596"/>
                      <a:pt x="31533" y="631817"/>
                      <a:pt x="42980" y="683145"/>
                    </a:cubicBezTo>
                    <a:cubicBezTo>
                      <a:pt x="43349" y="685730"/>
                      <a:pt x="67352" y="881441"/>
                      <a:pt x="48888" y="973758"/>
                    </a:cubicBezTo>
                    <a:cubicBezTo>
                      <a:pt x="44088" y="998130"/>
                      <a:pt x="39657" y="1018070"/>
                      <a:pt x="34487" y="1042811"/>
                    </a:cubicBezTo>
                    <a:cubicBezTo>
                      <a:pt x="59966" y="1042811"/>
                      <a:pt x="343195" y="1041703"/>
                      <a:pt x="387876" y="1041703"/>
                    </a:cubicBezTo>
                    <a:cubicBezTo>
                      <a:pt x="415940" y="1041334"/>
                      <a:pt x="469484" y="1043550"/>
                      <a:pt x="497548" y="1043180"/>
                    </a:cubicBezTo>
                    <a:cubicBezTo>
                      <a:pt x="520074" y="1043919"/>
                      <a:pt x="653379" y="1035057"/>
                      <a:pt x="676643" y="1035426"/>
                    </a:cubicBezTo>
                    <a:cubicBezTo>
                      <a:pt x="701753" y="1032841"/>
                      <a:pt x="708769" y="1035057"/>
                      <a:pt x="734249" y="1032472"/>
                    </a:cubicBezTo>
                    <a:cubicBezTo>
                      <a:pt x="734249" y="1025456"/>
                      <a:pt x="727602" y="1025086"/>
                      <a:pt x="723540" y="1022871"/>
                    </a:cubicBezTo>
                    <a:close/>
                  </a:path>
                </a:pathLst>
              </a:custGeom>
              <a:solidFill>
                <a:srgbClr val="E6E6E6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27">
                <a:extLst>
                  <a:ext uri="{FF2B5EF4-FFF2-40B4-BE49-F238E27FC236}">
                    <a16:creationId xmlns:a16="http://schemas.microsoft.com/office/drawing/2014/main" id="{F03709AC-FF43-4314-8830-889ADF9B456D}"/>
                  </a:ext>
                </a:extLst>
              </p:cNvPr>
              <p:cNvSpPr/>
              <p:nvPr/>
            </p:nvSpPr>
            <p:spPr>
              <a:xfrm>
                <a:off x="6007802" y="3076450"/>
                <a:ext cx="362840" cy="472812"/>
              </a:xfrm>
              <a:custGeom>
                <a:avLst/>
                <a:gdLst>
                  <a:gd name="connsiteX0" fmla="*/ 298632 w 362840"/>
                  <a:gd name="connsiteY0" fmla="*/ 416240 h 472812"/>
                  <a:gd name="connsiteX1" fmla="*/ 282753 w 362840"/>
                  <a:gd name="connsiteY1" fmla="*/ 431749 h 472812"/>
                  <a:gd name="connsiteX2" fmla="*/ 184528 w 362840"/>
                  <a:gd name="connsiteY2" fmla="*/ 461290 h 472812"/>
                  <a:gd name="connsiteX3" fmla="*/ 171973 w 362840"/>
                  <a:gd name="connsiteY3" fmla="*/ 467568 h 472812"/>
                  <a:gd name="connsiteX4" fmla="*/ 147602 w 362840"/>
                  <a:gd name="connsiteY4" fmla="*/ 471999 h 472812"/>
                  <a:gd name="connsiteX5" fmla="*/ 40883 w 362840"/>
                  <a:gd name="connsiteY5" fmla="*/ 431380 h 472812"/>
                  <a:gd name="connsiteX6" fmla="*/ 28328 w 362840"/>
                  <a:gd name="connsiteY6" fmla="*/ 421410 h 472812"/>
                  <a:gd name="connsiteX7" fmla="*/ 34236 w 362840"/>
                  <a:gd name="connsiteY7" fmla="*/ 394084 h 472812"/>
                  <a:gd name="connsiteX8" fmla="*/ 34606 w 362840"/>
                  <a:gd name="connsiteY8" fmla="*/ 320600 h 472812"/>
                  <a:gd name="connsiteX9" fmla="*/ 33498 w 362840"/>
                  <a:gd name="connsiteY9" fmla="*/ 307675 h 472812"/>
                  <a:gd name="connsiteX10" fmla="*/ 17619 w 362840"/>
                  <a:gd name="connsiteY10" fmla="*/ 286258 h 472812"/>
                  <a:gd name="connsiteX11" fmla="*/ 3956 w 362840"/>
                  <a:gd name="connsiteY11" fmla="*/ 271856 h 472812"/>
                  <a:gd name="connsiteX12" fmla="*/ 633 w 362840"/>
                  <a:gd name="connsiteY12" fmla="*/ 210189 h 472812"/>
                  <a:gd name="connsiteX13" fmla="*/ 28697 w 362840"/>
                  <a:gd name="connsiteY13" fmla="*/ 189510 h 472812"/>
                  <a:gd name="connsiteX14" fmla="*/ 49746 w 362840"/>
                  <a:gd name="connsiteY14" fmla="*/ 178432 h 472812"/>
                  <a:gd name="connsiteX15" fmla="*/ 60824 w 362840"/>
                  <a:gd name="connsiteY15" fmla="*/ 116764 h 472812"/>
                  <a:gd name="connsiteX16" fmla="*/ 76333 w 362840"/>
                  <a:gd name="connsiteY16" fmla="*/ 72821 h 472812"/>
                  <a:gd name="connsiteX17" fmla="*/ 150556 w 362840"/>
                  <a:gd name="connsiteY17" fmla="*/ 11153 h 472812"/>
                  <a:gd name="connsiteX18" fmla="*/ 190067 w 362840"/>
                  <a:gd name="connsiteY18" fmla="*/ 75 h 472812"/>
                  <a:gd name="connsiteX19" fmla="*/ 261336 w 362840"/>
                  <a:gd name="connsiteY19" fmla="*/ 5245 h 472812"/>
                  <a:gd name="connsiteX20" fmla="*/ 310818 w 362840"/>
                  <a:gd name="connsiteY20" fmla="*/ 32202 h 472812"/>
                  <a:gd name="connsiteX21" fmla="*/ 357715 w 362840"/>
                  <a:gd name="connsiteY21" fmla="*/ 117133 h 472812"/>
                  <a:gd name="connsiteX22" fmla="*/ 359561 w 362840"/>
                  <a:gd name="connsiteY22" fmla="*/ 130058 h 472812"/>
                  <a:gd name="connsiteX23" fmla="*/ 361407 w 362840"/>
                  <a:gd name="connsiteY23" fmla="*/ 167723 h 472812"/>
                  <a:gd name="connsiteX24" fmla="*/ 356976 w 362840"/>
                  <a:gd name="connsiteY24" fmla="*/ 218682 h 472812"/>
                  <a:gd name="connsiteX25" fmla="*/ 348852 w 362840"/>
                  <a:gd name="connsiteY25" fmla="*/ 248592 h 472812"/>
                  <a:gd name="connsiteX26" fmla="*/ 348114 w 362840"/>
                  <a:gd name="connsiteY26" fmla="*/ 266687 h 472812"/>
                  <a:gd name="connsiteX27" fmla="*/ 347006 w 362840"/>
                  <a:gd name="connsiteY27" fmla="*/ 318384 h 472812"/>
                  <a:gd name="connsiteX28" fmla="*/ 333343 w 362840"/>
                  <a:gd name="connsiteY28" fmla="*/ 344602 h 472812"/>
                  <a:gd name="connsiteX29" fmla="*/ 312664 w 362840"/>
                  <a:gd name="connsiteY29" fmla="*/ 361958 h 472812"/>
                  <a:gd name="connsiteX30" fmla="*/ 304909 w 362840"/>
                  <a:gd name="connsiteY30" fmla="*/ 370451 h 472812"/>
                  <a:gd name="connsiteX31" fmla="*/ 298632 w 362840"/>
                  <a:gd name="connsiteY31" fmla="*/ 416240 h 472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62840" h="472812">
                    <a:moveTo>
                      <a:pt x="298632" y="416240"/>
                    </a:moveTo>
                    <a:cubicBezTo>
                      <a:pt x="297524" y="425841"/>
                      <a:pt x="290877" y="429164"/>
                      <a:pt x="282753" y="431749"/>
                    </a:cubicBezTo>
                    <a:cubicBezTo>
                      <a:pt x="249889" y="441350"/>
                      <a:pt x="217024" y="451320"/>
                      <a:pt x="184528" y="461290"/>
                    </a:cubicBezTo>
                    <a:cubicBezTo>
                      <a:pt x="180097" y="462767"/>
                      <a:pt x="176035" y="465352"/>
                      <a:pt x="171973" y="467568"/>
                    </a:cubicBezTo>
                    <a:cubicBezTo>
                      <a:pt x="164219" y="471630"/>
                      <a:pt x="156464" y="474215"/>
                      <a:pt x="147602" y="471999"/>
                    </a:cubicBezTo>
                    <a:cubicBezTo>
                      <a:pt x="112521" y="457598"/>
                      <a:pt x="76702" y="444304"/>
                      <a:pt x="40883" y="431380"/>
                    </a:cubicBezTo>
                    <a:cubicBezTo>
                      <a:pt x="35344" y="429533"/>
                      <a:pt x="30544" y="427687"/>
                      <a:pt x="28328" y="421410"/>
                    </a:cubicBezTo>
                    <a:cubicBezTo>
                      <a:pt x="27959" y="411809"/>
                      <a:pt x="32021" y="402946"/>
                      <a:pt x="34236" y="394084"/>
                    </a:cubicBezTo>
                    <a:cubicBezTo>
                      <a:pt x="40145" y="369343"/>
                      <a:pt x="36452" y="344971"/>
                      <a:pt x="34606" y="320600"/>
                    </a:cubicBezTo>
                    <a:cubicBezTo>
                      <a:pt x="34236" y="316168"/>
                      <a:pt x="33498" y="311737"/>
                      <a:pt x="33498" y="307675"/>
                    </a:cubicBezTo>
                    <a:cubicBezTo>
                      <a:pt x="33867" y="296228"/>
                      <a:pt x="34975" y="285150"/>
                      <a:pt x="17619" y="286258"/>
                    </a:cubicBezTo>
                    <a:cubicBezTo>
                      <a:pt x="10603" y="286627"/>
                      <a:pt x="5434" y="280349"/>
                      <a:pt x="3956" y="271856"/>
                    </a:cubicBezTo>
                    <a:cubicBezTo>
                      <a:pt x="264" y="251547"/>
                      <a:pt x="-844" y="230868"/>
                      <a:pt x="633" y="210189"/>
                    </a:cubicBezTo>
                    <a:cubicBezTo>
                      <a:pt x="1741" y="193202"/>
                      <a:pt x="7649" y="189879"/>
                      <a:pt x="28697" y="189510"/>
                    </a:cubicBezTo>
                    <a:cubicBezTo>
                      <a:pt x="39775" y="193572"/>
                      <a:pt x="44945" y="187294"/>
                      <a:pt x="49746" y="178432"/>
                    </a:cubicBezTo>
                    <a:cubicBezTo>
                      <a:pt x="60454" y="159230"/>
                      <a:pt x="59347" y="137812"/>
                      <a:pt x="60824" y="116764"/>
                    </a:cubicBezTo>
                    <a:cubicBezTo>
                      <a:pt x="62301" y="100516"/>
                      <a:pt x="65255" y="85376"/>
                      <a:pt x="76333" y="72821"/>
                    </a:cubicBezTo>
                    <a:cubicBezTo>
                      <a:pt x="96273" y="46234"/>
                      <a:pt x="120276" y="25186"/>
                      <a:pt x="150556" y="11153"/>
                    </a:cubicBezTo>
                    <a:cubicBezTo>
                      <a:pt x="162372" y="3030"/>
                      <a:pt x="175666" y="75"/>
                      <a:pt x="190067" y="75"/>
                    </a:cubicBezTo>
                    <a:cubicBezTo>
                      <a:pt x="214070" y="75"/>
                      <a:pt x="238072" y="-1032"/>
                      <a:pt x="261336" y="5245"/>
                    </a:cubicBezTo>
                    <a:cubicBezTo>
                      <a:pt x="279799" y="10415"/>
                      <a:pt x="298263" y="15954"/>
                      <a:pt x="310818" y="32202"/>
                    </a:cubicBezTo>
                    <a:cubicBezTo>
                      <a:pt x="334820" y="55835"/>
                      <a:pt x="346267" y="86484"/>
                      <a:pt x="357715" y="117133"/>
                    </a:cubicBezTo>
                    <a:cubicBezTo>
                      <a:pt x="359192" y="121195"/>
                      <a:pt x="359192" y="125626"/>
                      <a:pt x="359561" y="130058"/>
                    </a:cubicBezTo>
                    <a:cubicBezTo>
                      <a:pt x="364731" y="142243"/>
                      <a:pt x="362515" y="155168"/>
                      <a:pt x="361407" y="167723"/>
                    </a:cubicBezTo>
                    <a:cubicBezTo>
                      <a:pt x="359930" y="184709"/>
                      <a:pt x="359192" y="201695"/>
                      <a:pt x="356976" y="218682"/>
                    </a:cubicBezTo>
                    <a:cubicBezTo>
                      <a:pt x="355499" y="229021"/>
                      <a:pt x="353283" y="238991"/>
                      <a:pt x="348852" y="248592"/>
                    </a:cubicBezTo>
                    <a:cubicBezTo>
                      <a:pt x="345898" y="254870"/>
                      <a:pt x="345160" y="260778"/>
                      <a:pt x="348114" y="266687"/>
                    </a:cubicBezTo>
                    <a:cubicBezTo>
                      <a:pt x="364361" y="284411"/>
                      <a:pt x="358084" y="301028"/>
                      <a:pt x="347006" y="318384"/>
                    </a:cubicBezTo>
                    <a:cubicBezTo>
                      <a:pt x="341836" y="326508"/>
                      <a:pt x="337405" y="335740"/>
                      <a:pt x="333343" y="344602"/>
                    </a:cubicBezTo>
                    <a:cubicBezTo>
                      <a:pt x="328912" y="353464"/>
                      <a:pt x="323373" y="360850"/>
                      <a:pt x="312664" y="361958"/>
                    </a:cubicBezTo>
                    <a:cubicBezTo>
                      <a:pt x="307494" y="362696"/>
                      <a:pt x="305648" y="365281"/>
                      <a:pt x="304909" y="370451"/>
                    </a:cubicBezTo>
                    <a:cubicBezTo>
                      <a:pt x="303802" y="385591"/>
                      <a:pt x="301217" y="401100"/>
                      <a:pt x="298632" y="416240"/>
                    </a:cubicBezTo>
                    <a:close/>
                  </a:path>
                </a:pathLst>
              </a:custGeom>
              <a:solidFill>
                <a:srgbClr val="FDC185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28">
                <a:extLst>
                  <a:ext uri="{FF2B5EF4-FFF2-40B4-BE49-F238E27FC236}">
                    <a16:creationId xmlns:a16="http://schemas.microsoft.com/office/drawing/2014/main" id="{BBE767A2-14AE-4DEF-B779-326948BF48DE}"/>
                  </a:ext>
                </a:extLst>
              </p:cNvPr>
              <p:cNvSpPr/>
              <p:nvPr/>
            </p:nvSpPr>
            <p:spPr>
              <a:xfrm>
                <a:off x="6656443" y="6375930"/>
                <a:ext cx="383971" cy="281983"/>
              </a:xfrm>
              <a:custGeom>
                <a:avLst/>
                <a:gdLst>
                  <a:gd name="connsiteX0" fmla="*/ 22581 w 383971"/>
                  <a:gd name="connsiteY0" fmla="*/ 30649 h 281983"/>
                  <a:gd name="connsiteX1" fmla="*/ 31075 w 383971"/>
                  <a:gd name="connsiteY1" fmla="*/ 22156 h 281983"/>
                  <a:gd name="connsiteX2" fmla="*/ 171765 w 383971"/>
                  <a:gd name="connsiteY2" fmla="*/ 0 h 281983"/>
                  <a:gd name="connsiteX3" fmla="*/ 233802 w 383971"/>
                  <a:gd name="connsiteY3" fmla="*/ 127397 h 281983"/>
                  <a:gd name="connsiteX4" fmla="*/ 299901 w 383971"/>
                  <a:gd name="connsiteY4" fmla="*/ 175771 h 281983"/>
                  <a:gd name="connsiteX5" fmla="*/ 332028 w 383971"/>
                  <a:gd name="connsiteY5" fmla="*/ 177248 h 281983"/>
                  <a:gd name="connsiteX6" fmla="*/ 383725 w 383971"/>
                  <a:gd name="connsiteY6" fmla="*/ 237070 h 281983"/>
                  <a:gd name="connsiteX7" fmla="*/ 355661 w 383971"/>
                  <a:gd name="connsiteY7" fmla="*/ 272150 h 281983"/>
                  <a:gd name="connsiteX8" fmla="*/ 285131 w 383971"/>
                  <a:gd name="connsiteY8" fmla="*/ 281382 h 281983"/>
                  <a:gd name="connsiteX9" fmla="*/ 159210 w 383971"/>
                  <a:gd name="connsiteY9" fmla="*/ 268088 h 281983"/>
                  <a:gd name="connsiteX10" fmla="*/ 113421 w 383971"/>
                  <a:gd name="connsiteY10" fmla="*/ 254425 h 281983"/>
                  <a:gd name="connsiteX11" fmla="*/ 16673 w 383971"/>
                  <a:gd name="connsiteY11" fmla="*/ 242239 h 281983"/>
                  <a:gd name="connsiteX12" fmla="*/ 795 w 383971"/>
                  <a:gd name="connsiteY12" fmla="*/ 223407 h 281983"/>
                  <a:gd name="connsiteX13" fmla="*/ 17781 w 383971"/>
                  <a:gd name="connsiteY13" fmla="*/ 62037 h 281983"/>
                  <a:gd name="connsiteX14" fmla="*/ 22581 w 383971"/>
                  <a:gd name="connsiteY14" fmla="*/ 30649 h 28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3971" h="281983">
                    <a:moveTo>
                      <a:pt x="22581" y="30649"/>
                    </a:moveTo>
                    <a:cubicBezTo>
                      <a:pt x="24797" y="26957"/>
                      <a:pt x="25905" y="22895"/>
                      <a:pt x="31075" y="22156"/>
                    </a:cubicBezTo>
                    <a:cubicBezTo>
                      <a:pt x="75017" y="14402"/>
                      <a:pt x="127453" y="5539"/>
                      <a:pt x="171765" y="0"/>
                    </a:cubicBezTo>
                    <a:cubicBezTo>
                      <a:pt x="189860" y="43943"/>
                      <a:pt x="208323" y="87516"/>
                      <a:pt x="233802" y="127397"/>
                    </a:cubicBezTo>
                    <a:cubicBezTo>
                      <a:pt x="249312" y="151769"/>
                      <a:pt x="268883" y="172079"/>
                      <a:pt x="299901" y="175771"/>
                    </a:cubicBezTo>
                    <a:cubicBezTo>
                      <a:pt x="310610" y="176879"/>
                      <a:pt x="321319" y="176510"/>
                      <a:pt x="332028" y="177248"/>
                    </a:cubicBezTo>
                    <a:cubicBezTo>
                      <a:pt x="362677" y="178726"/>
                      <a:pt x="386679" y="206421"/>
                      <a:pt x="383725" y="237070"/>
                    </a:cubicBezTo>
                    <a:cubicBezTo>
                      <a:pt x="382248" y="255164"/>
                      <a:pt x="371539" y="265873"/>
                      <a:pt x="355661" y="272150"/>
                    </a:cubicBezTo>
                    <a:cubicBezTo>
                      <a:pt x="333135" y="281012"/>
                      <a:pt x="309133" y="283228"/>
                      <a:pt x="285131" y="281382"/>
                    </a:cubicBezTo>
                    <a:cubicBezTo>
                      <a:pt x="243034" y="278059"/>
                      <a:pt x="201307" y="272889"/>
                      <a:pt x="159210" y="268088"/>
                    </a:cubicBezTo>
                    <a:cubicBezTo>
                      <a:pt x="143332" y="266242"/>
                      <a:pt x="128561" y="259595"/>
                      <a:pt x="113421" y="254425"/>
                    </a:cubicBezTo>
                    <a:cubicBezTo>
                      <a:pt x="82034" y="243717"/>
                      <a:pt x="49169" y="243347"/>
                      <a:pt x="16673" y="242239"/>
                    </a:cubicBezTo>
                    <a:cubicBezTo>
                      <a:pt x="1533" y="241501"/>
                      <a:pt x="-1790" y="238178"/>
                      <a:pt x="795" y="223407"/>
                    </a:cubicBezTo>
                    <a:cubicBezTo>
                      <a:pt x="9288" y="169494"/>
                      <a:pt x="9288" y="115581"/>
                      <a:pt x="17781" y="62037"/>
                    </a:cubicBezTo>
                    <a:cubicBezTo>
                      <a:pt x="19997" y="51328"/>
                      <a:pt x="21104" y="40989"/>
                      <a:pt x="22581" y="306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29">
                <a:extLst>
                  <a:ext uri="{FF2B5EF4-FFF2-40B4-BE49-F238E27FC236}">
                    <a16:creationId xmlns:a16="http://schemas.microsoft.com/office/drawing/2014/main" id="{85734682-8B8C-4244-AF44-DAD5532A41E0}"/>
                  </a:ext>
                </a:extLst>
              </p:cNvPr>
              <p:cNvSpPr/>
              <p:nvPr/>
            </p:nvSpPr>
            <p:spPr>
              <a:xfrm>
                <a:off x="5315642" y="6383875"/>
                <a:ext cx="330686" cy="279309"/>
              </a:xfrm>
              <a:custGeom>
                <a:avLst/>
                <a:gdLst>
                  <a:gd name="connsiteX0" fmla="*/ 182835 w 330686"/>
                  <a:gd name="connsiteY0" fmla="*/ 1287 h 279309"/>
                  <a:gd name="connsiteX1" fmla="*/ 193913 w 330686"/>
                  <a:gd name="connsiteY1" fmla="*/ 2026 h 279309"/>
                  <a:gd name="connsiteX2" fmla="*/ 252626 w 330686"/>
                  <a:gd name="connsiteY2" fmla="*/ 10519 h 279309"/>
                  <a:gd name="connsiteX3" fmla="*/ 307278 w 330686"/>
                  <a:gd name="connsiteY3" fmla="*/ 12735 h 279309"/>
                  <a:gd name="connsiteX4" fmla="*/ 306170 w 330686"/>
                  <a:gd name="connsiteY4" fmla="*/ 44122 h 279309"/>
                  <a:gd name="connsiteX5" fmla="*/ 326849 w 330686"/>
                  <a:gd name="connsiteY5" fmla="*/ 178536 h 279309"/>
                  <a:gd name="connsiteX6" fmla="*/ 330542 w 330686"/>
                  <a:gd name="connsiteY6" fmla="*/ 216570 h 279309"/>
                  <a:gd name="connsiteX7" fmla="*/ 307647 w 330686"/>
                  <a:gd name="connsiteY7" fmla="*/ 238726 h 279309"/>
                  <a:gd name="connsiteX8" fmla="*/ 262227 w 330686"/>
                  <a:gd name="connsiteY8" fmla="*/ 240203 h 279309"/>
                  <a:gd name="connsiteX9" fmla="*/ 232686 w 330686"/>
                  <a:gd name="connsiteY9" fmla="*/ 257559 h 279309"/>
                  <a:gd name="connsiteX10" fmla="*/ 213484 w 330686"/>
                  <a:gd name="connsiteY10" fmla="*/ 268637 h 279309"/>
                  <a:gd name="connsiteX11" fmla="*/ 51745 w 330686"/>
                  <a:gd name="connsiteY11" fmla="*/ 276391 h 279309"/>
                  <a:gd name="connsiteX12" fmla="*/ 1524 w 330686"/>
                  <a:gd name="connsiteY12" fmla="*/ 231341 h 279309"/>
                  <a:gd name="connsiteX13" fmla="*/ 29589 w 330686"/>
                  <a:gd name="connsiteY13" fmla="*/ 170781 h 279309"/>
                  <a:gd name="connsiteX14" fmla="*/ 118951 w 330686"/>
                  <a:gd name="connsiteY14" fmla="*/ 99512 h 279309"/>
                  <a:gd name="connsiteX15" fmla="*/ 182835 w 330686"/>
                  <a:gd name="connsiteY15" fmla="*/ 1287 h 27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0686" h="279309">
                    <a:moveTo>
                      <a:pt x="182835" y="1287"/>
                    </a:moveTo>
                    <a:cubicBezTo>
                      <a:pt x="186897" y="-1667"/>
                      <a:pt x="190589" y="1287"/>
                      <a:pt x="193913" y="2026"/>
                    </a:cubicBezTo>
                    <a:cubicBezTo>
                      <a:pt x="213115" y="6826"/>
                      <a:pt x="232686" y="10150"/>
                      <a:pt x="252626" y="10519"/>
                    </a:cubicBezTo>
                    <a:cubicBezTo>
                      <a:pt x="267397" y="10888"/>
                      <a:pt x="292507" y="12365"/>
                      <a:pt x="307278" y="12735"/>
                    </a:cubicBezTo>
                    <a:cubicBezTo>
                      <a:pt x="313186" y="12735"/>
                      <a:pt x="308016" y="27874"/>
                      <a:pt x="306170" y="44122"/>
                    </a:cubicBezTo>
                    <a:cubicBezTo>
                      <a:pt x="307278" y="89911"/>
                      <a:pt x="319094" y="133854"/>
                      <a:pt x="326849" y="178536"/>
                    </a:cubicBezTo>
                    <a:cubicBezTo>
                      <a:pt x="329065" y="191091"/>
                      <a:pt x="331280" y="203646"/>
                      <a:pt x="330542" y="216570"/>
                    </a:cubicBezTo>
                    <a:cubicBezTo>
                      <a:pt x="329434" y="231341"/>
                      <a:pt x="322418" y="237987"/>
                      <a:pt x="307647" y="238726"/>
                    </a:cubicBezTo>
                    <a:cubicBezTo>
                      <a:pt x="292507" y="239465"/>
                      <a:pt x="277367" y="237618"/>
                      <a:pt x="262227" y="240203"/>
                    </a:cubicBezTo>
                    <a:cubicBezTo>
                      <a:pt x="250041" y="242419"/>
                      <a:pt x="238963" y="245373"/>
                      <a:pt x="232686" y="257559"/>
                    </a:cubicBezTo>
                    <a:cubicBezTo>
                      <a:pt x="228624" y="264944"/>
                      <a:pt x="220869" y="267160"/>
                      <a:pt x="213484" y="268637"/>
                    </a:cubicBezTo>
                    <a:cubicBezTo>
                      <a:pt x="159940" y="278238"/>
                      <a:pt x="106027" y="282669"/>
                      <a:pt x="51745" y="276391"/>
                    </a:cubicBezTo>
                    <a:cubicBezTo>
                      <a:pt x="22942" y="273068"/>
                      <a:pt x="7063" y="257559"/>
                      <a:pt x="1524" y="231341"/>
                    </a:cubicBezTo>
                    <a:cubicBezTo>
                      <a:pt x="-4015" y="206969"/>
                      <a:pt x="5586" y="186290"/>
                      <a:pt x="29589" y="170781"/>
                    </a:cubicBezTo>
                    <a:cubicBezTo>
                      <a:pt x="61715" y="150102"/>
                      <a:pt x="93841" y="129423"/>
                      <a:pt x="118951" y="99512"/>
                    </a:cubicBezTo>
                    <a:cubicBezTo>
                      <a:pt x="144062" y="68863"/>
                      <a:pt x="166956" y="37106"/>
                      <a:pt x="182835" y="1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30">
                <a:extLst>
                  <a:ext uri="{FF2B5EF4-FFF2-40B4-BE49-F238E27FC236}">
                    <a16:creationId xmlns:a16="http://schemas.microsoft.com/office/drawing/2014/main" id="{75B272A0-116F-4B30-A7D8-AD3096FFC7A1}"/>
                  </a:ext>
                </a:extLst>
              </p:cNvPr>
              <p:cNvSpPr/>
              <p:nvPr/>
            </p:nvSpPr>
            <p:spPr>
              <a:xfrm>
                <a:off x="7212033" y="2960734"/>
                <a:ext cx="219669" cy="309517"/>
              </a:xfrm>
              <a:custGeom>
                <a:avLst/>
                <a:gdLst>
                  <a:gd name="connsiteX0" fmla="*/ 23108 w 219669"/>
                  <a:gd name="connsiteY0" fmla="*/ 274576 h 309517"/>
                  <a:gd name="connsiteX1" fmla="*/ 36401 w 219669"/>
                  <a:gd name="connsiteY1" fmla="*/ 211801 h 309517"/>
                  <a:gd name="connsiteX2" fmla="*/ 29016 w 219669"/>
                  <a:gd name="connsiteY2" fmla="*/ 177090 h 309517"/>
                  <a:gd name="connsiteX3" fmla="*/ 3167 w 219669"/>
                  <a:gd name="connsiteY3" fmla="*/ 85512 h 309517"/>
                  <a:gd name="connsiteX4" fmla="*/ 16830 w 219669"/>
                  <a:gd name="connsiteY4" fmla="*/ 16459 h 309517"/>
                  <a:gd name="connsiteX5" fmla="*/ 63358 w 219669"/>
                  <a:gd name="connsiteY5" fmla="*/ 580 h 309517"/>
                  <a:gd name="connsiteX6" fmla="*/ 183370 w 219669"/>
                  <a:gd name="connsiteY6" fmla="*/ 21259 h 309517"/>
                  <a:gd name="connsiteX7" fmla="*/ 219558 w 219669"/>
                  <a:gd name="connsiteY7" fmla="*/ 79234 h 309517"/>
                  <a:gd name="connsiteX8" fmla="*/ 168230 w 219669"/>
                  <a:gd name="connsiteY8" fmla="*/ 227310 h 309517"/>
                  <a:gd name="connsiteX9" fmla="*/ 164906 w 219669"/>
                  <a:gd name="connsiteY9" fmla="*/ 233219 h 309517"/>
                  <a:gd name="connsiteX10" fmla="*/ 150505 w 219669"/>
                  <a:gd name="connsiteY10" fmla="*/ 308180 h 309517"/>
                  <a:gd name="connsiteX11" fmla="*/ 127241 w 219669"/>
                  <a:gd name="connsiteY11" fmla="*/ 305964 h 309517"/>
                  <a:gd name="connsiteX12" fmla="*/ 37509 w 219669"/>
                  <a:gd name="connsiteY12" fmla="*/ 282700 h 309517"/>
                  <a:gd name="connsiteX13" fmla="*/ 23108 w 219669"/>
                  <a:gd name="connsiteY13" fmla="*/ 274576 h 30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669" h="309517">
                    <a:moveTo>
                      <a:pt x="23108" y="274576"/>
                    </a:moveTo>
                    <a:cubicBezTo>
                      <a:pt x="27539" y="253528"/>
                      <a:pt x="32709" y="232849"/>
                      <a:pt x="36401" y="211801"/>
                    </a:cubicBezTo>
                    <a:cubicBezTo>
                      <a:pt x="38617" y="199615"/>
                      <a:pt x="32709" y="188537"/>
                      <a:pt x="29016" y="177090"/>
                    </a:cubicBezTo>
                    <a:cubicBezTo>
                      <a:pt x="19415" y="146810"/>
                      <a:pt x="8337" y="116899"/>
                      <a:pt x="3167" y="85512"/>
                    </a:cubicBezTo>
                    <a:cubicBezTo>
                      <a:pt x="-525" y="61509"/>
                      <a:pt x="-5326" y="36030"/>
                      <a:pt x="16830" y="16459"/>
                    </a:cubicBezTo>
                    <a:cubicBezTo>
                      <a:pt x="30124" y="4642"/>
                      <a:pt x="46741" y="1688"/>
                      <a:pt x="63358" y="580"/>
                    </a:cubicBezTo>
                    <a:cubicBezTo>
                      <a:pt x="104716" y="-2005"/>
                      <a:pt x="145335" y="3903"/>
                      <a:pt x="183370" y="21259"/>
                    </a:cubicBezTo>
                    <a:cubicBezTo>
                      <a:pt x="207741" y="32337"/>
                      <a:pt x="221035" y="52647"/>
                      <a:pt x="219558" y="79234"/>
                    </a:cubicBezTo>
                    <a:cubicBezTo>
                      <a:pt x="216604" y="133147"/>
                      <a:pt x="202941" y="184106"/>
                      <a:pt x="168230" y="227310"/>
                    </a:cubicBezTo>
                    <a:cubicBezTo>
                      <a:pt x="166753" y="229157"/>
                      <a:pt x="165276" y="231372"/>
                      <a:pt x="164906" y="233219"/>
                    </a:cubicBezTo>
                    <a:cubicBezTo>
                      <a:pt x="160106" y="257959"/>
                      <a:pt x="155306" y="283070"/>
                      <a:pt x="150505" y="308180"/>
                    </a:cubicBezTo>
                    <a:cubicBezTo>
                      <a:pt x="142381" y="311503"/>
                      <a:pt x="134996" y="307811"/>
                      <a:pt x="127241" y="305964"/>
                    </a:cubicBezTo>
                    <a:cubicBezTo>
                      <a:pt x="97331" y="298210"/>
                      <a:pt x="67420" y="290824"/>
                      <a:pt x="37509" y="282700"/>
                    </a:cubicBezTo>
                    <a:cubicBezTo>
                      <a:pt x="31970" y="280854"/>
                      <a:pt x="26431" y="280115"/>
                      <a:pt x="23108" y="274576"/>
                    </a:cubicBezTo>
                    <a:close/>
                  </a:path>
                </a:pathLst>
              </a:custGeom>
              <a:solidFill>
                <a:srgbClr val="FDC185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31">
                <a:extLst>
                  <a:ext uri="{FF2B5EF4-FFF2-40B4-BE49-F238E27FC236}">
                    <a16:creationId xmlns:a16="http://schemas.microsoft.com/office/drawing/2014/main" id="{68B6C1B7-F745-46B9-B5BA-184504DDA9F0}"/>
                  </a:ext>
                </a:extLst>
              </p:cNvPr>
              <p:cNvSpPr/>
              <p:nvPr/>
            </p:nvSpPr>
            <p:spPr>
              <a:xfrm>
                <a:off x="5129326" y="2830970"/>
                <a:ext cx="227894" cy="283627"/>
              </a:xfrm>
              <a:custGeom>
                <a:avLst/>
                <a:gdLst>
                  <a:gd name="connsiteX0" fmla="*/ 14284 w 227894"/>
                  <a:gd name="connsiteY0" fmla="*/ 279898 h 283627"/>
                  <a:gd name="connsiteX1" fmla="*/ 19085 w 227894"/>
                  <a:gd name="connsiteY1" fmla="*/ 223031 h 283627"/>
                  <a:gd name="connsiteX2" fmla="*/ 14653 w 227894"/>
                  <a:gd name="connsiteY2" fmla="*/ 197920 h 283627"/>
                  <a:gd name="connsiteX3" fmla="*/ 990 w 227894"/>
                  <a:gd name="connsiteY3" fmla="*/ 130714 h 283627"/>
                  <a:gd name="connsiteX4" fmla="*/ 8376 w 227894"/>
                  <a:gd name="connsiteY4" fmla="*/ 45413 h 283627"/>
                  <a:gd name="connsiteX5" fmla="*/ 64874 w 227894"/>
                  <a:gd name="connsiteY5" fmla="*/ 1101 h 283627"/>
                  <a:gd name="connsiteX6" fmla="*/ 189686 w 227894"/>
                  <a:gd name="connsiteY6" fmla="*/ 19195 h 283627"/>
                  <a:gd name="connsiteX7" fmla="*/ 219966 w 227894"/>
                  <a:gd name="connsiteY7" fmla="*/ 101172 h 283627"/>
                  <a:gd name="connsiteX8" fmla="*/ 173438 w 227894"/>
                  <a:gd name="connsiteY8" fmla="*/ 180196 h 283627"/>
                  <a:gd name="connsiteX9" fmla="*/ 145743 w 227894"/>
                  <a:gd name="connsiteY9" fmla="*/ 268451 h 283627"/>
                  <a:gd name="connsiteX10" fmla="*/ 129865 w 227894"/>
                  <a:gd name="connsiteY10" fmla="*/ 274359 h 283627"/>
                  <a:gd name="connsiteX11" fmla="*/ 30901 w 227894"/>
                  <a:gd name="connsiteY11" fmla="*/ 282852 h 283627"/>
                  <a:gd name="connsiteX12" fmla="*/ 14284 w 227894"/>
                  <a:gd name="connsiteY12" fmla="*/ 279898 h 28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894" h="283627">
                    <a:moveTo>
                      <a:pt x="14284" y="279898"/>
                    </a:moveTo>
                    <a:cubicBezTo>
                      <a:pt x="15761" y="261065"/>
                      <a:pt x="17238" y="241863"/>
                      <a:pt x="19085" y="223031"/>
                    </a:cubicBezTo>
                    <a:cubicBezTo>
                      <a:pt x="19823" y="214168"/>
                      <a:pt x="18715" y="206044"/>
                      <a:pt x="14653" y="197920"/>
                    </a:cubicBezTo>
                    <a:cubicBezTo>
                      <a:pt x="3945" y="176872"/>
                      <a:pt x="2837" y="153608"/>
                      <a:pt x="990" y="130714"/>
                    </a:cubicBezTo>
                    <a:cubicBezTo>
                      <a:pt x="-1225" y="101911"/>
                      <a:pt x="-117" y="73108"/>
                      <a:pt x="8376" y="45413"/>
                    </a:cubicBezTo>
                    <a:cubicBezTo>
                      <a:pt x="16869" y="18457"/>
                      <a:pt x="37179" y="3317"/>
                      <a:pt x="64874" y="1101"/>
                    </a:cubicBezTo>
                    <a:cubicBezTo>
                      <a:pt x="107709" y="-2222"/>
                      <a:pt x="149805" y="1470"/>
                      <a:pt x="189686" y="19195"/>
                    </a:cubicBezTo>
                    <a:cubicBezTo>
                      <a:pt x="227351" y="36181"/>
                      <a:pt x="236583" y="62769"/>
                      <a:pt x="219966" y="101172"/>
                    </a:cubicBezTo>
                    <a:cubicBezTo>
                      <a:pt x="207780" y="129606"/>
                      <a:pt x="191532" y="155455"/>
                      <a:pt x="173438" y="180196"/>
                    </a:cubicBezTo>
                    <a:cubicBezTo>
                      <a:pt x="153867" y="206783"/>
                      <a:pt x="141681" y="234847"/>
                      <a:pt x="145743" y="268451"/>
                    </a:cubicBezTo>
                    <a:cubicBezTo>
                      <a:pt x="142051" y="274359"/>
                      <a:pt x="135773" y="273990"/>
                      <a:pt x="129865" y="274359"/>
                    </a:cubicBezTo>
                    <a:cubicBezTo>
                      <a:pt x="96631" y="276205"/>
                      <a:pt x="63766" y="278790"/>
                      <a:pt x="30901" y="282852"/>
                    </a:cubicBezTo>
                    <a:cubicBezTo>
                      <a:pt x="24993" y="283591"/>
                      <a:pt x="19085" y="285068"/>
                      <a:pt x="14284" y="279898"/>
                    </a:cubicBezTo>
                    <a:close/>
                  </a:path>
                </a:pathLst>
              </a:custGeom>
              <a:solidFill>
                <a:srgbClr val="FDC185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32">
                <a:extLst>
                  <a:ext uri="{FF2B5EF4-FFF2-40B4-BE49-F238E27FC236}">
                    <a16:creationId xmlns:a16="http://schemas.microsoft.com/office/drawing/2014/main" id="{C5C5E2E5-BD3F-4828-8E25-EA134E47F083}"/>
                  </a:ext>
                </a:extLst>
              </p:cNvPr>
              <p:cNvSpPr/>
              <p:nvPr/>
            </p:nvSpPr>
            <p:spPr>
              <a:xfrm>
                <a:off x="5119063" y="3098324"/>
                <a:ext cx="173481" cy="58332"/>
              </a:xfrm>
              <a:custGeom>
                <a:avLst/>
                <a:gdLst>
                  <a:gd name="connsiteX0" fmla="*/ 156006 w 173481"/>
                  <a:gd name="connsiteY0" fmla="*/ 727 h 58332"/>
                  <a:gd name="connsiteX1" fmla="*/ 172254 w 173481"/>
                  <a:gd name="connsiteY1" fmla="*/ 15497 h 58332"/>
                  <a:gd name="connsiteX2" fmla="*/ 173362 w 173481"/>
                  <a:gd name="connsiteY2" fmla="*/ 36546 h 58332"/>
                  <a:gd name="connsiteX3" fmla="*/ 163022 w 173481"/>
                  <a:gd name="connsiteY3" fmla="*/ 50578 h 58332"/>
                  <a:gd name="connsiteX4" fmla="*/ 175 w 173481"/>
                  <a:gd name="connsiteY4" fmla="*/ 58332 h 58332"/>
                  <a:gd name="connsiteX5" fmla="*/ 175 w 173481"/>
                  <a:gd name="connsiteY5" fmla="*/ 28422 h 58332"/>
                  <a:gd name="connsiteX6" fmla="*/ 14577 w 173481"/>
                  <a:gd name="connsiteY6" fmla="*/ 13282 h 58332"/>
                  <a:gd name="connsiteX7" fmla="*/ 156006 w 173481"/>
                  <a:gd name="connsiteY7" fmla="*/ 727 h 58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481" h="58332">
                    <a:moveTo>
                      <a:pt x="156006" y="727"/>
                    </a:moveTo>
                    <a:cubicBezTo>
                      <a:pt x="168561" y="-2228"/>
                      <a:pt x="172623" y="4050"/>
                      <a:pt x="172254" y="15497"/>
                    </a:cubicBezTo>
                    <a:cubicBezTo>
                      <a:pt x="172254" y="22513"/>
                      <a:pt x="171885" y="29899"/>
                      <a:pt x="173362" y="36546"/>
                    </a:cubicBezTo>
                    <a:cubicBezTo>
                      <a:pt x="174100" y="52424"/>
                      <a:pt x="171515" y="49470"/>
                      <a:pt x="163022" y="50578"/>
                    </a:cubicBezTo>
                    <a:cubicBezTo>
                      <a:pt x="108740" y="53163"/>
                      <a:pt x="54458" y="55747"/>
                      <a:pt x="175" y="58332"/>
                    </a:cubicBezTo>
                    <a:cubicBezTo>
                      <a:pt x="175" y="48362"/>
                      <a:pt x="1283" y="38392"/>
                      <a:pt x="175" y="28422"/>
                    </a:cubicBezTo>
                    <a:cubicBezTo>
                      <a:pt x="-932" y="16974"/>
                      <a:pt x="3130" y="12174"/>
                      <a:pt x="14577" y="13282"/>
                    </a:cubicBezTo>
                    <a:cubicBezTo>
                      <a:pt x="17900" y="13651"/>
                      <a:pt x="112063" y="4789"/>
                      <a:pt x="156006" y="727"/>
                    </a:cubicBezTo>
                    <a:close/>
                  </a:path>
                </a:pathLst>
              </a:custGeom>
              <a:solidFill>
                <a:srgbClr val="FDFEFD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33">
                <a:extLst>
                  <a:ext uri="{FF2B5EF4-FFF2-40B4-BE49-F238E27FC236}">
                    <a16:creationId xmlns:a16="http://schemas.microsoft.com/office/drawing/2014/main" id="{129FF784-E053-4C01-B80B-0826E512157D}"/>
                  </a:ext>
                </a:extLst>
              </p:cNvPr>
              <p:cNvSpPr/>
              <p:nvPr/>
            </p:nvSpPr>
            <p:spPr>
              <a:xfrm>
                <a:off x="7216308" y="3234561"/>
                <a:ext cx="161117" cy="83834"/>
              </a:xfrm>
              <a:custGeom>
                <a:avLst/>
                <a:gdLst>
                  <a:gd name="connsiteX0" fmla="*/ 18833 w 161117"/>
                  <a:gd name="connsiteY0" fmla="*/ 750 h 83834"/>
                  <a:gd name="connsiteX1" fmla="*/ 145861 w 161117"/>
                  <a:gd name="connsiteY1" fmla="*/ 33984 h 83834"/>
                  <a:gd name="connsiteX2" fmla="*/ 157677 w 161117"/>
                  <a:gd name="connsiteY2" fmla="*/ 55771 h 83834"/>
                  <a:gd name="connsiteX3" fmla="*/ 149184 w 161117"/>
                  <a:gd name="connsiteY3" fmla="*/ 83835 h 83834"/>
                  <a:gd name="connsiteX4" fmla="*/ 0 w 161117"/>
                  <a:gd name="connsiteY4" fmla="*/ 38784 h 83834"/>
                  <a:gd name="connsiteX5" fmla="*/ 9970 w 161117"/>
                  <a:gd name="connsiteY5" fmla="*/ 2965 h 83834"/>
                  <a:gd name="connsiteX6" fmla="*/ 18833 w 161117"/>
                  <a:gd name="connsiteY6" fmla="*/ 750 h 83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117" h="83834">
                    <a:moveTo>
                      <a:pt x="18833" y="750"/>
                    </a:moveTo>
                    <a:cubicBezTo>
                      <a:pt x="61298" y="11828"/>
                      <a:pt x="103395" y="22906"/>
                      <a:pt x="145861" y="33984"/>
                    </a:cubicBezTo>
                    <a:cubicBezTo>
                      <a:pt x="163216" y="38415"/>
                      <a:pt x="163585" y="38415"/>
                      <a:pt x="157677" y="55771"/>
                    </a:cubicBezTo>
                    <a:cubicBezTo>
                      <a:pt x="154354" y="65002"/>
                      <a:pt x="156200" y="75711"/>
                      <a:pt x="149184" y="83835"/>
                    </a:cubicBezTo>
                    <a:cubicBezTo>
                      <a:pt x="100441" y="69433"/>
                      <a:pt x="48743" y="53186"/>
                      <a:pt x="0" y="38784"/>
                    </a:cubicBezTo>
                    <a:cubicBezTo>
                      <a:pt x="3693" y="20321"/>
                      <a:pt x="6647" y="14782"/>
                      <a:pt x="9970" y="2965"/>
                    </a:cubicBezTo>
                    <a:cubicBezTo>
                      <a:pt x="11447" y="-2574"/>
                      <a:pt x="15878" y="1488"/>
                      <a:pt x="18833" y="750"/>
                    </a:cubicBezTo>
                    <a:close/>
                  </a:path>
                </a:pathLst>
              </a:custGeom>
              <a:solidFill>
                <a:srgbClr val="FDFEFD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34">
                <a:extLst>
                  <a:ext uri="{FF2B5EF4-FFF2-40B4-BE49-F238E27FC236}">
                    <a16:creationId xmlns:a16="http://schemas.microsoft.com/office/drawing/2014/main" id="{A62C01C3-60B7-42ED-BAA3-EEA9BAD04DB6}"/>
                  </a:ext>
                </a:extLst>
              </p:cNvPr>
              <p:cNvSpPr/>
              <p:nvPr/>
            </p:nvSpPr>
            <p:spPr>
              <a:xfrm>
                <a:off x="6158357" y="3053558"/>
                <a:ext cx="160262" cy="55093"/>
              </a:xfrm>
              <a:custGeom>
                <a:avLst/>
                <a:gdLst>
                  <a:gd name="connsiteX0" fmla="*/ 160262 w 160262"/>
                  <a:gd name="connsiteY0" fmla="*/ 55094 h 55093"/>
                  <a:gd name="connsiteX1" fmla="*/ 4800 w 160262"/>
                  <a:gd name="connsiteY1" fmla="*/ 33307 h 55093"/>
                  <a:gd name="connsiteX2" fmla="*/ 0 w 160262"/>
                  <a:gd name="connsiteY2" fmla="*/ 34046 h 55093"/>
                  <a:gd name="connsiteX3" fmla="*/ 160262 w 160262"/>
                  <a:gd name="connsiteY3" fmla="*/ 55094 h 5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262" h="55093">
                    <a:moveTo>
                      <a:pt x="160262" y="55094"/>
                    </a:moveTo>
                    <a:cubicBezTo>
                      <a:pt x="112257" y="21860"/>
                      <a:pt x="59452" y="19644"/>
                      <a:pt x="4800" y="33307"/>
                    </a:cubicBezTo>
                    <a:cubicBezTo>
                      <a:pt x="3323" y="33676"/>
                      <a:pt x="1846" y="34046"/>
                      <a:pt x="0" y="34046"/>
                    </a:cubicBezTo>
                    <a:cubicBezTo>
                      <a:pt x="38773" y="-16544"/>
                      <a:pt x="134783" y="-11744"/>
                      <a:pt x="160262" y="55094"/>
                    </a:cubicBezTo>
                    <a:close/>
                  </a:path>
                </a:pathLst>
              </a:custGeom>
              <a:solidFill>
                <a:srgbClr val="75491C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35">
                <a:extLst>
                  <a:ext uri="{FF2B5EF4-FFF2-40B4-BE49-F238E27FC236}">
                    <a16:creationId xmlns:a16="http://schemas.microsoft.com/office/drawing/2014/main" id="{AAFDA6DC-E33A-4D9A-BC79-4702E5030A0C}"/>
                  </a:ext>
                </a:extLst>
              </p:cNvPr>
              <p:cNvSpPr/>
              <p:nvPr/>
            </p:nvSpPr>
            <p:spPr>
              <a:xfrm>
                <a:off x="6036480" y="3149271"/>
                <a:ext cx="48024" cy="124219"/>
              </a:xfrm>
              <a:custGeom>
                <a:avLst/>
                <a:gdLst>
                  <a:gd name="connsiteX0" fmla="*/ 48024 w 48024"/>
                  <a:gd name="connsiteY0" fmla="*/ 0 h 124219"/>
                  <a:gd name="connsiteX1" fmla="*/ 33623 w 48024"/>
                  <a:gd name="connsiteY1" fmla="*/ 77177 h 124219"/>
                  <a:gd name="connsiteX2" fmla="*/ 15159 w 48024"/>
                  <a:gd name="connsiteY2" fmla="*/ 121489 h 124219"/>
                  <a:gd name="connsiteX3" fmla="*/ 389 w 48024"/>
                  <a:gd name="connsiteY3" fmla="*/ 116689 h 124219"/>
                  <a:gd name="connsiteX4" fmla="*/ 9620 w 48024"/>
                  <a:gd name="connsiteY4" fmla="*/ 46528 h 124219"/>
                  <a:gd name="connsiteX5" fmla="*/ 48024 w 48024"/>
                  <a:gd name="connsiteY5" fmla="*/ 0 h 124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24" h="124219">
                    <a:moveTo>
                      <a:pt x="48024" y="0"/>
                    </a:moveTo>
                    <a:cubicBezTo>
                      <a:pt x="35469" y="24372"/>
                      <a:pt x="35100" y="50959"/>
                      <a:pt x="33623" y="77177"/>
                    </a:cubicBezTo>
                    <a:cubicBezTo>
                      <a:pt x="32515" y="94163"/>
                      <a:pt x="24760" y="108565"/>
                      <a:pt x="15159" y="121489"/>
                    </a:cubicBezTo>
                    <a:cubicBezTo>
                      <a:pt x="8882" y="129613"/>
                      <a:pt x="5928" y="117058"/>
                      <a:pt x="389" y="116689"/>
                    </a:cubicBezTo>
                    <a:cubicBezTo>
                      <a:pt x="-719" y="92686"/>
                      <a:pt x="20" y="69053"/>
                      <a:pt x="9620" y="46528"/>
                    </a:cubicBezTo>
                    <a:cubicBezTo>
                      <a:pt x="17744" y="27326"/>
                      <a:pt x="30669" y="11817"/>
                      <a:pt x="48024" y="0"/>
                    </a:cubicBezTo>
                    <a:close/>
                  </a:path>
                </a:pathLst>
              </a:custGeom>
              <a:solidFill>
                <a:srgbClr val="75491C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36">
                <a:extLst>
                  <a:ext uri="{FF2B5EF4-FFF2-40B4-BE49-F238E27FC236}">
                    <a16:creationId xmlns:a16="http://schemas.microsoft.com/office/drawing/2014/main" id="{2E6662C6-03CB-47FF-8778-6B5E58A7AC07}"/>
                  </a:ext>
                </a:extLst>
              </p:cNvPr>
              <p:cNvSpPr/>
              <p:nvPr/>
            </p:nvSpPr>
            <p:spPr>
              <a:xfrm>
                <a:off x="6350109" y="3206877"/>
                <a:ext cx="33038" cy="136259"/>
              </a:xfrm>
              <a:custGeom>
                <a:avLst/>
                <a:gdLst>
                  <a:gd name="connsiteX0" fmla="*/ 6545 w 33038"/>
                  <a:gd name="connsiteY0" fmla="*/ 136260 h 136259"/>
                  <a:gd name="connsiteX1" fmla="*/ 2852 w 33038"/>
                  <a:gd name="connsiteY1" fmla="*/ 119273 h 136259"/>
                  <a:gd name="connsiteX2" fmla="*/ 13930 w 33038"/>
                  <a:gd name="connsiteY2" fmla="*/ 63883 h 136259"/>
                  <a:gd name="connsiteX3" fmla="*/ 17253 w 33038"/>
                  <a:gd name="connsiteY3" fmla="*/ 0 h 136259"/>
                  <a:gd name="connsiteX4" fmla="*/ 30178 w 33038"/>
                  <a:gd name="connsiteY4" fmla="*/ 18463 h 136259"/>
                  <a:gd name="connsiteX5" fmla="*/ 28331 w 33038"/>
                  <a:gd name="connsiteY5" fmla="*/ 90101 h 136259"/>
                  <a:gd name="connsiteX6" fmla="*/ 6545 w 33038"/>
                  <a:gd name="connsiteY6" fmla="*/ 136260 h 13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38" h="136259">
                    <a:moveTo>
                      <a:pt x="6545" y="136260"/>
                    </a:moveTo>
                    <a:cubicBezTo>
                      <a:pt x="-1210" y="131828"/>
                      <a:pt x="-1579" y="127028"/>
                      <a:pt x="2852" y="119273"/>
                    </a:cubicBezTo>
                    <a:cubicBezTo>
                      <a:pt x="12453" y="102287"/>
                      <a:pt x="12453" y="82716"/>
                      <a:pt x="13930" y="63883"/>
                    </a:cubicBezTo>
                    <a:cubicBezTo>
                      <a:pt x="15776" y="42466"/>
                      <a:pt x="16145" y="21048"/>
                      <a:pt x="17253" y="0"/>
                    </a:cubicBezTo>
                    <a:cubicBezTo>
                      <a:pt x="27593" y="1846"/>
                      <a:pt x="28701" y="11817"/>
                      <a:pt x="30178" y="18463"/>
                    </a:cubicBezTo>
                    <a:cubicBezTo>
                      <a:pt x="35347" y="42466"/>
                      <a:pt x="32762" y="66099"/>
                      <a:pt x="28331" y="90101"/>
                    </a:cubicBezTo>
                    <a:cubicBezTo>
                      <a:pt x="25008" y="107457"/>
                      <a:pt x="17623" y="122597"/>
                      <a:pt x="6545" y="136260"/>
                    </a:cubicBezTo>
                    <a:close/>
                  </a:path>
                </a:pathLst>
              </a:custGeom>
              <a:solidFill>
                <a:srgbClr val="73471B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37">
                <a:extLst>
                  <a:ext uri="{FF2B5EF4-FFF2-40B4-BE49-F238E27FC236}">
                    <a16:creationId xmlns:a16="http://schemas.microsoft.com/office/drawing/2014/main" id="{F7BAB189-B80B-465E-B6CE-1E0325B0A4E7}"/>
                  </a:ext>
                </a:extLst>
              </p:cNvPr>
              <p:cNvSpPr/>
              <p:nvPr/>
            </p:nvSpPr>
            <p:spPr>
              <a:xfrm>
                <a:off x="5800738" y="3543878"/>
                <a:ext cx="416702" cy="670672"/>
              </a:xfrm>
              <a:custGeom>
                <a:avLst/>
                <a:gdLst>
                  <a:gd name="connsiteX0" fmla="*/ 5707 w 416702"/>
                  <a:gd name="connsiteY0" fmla="*/ 636388 h 670672"/>
                  <a:gd name="connsiteX1" fmla="*/ 76976 w 416702"/>
                  <a:gd name="connsiteY1" fmla="*/ 559949 h 670672"/>
                  <a:gd name="connsiteX2" fmla="*/ 233915 w 416702"/>
                  <a:gd name="connsiteY2" fmla="*/ 338389 h 670672"/>
                  <a:gd name="connsiteX3" fmla="*/ 328816 w 416702"/>
                  <a:gd name="connsiteY3" fmla="*/ 65870 h 670672"/>
                  <a:gd name="connsiteX4" fmla="*/ 348757 w 416702"/>
                  <a:gd name="connsiteY4" fmla="*/ 41867 h 670672"/>
                  <a:gd name="connsiteX5" fmla="*/ 350234 w 416702"/>
                  <a:gd name="connsiteY5" fmla="*/ 30420 h 670672"/>
                  <a:gd name="connsiteX6" fmla="*/ 335833 w 416702"/>
                  <a:gd name="connsiteY6" fmla="*/ 12326 h 670672"/>
                  <a:gd name="connsiteX7" fmla="*/ 355773 w 416702"/>
                  <a:gd name="connsiteY7" fmla="*/ 2356 h 670672"/>
                  <a:gd name="connsiteX8" fmla="*/ 379406 w 416702"/>
                  <a:gd name="connsiteY8" fmla="*/ 140 h 670672"/>
                  <a:gd name="connsiteX9" fmla="*/ 416702 w 416702"/>
                  <a:gd name="connsiteY9" fmla="*/ 24142 h 670672"/>
                  <a:gd name="connsiteX10" fmla="*/ 400454 w 416702"/>
                  <a:gd name="connsiteY10" fmla="*/ 34482 h 670672"/>
                  <a:gd name="connsiteX11" fmla="*/ 392330 w 416702"/>
                  <a:gd name="connsiteY11" fmla="*/ 54053 h 670672"/>
                  <a:gd name="connsiteX12" fmla="*/ 391592 w 416702"/>
                  <a:gd name="connsiteY12" fmla="*/ 83964 h 670672"/>
                  <a:gd name="connsiteX13" fmla="*/ 309984 w 416702"/>
                  <a:gd name="connsiteY13" fmla="*/ 323249 h 670672"/>
                  <a:gd name="connsiteX14" fmla="*/ 142706 w 416702"/>
                  <a:gd name="connsiteY14" fmla="*/ 664822 h 670672"/>
                  <a:gd name="connsiteX15" fmla="*/ 132735 w 416702"/>
                  <a:gd name="connsiteY15" fmla="*/ 670361 h 670672"/>
                  <a:gd name="connsiteX16" fmla="*/ 108364 w 416702"/>
                  <a:gd name="connsiteY16" fmla="*/ 667406 h 670672"/>
                  <a:gd name="connsiteX17" fmla="*/ 166708 w 416702"/>
                  <a:gd name="connsiteY17" fmla="*/ 528931 h 670672"/>
                  <a:gd name="connsiteX18" fmla="*/ 165231 w 416702"/>
                  <a:gd name="connsiteY18" fmla="*/ 527823 h 670672"/>
                  <a:gd name="connsiteX19" fmla="*/ 92855 w 416702"/>
                  <a:gd name="connsiteY19" fmla="*/ 599092 h 670672"/>
                  <a:gd name="connsiteX20" fmla="*/ 4600 w 416702"/>
                  <a:gd name="connsiteY20" fmla="*/ 646727 h 670672"/>
                  <a:gd name="connsiteX21" fmla="*/ 5707 w 416702"/>
                  <a:gd name="connsiteY21" fmla="*/ 636388 h 670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6702" h="670672">
                    <a:moveTo>
                      <a:pt x="5707" y="636388"/>
                    </a:moveTo>
                    <a:cubicBezTo>
                      <a:pt x="23802" y="605739"/>
                      <a:pt x="49281" y="580998"/>
                      <a:pt x="76976" y="559949"/>
                    </a:cubicBezTo>
                    <a:cubicBezTo>
                      <a:pt x="151937" y="501605"/>
                      <a:pt x="199573" y="425167"/>
                      <a:pt x="233915" y="338389"/>
                    </a:cubicBezTo>
                    <a:cubicBezTo>
                      <a:pt x="268995" y="248657"/>
                      <a:pt x="299644" y="157448"/>
                      <a:pt x="328816" y="65870"/>
                    </a:cubicBezTo>
                    <a:cubicBezTo>
                      <a:pt x="332509" y="54422"/>
                      <a:pt x="341372" y="48883"/>
                      <a:pt x="348757" y="41867"/>
                    </a:cubicBezTo>
                    <a:cubicBezTo>
                      <a:pt x="353188" y="37805"/>
                      <a:pt x="354296" y="35220"/>
                      <a:pt x="350234" y="30420"/>
                    </a:cubicBezTo>
                    <a:cubicBezTo>
                      <a:pt x="345064" y="24881"/>
                      <a:pt x="341002" y="18603"/>
                      <a:pt x="335833" y="12326"/>
                    </a:cubicBezTo>
                    <a:cubicBezTo>
                      <a:pt x="341372" y="6787"/>
                      <a:pt x="349126" y="5679"/>
                      <a:pt x="355773" y="2356"/>
                    </a:cubicBezTo>
                    <a:cubicBezTo>
                      <a:pt x="363897" y="4941"/>
                      <a:pt x="371282" y="-968"/>
                      <a:pt x="379406" y="140"/>
                    </a:cubicBezTo>
                    <a:cubicBezTo>
                      <a:pt x="391223" y="7895"/>
                      <a:pt x="403408" y="15649"/>
                      <a:pt x="416702" y="24142"/>
                    </a:cubicBezTo>
                    <a:cubicBezTo>
                      <a:pt x="411163" y="27835"/>
                      <a:pt x="405993" y="31897"/>
                      <a:pt x="400454" y="34482"/>
                    </a:cubicBezTo>
                    <a:cubicBezTo>
                      <a:pt x="391223" y="38544"/>
                      <a:pt x="388638" y="45191"/>
                      <a:pt x="392330" y="54053"/>
                    </a:cubicBezTo>
                    <a:cubicBezTo>
                      <a:pt x="396392" y="64393"/>
                      <a:pt x="394177" y="73994"/>
                      <a:pt x="391592" y="83964"/>
                    </a:cubicBezTo>
                    <a:cubicBezTo>
                      <a:pt x="369436" y="165572"/>
                      <a:pt x="346911" y="246811"/>
                      <a:pt x="309984" y="323249"/>
                    </a:cubicBezTo>
                    <a:cubicBezTo>
                      <a:pt x="254594" y="437353"/>
                      <a:pt x="198465" y="551087"/>
                      <a:pt x="142706" y="664822"/>
                    </a:cubicBezTo>
                    <a:cubicBezTo>
                      <a:pt x="140490" y="669622"/>
                      <a:pt x="137905" y="671468"/>
                      <a:pt x="132735" y="670361"/>
                    </a:cubicBezTo>
                    <a:cubicBezTo>
                      <a:pt x="124981" y="669253"/>
                      <a:pt x="117226" y="668514"/>
                      <a:pt x="108364" y="667406"/>
                    </a:cubicBezTo>
                    <a:cubicBezTo>
                      <a:pt x="127935" y="620879"/>
                      <a:pt x="147506" y="575089"/>
                      <a:pt x="166708" y="528931"/>
                    </a:cubicBezTo>
                    <a:cubicBezTo>
                      <a:pt x="166339" y="528562"/>
                      <a:pt x="165600" y="528193"/>
                      <a:pt x="165231" y="527823"/>
                    </a:cubicBezTo>
                    <a:cubicBezTo>
                      <a:pt x="140859" y="551456"/>
                      <a:pt x="115749" y="574351"/>
                      <a:pt x="92855" y="599092"/>
                    </a:cubicBezTo>
                    <a:cubicBezTo>
                      <a:pt x="68483" y="625310"/>
                      <a:pt x="43742" y="648574"/>
                      <a:pt x="4600" y="646727"/>
                    </a:cubicBezTo>
                    <a:cubicBezTo>
                      <a:pt x="-6848" y="642296"/>
                      <a:pt x="6815" y="640081"/>
                      <a:pt x="5707" y="636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" name="Graphic 58">
                <a:extLst>
                  <a:ext uri="{FF2B5EF4-FFF2-40B4-BE49-F238E27FC236}">
                    <a16:creationId xmlns:a16="http://schemas.microsoft.com/office/drawing/2014/main" id="{AEAC0A50-B355-45AF-BF29-E86C1F4F4821}"/>
                  </a:ext>
                </a:extLst>
              </p:cNvPr>
              <p:cNvGrpSpPr/>
              <p:nvPr/>
            </p:nvGrpSpPr>
            <p:grpSpPr>
              <a:xfrm>
                <a:off x="5782940" y="4525838"/>
                <a:ext cx="721881" cy="70961"/>
                <a:chOff x="5782940" y="4525838"/>
                <a:chExt cx="721881" cy="70961"/>
              </a:xfrm>
              <a:solidFill>
                <a:srgbClr val="000912"/>
              </a:solidFill>
            </p:grpSpPr>
            <p:sp>
              <p:nvSpPr>
                <p:cNvPr id="25" name="Freeform: Shape 39">
                  <a:extLst>
                    <a:ext uri="{FF2B5EF4-FFF2-40B4-BE49-F238E27FC236}">
                      <a16:creationId xmlns:a16="http://schemas.microsoft.com/office/drawing/2014/main" id="{B5038BC3-D929-418A-B9D9-05C767B672CD}"/>
                    </a:ext>
                  </a:extLst>
                </p:cNvPr>
                <p:cNvSpPr/>
                <p:nvPr/>
              </p:nvSpPr>
              <p:spPr>
                <a:xfrm>
                  <a:off x="5970400" y="4530331"/>
                  <a:ext cx="415056" cy="66468"/>
                </a:xfrm>
                <a:custGeom>
                  <a:avLst/>
                  <a:gdLst>
                    <a:gd name="connsiteX0" fmla="*/ 0 w 415056"/>
                    <a:gd name="connsiteY0" fmla="*/ 66468 h 66468"/>
                    <a:gd name="connsiteX1" fmla="*/ 415057 w 415056"/>
                    <a:gd name="connsiteY1" fmla="*/ 65360 h 66468"/>
                    <a:gd name="connsiteX2" fmla="*/ 415057 w 415056"/>
                    <a:gd name="connsiteY2" fmla="*/ 0 h 66468"/>
                    <a:gd name="connsiteX3" fmla="*/ 279905 w 415056"/>
                    <a:gd name="connsiteY3" fmla="*/ 3323 h 66468"/>
                    <a:gd name="connsiteX4" fmla="*/ 0 w 415056"/>
                    <a:gd name="connsiteY4" fmla="*/ 4062 h 66468"/>
                    <a:gd name="connsiteX5" fmla="*/ 0 w 415056"/>
                    <a:gd name="connsiteY5" fmla="*/ 66468 h 66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5056" h="66468">
                      <a:moveTo>
                        <a:pt x="0" y="66468"/>
                      </a:moveTo>
                      <a:cubicBezTo>
                        <a:pt x="127397" y="66468"/>
                        <a:pt x="299107" y="65730"/>
                        <a:pt x="415057" y="65360"/>
                      </a:cubicBezTo>
                      <a:lnTo>
                        <a:pt x="415057" y="0"/>
                      </a:lnTo>
                      <a:cubicBezTo>
                        <a:pt x="360036" y="1477"/>
                        <a:pt x="299476" y="2954"/>
                        <a:pt x="279905" y="3323"/>
                      </a:cubicBezTo>
                      <a:cubicBezTo>
                        <a:pt x="281382" y="4431"/>
                        <a:pt x="118904" y="4801"/>
                        <a:pt x="0" y="4062"/>
                      </a:cubicBezTo>
                      <a:lnTo>
                        <a:pt x="0" y="66468"/>
                      </a:lnTo>
                      <a:close/>
                    </a:path>
                  </a:pathLst>
                </a:custGeom>
                <a:solidFill>
                  <a:srgbClr val="000912"/>
                </a:solidFill>
                <a:ln w="36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40">
                  <a:extLst>
                    <a:ext uri="{FF2B5EF4-FFF2-40B4-BE49-F238E27FC236}">
                      <a16:creationId xmlns:a16="http://schemas.microsoft.com/office/drawing/2014/main" id="{C75EE51C-F060-4B8D-85EB-6C936386BA05}"/>
                    </a:ext>
                  </a:extLst>
                </p:cNvPr>
                <p:cNvSpPr/>
                <p:nvPr/>
              </p:nvSpPr>
              <p:spPr>
                <a:xfrm>
                  <a:off x="5782940" y="4533216"/>
                  <a:ext cx="171581" cy="63214"/>
                </a:xfrm>
                <a:custGeom>
                  <a:avLst/>
                  <a:gdLst>
                    <a:gd name="connsiteX0" fmla="*/ 171581 w 171581"/>
                    <a:gd name="connsiteY0" fmla="*/ 808 h 63214"/>
                    <a:gd name="connsiteX1" fmla="*/ 107698 w 171581"/>
                    <a:gd name="connsiteY1" fmla="*/ 70 h 63214"/>
                    <a:gd name="connsiteX2" fmla="*/ 31260 w 171581"/>
                    <a:gd name="connsiteY2" fmla="*/ 70 h 63214"/>
                    <a:gd name="connsiteX3" fmla="*/ 5780 w 171581"/>
                    <a:gd name="connsiteY3" fmla="*/ 2655 h 63214"/>
                    <a:gd name="connsiteX4" fmla="*/ 241 w 171581"/>
                    <a:gd name="connsiteY4" fmla="*/ 33304 h 63214"/>
                    <a:gd name="connsiteX5" fmla="*/ 23136 w 171581"/>
                    <a:gd name="connsiteY5" fmla="*/ 62107 h 63214"/>
                    <a:gd name="connsiteX6" fmla="*/ 171581 w 171581"/>
                    <a:gd name="connsiteY6" fmla="*/ 63215 h 63214"/>
                    <a:gd name="connsiteX7" fmla="*/ 171581 w 171581"/>
                    <a:gd name="connsiteY7" fmla="*/ 808 h 63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1581" h="63214">
                      <a:moveTo>
                        <a:pt x="171581" y="808"/>
                      </a:moveTo>
                      <a:cubicBezTo>
                        <a:pt x="146840" y="808"/>
                        <a:pt x="125054" y="439"/>
                        <a:pt x="107698" y="70"/>
                      </a:cubicBezTo>
                      <a:cubicBezTo>
                        <a:pt x="107698" y="1178"/>
                        <a:pt x="41230" y="70"/>
                        <a:pt x="31260" y="70"/>
                      </a:cubicBezTo>
                      <a:cubicBezTo>
                        <a:pt x="23874" y="70"/>
                        <a:pt x="11319" y="-669"/>
                        <a:pt x="5780" y="2655"/>
                      </a:cubicBezTo>
                      <a:cubicBezTo>
                        <a:pt x="-867" y="6717"/>
                        <a:pt x="980" y="22595"/>
                        <a:pt x="241" y="33304"/>
                      </a:cubicBezTo>
                      <a:cubicBezTo>
                        <a:pt x="-1605" y="62476"/>
                        <a:pt x="7257" y="59522"/>
                        <a:pt x="23136" y="62107"/>
                      </a:cubicBezTo>
                      <a:cubicBezTo>
                        <a:pt x="28306" y="62845"/>
                        <a:pt x="88865" y="63215"/>
                        <a:pt x="171581" y="63215"/>
                      </a:cubicBezTo>
                      <a:lnTo>
                        <a:pt x="171581" y="808"/>
                      </a:lnTo>
                      <a:close/>
                    </a:path>
                  </a:pathLst>
                </a:custGeom>
                <a:solidFill>
                  <a:srgbClr val="000912"/>
                </a:solidFill>
                <a:ln w="36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41">
                  <a:extLst>
                    <a:ext uri="{FF2B5EF4-FFF2-40B4-BE49-F238E27FC236}">
                      <a16:creationId xmlns:a16="http://schemas.microsoft.com/office/drawing/2014/main" id="{10EED8A4-BC29-4EE5-98B9-0E0432C27E9D}"/>
                    </a:ext>
                  </a:extLst>
                </p:cNvPr>
                <p:cNvSpPr/>
                <p:nvPr/>
              </p:nvSpPr>
              <p:spPr>
                <a:xfrm>
                  <a:off x="6400597" y="4525838"/>
                  <a:ext cx="104225" cy="69484"/>
                </a:xfrm>
                <a:custGeom>
                  <a:avLst/>
                  <a:gdLst>
                    <a:gd name="connsiteX0" fmla="*/ 102656 w 104225"/>
                    <a:gd name="connsiteY0" fmla="*/ 34773 h 69484"/>
                    <a:gd name="connsiteX1" fmla="*/ 96010 w 104225"/>
                    <a:gd name="connsiteY1" fmla="*/ 8186 h 69484"/>
                    <a:gd name="connsiteX2" fmla="*/ 85670 w 104225"/>
                    <a:gd name="connsiteY2" fmla="*/ 62 h 69484"/>
                    <a:gd name="connsiteX3" fmla="*/ 0 w 104225"/>
                    <a:gd name="connsiteY3" fmla="*/ 3755 h 69484"/>
                    <a:gd name="connsiteX4" fmla="*/ 0 w 104225"/>
                    <a:gd name="connsiteY4" fmla="*/ 69484 h 69484"/>
                    <a:gd name="connsiteX5" fmla="*/ 81239 w 104225"/>
                    <a:gd name="connsiteY5" fmla="*/ 69115 h 69484"/>
                    <a:gd name="connsiteX6" fmla="*/ 100441 w 104225"/>
                    <a:gd name="connsiteY6" fmla="*/ 64314 h 69484"/>
                    <a:gd name="connsiteX7" fmla="*/ 102656 w 104225"/>
                    <a:gd name="connsiteY7" fmla="*/ 34773 h 69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225" h="69484">
                      <a:moveTo>
                        <a:pt x="102656" y="34773"/>
                      </a:moveTo>
                      <a:cubicBezTo>
                        <a:pt x="99702" y="26280"/>
                        <a:pt x="97117" y="17417"/>
                        <a:pt x="96010" y="8186"/>
                      </a:cubicBezTo>
                      <a:cubicBezTo>
                        <a:pt x="95271" y="800"/>
                        <a:pt x="91578" y="-307"/>
                        <a:pt x="85670" y="62"/>
                      </a:cubicBezTo>
                      <a:cubicBezTo>
                        <a:pt x="77915" y="1170"/>
                        <a:pt x="41727" y="2278"/>
                        <a:pt x="0" y="3755"/>
                      </a:cubicBezTo>
                      <a:lnTo>
                        <a:pt x="0" y="69484"/>
                      </a:lnTo>
                      <a:cubicBezTo>
                        <a:pt x="33603" y="69484"/>
                        <a:pt x="61298" y="69115"/>
                        <a:pt x="81239" y="69115"/>
                      </a:cubicBezTo>
                      <a:cubicBezTo>
                        <a:pt x="84932" y="69115"/>
                        <a:pt x="99702" y="68376"/>
                        <a:pt x="100441" y="64314"/>
                      </a:cubicBezTo>
                      <a:cubicBezTo>
                        <a:pt x="102656" y="54713"/>
                        <a:pt x="106349" y="45112"/>
                        <a:pt x="102656" y="34773"/>
                      </a:cubicBezTo>
                      <a:close/>
                    </a:path>
                  </a:pathLst>
                </a:custGeom>
                <a:solidFill>
                  <a:srgbClr val="000912"/>
                </a:solidFill>
                <a:ln w="36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8" name="Freeform: Shape 42">
                <a:extLst>
                  <a:ext uri="{FF2B5EF4-FFF2-40B4-BE49-F238E27FC236}">
                    <a16:creationId xmlns:a16="http://schemas.microsoft.com/office/drawing/2014/main" id="{AD661AA0-D929-4915-8394-0405DBFD0E59}"/>
                  </a:ext>
                </a:extLst>
              </p:cNvPr>
              <p:cNvSpPr/>
              <p:nvPr/>
            </p:nvSpPr>
            <p:spPr>
              <a:xfrm>
                <a:off x="6100752" y="4521469"/>
                <a:ext cx="110780" cy="89362"/>
              </a:xfrm>
              <a:custGeom>
                <a:avLst/>
                <a:gdLst>
                  <a:gd name="connsiteX0" fmla="*/ 101179 w 110780"/>
                  <a:gd name="connsiteY0" fmla="*/ 0 h 89362"/>
                  <a:gd name="connsiteX1" fmla="*/ 9601 w 110780"/>
                  <a:gd name="connsiteY1" fmla="*/ 0 h 89362"/>
                  <a:gd name="connsiteX2" fmla="*/ 0 w 110780"/>
                  <a:gd name="connsiteY2" fmla="*/ 9601 h 89362"/>
                  <a:gd name="connsiteX3" fmla="*/ 0 w 110780"/>
                  <a:gd name="connsiteY3" fmla="*/ 79762 h 89362"/>
                  <a:gd name="connsiteX4" fmla="*/ 9601 w 110780"/>
                  <a:gd name="connsiteY4" fmla="*/ 89363 h 89362"/>
                  <a:gd name="connsiteX5" fmla="*/ 101179 w 110780"/>
                  <a:gd name="connsiteY5" fmla="*/ 89363 h 89362"/>
                  <a:gd name="connsiteX6" fmla="*/ 110780 w 110780"/>
                  <a:gd name="connsiteY6" fmla="*/ 79762 h 89362"/>
                  <a:gd name="connsiteX7" fmla="*/ 110780 w 110780"/>
                  <a:gd name="connsiteY7" fmla="*/ 9601 h 89362"/>
                  <a:gd name="connsiteX8" fmla="*/ 101179 w 110780"/>
                  <a:gd name="connsiteY8" fmla="*/ 0 h 89362"/>
                  <a:gd name="connsiteX9" fmla="*/ 101549 w 110780"/>
                  <a:gd name="connsiteY9" fmla="*/ 67576 h 89362"/>
                  <a:gd name="connsiteX10" fmla="*/ 91948 w 110780"/>
                  <a:gd name="connsiteY10" fmla="*/ 77177 h 89362"/>
                  <a:gd name="connsiteX11" fmla="*/ 18833 w 110780"/>
                  <a:gd name="connsiteY11" fmla="*/ 77177 h 89362"/>
                  <a:gd name="connsiteX12" fmla="*/ 9232 w 110780"/>
                  <a:gd name="connsiteY12" fmla="*/ 67576 h 89362"/>
                  <a:gd name="connsiteX13" fmla="*/ 9232 w 110780"/>
                  <a:gd name="connsiteY13" fmla="*/ 21787 h 89362"/>
                  <a:gd name="connsiteX14" fmla="*/ 18833 w 110780"/>
                  <a:gd name="connsiteY14" fmla="*/ 12186 h 89362"/>
                  <a:gd name="connsiteX15" fmla="*/ 91948 w 110780"/>
                  <a:gd name="connsiteY15" fmla="*/ 12186 h 89362"/>
                  <a:gd name="connsiteX16" fmla="*/ 101549 w 110780"/>
                  <a:gd name="connsiteY16" fmla="*/ 21787 h 89362"/>
                  <a:gd name="connsiteX17" fmla="*/ 101549 w 110780"/>
                  <a:gd name="connsiteY17" fmla="*/ 67576 h 89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780" h="89362">
                    <a:moveTo>
                      <a:pt x="101179" y="0"/>
                    </a:moveTo>
                    <a:lnTo>
                      <a:pt x="9601" y="0"/>
                    </a:lnTo>
                    <a:cubicBezTo>
                      <a:pt x="4431" y="0"/>
                      <a:pt x="0" y="4431"/>
                      <a:pt x="0" y="9601"/>
                    </a:cubicBezTo>
                    <a:lnTo>
                      <a:pt x="0" y="79762"/>
                    </a:lnTo>
                    <a:cubicBezTo>
                      <a:pt x="0" y="84932"/>
                      <a:pt x="4431" y="89363"/>
                      <a:pt x="9601" y="89363"/>
                    </a:cubicBezTo>
                    <a:lnTo>
                      <a:pt x="101179" y="89363"/>
                    </a:lnTo>
                    <a:cubicBezTo>
                      <a:pt x="106349" y="89363"/>
                      <a:pt x="110780" y="84932"/>
                      <a:pt x="110780" y="79762"/>
                    </a:cubicBezTo>
                    <a:lnTo>
                      <a:pt x="110780" y="9601"/>
                    </a:lnTo>
                    <a:cubicBezTo>
                      <a:pt x="110780" y="4431"/>
                      <a:pt x="106718" y="0"/>
                      <a:pt x="101179" y="0"/>
                    </a:cubicBezTo>
                    <a:close/>
                    <a:moveTo>
                      <a:pt x="101549" y="67576"/>
                    </a:moveTo>
                    <a:cubicBezTo>
                      <a:pt x="101549" y="72746"/>
                      <a:pt x="97117" y="77177"/>
                      <a:pt x="91948" y="77177"/>
                    </a:cubicBezTo>
                    <a:lnTo>
                      <a:pt x="18833" y="77177"/>
                    </a:lnTo>
                    <a:cubicBezTo>
                      <a:pt x="13663" y="77177"/>
                      <a:pt x="9232" y="72746"/>
                      <a:pt x="9232" y="67576"/>
                    </a:cubicBezTo>
                    <a:lnTo>
                      <a:pt x="9232" y="21787"/>
                    </a:lnTo>
                    <a:cubicBezTo>
                      <a:pt x="9232" y="16617"/>
                      <a:pt x="13663" y="12186"/>
                      <a:pt x="18833" y="12186"/>
                    </a:cubicBezTo>
                    <a:lnTo>
                      <a:pt x="91948" y="12186"/>
                    </a:lnTo>
                    <a:cubicBezTo>
                      <a:pt x="97117" y="12186"/>
                      <a:pt x="101549" y="16617"/>
                      <a:pt x="101549" y="21787"/>
                    </a:cubicBezTo>
                    <a:lnTo>
                      <a:pt x="101549" y="67576"/>
                    </a:lnTo>
                    <a:close/>
                  </a:path>
                </a:pathLst>
              </a:custGeom>
              <a:solidFill>
                <a:srgbClr val="979DA3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59">
                <a:extLst>
                  <a:ext uri="{FF2B5EF4-FFF2-40B4-BE49-F238E27FC236}">
                    <a16:creationId xmlns:a16="http://schemas.microsoft.com/office/drawing/2014/main" id="{6B7ACCD9-AAFF-43FD-952E-8B5227D88F83}"/>
                  </a:ext>
                </a:extLst>
              </p:cNvPr>
              <p:cNvSpPr/>
              <p:nvPr/>
            </p:nvSpPr>
            <p:spPr>
              <a:xfrm>
                <a:off x="5589641" y="4999062"/>
                <a:ext cx="1040918" cy="1422672"/>
              </a:xfrm>
              <a:custGeom>
                <a:avLst/>
                <a:gdLst>
                  <a:gd name="connsiteX0" fmla="*/ 21831 w 1040918"/>
                  <a:gd name="connsiteY0" fmla="*/ 1397178 h 1422672"/>
                  <a:gd name="connsiteX1" fmla="*/ 12230 w 1040918"/>
                  <a:gd name="connsiteY1" fmla="*/ 1357297 h 1422672"/>
                  <a:gd name="connsiteX2" fmla="*/ 1891 w 1040918"/>
                  <a:gd name="connsiteY2" fmla="*/ 1249471 h 1422672"/>
                  <a:gd name="connsiteX3" fmla="*/ 8168 w 1040918"/>
                  <a:gd name="connsiteY3" fmla="*/ 1202574 h 1422672"/>
                  <a:gd name="connsiteX4" fmla="*/ 30324 w 1040918"/>
                  <a:gd name="connsiteY4" fmla="*/ 1136106 h 1422672"/>
                  <a:gd name="connsiteX5" fmla="*/ 96054 w 1040918"/>
                  <a:gd name="connsiteY5" fmla="*/ 992092 h 1422672"/>
                  <a:gd name="connsiteX6" fmla="*/ 156614 w 1040918"/>
                  <a:gd name="connsiteY6" fmla="*/ 860633 h 1422672"/>
                  <a:gd name="connsiteX7" fmla="*/ 193171 w 1040918"/>
                  <a:gd name="connsiteY7" fmla="*/ 767947 h 1422672"/>
                  <a:gd name="connsiteX8" fmla="*/ 226774 w 1040918"/>
                  <a:gd name="connsiteY8" fmla="*/ 675630 h 1422672"/>
                  <a:gd name="connsiteX9" fmla="*/ 257424 w 1040918"/>
                  <a:gd name="connsiteY9" fmla="*/ 589960 h 1422672"/>
                  <a:gd name="connsiteX10" fmla="*/ 296935 w 1040918"/>
                  <a:gd name="connsiteY10" fmla="*/ 483241 h 1422672"/>
                  <a:gd name="connsiteX11" fmla="*/ 344571 w 1040918"/>
                  <a:gd name="connsiteY11" fmla="*/ 373569 h 1422672"/>
                  <a:gd name="connsiteX12" fmla="*/ 386667 w 1040918"/>
                  <a:gd name="connsiteY12" fmla="*/ 289007 h 1422672"/>
                  <a:gd name="connsiteX13" fmla="*/ 440580 w 1040918"/>
                  <a:gd name="connsiteY13" fmla="*/ 188197 h 1422672"/>
                  <a:gd name="connsiteX14" fmla="*/ 490062 w 1040918"/>
                  <a:gd name="connsiteY14" fmla="*/ 105481 h 1422672"/>
                  <a:gd name="connsiteX15" fmla="*/ 524035 w 1040918"/>
                  <a:gd name="connsiteY15" fmla="*/ 48244 h 1422672"/>
                  <a:gd name="connsiteX16" fmla="*/ 554315 w 1040918"/>
                  <a:gd name="connsiteY16" fmla="*/ 2824 h 1422672"/>
                  <a:gd name="connsiteX17" fmla="*/ 562438 w 1040918"/>
                  <a:gd name="connsiteY17" fmla="*/ 3563 h 1422672"/>
                  <a:gd name="connsiteX18" fmla="*/ 641462 w 1040918"/>
                  <a:gd name="connsiteY18" fmla="*/ 95510 h 1422672"/>
                  <a:gd name="connsiteX19" fmla="*/ 719377 w 1040918"/>
                  <a:gd name="connsiteY19" fmla="*/ 184504 h 1422672"/>
                  <a:gd name="connsiteX20" fmla="*/ 768490 w 1040918"/>
                  <a:gd name="connsiteY20" fmla="*/ 241371 h 1422672"/>
                  <a:gd name="connsiteX21" fmla="*/ 783999 w 1040918"/>
                  <a:gd name="connsiteY21" fmla="*/ 277559 h 1422672"/>
                  <a:gd name="connsiteX22" fmla="*/ 807632 w 1040918"/>
                  <a:gd name="connsiteY22" fmla="*/ 345874 h 1422672"/>
                  <a:gd name="connsiteX23" fmla="*/ 839389 w 1040918"/>
                  <a:gd name="connsiteY23" fmla="*/ 438560 h 1422672"/>
                  <a:gd name="connsiteX24" fmla="*/ 863022 w 1040918"/>
                  <a:gd name="connsiteY24" fmla="*/ 506505 h 1422672"/>
                  <a:gd name="connsiteX25" fmla="*/ 888502 w 1040918"/>
                  <a:gd name="connsiteY25" fmla="*/ 584421 h 1422672"/>
                  <a:gd name="connsiteX26" fmla="*/ 916566 w 1040918"/>
                  <a:gd name="connsiteY26" fmla="*/ 671198 h 1422672"/>
                  <a:gd name="connsiteX27" fmla="*/ 947584 w 1040918"/>
                  <a:gd name="connsiteY27" fmla="*/ 773116 h 1422672"/>
                  <a:gd name="connsiteX28" fmla="*/ 966786 w 1040918"/>
                  <a:gd name="connsiteY28" fmla="*/ 840323 h 1422672"/>
                  <a:gd name="connsiteX29" fmla="*/ 1000020 w 1040918"/>
                  <a:gd name="connsiteY29" fmla="*/ 969197 h 1422672"/>
                  <a:gd name="connsiteX30" fmla="*/ 1014791 w 1040918"/>
                  <a:gd name="connsiteY30" fmla="*/ 1040097 h 1422672"/>
                  <a:gd name="connsiteX31" fmla="*/ 1034362 w 1040918"/>
                  <a:gd name="connsiteY31" fmla="*/ 1166755 h 1422672"/>
                  <a:gd name="connsiteX32" fmla="*/ 1040640 w 1040918"/>
                  <a:gd name="connsiteY32" fmla="*/ 1291568 h 1422672"/>
                  <a:gd name="connsiteX33" fmla="*/ 1031039 w 1040918"/>
                  <a:gd name="connsiteY33" fmla="*/ 1413426 h 1422672"/>
                  <a:gd name="connsiteX34" fmla="*/ 985619 w 1040918"/>
                  <a:gd name="connsiteY34" fmla="*/ 1420442 h 1422672"/>
                  <a:gd name="connsiteX35" fmla="*/ 978603 w 1040918"/>
                  <a:gd name="connsiteY35" fmla="*/ 1392009 h 1422672"/>
                  <a:gd name="connsiteX36" fmla="*/ 978603 w 1040918"/>
                  <a:gd name="connsiteY36" fmla="*/ 1392009 h 1422672"/>
                  <a:gd name="connsiteX37" fmla="*/ 882224 w 1040918"/>
                  <a:gd name="connsiteY37" fmla="*/ 980644 h 1422672"/>
                  <a:gd name="connsiteX38" fmla="*/ 846405 w 1040918"/>
                  <a:gd name="connsiteY38" fmla="*/ 796380 h 1422672"/>
                  <a:gd name="connsiteX39" fmla="*/ 793231 w 1040918"/>
                  <a:gd name="connsiteY39" fmla="*/ 500597 h 1422672"/>
                  <a:gd name="connsiteX40" fmla="*/ 756673 w 1040918"/>
                  <a:gd name="connsiteY40" fmla="*/ 411234 h 1422672"/>
                  <a:gd name="connsiteX41" fmla="*/ 705714 w 1040918"/>
                  <a:gd name="connsiteY41" fmla="*/ 305624 h 1422672"/>
                  <a:gd name="connsiteX42" fmla="*/ 638877 w 1040918"/>
                  <a:gd name="connsiteY42" fmla="*/ 164563 h 1422672"/>
                  <a:gd name="connsiteX43" fmla="*/ 603796 w 1040918"/>
                  <a:gd name="connsiteY43" fmla="*/ 94772 h 1422672"/>
                  <a:gd name="connsiteX44" fmla="*/ 584225 w 1040918"/>
                  <a:gd name="connsiteY44" fmla="*/ 54522 h 1422672"/>
                  <a:gd name="connsiteX45" fmla="*/ 539544 w 1040918"/>
                  <a:gd name="connsiteY45" fmla="*/ 137238 h 1422672"/>
                  <a:gd name="connsiteX46" fmla="*/ 489693 w 1040918"/>
                  <a:gd name="connsiteY46" fmla="*/ 230662 h 1422672"/>
                  <a:gd name="connsiteX47" fmla="*/ 424702 w 1040918"/>
                  <a:gd name="connsiteY47" fmla="*/ 352521 h 1422672"/>
                  <a:gd name="connsiteX48" fmla="*/ 327584 w 1040918"/>
                  <a:gd name="connsiteY48" fmla="*/ 534939 h 1422672"/>
                  <a:gd name="connsiteX49" fmla="*/ 285857 w 1040918"/>
                  <a:gd name="connsiteY49" fmla="*/ 620978 h 1422672"/>
                  <a:gd name="connsiteX50" fmla="*/ 242653 w 1040918"/>
                  <a:gd name="connsiteY50" fmla="*/ 792318 h 1422672"/>
                  <a:gd name="connsiteX51" fmla="*/ 145166 w 1040918"/>
                  <a:gd name="connsiteY51" fmla="*/ 1223253 h 1422672"/>
                  <a:gd name="connsiteX52" fmla="*/ 128180 w 1040918"/>
                  <a:gd name="connsiteY52" fmla="*/ 1300430 h 1422672"/>
                  <a:gd name="connsiteX53" fmla="*/ 116733 w 1040918"/>
                  <a:gd name="connsiteY53" fmla="*/ 1354343 h 1422672"/>
                  <a:gd name="connsiteX54" fmla="*/ 107132 w 1040918"/>
                  <a:gd name="connsiteY54" fmla="*/ 1396809 h 1422672"/>
                  <a:gd name="connsiteX55" fmla="*/ 93469 w 1040918"/>
                  <a:gd name="connsiteY55" fmla="*/ 1399763 h 1422672"/>
                  <a:gd name="connsiteX56" fmla="*/ 21831 w 1040918"/>
                  <a:gd name="connsiteY56" fmla="*/ 1397178 h 14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040918" h="1422672">
                    <a:moveTo>
                      <a:pt x="21831" y="1397178"/>
                    </a:moveTo>
                    <a:cubicBezTo>
                      <a:pt x="19615" y="1387946"/>
                      <a:pt x="16661" y="1373545"/>
                      <a:pt x="12230" y="1357297"/>
                    </a:cubicBezTo>
                    <a:cubicBezTo>
                      <a:pt x="783" y="1321848"/>
                      <a:pt x="-2541" y="1286029"/>
                      <a:pt x="1891" y="1249471"/>
                    </a:cubicBezTo>
                    <a:cubicBezTo>
                      <a:pt x="3737" y="1233593"/>
                      <a:pt x="4106" y="1217714"/>
                      <a:pt x="8168" y="1202574"/>
                    </a:cubicBezTo>
                    <a:cubicBezTo>
                      <a:pt x="14076" y="1180049"/>
                      <a:pt x="22200" y="1157893"/>
                      <a:pt x="30324" y="1136106"/>
                    </a:cubicBezTo>
                    <a:cubicBezTo>
                      <a:pt x="48418" y="1086255"/>
                      <a:pt x="73159" y="1039727"/>
                      <a:pt x="96054" y="992092"/>
                    </a:cubicBezTo>
                    <a:cubicBezTo>
                      <a:pt x="117102" y="948518"/>
                      <a:pt x="138150" y="904945"/>
                      <a:pt x="156614" y="860633"/>
                    </a:cubicBezTo>
                    <a:cubicBezTo>
                      <a:pt x="169169" y="829983"/>
                      <a:pt x="182462" y="799334"/>
                      <a:pt x="193171" y="767947"/>
                    </a:cubicBezTo>
                    <a:cubicBezTo>
                      <a:pt x="203880" y="736928"/>
                      <a:pt x="216435" y="706648"/>
                      <a:pt x="226774" y="675630"/>
                    </a:cubicBezTo>
                    <a:cubicBezTo>
                      <a:pt x="236375" y="646827"/>
                      <a:pt x="247453" y="618762"/>
                      <a:pt x="257424" y="589960"/>
                    </a:cubicBezTo>
                    <a:cubicBezTo>
                      <a:pt x="269979" y="554141"/>
                      <a:pt x="282903" y="518322"/>
                      <a:pt x="296935" y="483241"/>
                    </a:cubicBezTo>
                    <a:cubicBezTo>
                      <a:pt x="312075" y="446314"/>
                      <a:pt x="327584" y="409757"/>
                      <a:pt x="344571" y="373569"/>
                    </a:cubicBezTo>
                    <a:cubicBezTo>
                      <a:pt x="358234" y="345135"/>
                      <a:pt x="372266" y="317071"/>
                      <a:pt x="386667" y="289007"/>
                    </a:cubicBezTo>
                    <a:cubicBezTo>
                      <a:pt x="404392" y="255034"/>
                      <a:pt x="421378" y="221061"/>
                      <a:pt x="440580" y="188197"/>
                    </a:cubicBezTo>
                    <a:cubicBezTo>
                      <a:pt x="456828" y="160502"/>
                      <a:pt x="471599" y="132068"/>
                      <a:pt x="490062" y="105481"/>
                    </a:cubicBezTo>
                    <a:cubicBezTo>
                      <a:pt x="502617" y="87387"/>
                      <a:pt x="512218" y="67077"/>
                      <a:pt x="524035" y="48244"/>
                    </a:cubicBezTo>
                    <a:cubicBezTo>
                      <a:pt x="533636" y="32735"/>
                      <a:pt x="544344" y="17964"/>
                      <a:pt x="554315" y="2824"/>
                    </a:cubicBezTo>
                    <a:cubicBezTo>
                      <a:pt x="557638" y="-2346"/>
                      <a:pt x="560223" y="609"/>
                      <a:pt x="562438" y="3563"/>
                    </a:cubicBezTo>
                    <a:cubicBezTo>
                      <a:pt x="587179" y="35320"/>
                      <a:pt x="615244" y="64492"/>
                      <a:pt x="641462" y="95510"/>
                    </a:cubicBezTo>
                    <a:cubicBezTo>
                      <a:pt x="666941" y="125790"/>
                      <a:pt x="692790" y="155701"/>
                      <a:pt x="719377" y="184504"/>
                    </a:cubicBezTo>
                    <a:cubicBezTo>
                      <a:pt x="736363" y="202967"/>
                      <a:pt x="752611" y="221800"/>
                      <a:pt x="768490" y="241371"/>
                    </a:cubicBezTo>
                    <a:cubicBezTo>
                      <a:pt x="776614" y="251341"/>
                      <a:pt x="781045" y="265004"/>
                      <a:pt x="783999" y="277559"/>
                    </a:cubicBezTo>
                    <a:cubicBezTo>
                      <a:pt x="789538" y="301192"/>
                      <a:pt x="799877" y="322979"/>
                      <a:pt x="807632" y="345874"/>
                    </a:cubicBezTo>
                    <a:cubicBezTo>
                      <a:pt x="817602" y="376892"/>
                      <a:pt x="828680" y="407911"/>
                      <a:pt x="839389" y="438560"/>
                    </a:cubicBezTo>
                    <a:cubicBezTo>
                      <a:pt x="847144" y="461085"/>
                      <a:pt x="856745" y="483611"/>
                      <a:pt x="863022" y="506505"/>
                    </a:cubicBezTo>
                    <a:cubicBezTo>
                      <a:pt x="870408" y="532723"/>
                      <a:pt x="880008" y="558572"/>
                      <a:pt x="888502" y="584421"/>
                    </a:cubicBezTo>
                    <a:cubicBezTo>
                      <a:pt x="898103" y="613223"/>
                      <a:pt x="906596" y="642765"/>
                      <a:pt x="916566" y="671198"/>
                    </a:cubicBezTo>
                    <a:cubicBezTo>
                      <a:pt x="928382" y="704802"/>
                      <a:pt x="937614" y="738774"/>
                      <a:pt x="947584" y="773116"/>
                    </a:cubicBezTo>
                    <a:cubicBezTo>
                      <a:pt x="954231" y="795642"/>
                      <a:pt x="960509" y="817798"/>
                      <a:pt x="966786" y="840323"/>
                    </a:cubicBezTo>
                    <a:cubicBezTo>
                      <a:pt x="978603" y="883158"/>
                      <a:pt x="990789" y="925624"/>
                      <a:pt x="1000020" y="969197"/>
                    </a:cubicBezTo>
                    <a:cubicBezTo>
                      <a:pt x="1004821" y="992830"/>
                      <a:pt x="1009991" y="1016463"/>
                      <a:pt x="1014791" y="1040097"/>
                    </a:cubicBezTo>
                    <a:cubicBezTo>
                      <a:pt x="1022915" y="1082193"/>
                      <a:pt x="1028823" y="1124290"/>
                      <a:pt x="1034362" y="1166755"/>
                    </a:cubicBezTo>
                    <a:cubicBezTo>
                      <a:pt x="1039532" y="1208483"/>
                      <a:pt x="1041748" y="1249841"/>
                      <a:pt x="1040640" y="1291568"/>
                    </a:cubicBezTo>
                    <a:cubicBezTo>
                      <a:pt x="1039901" y="1328864"/>
                      <a:pt x="1026977" y="1410472"/>
                      <a:pt x="1031039" y="1413426"/>
                    </a:cubicBezTo>
                    <a:cubicBezTo>
                      <a:pt x="1016637" y="1421181"/>
                      <a:pt x="1002236" y="1425612"/>
                      <a:pt x="985619" y="1420442"/>
                    </a:cubicBezTo>
                    <a:cubicBezTo>
                      <a:pt x="986358" y="1410102"/>
                      <a:pt x="982296" y="1400871"/>
                      <a:pt x="978603" y="1392009"/>
                    </a:cubicBezTo>
                    <a:lnTo>
                      <a:pt x="978603" y="1392009"/>
                    </a:lnTo>
                    <a:cubicBezTo>
                      <a:pt x="971587" y="1366529"/>
                      <a:pt x="885917" y="1003170"/>
                      <a:pt x="882224" y="980644"/>
                    </a:cubicBezTo>
                    <a:cubicBezTo>
                      <a:pt x="875947" y="944456"/>
                      <a:pt x="850098" y="821121"/>
                      <a:pt x="846405" y="796380"/>
                    </a:cubicBezTo>
                    <a:cubicBezTo>
                      <a:pt x="831265" y="697416"/>
                      <a:pt x="806894" y="599560"/>
                      <a:pt x="793231" y="500597"/>
                    </a:cubicBezTo>
                    <a:cubicBezTo>
                      <a:pt x="788799" y="468470"/>
                      <a:pt x="770705" y="439668"/>
                      <a:pt x="756673" y="411234"/>
                    </a:cubicBezTo>
                    <a:cubicBezTo>
                      <a:pt x="739687" y="376892"/>
                      <a:pt x="717531" y="341812"/>
                      <a:pt x="705714" y="305624"/>
                    </a:cubicBezTo>
                    <a:cubicBezTo>
                      <a:pt x="685405" y="257619"/>
                      <a:pt x="662510" y="211091"/>
                      <a:pt x="638877" y="164563"/>
                    </a:cubicBezTo>
                    <a:cubicBezTo>
                      <a:pt x="627060" y="141300"/>
                      <a:pt x="615244" y="118036"/>
                      <a:pt x="603796" y="94772"/>
                    </a:cubicBezTo>
                    <a:cubicBezTo>
                      <a:pt x="601581" y="90341"/>
                      <a:pt x="581271" y="58584"/>
                      <a:pt x="584225" y="54522"/>
                    </a:cubicBezTo>
                    <a:cubicBezTo>
                      <a:pt x="566131" y="79632"/>
                      <a:pt x="553945" y="109912"/>
                      <a:pt x="539544" y="137238"/>
                    </a:cubicBezTo>
                    <a:cubicBezTo>
                      <a:pt x="522927" y="168256"/>
                      <a:pt x="506310" y="199644"/>
                      <a:pt x="489693" y="230662"/>
                    </a:cubicBezTo>
                    <a:cubicBezTo>
                      <a:pt x="467906" y="271282"/>
                      <a:pt x="446119" y="311901"/>
                      <a:pt x="424702" y="352521"/>
                    </a:cubicBezTo>
                    <a:cubicBezTo>
                      <a:pt x="392206" y="413450"/>
                      <a:pt x="360080" y="474009"/>
                      <a:pt x="327584" y="534939"/>
                    </a:cubicBezTo>
                    <a:cubicBezTo>
                      <a:pt x="312444" y="563372"/>
                      <a:pt x="296197" y="591067"/>
                      <a:pt x="285857" y="620978"/>
                    </a:cubicBezTo>
                    <a:cubicBezTo>
                      <a:pt x="266655" y="676737"/>
                      <a:pt x="255577" y="734712"/>
                      <a:pt x="242653" y="792318"/>
                    </a:cubicBezTo>
                    <a:cubicBezTo>
                      <a:pt x="210157" y="935963"/>
                      <a:pt x="177293" y="1079239"/>
                      <a:pt x="145166" y="1223253"/>
                    </a:cubicBezTo>
                    <a:cubicBezTo>
                      <a:pt x="139627" y="1249102"/>
                      <a:pt x="133719" y="1274582"/>
                      <a:pt x="128180" y="1300430"/>
                    </a:cubicBezTo>
                    <a:cubicBezTo>
                      <a:pt x="125226" y="1313355"/>
                      <a:pt x="121533" y="1332556"/>
                      <a:pt x="116733" y="1354343"/>
                    </a:cubicBezTo>
                    <a:cubicBezTo>
                      <a:pt x="113779" y="1369114"/>
                      <a:pt x="107132" y="1396809"/>
                      <a:pt x="107132" y="1396809"/>
                    </a:cubicBezTo>
                    <a:cubicBezTo>
                      <a:pt x="103808" y="1402348"/>
                      <a:pt x="98269" y="1399763"/>
                      <a:pt x="93469" y="1399763"/>
                    </a:cubicBezTo>
                    <a:cubicBezTo>
                      <a:pt x="74636" y="1400502"/>
                      <a:pt x="38079" y="1399024"/>
                      <a:pt x="21831" y="1397178"/>
                    </a:cubicBezTo>
                    <a:close/>
                  </a:path>
                </a:pathLst>
              </a:custGeom>
              <a:solidFill>
                <a:srgbClr val="2C3441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60">
                <a:extLst>
                  <a:ext uri="{FF2B5EF4-FFF2-40B4-BE49-F238E27FC236}">
                    <a16:creationId xmlns:a16="http://schemas.microsoft.com/office/drawing/2014/main" id="{743ED956-76B7-4368-BA7F-9FC502FC0BAD}"/>
                  </a:ext>
                </a:extLst>
              </p:cNvPr>
              <p:cNvSpPr/>
              <p:nvPr/>
            </p:nvSpPr>
            <p:spPr>
              <a:xfrm>
                <a:off x="5336672" y="3995263"/>
                <a:ext cx="490059" cy="735629"/>
              </a:xfrm>
              <a:custGeom>
                <a:avLst/>
                <a:gdLst>
                  <a:gd name="connsiteX0" fmla="*/ 65 w 490059"/>
                  <a:gd name="connsiteY0" fmla="*/ 692746 h 735629"/>
                  <a:gd name="connsiteX1" fmla="*/ 35515 w 490059"/>
                  <a:gd name="connsiteY1" fmla="*/ 670590 h 735629"/>
                  <a:gd name="connsiteX2" fmla="*/ 84258 w 490059"/>
                  <a:gd name="connsiteY2" fmla="*/ 603383 h 735629"/>
                  <a:gd name="connsiteX3" fmla="*/ 137433 w 490059"/>
                  <a:gd name="connsiteY3" fmla="*/ 519190 h 735629"/>
                  <a:gd name="connsiteX4" fmla="*/ 168451 w 490059"/>
                  <a:gd name="connsiteY4" fmla="*/ 467123 h 735629"/>
                  <a:gd name="connsiteX5" fmla="*/ 208701 w 490059"/>
                  <a:gd name="connsiteY5" fmla="*/ 396224 h 735629"/>
                  <a:gd name="connsiteX6" fmla="*/ 254121 w 490059"/>
                  <a:gd name="connsiteY6" fmla="*/ 315724 h 735629"/>
                  <a:gd name="connsiteX7" fmla="*/ 305819 w 490059"/>
                  <a:gd name="connsiteY7" fmla="*/ 218237 h 735629"/>
                  <a:gd name="connsiteX8" fmla="*/ 374502 w 490059"/>
                  <a:gd name="connsiteY8" fmla="*/ 87886 h 735629"/>
                  <a:gd name="connsiteX9" fmla="*/ 428415 w 490059"/>
                  <a:gd name="connsiteY9" fmla="*/ 0 h 735629"/>
                  <a:gd name="connsiteX10" fmla="*/ 429523 w 490059"/>
                  <a:gd name="connsiteY10" fmla="*/ 369 h 735629"/>
                  <a:gd name="connsiteX11" fmla="*/ 430262 w 490059"/>
                  <a:gd name="connsiteY11" fmla="*/ 1477 h 735629"/>
                  <a:gd name="connsiteX12" fmla="*/ 440232 w 490059"/>
                  <a:gd name="connsiteY12" fmla="*/ 71638 h 735629"/>
                  <a:gd name="connsiteX13" fmla="*/ 458326 w 490059"/>
                  <a:gd name="connsiteY13" fmla="*/ 136260 h 735629"/>
                  <a:gd name="connsiteX14" fmla="*/ 486760 w 490059"/>
                  <a:gd name="connsiteY14" fmla="*/ 281751 h 735629"/>
                  <a:gd name="connsiteX15" fmla="*/ 488237 w 490059"/>
                  <a:gd name="connsiteY15" fmla="*/ 380715 h 735629"/>
                  <a:gd name="connsiteX16" fmla="*/ 472727 w 490059"/>
                  <a:gd name="connsiteY16" fmla="*/ 471924 h 735629"/>
                  <a:gd name="connsiteX17" fmla="*/ 447987 w 490059"/>
                  <a:gd name="connsiteY17" fmla="*/ 587135 h 735629"/>
                  <a:gd name="connsiteX18" fmla="*/ 427677 w 490059"/>
                  <a:gd name="connsiteY18" fmla="*/ 666897 h 735629"/>
                  <a:gd name="connsiteX19" fmla="*/ 412906 w 490059"/>
                  <a:gd name="connsiteY19" fmla="*/ 725241 h 735629"/>
                  <a:gd name="connsiteX20" fmla="*/ 393704 w 490059"/>
                  <a:gd name="connsiteY20" fmla="*/ 732257 h 735629"/>
                  <a:gd name="connsiteX21" fmla="*/ 364532 w 490059"/>
                  <a:gd name="connsiteY21" fmla="*/ 734842 h 735629"/>
                  <a:gd name="connsiteX22" fmla="*/ 350869 w 490059"/>
                  <a:gd name="connsiteY22" fmla="*/ 730042 h 735629"/>
                  <a:gd name="connsiteX23" fmla="*/ 317635 w 490059"/>
                  <a:gd name="connsiteY23" fmla="*/ 715271 h 735629"/>
                  <a:gd name="connsiteX24" fmla="*/ 264461 w 490059"/>
                  <a:gd name="connsiteY24" fmla="*/ 692007 h 735629"/>
                  <a:gd name="connsiteX25" fmla="*/ 188392 w 490059"/>
                  <a:gd name="connsiteY25" fmla="*/ 682037 h 735629"/>
                  <a:gd name="connsiteX26" fmla="*/ 19267 w 490059"/>
                  <a:gd name="connsiteY26" fmla="*/ 697177 h 735629"/>
                  <a:gd name="connsiteX27" fmla="*/ 65 w 490059"/>
                  <a:gd name="connsiteY27" fmla="*/ 692746 h 73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0059" h="735629">
                    <a:moveTo>
                      <a:pt x="65" y="692746"/>
                    </a:moveTo>
                    <a:cubicBezTo>
                      <a:pt x="18529" y="695700"/>
                      <a:pt x="26652" y="683145"/>
                      <a:pt x="35515" y="670590"/>
                    </a:cubicBezTo>
                    <a:cubicBezTo>
                      <a:pt x="51393" y="648064"/>
                      <a:pt x="69118" y="626278"/>
                      <a:pt x="84258" y="603383"/>
                    </a:cubicBezTo>
                    <a:cubicBezTo>
                      <a:pt x="102721" y="575688"/>
                      <a:pt x="119339" y="547254"/>
                      <a:pt x="137433" y="519190"/>
                    </a:cubicBezTo>
                    <a:cubicBezTo>
                      <a:pt x="148511" y="502204"/>
                      <a:pt x="157742" y="484479"/>
                      <a:pt x="168451" y="467123"/>
                    </a:cubicBezTo>
                    <a:cubicBezTo>
                      <a:pt x="182853" y="444229"/>
                      <a:pt x="195038" y="419488"/>
                      <a:pt x="208701" y="396224"/>
                    </a:cubicBezTo>
                    <a:cubicBezTo>
                      <a:pt x="224210" y="369637"/>
                      <a:pt x="240458" y="343419"/>
                      <a:pt x="254121" y="315724"/>
                    </a:cubicBezTo>
                    <a:cubicBezTo>
                      <a:pt x="270369" y="282859"/>
                      <a:pt x="290309" y="251840"/>
                      <a:pt x="305819" y="218237"/>
                    </a:cubicBezTo>
                    <a:cubicBezTo>
                      <a:pt x="315419" y="197927"/>
                      <a:pt x="362317" y="111519"/>
                      <a:pt x="374502" y="87886"/>
                    </a:cubicBezTo>
                    <a:cubicBezTo>
                      <a:pt x="385580" y="66837"/>
                      <a:pt x="423246" y="4801"/>
                      <a:pt x="428415" y="0"/>
                    </a:cubicBezTo>
                    <a:cubicBezTo>
                      <a:pt x="428415" y="0"/>
                      <a:pt x="429154" y="369"/>
                      <a:pt x="429523" y="369"/>
                    </a:cubicBezTo>
                    <a:cubicBezTo>
                      <a:pt x="429892" y="739"/>
                      <a:pt x="429892" y="1108"/>
                      <a:pt x="430262" y="1477"/>
                    </a:cubicBezTo>
                    <a:cubicBezTo>
                      <a:pt x="421399" y="26587"/>
                      <a:pt x="434693" y="48743"/>
                      <a:pt x="440232" y="71638"/>
                    </a:cubicBezTo>
                    <a:cubicBezTo>
                      <a:pt x="446509" y="93055"/>
                      <a:pt x="452048" y="114842"/>
                      <a:pt x="458326" y="136260"/>
                    </a:cubicBezTo>
                    <a:cubicBezTo>
                      <a:pt x="462388" y="152508"/>
                      <a:pt x="486390" y="276212"/>
                      <a:pt x="486760" y="281751"/>
                    </a:cubicBezTo>
                    <a:cubicBezTo>
                      <a:pt x="490452" y="314616"/>
                      <a:pt x="491191" y="347481"/>
                      <a:pt x="488237" y="380715"/>
                    </a:cubicBezTo>
                    <a:cubicBezTo>
                      <a:pt x="487867" y="384407"/>
                      <a:pt x="479005" y="461584"/>
                      <a:pt x="472727" y="471924"/>
                    </a:cubicBezTo>
                    <a:cubicBezTo>
                      <a:pt x="471620" y="473401"/>
                      <a:pt x="450941" y="574211"/>
                      <a:pt x="447987" y="587135"/>
                    </a:cubicBezTo>
                    <a:cubicBezTo>
                      <a:pt x="446879" y="591567"/>
                      <a:pt x="433216" y="644741"/>
                      <a:pt x="427677" y="666897"/>
                    </a:cubicBezTo>
                    <a:cubicBezTo>
                      <a:pt x="422876" y="686468"/>
                      <a:pt x="417707" y="706039"/>
                      <a:pt x="412906" y="725241"/>
                    </a:cubicBezTo>
                    <a:cubicBezTo>
                      <a:pt x="409952" y="736319"/>
                      <a:pt x="402567" y="728565"/>
                      <a:pt x="393704" y="732257"/>
                    </a:cubicBezTo>
                    <a:cubicBezTo>
                      <a:pt x="384473" y="737796"/>
                      <a:pt x="374502" y="734842"/>
                      <a:pt x="364532" y="734842"/>
                    </a:cubicBezTo>
                    <a:cubicBezTo>
                      <a:pt x="359732" y="733734"/>
                      <a:pt x="355300" y="732257"/>
                      <a:pt x="350869" y="730042"/>
                    </a:cubicBezTo>
                    <a:cubicBezTo>
                      <a:pt x="339791" y="725241"/>
                      <a:pt x="328713" y="720072"/>
                      <a:pt x="317635" y="715271"/>
                    </a:cubicBezTo>
                    <a:cubicBezTo>
                      <a:pt x="311727" y="712317"/>
                      <a:pt x="269261" y="695331"/>
                      <a:pt x="264461" y="692007"/>
                    </a:cubicBezTo>
                    <a:cubicBezTo>
                      <a:pt x="240089" y="679821"/>
                      <a:pt x="214610" y="677975"/>
                      <a:pt x="188392" y="682037"/>
                    </a:cubicBezTo>
                    <a:cubicBezTo>
                      <a:pt x="174359" y="684253"/>
                      <a:pt x="40685" y="696438"/>
                      <a:pt x="19267" y="697177"/>
                    </a:cubicBezTo>
                    <a:cubicBezTo>
                      <a:pt x="12251" y="697546"/>
                      <a:pt x="-1043" y="692746"/>
                      <a:pt x="65" y="692746"/>
                    </a:cubicBezTo>
                    <a:close/>
                  </a:path>
                </a:pathLst>
              </a:custGeom>
              <a:solidFill>
                <a:srgbClr val="2C3441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61">
                <a:extLst>
                  <a:ext uri="{FF2B5EF4-FFF2-40B4-BE49-F238E27FC236}">
                    <a16:creationId xmlns:a16="http://schemas.microsoft.com/office/drawing/2014/main" id="{4EC12D89-765C-43F3-8196-55E53E1DBE08}"/>
                  </a:ext>
                </a:extLst>
              </p:cNvPr>
              <p:cNvSpPr/>
              <p:nvPr/>
            </p:nvSpPr>
            <p:spPr>
              <a:xfrm>
                <a:off x="6523875" y="4626341"/>
                <a:ext cx="68630" cy="246309"/>
              </a:xfrm>
              <a:custGeom>
                <a:avLst/>
                <a:gdLst>
                  <a:gd name="connsiteX0" fmla="*/ 68372 w 68630"/>
                  <a:gd name="connsiteY0" fmla="*/ 178726 h 246309"/>
                  <a:gd name="connsiteX1" fmla="*/ 68002 w 68630"/>
                  <a:gd name="connsiteY1" fmla="*/ 183157 h 246309"/>
                  <a:gd name="connsiteX2" fmla="*/ 53601 w 68630"/>
                  <a:gd name="connsiteY2" fmla="*/ 232638 h 246309"/>
                  <a:gd name="connsiteX3" fmla="*/ 55078 w 68630"/>
                  <a:gd name="connsiteY3" fmla="*/ 246301 h 246309"/>
                  <a:gd name="connsiteX4" fmla="*/ 44369 w 68630"/>
                  <a:gd name="connsiteY4" fmla="*/ 206051 h 246309"/>
                  <a:gd name="connsiteX5" fmla="*/ 34030 w 68630"/>
                  <a:gd name="connsiteY5" fmla="*/ 139214 h 246309"/>
                  <a:gd name="connsiteX6" fmla="*/ 23321 w 68630"/>
                  <a:gd name="connsiteY6" fmla="*/ 90471 h 246309"/>
                  <a:gd name="connsiteX7" fmla="*/ 426 w 68630"/>
                  <a:gd name="connsiteY7" fmla="*/ 4801 h 246309"/>
                  <a:gd name="connsiteX8" fmla="*/ 426 w 68630"/>
                  <a:gd name="connsiteY8" fmla="*/ 0 h 246309"/>
                  <a:gd name="connsiteX9" fmla="*/ 17043 w 68630"/>
                  <a:gd name="connsiteY9" fmla="*/ 33973 h 246309"/>
                  <a:gd name="connsiteX10" fmla="*/ 34399 w 68630"/>
                  <a:gd name="connsiteY10" fmla="*/ 73853 h 246309"/>
                  <a:gd name="connsiteX11" fmla="*/ 67264 w 68630"/>
                  <a:gd name="connsiteY11" fmla="*/ 149923 h 246309"/>
                  <a:gd name="connsiteX12" fmla="*/ 66895 w 68630"/>
                  <a:gd name="connsiteY12" fmla="*/ 166170 h 246309"/>
                  <a:gd name="connsiteX13" fmla="*/ 68372 w 68630"/>
                  <a:gd name="connsiteY13" fmla="*/ 178726 h 246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630" h="246309">
                    <a:moveTo>
                      <a:pt x="68372" y="178726"/>
                    </a:moveTo>
                    <a:cubicBezTo>
                      <a:pt x="68372" y="180202"/>
                      <a:pt x="68372" y="181680"/>
                      <a:pt x="68002" y="183157"/>
                    </a:cubicBezTo>
                    <a:cubicBezTo>
                      <a:pt x="61356" y="199404"/>
                      <a:pt x="52862" y="199774"/>
                      <a:pt x="53601" y="232638"/>
                    </a:cubicBezTo>
                    <a:cubicBezTo>
                      <a:pt x="53601" y="233746"/>
                      <a:pt x="55078" y="246671"/>
                      <a:pt x="55078" y="246301"/>
                    </a:cubicBezTo>
                    <a:cubicBezTo>
                      <a:pt x="49539" y="238178"/>
                      <a:pt x="45108" y="215652"/>
                      <a:pt x="44369" y="206051"/>
                    </a:cubicBezTo>
                    <a:cubicBezTo>
                      <a:pt x="42892" y="183526"/>
                      <a:pt x="39569" y="161370"/>
                      <a:pt x="34030" y="139214"/>
                    </a:cubicBezTo>
                    <a:cubicBezTo>
                      <a:pt x="29968" y="122966"/>
                      <a:pt x="28860" y="106718"/>
                      <a:pt x="23321" y="90471"/>
                    </a:cubicBezTo>
                    <a:cubicBezTo>
                      <a:pt x="14089" y="62406"/>
                      <a:pt x="10766" y="32865"/>
                      <a:pt x="426" y="4801"/>
                    </a:cubicBezTo>
                    <a:cubicBezTo>
                      <a:pt x="57" y="3323"/>
                      <a:pt x="-312" y="1846"/>
                      <a:pt x="426" y="0"/>
                    </a:cubicBezTo>
                    <a:cubicBezTo>
                      <a:pt x="8550" y="9970"/>
                      <a:pt x="11504" y="22525"/>
                      <a:pt x="17043" y="33973"/>
                    </a:cubicBezTo>
                    <a:cubicBezTo>
                      <a:pt x="23321" y="46897"/>
                      <a:pt x="28121" y="60560"/>
                      <a:pt x="34399" y="73853"/>
                    </a:cubicBezTo>
                    <a:cubicBezTo>
                      <a:pt x="45846" y="98964"/>
                      <a:pt x="54709" y="125182"/>
                      <a:pt x="67264" y="149923"/>
                    </a:cubicBezTo>
                    <a:cubicBezTo>
                      <a:pt x="69479" y="154354"/>
                      <a:pt x="68741" y="161001"/>
                      <a:pt x="66895" y="166170"/>
                    </a:cubicBezTo>
                    <a:cubicBezTo>
                      <a:pt x="65418" y="170971"/>
                      <a:pt x="66156" y="175033"/>
                      <a:pt x="68372" y="178726"/>
                    </a:cubicBezTo>
                    <a:close/>
                  </a:path>
                </a:pathLst>
              </a:custGeom>
              <a:solidFill>
                <a:srgbClr val="2B3441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62">
                <a:extLst>
                  <a:ext uri="{FF2B5EF4-FFF2-40B4-BE49-F238E27FC236}">
                    <a16:creationId xmlns:a16="http://schemas.microsoft.com/office/drawing/2014/main" id="{2BB76CD8-0A2D-4B94-B70B-931495DB148E}"/>
                  </a:ext>
                </a:extLst>
              </p:cNvPr>
              <p:cNvSpPr/>
              <p:nvPr/>
            </p:nvSpPr>
            <p:spPr>
              <a:xfrm>
                <a:off x="6057547" y="3423619"/>
                <a:ext cx="243347" cy="125199"/>
              </a:xfrm>
              <a:custGeom>
                <a:avLst/>
                <a:gdLst>
                  <a:gd name="connsiteX0" fmla="*/ 99702 w 243347"/>
                  <a:gd name="connsiteY0" fmla="*/ 125200 h 125199"/>
                  <a:gd name="connsiteX1" fmla="*/ 14401 w 243347"/>
                  <a:gd name="connsiteY1" fmla="*/ 92704 h 125199"/>
                  <a:gd name="connsiteX2" fmla="*/ 24741 w 243347"/>
                  <a:gd name="connsiteY2" fmla="*/ 83842 h 125199"/>
                  <a:gd name="connsiteX3" fmla="*/ 0 w 243347"/>
                  <a:gd name="connsiteY3" fmla="*/ 17004 h 125199"/>
                  <a:gd name="connsiteX4" fmla="*/ 33234 w 243347"/>
                  <a:gd name="connsiteY4" fmla="*/ 33991 h 125199"/>
                  <a:gd name="connsiteX5" fmla="*/ 57236 w 243347"/>
                  <a:gd name="connsiteY5" fmla="*/ 27344 h 125199"/>
                  <a:gd name="connsiteX6" fmla="*/ 132936 w 243347"/>
                  <a:gd name="connsiteY6" fmla="*/ 4080 h 125199"/>
                  <a:gd name="connsiteX7" fmla="*/ 172448 w 243347"/>
                  <a:gd name="connsiteY7" fmla="*/ 32514 h 125199"/>
                  <a:gd name="connsiteX8" fmla="*/ 203097 w 243347"/>
                  <a:gd name="connsiteY8" fmla="*/ 43961 h 125199"/>
                  <a:gd name="connsiteX9" fmla="*/ 243347 w 243347"/>
                  <a:gd name="connsiteY9" fmla="*/ 29559 h 125199"/>
                  <a:gd name="connsiteX10" fmla="*/ 231531 w 243347"/>
                  <a:gd name="connsiteY10" fmla="*/ 52823 h 125199"/>
                  <a:gd name="connsiteX11" fmla="*/ 216021 w 243347"/>
                  <a:gd name="connsiteY11" fmla="*/ 76826 h 125199"/>
                  <a:gd name="connsiteX12" fmla="*/ 223407 w 243347"/>
                  <a:gd name="connsiteY12" fmla="*/ 88273 h 125199"/>
                  <a:gd name="connsiteX13" fmla="*/ 99702 w 243347"/>
                  <a:gd name="connsiteY13" fmla="*/ 125200 h 12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3347" h="125199">
                    <a:moveTo>
                      <a:pt x="99702" y="125200"/>
                    </a:moveTo>
                    <a:cubicBezTo>
                      <a:pt x="88255" y="121138"/>
                      <a:pt x="18463" y="94181"/>
                      <a:pt x="14401" y="92704"/>
                    </a:cubicBezTo>
                    <a:cubicBezTo>
                      <a:pt x="19202" y="87904"/>
                      <a:pt x="22895" y="86796"/>
                      <a:pt x="24741" y="83842"/>
                    </a:cubicBezTo>
                    <a:cubicBezTo>
                      <a:pt x="14401" y="62424"/>
                      <a:pt x="8493" y="40268"/>
                      <a:pt x="0" y="17004"/>
                    </a:cubicBezTo>
                    <a:cubicBezTo>
                      <a:pt x="11816" y="22913"/>
                      <a:pt x="22525" y="28452"/>
                      <a:pt x="33234" y="33991"/>
                    </a:cubicBezTo>
                    <a:cubicBezTo>
                      <a:pt x="43204" y="38791"/>
                      <a:pt x="50959" y="36945"/>
                      <a:pt x="57236" y="27344"/>
                    </a:cubicBezTo>
                    <a:cubicBezTo>
                      <a:pt x="77177" y="-1828"/>
                      <a:pt x="94532" y="-4044"/>
                      <a:pt x="132936" y="4080"/>
                    </a:cubicBezTo>
                    <a:cubicBezTo>
                      <a:pt x="150292" y="7773"/>
                      <a:pt x="162847" y="18112"/>
                      <a:pt x="172448" y="32514"/>
                    </a:cubicBezTo>
                    <a:cubicBezTo>
                      <a:pt x="181310" y="45807"/>
                      <a:pt x="187957" y="48761"/>
                      <a:pt x="203097" y="43961"/>
                    </a:cubicBezTo>
                    <a:cubicBezTo>
                      <a:pt x="216021" y="39530"/>
                      <a:pt x="229684" y="38053"/>
                      <a:pt x="243347" y="29559"/>
                    </a:cubicBezTo>
                    <a:cubicBezTo>
                      <a:pt x="241870" y="40637"/>
                      <a:pt x="236700" y="46915"/>
                      <a:pt x="231531" y="52823"/>
                    </a:cubicBezTo>
                    <a:cubicBezTo>
                      <a:pt x="224884" y="60209"/>
                      <a:pt x="221560" y="69071"/>
                      <a:pt x="216021" y="76826"/>
                    </a:cubicBezTo>
                    <a:cubicBezTo>
                      <a:pt x="210113" y="84950"/>
                      <a:pt x="221191" y="84211"/>
                      <a:pt x="223407" y="88273"/>
                    </a:cubicBezTo>
                    <a:cubicBezTo>
                      <a:pt x="210852" y="92704"/>
                      <a:pt x="123705" y="121507"/>
                      <a:pt x="99702" y="125200"/>
                    </a:cubicBezTo>
                    <a:close/>
                  </a:path>
                </a:pathLst>
              </a:custGeom>
              <a:solidFill>
                <a:srgbClr val="F8BC8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63">
                <a:extLst>
                  <a:ext uri="{FF2B5EF4-FFF2-40B4-BE49-F238E27FC236}">
                    <a16:creationId xmlns:a16="http://schemas.microsoft.com/office/drawing/2014/main" id="{F514581A-6A1B-4C33-9017-FDEF34A2ECB0}"/>
                  </a:ext>
                </a:extLst>
              </p:cNvPr>
              <p:cNvSpPr/>
              <p:nvPr/>
            </p:nvSpPr>
            <p:spPr>
              <a:xfrm>
                <a:off x="7265790" y="3015966"/>
                <a:ext cx="147337" cy="75484"/>
              </a:xfrm>
              <a:custGeom>
                <a:avLst/>
                <a:gdLst>
                  <a:gd name="connsiteX0" fmla="*/ 147338 w 147337"/>
                  <a:gd name="connsiteY0" fmla="*/ 59083 h 75484"/>
                  <a:gd name="connsiteX1" fmla="*/ 95640 w 147337"/>
                  <a:gd name="connsiteY1" fmla="*/ 74961 h 75484"/>
                  <a:gd name="connsiteX2" fmla="*/ 45050 w 147337"/>
                  <a:gd name="connsiteY2" fmla="*/ 55390 h 75484"/>
                  <a:gd name="connsiteX3" fmla="*/ 0 w 147337"/>
                  <a:gd name="connsiteY3" fmla="*/ 0 h 75484"/>
                  <a:gd name="connsiteX4" fmla="*/ 147338 w 147337"/>
                  <a:gd name="connsiteY4" fmla="*/ 59083 h 7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37" h="75484">
                    <a:moveTo>
                      <a:pt x="147338" y="59083"/>
                    </a:moveTo>
                    <a:cubicBezTo>
                      <a:pt x="130351" y="67207"/>
                      <a:pt x="113365" y="72746"/>
                      <a:pt x="95640" y="74961"/>
                    </a:cubicBezTo>
                    <a:cubicBezTo>
                      <a:pt x="75700" y="77915"/>
                      <a:pt x="59452" y="67945"/>
                      <a:pt x="45050" y="55390"/>
                    </a:cubicBezTo>
                    <a:cubicBezTo>
                      <a:pt x="26956" y="39881"/>
                      <a:pt x="13294" y="20310"/>
                      <a:pt x="0" y="0"/>
                    </a:cubicBezTo>
                    <a:cubicBezTo>
                      <a:pt x="44681" y="31018"/>
                      <a:pt x="87516" y="66099"/>
                      <a:pt x="147338" y="59083"/>
                    </a:cubicBezTo>
                    <a:close/>
                  </a:path>
                </a:pathLst>
              </a:custGeom>
              <a:solidFill>
                <a:srgbClr val="EBB47C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64">
                <a:extLst>
                  <a:ext uri="{FF2B5EF4-FFF2-40B4-BE49-F238E27FC236}">
                    <a16:creationId xmlns:a16="http://schemas.microsoft.com/office/drawing/2014/main" id="{A4BC398E-06A9-419B-BE4C-1A2190B1F0F3}"/>
                  </a:ext>
                </a:extLst>
              </p:cNvPr>
              <p:cNvSpPr/>
              <p:nvPr/>
            </p:nvSpPr>
            <p:spPr>
              <a:xfrm>
                <a:off x="5185338" y="2895954"/>
                <a:ext cx="132197" cy="57564"/>
              </a:xfrm>
              <a:custGeom>
                <a:avLst/>
                <a:gdLst>
                  <a:gd name="connsiteX0" fmla="*/ 0 w 132197"/>
                  <a:gd name="connsiteY0" fmla="*/ 0 h 57564"/>
                  <a:gd name="connsiteX1" fmla="*/ 33603 w 132197"/>
                  <a:gd name="connsiteY1" fmla="*/ 22525 h 57564"/>
                  <a:gd name="connsiteX2" fmla="*/ 88993 w 132197"/>
                  <a:gd name="connsiteY2" fmla="*/ 21787 h 57564"/>
                  <a:gd name="connsiteX3" fmla="*/ 132198 w 132197"/>
                  <a:gd name="connsiteY3" fmla="*/ 6278 h 57564"/>
                  <a:gd name="connsiteX4" fmla="*/ 94532 w 132197"/>
                  <a:gd name="connsiteY4" fmla="*/ 29911 h 57564"/>
                  <a:gd name="connsiteX5" fmla="*/ 52805 w 132197"/>
                  <a:gd name="connsiteY5" fmla="*/ 55390 h 57564"/>
                  <a:gd name="connsiteX6" fmla="*/ 40250 w 132197"/>
                  <a:gd name="connsiteY6" fmla="*/ 52805 h 57564"/>
                  <a:gd name="connsiteX7" fmla="*/ 0 w 132197"/>
                  <a:gd name="connsiteY7" fmla="*/ 0 h 5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197" h="57564">
                    <a:moveTo>
                      <a:pt x="0" y="0"/>
                    </a:moveTo>
                    <a:cubicBezTo>
                      <a:pt x="11447" y="7385"/>
                      <a:pt x="21048" y="16617"/>
                      <a:pt x="33603" y="22525"/>
                    </a:cubicBezTo>
                    <a:cubicBezTo>
                      <a:pt x="52805" y="31388"/>
                      <a:pt x="70899" y="26957"/>
                      <a:pt x="88993" y="21787"/>
                    </a:cubicBezTo>
                    <a:cubicBezTo>
                      <a:pt x="103764" y="17725"/>
                      <a:pt x="117427" y="10709"/>
                      <a:pt x="132198" y="6278"/>
                    </a:cubicBezTo>
                    <a:cubicBezTo>
                      <a:pt x="119643" y="14032"/>
                      <a:pt x="107088" y="22156"/>
                      <a:pt x="94532" y="29911"/>
                    </a:cubicBezTo>
                    <a:cubicBezTo>
                      <a:pt x="80870" y="38404"/>
                      <a:pt x="66468" y="46528"/>
                      <a:pt x="52805" y="55390"/>
                    </a:cubicBezTo>
                    <a:cubicBezTo>
                      <a:pt x="46897" y="59083"/>
                      <a:pt x="43943" y="57975"/>
                      <a:pt x="40250" y="52805"/>
                    </a:cubicBezTo>
                    <a:cubicBezTo>
                      <a:pt x="26957" y="34711"/>
                      <a:pt x="13294" y="17356"/>
                      <a:pt x="0" y="0"/>
                    </a:cubicBezTo>
                    <a:close/>
                  </a:path>
                </a:pathLst>
              </a:custGeom>
              <a:solidFill>
                <a:srgbClr val="ECB47C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oup 255">
              <a:extLst>
                <a:ext uri="{FF2B5EF4-FFF2-40B4-BE49-F238E27FC236}">
                  <a16:creationId xmlns:a16="http://schemas.microsoft.com/office/drawing/2014/main" id="{DBD94126-A5B2-4FFB-801C-8669BC6C65DB}"/>
                </a:ext>
              </a:extLst>
            </p:cNvPr>
            <p:cNvGrpSpPr/>
            <p:nvPr/>
          </p:nvGrpSpPr>
          <p:grpSpPr>
            <a:xfrm rot="5733685">
              <a:off x="2602272" y="2103009"/>
              <a:ext cx="385033" cy="2204068"/>
              <a:chOff x="8796027" y="-28515"/>
              <a:chExt cx="2666861" cy="6858265"/>
            </a:xfrm>
          </p:grpSpPr>
          <p:grpSp>
            <p:nvGrpSpPr>
              <p:cNvPr id="29" name="Group 256">
                <a:extLst>
                  <a:ext uri="{FF2B5EF4-FFF2-40B4-BE49-F238E27FC236}">
                    <a16:creationId xmlns:a16="http://schemas.microsoft.com/office/drawing/2014/main" id="{DD36D3C2-C254-4BCB-A0B4-6D544A694AC0}"/>
                  </a:ext>
                </a:extLst>
              </p:cNvPr>
              <p:cNvGrpSpPr/>
              <p:nvPr/>
            </p:nvGrpSpPr>
            <p:grpSpPr>
              <a:xfrm>
                <a:off x="8796027" y="-28515"/>
                <a:ext cx="2666861" cy="6858265"/>
                <a:chOff x="8796027" y="-28515"/>
                <a:chExt cx="2666861" cy="6858265"/>
              </a:xfrm>
            </p:grpSpPr>
            <p:sp>
              <p:nvSpPr>
                <p:cNvPr id="56" name="Graphic 20">
                  <a:extLst>
                    <a:ext uri="{FF2B5EF4-FFF2-40B4-BE49-F238E27FC236}">
                      <a16:creationId xmlns:a16="http://schemas.microsoft.com/office/drawing/2014/main" id="{EB052456-963C-4A27-9CC5-29294F6AEDF4}"/>
                    </a:ext>
                  </a:extLst>
                </p:cNvPr>
                <p:cNvSpPr/>
                <p:nvPr/>
              </p:nvSpPr>
              <p:spPr>
                <a:xfrm>
                  <a:off x="8796027" y="60633"/>
                  <a:ext cx="2434188" cy="6769117"/>
                </a:xfrm>
                <a:custGeom>
                  <a:avLst/>
                  <a:gdLst>
                    <a:gd name="connsiteX0" fmla="*/ 2233572 w 2434188"/>
                    <a:gd name="connsiteY0" fmla="*/ 6769052 h 6769117"/>
                    <a:gd name="connsiteX1" fmla="*/ 249613 w 2434188"/>
                    <a:gd name="connsiteY1" fmla="*/ 5631373 h 6769117"/>
                    <a:gd name="connsiteX2" fmla="*/ 387 w 2434188"/>
                    <a:gd name="connsiteY2" fmla="*/ 5202222 h 6769117"/>
                    <a:gd name="connsiteX3" fmla="*/ 58 w 2434188"/>
                    <a:gd name="connsiteY3" fmla="*/ 180773 h 6769117"/>
                    <a:gd name="connsiteX4" fmla="*/ 140765 w 2434188"/>
                    <a:gd name="connsiteY4" fmla="*/ 2426 h 6769117"/>
                    <a:gd name="connsiteX5" fmla="*/ 265182 w 2434188"/>
                    <a:gd name="connsiteY5" fmla="*/ 31132 h 6769117"/>
                    <a:gd name="connsiteX6" fmla="*/ 2190414 w 2434188"/>
                    <a:gd name="connsiteY6" fmla="*/ 1143981 h 6769117"/>
                    <a:gd name="connsiteX7" fmla="*/ 2426240 w 2434188"/>
                    <a:gd name="connsiteY7" fmla="*/ 1497128 h 6769117"/>
                    <a:gd name="connsiteX8" fmla="*/ 2434057 w 2434188"/>
                    <a:gd name="connsiteY8" fmla="*/ 1606436 h 6769117"/>
                    <a:gd name="connsiteX9" fmla="*/ 2434188 w 2434188"/>
                    <a:gd name="connsiteY9" fmla="*/ 6563969 h 6769117"/>
                    <a:gd name="connsiteX10" fmla="*/ 2426306 w 2434188"/>
                    <a:gd name="connsiteY10" fmla="*/ 6646475 h 6769117"/>
                    <a:gd name="connsiteX11" fmla="*/ 2362981 w 2434188"/>
                    <a:gd name="connsiteY11" fmla="*/ 6742908 h 6769117"/>
                    <a:gd name="connsiteX12" fmla="*/ 2292430 w 2434188"/>
                    <a:gd name="connsiteY12" fmla="*/ 6769118 h 6769117"/>
                    <a:gd name="connsiteX13" fmla="*/ 2233572 w 2434188"/>
                    <a:gd name="connsiteY13" fmla="*/ 6769052 h 6769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434188" h="6769117">
                      <a:moveTo>
                        <a:pt x="2233572" y="6769052"/>
                      </a:moveTo>
                      <a:cubicBezTo>
                        <a:pt x="2139176" y="6732462"/>
                        <a:pt x="822296" y="5963368"/>
                        <a:pt x="249613" y="5631373"/>
                      </a:cubicBezTo>
                      <a:cubicBezTo>
                        <a:pt x="85980" y="5536517"/>
                        <a:pt x="452" y="5392197"/>
                        <a:pt x="387" y="5202222"/>
                      </a:cubicBezTo>
                      <a:cubicBezTo>
                        <a:pt x="-205" y="3528450"/>
                        <a:pt x="58" y="1854611"/>
                        <a:pt x="58" y="180773"/>
                      </a:cubicBezTo>
                      <a:cubicBezTo>
                        <a:pt x="58" y="85852"/>
                        <a:pt x="43808" y="30804"/>
                        <a:pt x="140765" y="2426"/>
                      </a:cubicBezTo>
                      <a:cubicBezTo>
                        <a:pt x="186354" y="-5982"/>
                        <a:pt x="226096" y="8404"/>
                        <a:pt x="265182" y="31132"/>
                      </a:cubicBezTo>
                      <a:cubicBezTo>
                        <a:pt x="500285" y="167964"/>
                        <a:pt x="2061334" y="1066139"/>
                        <a:pt x="2190414" y="1143981"/>
                      </a:cubicBezTo>
                      <a:cubicBezTo>
                        <a:pt x="2323370" y="1224122"/>
                        <a:pt x="2402001" y="1343677"/>
                        <a:pt x="2426240" y="1497128"/>
                      </a:cubicBezTo>
                      <a:cubicBezTo>
                        <a:pt x="2431889" y="1532929"/>
                        <a:pt x="2434057" y="1569781"/>
                        <a:pt x="2434057" y="1606436"/>
                      </a:cubicBezTo>
                      <a:cubicBezTo>
                        <a:pt x="2434057" y="3258925"/>
                        <a:pt x="2433991" y="4911480"/>
                        <a:pt x="2434188" y="6563969"/>
                      </a:cubicBezTo>
                      <a:cubicBezTo>
                        <a:pt x="2434188" y="6591821"/>
                        <a:pt x="2431167" y="6619345"/>
                        <a:pt x="2426306" y="6646475"/>
                      </a:cubicBezTo>
                      <a:cubicBezTo>
                        <a:pt x="2419014" y="6687137"/>
                        <a:pt x="2393132" y="6716698"/>
                        <a:pt x="2362981" y="6742908"/>
                      </a:cubicBezTo>
                      <a:cubicBezTo>
                        <a:pt x="2339464" y="6751644"/>
                        <a:pt x="2315947" y="6760381"/>
                        <a:pt x="2292430" y="6769118"/>
                      </a:cubicBezTo>
                      <a:cubicBezTo>
                        <a:pt x="2272789" y="6769052"/>
                        <a:pt x="2253214" y="6769052"/>
                        <a:pt x="2233572" y="6769052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 w="65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Graphic 20">
                  <a:extLst>
                    <a:ext uri="{FF2B5EF4-FFF2-40B4-BE49-F238E27FC236}">
                      <a16:creationId xmlns:a16="http://schemas.microsoft.com/office/drawing/2014/main" id="{C7458E89-85C5-4C7F-8289-431549254EB8}"/>
                    </a:ext>
                  </a:extLst>
                </p:cNvPr>
                <p:cNvSpPr/>
                <p:nvPr/>
              </p:nvSpPr>
              <p:spPr>
                <a:xfrm>
                  <a:off x="8936858" y="-28515"/>
                  <a:ext cx="2526030" cy="6831991"/>
                </a:xfrm>
                <a:custGeom>
                  <a:avLst/>
                  <a:gdLst>
                    <a:gd name="connsiteX0" fmla="*/ 2222150 w 2526030"/>
                    <a:gd name="connsiteY0" fmla="*/ 6831991 h 6831991"/>
                    <a:gd name="connsiteX1" fmla="*/ 2227274 w 2526030"/>
                    <a:gd name="connsiteY1" fmla="*/ 6817736 h 6831991"/>
                    <a:gd name="connsiteX2" fmla="*/ 2285277 w 2526030"/>
                    <a:gd name="connsiteY2" fmla="*/ 6671511 h 6831991"/>
                    <a:gd name="connsiteX3" fmla="*/ 2285277 w 2526030"/>
                    <a:gd name="connsiteY3" fmla="*/ 6658111 h 6831991"/>
                    <a:gd name="connsiteX4" fmla="*/ 2285146 w 2526030"/>
                    <a:gd name="connsiteY4" fmla="*/ 1688951 h 6831991"/>
                    <a:gd name="connsiteX5" fmla="*/ 2178203 w 2526030"/>
                    <a:gd name="connsiteY5" fmla="*/ 1355576 h 6831991"/>
                    <a:gd name="connsiteX6" fmla="*/ 94527 w 2526030"/>
                    <a:gd name="connsiteY6" fmla="*/ 112530 h 6831991"/>
                    <a:gd name="connsiteX7" fmla="*/ 27918 w 2526030"/>
                    <a:gd name="connsiteY7" fmla="*/ 96239 h 6831991"/>
                    <a:gd name="connsiteX8" fmla="*/ 0 w 2526030"/>
                    <a:gd name="connsiteY8" fmla="*/ 91510 h 6831991"/>
                    <a:gd name="connsiteX9" fmla="*/ 231687 w 2526030"/>
                    <a:gd name="connsiteY9" fmla="*/ 2960 h 6831991"/>
                    <a:gd name="connsiteX10" fmla="*/ 284042 w 2526030"/>
                    <a:gd name="connsiteY10" fmla="*/ 7033 h 6831991"/>
                    <a:gd name="connsiteX11" fmla="*/ 2265571 w 2526030"/>
                    <a:gd name="connsiteY11" fmla="*/ 1142413 h 6831991"/>
                    <a:gd name="connsiteX12" fmla="*/ 2525439 w 2526030"/>
                    <a:gd name="connsiteY12" fmla="*/ 1593372 h 6831991"/>
                    <a:gd name="connsiteX13" fmla="*/ 2526030 w 2526030"/>
                    <a:gd name="connsiteY13" fmla="*/ 6588282 h 6831991"/>
                    <a:gd name="connsiteX14" fmla="*/ 2407198 w 2526030"/>
                    <a:gd name="connsiteY14" fmla="*/ 6771556 h 6831991"/>
                    <a:gd name="connsiteX15" fmla="*/ 2222150 w 2526030"/>
                    <a:gd name="connsiteY15" fmla="*/ 6831991 h 6831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526030" h="6831991">
                      <a:moveTo>
                        <a:pt x="2222150" y="6831991"/>
                      </a:moveTo>
                      <a:cubicBezTo>
                        <a:pt x="2214136" y="6823846"/>
                        <a:pt x="2223792" y="6820627"/>
                        <a:pt x="2227274" y="6817736"/>
                      </a:cubicBezTo>
                      <a:cubicBezTo>
                        <a:pt x="2273191" y="6779440"/>
                        <a:pt x="2283898" y="6727413"/>
                        <a:pt x="2285277" y="6671511"/>
                      </a:cubicBezTo>
                      <a:cubicBezTo>
                        <a:pt x="2285409" y="6667044"/>
                        <a:pt x="2285277" y="6662577"/>
                        <a:pt x="2285277" y="6658111"/>
                      </a:cubicBezTo>
                      <a:cubicBezTo>
                        <a:pt x="2285277" y="5001746"/>
                        <a:pt x="2285343" y="3345315"/>
                        <a:pt x="2285146" y="1688951"/>
                      </a:cubicBezTo>
                      <a:cubicBezTo>
                        <a:pt x="2285146" y="1566637"/>
                        <a:pt x="2256571" y="1452862"/>
                        <a:pt x="2178203" y="1355576"/>
                      </a:cubicBezTo>
                      <a:cubicBezTo>
                        <a:pt x="2129462" y="1295075"/>
                        <a:pt x="169742" y="154637"/>
                        <a:pt x="94527" y="112530"/>
                      </a:cubicBezTo>
                      <a:cubicBezTo>
                        <a:pt x="74558" y="101363"/>
                        <a:pt x="51961" y="94794"/>
                        <a:pt x="27918" y="96239"/>
                      </a:cubicBezTo>
                      <a:cubicBezTo>
                        <a:pt x="18656" y="96765"/>
                        <a:pt x="8146" y="99918"/>
                        <a:pt x="0" y="91510"/>
                      </a:cubicBezTo>
                      <a:cubicBezTo>
                        <a:pt x="75872" y="58599"/>
                        <a:pt x="153845" y="30944"/>
                        <a:pt x="231687" y="2960"/>
                      </a:cubicBezTo>
                      <a:cubicBezTo>
                        <a:pt x="249818" y="-3543"/>
                        <a:pt x="266963" y="1975"/>
                        <a:pt x="284042" y="7033"/>
                      </a:cubicBezTo>
                      <a:cubicBezTo>
                        <a:pt x="322011" y="18266"/>
                        <a:pt x="1640139" y="781251"/>
                        <a:pt x="2265571" y="1142413"/>
                      </a:cubicBezTo>
                      <a:cubicBezTo>
                        <a:pt x="2438991" y="1242589"/>
                        <a:pt x="2525439" y="1393019"/>
                        <a:pt x="2525439" y="1593372"/>
                      </a:cubicBezTo>
                      <a:cubicBezTo>
                        <a:pt x="2525439" y="3258342"/>
                        <a:pt x="2525242" y="4923312"/>
                        <a:pt x="2526030" y="6588282"/>
                      </a:cubicBezTo>
                      <a:cubicBezTo>
                        <a:pt x="2526096" y="6677752"/>
                        <a:pt x="2489375" y="6737858"/>
                        <a:pt x="2407198" y="6771556"/>
                      </a:cubicBezTo>
                      <a:cubicBezTo>
                        <a:pt x="2346894" y="6796256"/>
                        <a:pt x="2285475" y="6816817"/>
                        <a:pt x="2222150" y="683199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5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Graphic 20">
                  <a:extLst>
                    <a:ext uri="{FF2B5EF4-FFF2-40B4-BE49-F238E27FC236}">
                      <a16:creationId xmlns:a16="http://schemas.microsoft.com/office/drawing/2014/main" id="{1DE98595-60ED-4593-91FC-88FA65E0FCBC}"/>
                    </a:ext>
                  </a:extLst>
                </p:cNvPr>
                <p:cNvSpPr/>
                <p:nvPr/>
              </p:nvSpPr>
              <p:spPr>
                <a:xfrm>
                  <a:off x="8906311" y="253351"/>
                  <a:ext cx="2215738" cy="6197214"/>
                </a:xfrm>
                <a:custGeom>
                  <a:avLst/>
                  <a:gdLst>
                    <a:gd name="connsiteX0" fmla="*/ 2215516 w 2215738"/>
                    <a:gd name="connsiteY0" fmla="*/ 6025986 h 6197214"/>
                    <a:gd name="connsiteX1" fmla="*/ 2084663 w 2215738"/>
                    <a:gd name="connsiteY1" fmla="*/ 6193889 h 6197214"/>
                    <a:gd name="connsiteX2" fmla="*/ 1969311 w 2215738"/>
                    <a:gd name="connsiteY2" fmla="*/ 6172540 h 6197214"/>
                    <a:gd name="connsiteX3" fmla="*/ 258030 w 2215738"/>
                    <a:gd name="connsiteY3" fmla="*/ 5178787 h 6197214"/>
                    <a:gd name="connsiteX4" fmla="*/ 7227 w 2215738"/>
                    <a:gd name="connsiteY4" fmla="*/ 4828135 h 6197214"/>
                    <a:gd name="connsiteX5" fmla="*/ 1 w 2215738"/>
                    <a:gd name="connsiteY5" fmla="*/ 170739 h 6197214"/>
                    <a:gd name="connsiteX6" fmla="*/ 248899 w 2215738"/>
                    <a:gd name="connsiteY6" fmla="*/ 25499 h 6197214"/>
                    <a:gd name="connsiteX7" fmla="*/ 1975815 w 2215738"/>
                    <a:gd name="connsiteY7" fmla="*/ 1029565 h 6197214"/>
                    <a:gd name="connsiteX8" fmla="*/ 2214925 w 2215738"/>
                    <a:gd name="connsiteY8" fmla="*/ 1451030 h 6197214"/>
                    <a:gd name="connsiteX9" fmla="*/ 2215516 w 2215738"/>
                    <a:gd name="connsiteY9" fmla="*/ 6025986 h 6197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15738" h="6197214">
                      <a:moveTo>
                        <a:pt x="2215516" y="6025986"/>
                      </a:moveTo>
                      <a:cubicBezTo>
                        <a:pt x="2215516" y="6113747"/>
                        <a:pt x="2166643" y="6176416"/>
                        <a:pt x="2084663" y="6193889"/>
                      </a:cubicBezTo>
                      <a:cubicBezTo>
                        <a:pt x="2043475" y="6202692"/>
                        <a:pt x="2005375" y="6193495"/>
                        <a:pt x="1969311" y="6172540"/>
                      </a:cubicBezTo>
                      <a:cubicBezTo>
                        <a:pt x="1720676" y="6028088"/>
                        <a:pt x="580107" y="5365148"/>
                        <a:pt x="258030" y="5178787"/>
                      </a:cubicBezTo>
                      <a:cubicBezTo>
                        <a:pt x="121067" y="5099565"/>
                        <a:pt x="35277" y="4984739"/>
                        <a:pt x="7227" y="4828135"/>
                      </a:cubicBezTo>
                      <a:cubicBezTo>
                        <a:pt x="2366" y="4800940"/>
                        <a:pt x="-64" y="1695724"/>
                        <a:pt x="1" y="170739"/>
                      </a:cubicBezTo>
                      <a:cubicBezTo>
                        <a:pt x="1" y="33644"/>
                        <a:pt x="130789" y="-43016"/>
                        <a:pt x="248899" y="25499"/>
                      </a:cubicBezTo>
                      <a:cubicBezTo>
                        <a:pt x="824866" y="359596"/>
                        <a:pt x="1401227" y="693103"/>
                        <a:pt x="1975815" y="1029565"/>
                      </a:cubicBezTo>
                      <a:cubicBezTo>
                        <a:pt x="2134061" y="1122253"/>
                        <a:pt x="2214662" y="1267033"/>
                        <a:pt x="2214925" y="1451030"/>
                      </a:cubicBezTo>
                      <a:cubicBezTo>
                        <a:pt x="2216239" y="2210862"/>
                        <a:pt x="2215582" y="5260833"/>
                        <a:pt x="2215516" y="6025986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 w="65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9" name="Graphic 20">
                  <a:extLst>
                    <a:ext uri="{FF2B5EF4-FFF2-40B4-BE49-F238E27FC236}">
                      <a16:creationId xmlns:a16="http://schemas.microsoft.com/office/drawing/2014/main" id="{76473BA0-B1F7-4710-A7D4-6E60394912B0}"/>
                    </a:ext>
                  </a:extLst>
                </p:cNvPr>
                <p:cNvSpPr/>
                <p:nvPr/>
              </p:nvSpPr>
              <p:spPr>
                <a:xfrm>
                  <a:off x="9476558" y="5451345"/>
                  <a:ext cx="810157" cy="513720"/>
                </a:xfrm>
                <a:custGeom>
                  <a:avLst/>
                  <a:gdLst>
                    <a:gd name="connsiteX0" fmla="*/ 810157 w 810157"/>
                    <a:gd name="connsiteY0" fmla="*/ 480953 h 513720"/>
                    <a:gd name="connsiteX1" fmla="*/ 766211 w 810157"/>
                    <a:gd name="connsiteY1" fmla="*/ 505915 h 513720"/>
                    <a:gd name="connsiteX2" fmla="*/ 42902 w 810157"/>
                    <a:gd name="connsiteY2" fmla="*/ 87341 h 513720"/>
                    <a:gd name="connsiteX3" fmla="*/ 3225 w 810157"/>
                    <a:gd name="connsiteY3" fmla="*/ 42737 h 513720"/>
                    <a:gd name="connsiteX4" fmla="*/ 8941 w 810157"/>
                    <a:gd name="connsiteY4" fmla="*/ 5688 h 513720"/>
                    <a:gd name="connsiteX5" fmla="*/ 45792 w 810157"/>
                    <a:gd name="connsiteY5" fmla="*/ 8250 h 513720"/>
                    <a:gd name="connsiteX6" fmla="*/ 767919 w 810157"/>
                    <a:gd name="connsiteY6" fmla="*/ 423540 h 513720"/>
                    <a:gd name="connsiteX7" fmla="*/ 810157 w 810157"/>
                    <a:gd name="connsiteY7" fmla="*/ 480953 h 513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57" h="513720">
                      <a:moveTo>
                        <a:pt x="810157" y="480953"/>
                      </a:moveTo>
                      <a:cubicBezTo>
                        <a:pt x="809895" y="513929"/>
                        <a:pt x="793341" y="521549"/>
                        <a:pt x="766211" y="505915"/>
                      </a:cubicBezTo>
                      <a:cubicBezTo>
                        <a:pt x="661370" y="445415"/>
                        <a:pt x="179405" y="165971"/>
                        <a:pt x="42902" y="87341"/>
                      </a:cubicBezTo>
                      <a:cubicBezTo>
                        <a:pt x="24443" y="76699"/>
                        <a:pt x="9269" y="63758"/>
                        <a:pt x="3225" y="42737"/>
                      </a:cubicBezTo>
                      <a:cubicBezTo>
                        <a:pt x="-519" y="29731"/>
                        <a:pt x="-3409" y="16002"/>
                        <a:pt x="8941" y="5688"/>
                      </a:cubicBezTo>
                      <a:cubicBezTo>
                        <a:pt x="21684" y="-4953"/>
                        <a:pt x="33837" y="1353"/>
                        <a:pt x="45792" y="8250"/>
                      </a:cubicBezTo>
                      <a:cubicBezTo>
                        <a:pt x="135262" y="59751"/>
                        <a:pt x="616570" y="336764"/>
                        <a:pt x="767919" y="423540"/>
                      </a:cubicBezTo>
                      <a:cubicBezTo>
                        <a:pt x="792947" y="437795"/>
                        <a:pt x="808909" y="457107"/>
                        <a:pt x="810157" y="480953"/>
                      </a:cubicBezTo>
                      <a:close/>
                    </a:path>
                  </a:pathLst>
                </a:custGeom>
                <a:solidFill>
                  <a:srgbClr val="676767"/>
                </a:solidFill>
                <a:ln w="65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Graphic 20">
                  <a:extLst>
                    <a:ext uri="{FF2B5EF4-FFF2-40B4-BE49-F238E27FC236}">
                      <a16:creationId xmlns:a16="http://schemas.microsoft.com/office/drawing/2014/main" id="{7BFF7D93-7E83-4F07-82A0-D9BCA7C31B75}"/>
                    </a:ext>
                  </a:extLst>
                </p:cNvPr>
                <p:cNvSpPr/>
                <p:nvPr/>
              </p:nvSpPr>
              <p:spPr>
                <a:xfrm>
                  <a:off x="9926074" y="796640"/>
                  <a:ext cx="167428" cy="193515"/>
                </a:xfrm>
                <a:custGeom>
                  <a:avLst/>
                  <a:gdLst>
                    <a:gd name="connsiteX0" fmla="*/ 201 w 167428"/>
                    <a:gd name="connsiteY0" fmla="*/ 57651 h 193515"/>
                    <a:gd name="connsiteX1" fmla="*/ 26083 w 167428"/>
                    <a:gd name="connsiteY1" fmla="*/ 8187 h 193515"/>
                    <a:gd name="connsiteX2" fmla="*/ 84087 w 167428"/>
                    <a:gd name="connsiteY2" fmla="*/ 9238 h 193515"/>
                    <a:gd name="connsiteX3" fmla="*/ 165674 w 167428"/>
                    <a:gd name="connsiteY3" fmla="*/ 125837 h 193515"/>
                    <a:gd name="connsiteX4" fmla="*/ 144982 w 167428"/>
                    <a:gd name="connsiteY4" fmla="*/ 184695 h 193515"/>
                    <a:gd name="connsiteX5" fmla="*/ 82248 w 167428"/>
                    <a:gd name="connsiteY5" fmla="*/ 183250 h 193515"/>
                    <a:gd name="connsiteX6" fmla="*/ 201 w 167428"/>
                    <a:gd name="connsiteY6" fmla="*/ 57651 h 193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7428" h="193515">
                      <a:moveTo>
                        <a:pt x="201" y="57651"/>
                      </a:moveTo>
                      <a:cubicBezTo>
                        <a:pt x="-1506" y="35514"/>
                        <a:pt x="7690" y="19223"/>
                        <a:pt x="26083" y="8187"/>
                      </a:cubicBezTo>
                      <a:cubicBezTo>
                        <a:pt x="45396" y="-3374"/>
                        <a:pt x="64643" y="-2389"/>
                        <a:pt x="84087" y="9238"/>
                      </a:cubicBezTo>
                      <a:cubicBezTo>
                        <a:pt x="128887" y="35908"/>
                        <a:pt x="155952" y="74862"/>
                        <a:pt x="165674" y="125837"/>
                      </a:cubicBezTo>
                      <a:cubicBezTo>
                        <a:pt x="170141" y="149354"/>
                        <a:pt x="167053" y="170769"/>
                        <a:pt x="144982" y="184695"/>
                      </a:cubicBezTo>
                      <a:cubicBezTo>
                        <a:pt x="124026" y="197899"/>
                        <a:pt x="103794" y="195337"/>
                        <a:pt x="82248" y="183250"/>
                      </a:cubicBezTo>
                      <a:cubicBezTo>
                        <a:pt x="32652" y="155397"/>
                        <a:pt x="3814" y="114933"/>
                        <a:pt x="201" y="57651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 w="65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7" name="Graphic 20">
                <a:extLst>
                  <a:ext uri="{FF2B5EF4-FFF2-40B4-BE49-F238E27FC236}">
                    <a16:creationId xmlns:a16="http://schemas.microsoft.com/office/drawing/2014/main" id="{D5E32EDE-8B34-4616-B002-5437EB72630A}"/>
                  </a:ext>
                </a:extLst>
              </p:cNvPr>
              <p:cNvSpPr/>
              <p:nvPr/>
            </p:nvSpPr>
            <p:spPr>
              <a:xfrm>
                <a:off x="9419545" y="3574464"/>
                <a:ext cx="27196" cy="7588"/>
              </a:xfrm>
              <a:custGeom>
                <a:avLst/>
                <a:gdLst>
                  <a:gd name="connsiteX0" fmla="*/ 27196 w 27195"/>
                  <a:gd name="connsiteY0" fmla="*/ 7587 h 7587"/>
                  <a:gd name="connsiteX1" fmla="*/ 0 w 27195"/>
                  <a:gd name="connsiteY1" fmla="*/ 7587 h 7587"/>
                  <a:gd name="connsiteX2" fmla="*/ 27196 w 27195"/>
                  <a:gd name="connsiteY2" fmla="*/ 7587 h 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95" h="7587">
                    <a:moveTo>
                      <a:pt x="27196" y="7587"/>
                    </a:moveTo>
                    <a:cubicBezTo>
                      <a:pt x="17342" y="7587"/>
                      <a:pt x="8737" y="7587"/>
                      <a:pt x="0" y="7587"/>
                    </a:cubicBezTo>
                    <a:cubicBezTo>
                      <a:pt x="11430" y="-2529"/>
                      <a:pt x="11430" y="-2529"/>
                      <a:pt x="27196" y="7587"/>
                    </a:cubicBezTo>
                    <a:close/>
                  </a:path>
                </a:pathLst>
              </a:custGeom>
              <a:solidFill>
                <a:srgbClr val="9FD3B4"/>
              </a:solidFill>
              <a:ln w="65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20">
                <a:extLst>
                  <a:ext uri="{FF2B5EF4-FFF2-40B4-BE49-F238E27FC236}">
                    <a16:creationId xmlns:a16="http://schemas.microsoft.com/office/drawing/2014/main" id="{D305FA18-D5F1-4CF9-93CE-C01BB1F8099A}"/>
                  </a:ext>
                </a:extLst>
              </p:cNvPr>
              <p:cNvSpPr/>
              <p:nvPr/>
            </p:nvSpPr>
            <p:spPr>
              <a:xfrm>
                <a:off x="9522547" y="936780"/>
                <a:ext cx="47361" cy="15288"/>
              </a:xfrm>
              <a:custGeom>
                <a:avLst/>
                <a:gdLst>
                  <a:gd name="connsiteX0" fmla="*/ 45721 w 47362"/>
                  <a:gd name="connsiteY0" fmla="*/ 15259 h 15288"/>
                  <a:gd name="connsiteX1" fmla="*/ 9394 w 47362"/>
                  <a:gd name="connsiteY1" fmla="*/ 15259 h 15288"/>
                  <a:gd name="connsiteX2" fmla="*/ 1 w 47362"/>
                  <a:gd name="connsiteY2" fmla="*/ 8756 h 15288"/>
                  <a:gd name="connsiteX3" fmla="*/ 8672 w 47362"/>
                  <a:gd name="connsiteY3" fmla="*/ 282 h 15288"/>
                  <a:gd name="connsiteX4" fmla="*/ 47363 w 47362"/>
                  <a:gd name="connsiteY4" fmla="*/ 7902 h 15288"/>
                  <a:gd name="connsiteX5" fmla="*/ 45721 w 47362"/>
                  <a:gd name="connsiteY5" fmla="*/ 15259 h 1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362" h="15288">
                    <a:moveTo>
                      <a:pt x="45721" y="15259"/>
                    </a:moveTo>
                    <a:cubicBezTo>
                      <a:pt x="33634" y="15259"/>
                      <a:pt x="21547" y="15325"/>
                      <a:pt x="9394" y="15259"/>
                    </a:cubicBezTo>
                    <a:cubicBezTo>
                      <a:pt x="4862" y="15194"/>
                      <a:pt x="-65" y="14143"/>
                      <a:pt x="1" y="8756"/>
                    </a:cubicBezTo>
                    <a:cubicBezTo>
                      <a:pt x="132" y="4224"/>
                      <a:pt x="4139" y="873"/>
                      <a:pt x="8672" y="282"/>
                    </a:cubicBezTo>
                    <a:cubicBezTo>
                      <a:pt x="22795" y="-1557"/>
                      <a:pt x="34225" y="6129"/>
                      <a:pt x="47363" y="7902"/>
                    </a:cubicBezTo>
                    <a:cubicBezTo>
                      <a:pt x="46837" y="10267"/>
                      <a:pt x="46246" y="12763"/>
                      <a:pt x="45721" y="15259"/>
                    </a:cubicBezTo>
                    <a:close/>
                  </a:path>
                </a:pathLst>
              </a:custGeom>
              <a:solidFill>
                <a:srgbClr val="9FD3B4"/>
              </a:solidFill>
              <a:ln w="65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2" name="Group 7">
            <a:extLst>
              <a:ext uri="{FF2B5EF4-FFF2-40B4-BE49-F238E27FC236}">
                <a16:creationId xmlns:a16="http://schemas.microsoft.com/office/drawing/2014/main" id="{D8B89379-8882-4A43-8956-FE04C9FD9FD2}"/>
              </a:ext>
            </a:extLst>
          </p:cNvPr>
          <p:cNvGrpSpPr/>
          <p:nvPr/>
        </p:nvGrpSpPr>
        <p:grpSpPr>
          <a:xfrm>
            <a:off x="8979015" y="1758997"/>
            <a:ext cx="646620" cy="795013"/>
            <a:chOff x="5519241" y="2959908"/>
            <a:chExt cx="2085238" cy="2563780"/>
          </a:xfrm>
        </p:grpSpPr>
        <p:sp>
          <p:nvSpPr>
            <p:cNvPr id="63" name="Graphic 454">
              <a:extLst>
                <a:ext uri="{FF2B5EF4-FFF2-40B4-BE49-F238E27FC236}">
                  <a16:creationId xmlns:a16="http://schemas.microsoft.com/office/drawing/2014/main" id="{05C03423-3451-4EDD-82F0-001E547635B1}"/>
                </a:ext>
              </a:extLst>
            </p:cNvPr>
            <p:cNvSpPr/>
            <p:nvPr/>
          </p:nvSpPr>
          <p:spPr>
            <a:xfrm>
              <a:off x="5519241" y="2959908"/>
              <a:ext cx="2057810" cy="2552889"/>
            </a:xfrm>
            <a:custGeom>
              <a:avLst/>
              <a:gdLst>
                <a:gd name="connsiteX0" fmla="*/ 3473542 w 3473543"/>
                <a:gd name="connsiteY0" fmla="*/ 40049 h 4309228"/>
                <a:gd name="connsiteX1" fmla="*/ 3431907 w 3473543"/>
                <a:gd name="connsiteY1" fmla="*/ 11794 h 4309228"/>
                <a:gd name="connsiteX2" fmla="*/ 3431814 w 3473543"/>
                <a:gd name="connsiteY2" fmla="*/ 11607 h 4309228"/>
                <a:gd name="connsiteX3" fmla="*/ 3431627 w 3473543"/>
                <a:gd name="connsiteY3" fmla="*/ 11701 h 4309228"/>
                <a:gd name="connsiteX4" fmla="*/ 3273977 w 3473543"/>
                <a:gd name="connsiteY4" fmla="*/ 37149 h 4309228"/>
                <a:gd name="connsiteX5" fmla="*/ 100304 w 3473543"/>
                <a:gd name="connsiteY5" fmla="*/ 1874307 h 4309228"/>
                <a:gd name="connsiteX6" fmla="*/ 1410 w 3473543"/>
                <a:gd name="connsiteY6" fmla="*/ 2045055 h 4309228"/>
                <a:gd name="connsiteX7" fmla="*/ 7 w 3473543"/>
                <a:gd name="connsiteY7" fmla="*/ 4148675 h 4309228"/>
                <a:gd name="connsiteX8" fmla="*/ 100865 w 3473543"/>
                <a:gd name="connsiteY8" fmla="*/ 4308851 h 4309228"/>
                <a:gd name="connsiteX9" fmla="*/ 169913 w 3473543"/>
                <a:gd name="connsiteY9" fmla="*/ 4276292 h 4309228"/>
                <a:gd name="connsiteX10" fmla="*/ 3407675 w 3473543"/>
                <a:gd name="connsiteY10" fmla="*/ 2377570 h 4309228"/>
                <a:gd name="connsiteX11" fmla="*/ 3473542 w 3473543"/>
                <a:gd name="connsiteY11" fmla="*/ 2168181 h 4309228"/>
                <a:gd name="connsiteX12" fmla="*/ 3473542 w 3473543"/>
                <a:gd name="connsiteY12" fmla="*/ 40049 h 430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3543" h="4309228">
                  <a:moveTo>
                    <a:pt x="3473542" y="40049"/>
                  </a:moveTo>
                  <a:cubicBezTo>
                    <a:pt x="3473542" y="40049"/>
                    <a:pt x="3445661" y="18250"/>
                    <a:pt x="3431907" y="11794"/>
                  </a:cubicBezTo>
                  <a:lnTo>
                    <a:pt x="3431814" y="11607"/>
                  </a:lnTo>
                  <a:lnTo>
                    <a:pt x="3431627" y="11701"/>
                  </a:lnTo>
                  <a:cubicBezTo>
                    <a:pt x="3381291" y="-12064"/>
                    <a:pt x="3331891" y="2344"/>
                    <a:pt x="3273977" y="37149"/>
                  </a:cubicBezTo>
                  <a:cubicBezTo>
                    <a:pt x="2992172" y="206494"/>
                    <a:pt x="874145" y="1427648"/>
                    <a:pt x="100304" y="1874307"/>
                  </a:cubicBezTo>
                  <a:cubicBezTo>
                    <a:pt x="33689" y="1912761"/>
                    <a:pt x="1317" y="1966371"/>
                    <a:pt x="1410" y="2045055"/>
                  </a:cubicBezTo>
                  <a:cubicBezTo>
                    <a:pt x="2720" y="2746293"/>
                    <a:pt x="3936" y="3447437"/>
                    <a:pt x="7" y="4148675"/>
                  </a:cubicBezTo>
                  <a:cubicBezTo>
                    <a:pt x="-461" y="4231569"/>
                    <a:pt x="22929" y="4281437"/>
                    <a:pt x="100865" y="4308851"/>
                  </a:cubicBezTo>
                  <a:cubicBezTo>
                    <a:pt x="113777" y="4313341"/>
                    <a:pt x="169913" y="4276292"/>
                    <a:pt x="169913" y="4276292"/>
                  </a:cubicBezTo>
                  <a:cubicBezTo>
                    <a:pt x="169913" y="4276292"/>
                    <a:pt x="3349293" y="2410691"/>
                    <a:pt x="3407675" y="2377570"/>
                  </a:cubicBezTo>
                  <a:cubicBezTo>
                    <a:pt x="3468677" y="2342953"/>
                    <a:pt x="3473635" y="2269320"/>
                    <a:pt x="3473542" y="2168181"/>
                  </a:cubicBezTo>
                  <a:cubicBezTo>
                    <a:pt x="3473542" y="2131038"/>
                    <a:pt x="3472887" y="114524"/>
                    <a:pt x="3473542" y="40049"/>
                  </a:cubicBezTo>
                  <a:close/>
                </a:path>
              </a:pathLst>
            </a:custGeom>
            <a:solidFill>
              <a:srgbClr val="2B3783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454">
              <a:extLst>
                <a:ext uri="{FF2B5EF4-FFF2-40B4-BE49-F238E27FC236}">
                  <a16:creationId xmlns:a16="http://schemas.microsoft.com/office/drawing/2014/main" id="{7494A9CC-E5A5-4067-8CD2-45F860EC5D34}"/>
                </a:ext>
              </a:extLst>
            </p:cNvPr>
            <p:cNvSpPr/>
            <p:nvPr/>
          </p:nvSpPr>
          <p:spPr>
            <a:xfrm>
              <a:off x="5575557" y="2983690"/>
              <a:ext cx="2028922" cy="2539998"/>
            </a:xfrm>
            <a:custGeom>
              <a:avLst/>
              <a:gdLst>
                <a:gd name="connsiteX0" fmla="*/ 3423111 w 3424781"/>
                <a:gd name="connsiteY0" fmla="*/ 67364 h 4287467"/>
                <a:gd name="connsiteX1" fmla="*/ 3377921 w 3424781"/>
                <a:gd name="connsiteY1" fmla="*/ 0 h 4287467"/>
                <a:gd name="connsiteX2" fmla="*/ 99647 w 3424781"/>
                <a:gd name="connsiteY2" fmla="*/ 1889646 h 4287467"/>
                <a:gd name="connsiteX3" fmla="*/ 5 w 3424781"/>
                <a:gd name="connsiteY3" fmla="*/ 2061517 h 4287467"/>
                <a:gd name="connsiteX4" fmla="*/ 660 w 3424781"/>
                <a:gd name="connsiteY4" fmla="*/ 4200315 h 4287467"/>
                <a:gd name="connsiteX5" fmla="*/ 7958 w 3424781"/>
                <a:gd name="connsiteY5" fmla="*/ 4269643 h 4287467"/>
                <a:gd name="connsiteX6" fmla="*/ 99741 w 3424781"/>
                <a:gd name="connsiteY6" fmla="*/ 4266275 h 4287467"/>
                <a:gd name="connsiteX7" fmla="*/ 3301482 w 3424781"/>
                <a:gd name="connsiteY7" fmla="*/ 2416486 h 4287467"/>
                <a:gd name="connsiteX8" fmla="*/ 3405989 w 3424781"/>
                <a:gd name="connsiteY8" fmla="*/ 2322177 h 4287467"/>
                <a:gd name="connsiteX9" fmla="*/ 3424140 w 3424781"/>
                <a:gd name="connsiteY9" fmla="*/ 2241434 h 4287467"/>
                <a:gd name="connsiteX10" fmla="*/ 3423111 w 3424781"/>
                <a:gd name="connsiteY10" fmla="*/ 67364 h 428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24781" h="4287467">
                  <a:moveTo>
                    <a:pt x="3423111" y="67364"/>
                  </a:moveTo>
                  <a:cubicBezTo>
                    <a:pt x="3423298" y="33121"/>
                    <a:pt x="3409544" y="11321"/>
                    <a:pt x="3377921" y="0"/>
                  </a:cubicBezTo>
                  <a:cubicBezTo>
                    <a:pt x="3356495" y="0"/>
                    <a:pt x="778243" y="1498281"/>
                    <a:pt x="99647" y="1889646"/>
                  </a:cubicBezTo>
                  <a:cubicBezTo>
                    <a:pt x="32470" y="1928380"/>
                    <a:pt x="-463" y="1984049"/>
                    <a:pt x="5" y="2061517"/>
                  </a:cubicBezTo>
                  <a:cubicBezTo>
                    <a:pt x="753" y="2177906"/>
                    <a:pt x="753" y="3987932"/>
                    <a:pt x="660" y="4200315"/>
                  </a:cubicBezTo>
                  <a:cubicBezTo>
                    <a:pt x="660" y="4223799"/>
                    <a:pt x="1408" y="4247002"/>
                    <a:pt x="7958" y="4269643"/>
                  </a:cubicBezTo>
                  <a:cubicBezTo>
                    <a:pt x="39768" y="4301922"/>
                    <a:pt x="69240" y="4283864"/>
                    <a:pt x="99741" y="4266275"/>
                  </a:cubicBezTo>
                  <a:cubicBezTo>
                    <a:pt x="405029" y="4090194"/>
                    <a:pt x="2967564" y="2608192"/>
                    <a:pt x="3301482" y="2416486"/>
                  </a:cubicBezTo>
                  <a:cubicBezTo>
                    <a:pt x="3356402" y="2383740"/>
                    <a:pt x="3384470" y="2368583"/>
                    <a:pt x="3405989" y="2322177"/>
                  </a:cubicBezTo>
                  <a:cubicBezTo>
                    <a:pt x="3418058" y="2296167"/>
                    <a:pt x="3423391" y="2269970"/>
                    <a:pt x="3424140" y="2241434"/>
                  </a:cubicBezTo>
                  <a:cubicBezTo>
                    <a:pt x="3426292" y="2163779"/>
                    <a:pt x="3422269" y="193203"/>
                    <a:pt x="3423111" y="67364"/>
                  </a:cubicBezTo>
                  <a:close/>
                </a:path>
              </a:pathLst>
            </a:custGeom>
            <a:solidFill>
              <a:schemeClr val="accent2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454">
              <a:extLst>
                <a:ext uri="{FF2B5EF4-FFF2-40B4-BE49-F238E27FC236}">
                  <a16:creationId xmlns:a16="http://schemas.microsoft.com/office/drawing/2014/main" id="{65C76078-1B24-495A-9DBF-BE5E359AB616}"/>
                </a:ext>
              </a:extLst>
            </p:cNvPr>
            <p:cNvSpPr/>
            <p:nvPr/>
          </p:nvSpPr>
          <p:spPr>
            <a:xfrm>
              <a:off x="5673431" y="4690061"/>
              <a:ext cx="645468" cy="477583"/>
            </a:xfrm>
            <a:custGeom>
              <a:avLst/>
              <a:gdLst>
                <a:gd name="connsiteX0" fmla="*/ 1072978 w 1089538"/>
                <a:gd name="connsiteY0" fmla="*/ 1254 h 806151"/>
                <a:gd name="connsiteX1" fmla="*/ 1089445 w 1089538"/>
                <a:gd name="connsiteY1" fmla="*/ 11265 h 806151"/>
                <a:gd name="connsiteX2" fmla="*/ 1089538 w 1089538"/>
                <a:gd name="connsiteY2" fmla="*/ 183978 h 806151"/>
                <a:gd name="connsiteX3" fmla="*/ 1061564 w 1089538"/>
                <a:gd name="connsiteY3" fmla="*/ 217566 h 806151"/>
                <a:gd name="connsiteX4" fmla="*/ 48020 w 1089538"/>
                <a:gd name="connsiteY4" fmla="*/ 795959 h 806151"/>
                <a:gd name="connsiteX5" fmla="*/ 4234 w 1089538"/>
                <a:gd name="connsiteY5" fmla="*/ 771446 h 806151"/>
                <a:gd name="connsiteX6" fmla="*/ 12000 w 1089538"/>
                <a:gd name="connsiteY6" fmla="*/ 614825 h 806151"/>
                <a:gd name="connsiteX7" fmla="*/ 138587 w 1089538"/>
                <a:gd name="connsiteY7" fmla="*/ 533334 h 806151"/>
                <a:gd name="connsiteX8" fmla="*/ 1072978 w 1089538"/>
                <a:gd name="connsiteY8" fmla="*/ 1254 h 80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538" h="806151">
                  <a:moveTo>
                    <a:pt x="1072978" y="1254"/>
                  </a:moveTo>
                  <a:cubicBezTo>
                    <a:pt x="1080463" y="-2582"/>
                    <a:pt x="1089445" y="2845"/>
                    <a:pt x="1089445" y="11265"/>
                  </a:cubicBezTo>
                  <a:cubicBezTo>
                    <a:pt x="1089445" y="71986"/>
                    <a:pt x="1089351" y="127935"/>
                    <a:pt x="1089538" y="183978"/>
                  </a:cubicBezTo>
                  <a:cubicBezTo>
                    <a:pt x="1089632" y="203345"/>
                    <a:pt x="1075224" y="209801"/>
                    <a:pt x="1061564" y="217566"/>
                  </a:cubicBezTo>
                  <a:cubicBezTo>
                    <a:pt x="723622" y="410114"/>
                    <a:pt x="385494" y="602569"/>
                    <a:pt x="48020" y="795959"/>
                  </a:cubicBezTo>
                  <a:cubicBezTo>
                    <a:pt x="14806" y="814952"/>
                    <a:pt x="3953" y="807747"/>
                    <a:pt x="4234" y="771446"/>
                  </a:cubicBezTo>
                  <a:cubicBezTo>
                    <a:pt x="2924" y="714093"/>
                    <a:pt x="-8210" y="658986"/>
                    <a:pt x="12000" y="614825"/>
                  </a:cubicBezTo>
                  <a:cubicBezTo>
                    <a:pt x="20420" y="593025"/>
                    <a:pt x="94333" y="558689"/>
                    <a:pt x="138587" y="533334"/>
                  </a:cubicBezTo>
                  <a:cubicBezTo>
                    <a:pt x="439759" y="360808"/>
                    <a:pt x="1061283" y="7242"/>
                    <a:pt x="1072978" y="1254"/>
                  </a:cubicBezTo>
                  <a:close/>
                </a:path>
              </a:pathLst>
            </a:custGeom>
            <a:solidFill>
              <a:srgbClr val="2B3783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454">
              <a:extLst>
                <a:ext uri="{FF2B5EF4-FFF2-40B4-BE49-F238E27FC236}">
                  <a16:creationId xmlns:a16="http://schemas.microsoft.com/office/drawing/2014/main" id="{11A9A841-35F7-457B-8509-6D43E82CD25E}"/>
                </a:ext>
              </a:extLst>
            </p:cNvPr>
            <p:cNvSpPr/>
            <p:nvPr/>
          </p:nvSpPr>
          <p:spPr>
            <a:xfrm>
              <a:off x="5675498" y="4974679"/>
              <a:ext cx="476074" cy="383103"/>
            </a:xfrm>
            <a:custGeom>
              <a:avLst/>
              <a:gdLst>
                <a:gd name="connsiteX0" fmla="*/ 802653 w 803603"/>
                <a:gd name="connsiteY0" fmla="*/ 112877 h 646670"/>
                <a:gd name="connsiteX1" fmla="*/ 713677 w 803603"/>
                <a:gd name="connsiteY1" fmla="*/ 254154 h 646670"/>
                <a:gd name="connsiteX2" fmla="*/ 44156 w 803603"/>
                <a:gd name="connsiteY2" fmla="*/ 635414 h 646670"/>
                <a:gd name="connsiteX3" fmla="*/ 744 w 803603"/>
                <a:gd name="connsiteY3" fmla="*/ 609311 h 646670"/>
                <a:gd name="connsiteX4" fmla="*/ 136501 w 803603"/>
                <a:gd name="connsiteY4" fmla="*/ 371199 h 646670"/>
                <a:gd name="connsiteX5" fmla="*/ 760738 w 803603"/>
                <a:gd name="connsiteY5" fmla="*/ 14264 h 646670"/>
                <a:gd name="connsiteX6" fmla="*/ 802840 w 803603"/>
                <a:gd name="connsiteY6" fmla="*/ 39713 h 646670"/>
                <a:gd name="connsiteX7" fmla="*/ 802653 w 803603"/>
                <a:gd name="connsiteY7" fmla="*/ 112877 h 64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3603" h="646670">
                  <a:moveTo>
                    <a:pt x="802653" y="112877"/>
                  </a:moveTo>
                  <a:cubicBezTo>
                    <a:pt x="802840" y="209058"/>
                    <a:pt x="818652" y="187071"/>
                    <a:pt x="713677" y="254154"/>
                  </a:cubicBezTo>
                  <a:cubicBezTo>
                    <a:pt x="488757" y="378122"/>
                    <a:pt x="266457" y="506862"/>
                    <a:pt x="44156" y="635414"/>
                  </a:cubicBezTo>
                  <a:cubicBezTo>
                    <a:pt x="6451" y="657214"/>
                    <a:pt x="1119" y="646735"/>
                    <a:pt x="744" y="609311"/>
                  </a:cubicBezTo>
                  <a:cubicBezTo>
                    <a:pt x="89" y="419569"/>
                    <a:pt x="-15535" y="458116"/>
                    <a:pt x="136501" y="371199"/>
                  </a:cubicBezTo>
                  <a:cubicBezTo>
                    <a:pt x="345048" y="253031"/>
                    <a:pt x="553407" y="134490"/>
                    <a:pt x="760738" y="14264"/>
                  </a:cubicBezTo>
                  <a:cubicBezTo>
                    <a:pt x="797975" y="-7348"/>
                    <a:pt x="803589" y="-8471"/>
                    <a:pt x="802840" y="39713"/>
                  </a:cubicBezTo>
                  <a:cubicBezTo>
                    <a:pt x="802185" y="73114"/>
                    <a:pt x="802653" y="80131"/>
                    <a:pt x="802653" y="112877"/>
                  </a:cubicBezTo>
                  <a:close/>
                </a:path>
              </a:pathLst>
            </a:custGeom>
            <a:solidFill>
              <a:srgbClr val="2B3783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2">
              <a:extLst>
                <a:ext uri="{FF2B5EF4-FFF2-40B4-BE49-F238E27FC236}">
                  <a16:creationId xmlns:a16="http://schemas.microsoft.com/office/drawing/2014/main" id="{9BB2CDA6-7A68-451B-92FE-E8AB4C337F9A}"/>
                </a:ext>
              </a:extLst>
            </p:cNvPr>
            <p:cNvSpPr/>
            <p:nvPr/>
          </p:nvSpPr>
          <p:spPr>
            <a:xfrm>
              <a:off x="7119075" y="4032787"/>
              <a:ext cx="407426" cy="502074"/>
            </a:xfrm>
            <a:custGeom>
              <a:avLst/>
              <a:gdLst>
                <a:gd name="connsiteX0" fmla="*/ 133390 w 407426"/>
                <a:gd name="connsiteY0" fmla="*/ 345960 h 502074"/>
                <a:gd name="connsiteX1" fmla="*/ 133501 w 407426"/>
                <a:gd name="connsiteY1" fmla="*/ 422949 h 502074"/>
                <a:gd name="connsiteX2" fmla="*/ 120586 w 407426"/>
                <a:gd name="connsiteY2" fmla="*/ 445453 h 502074"/>
                <a:gd name="connsiteX3" fmla="*/ 32124 w 407426"/>
                <a:gd name="connsiteY3" fmla="*/ 496169 h 502074"/>
                <a:gd name="connsiteX4" fmla="*/ 11228 w 407426"/>
                <a:gd name="connsiteY4" fmla="*/ 481481 h 502074"/>
                <a:gd name="connsiteX5" fmla="*/ 8346 w 407426"/>
                <a:gd name="connsiteY5" fmla="*/ 430875 h 502074"/>
                <a:gd name="connsiteX6" fmla="*/ 45260 w 407426"/>
                <a:gd name="connsiteY6" fmla="*/ 395900 h 502074"/>
                <a:gd name="connsiteX7" fmla="*/ 133390 w 407426"/>
                <a:gd name="connsiteY7" fmla="*/ 345960 h 502074"/>
                <a:gd name="connsiteX8" fmla="*/ 130383 w 407426"/>
                <a:gd name="connsiteY8" fmla="*/ 257443 h 502074"/>
                <a:gd name="connsiteX9" fmla="*/ 133501 w 407426"/>
                <a:gd name="connsiteY9" fmla="*/ 281831 h 502074"/>
                <a:gd name="connsiteX10" fmla="*/ 133446 w 407426"/>
                <a:gd name="connsiteY10" fmla="*/ 300011 h 502074"/>
                <a:gd name="connsiteX11" fmla="*/ 104235 w 407426"/>
                <a:gd name="connsiteY11" fmla="*/ 347069 h 502074"/>
                <a:gd name="connsiteX12" fmla="*/ 18378 w 407426"/>
                <a:gd name="connsiteY12" fmla="*/ 396677 h 502074"/>
                <a:gd name="connsiteX13" fmla="*/ 3800 w 407426"/>
                <a:gd name="connsiteY13" fmla="*/ 387864 h 502074"/>
                <a:gd name="connsiteX14" fmla="*/ 697 w 407426"/>
                <a:gd name="connsiteY14" fmla="*/ 345961 h 502074"/>
                <a:gd name="connsiteX15" fmla="*/ 18212 w 407426"/>
                <a:gd name="connsiteY15" fmla="*/ 320408 h 502074"/>
                <a:gd name="connsiteX16" fmla="*/ 108558 w 407426"/>
                <a:gd name="connsiteY16" fmla="*/ 267642 h 502074"/>
                <a:gd name="connsiteX17" fmla="*/ 130383 w 407426"/>
                <a:gd name="connsiteY17" fmla="*/ 257443 h 502074"/>
                <a:gd name="connsiteX18" fmla="*/ 407426 w 407426"/>
                <a:gd name="connsiteY18" fmla="*/ 187825 h 502074"/>
                <a:gd name="connsiteX19" fmla="*/ 406982 w 407426"/>
                <a:gd name="connsiteY19" fmla="*/ 257276 h 502074"/>
                <a:gd name="connsiteX20" fmla="*/ 394012 w 407426"/>
                <a:gd name="connsiteY20" fmla="*/ 286265 h 502074"/>
                <a:gd name="connsiteX21" fmla="*/ 280052 w 407426"/>
                <a:gd name="connsiteY21" fmla="*/ 353221 h 502074"/>
                <a:gd name="connsiteX22" fmla="*/ 278833 w 407426"/>
                <a:gd name="connsiteY22" fmla="*/ 278782 h 502074"/>
                <a:gd name="connsiteX23" fmla="*/ 288589 w 407426"/>
                <a:gd name="connsiteY23" fmla="*/ 257276 h 502074"/>
                <a:gd name="connsiteX24" fmla="*/ 407426 w 407426"/>
                <a:gd name="connsiteY24" fmla="*/ 187825 h 502074"/>
                <a:gd name="connsiteX25" fmla="*/ 132725 w 407426"/>
                <a:gd name="connsiteY25" fmla="*/ 145755 h 502074"/>
                <a:gd name="connsiteX26" fmla="*/ 132559 w 407426"/>
                <a:gd name="connsiteY26" fmla="*/ 230171 h 502074"/>
                <a:gd name="connsiteX27" fmla="*/ 122859 w 407426"/>
                <a:gd name="connsiteY27" fmla="*/ 242642 h 502074"/>
                <a:gd name="connsiteX28" fmla="*/ 697 w 407426"/>
                <a:gd name="connsiteY28" fmla="*/ 311760 h 502074"/>
                <a:gd name="connsiteX29" fmla="*/ 58951 w 407426"/>
                <a:gd name="connsiteY29" fmla="*/ 188767 h 502074"/>
                <a:gd name="connsiteX30" fmla="*/ 132725 w 407426"/>
                <a:gd name="connsiteY30" fmla="*/ 145755 h 502074"/>
                <a:gd name="connsiteX31" fmla="*/ 406871 w 407426"/>
                <a:gd name="connsiteY31" fmla="*/ 100637 h 502074"/>
                <a:gd name="connsiteX32" fmla="*/ 406871 w 407426"/>
                <a:gd name="connsiteY32" fmla="*/ 164545 h 502074"/>
                <a:gd name="connsiteX33" fmla="*/ 396062 w 407426"/>
                <a:gd name="connsiteY33" fmla="*/ 182449 h 502074"/>
                <a:gd name="connsiteX34" fmla="*/ 279886 w 407426"/>
                <a:gd name="connsiteY34" fmla="*/ 247410 h 502074"/>
                <a:gd name="connsiteX35" fmla="*/ 278279 w 407426"/>
                <a:gd name="connsiteY35" fmla="*/ 179677 h 502074"/>
                <a:gd name="connsiteX36" fmla="*/ 295239 w 407426"/>
                <a:gd name="connsiteY36" fmla="*/ 163492 h 502074"/>
                <a:gd name="connsiteX37" fmla="*/ 406871 w 407426"/>
                <a:gd name="connsiteY37" fmla="*/ 100637 h 502074"/>
                <a:gd name="connsiteX38" fmla="*/ 262703 w 407426"/>
                <a:gd name="connsiteY38" fmla="*/ 70041 h 502074"/>
                <a:gd name="connsiteX39" fmla="*/ 262869 w 407426"/>
                <a:gd name="connsiteY39" fmla="*/ 346514 h 502074"/>
                <a:gd name="connsiteX40" fmla="*/ 249456 w 407426"/>
                <a:gd name="connsiteY40" fmla="*/ 371124 h 502074"/>
                <a:gd name="connsiteX41" fmla="*/ 158942 w 407426"/>
                <a:gd name="connsiteY41" fmla="*/ 423558 h 502074"/>
                <a:gd name="connsiteX42" fmla="*/ 146582 w 407426"/>
                <a:gd name="connsiteY42" fmla="*/ 409701 h 502074"/>
                <a:gd name="connsiteX43" fmla="*/ 146083 w 407426"/>
                <a:gd name="connsiteY43" fmla="*/ 157894 h 502074"/>
                <a:gd name="connsiteX44" fmla="*/ 163321 w 407426"/>
                <a:gd name="connsiteY44" fmla="*/ 127408 h 502074"/>
                <a:gd name="connsiteX45" fmla="*/ 262703 w 407426"/>
                <a:gd name="connsiteY45" fmla="*/ 70041 h 502074"/>
                <a:gd name="connsiteX46" fmla="*/ 399796 w 407426"/>
                <a:gd name="connsiteY46" fmla="*/ 1616 h 502074"/>
                <a:gd name="connsiteX47" fmla="*/ 407147 w 407426"/>
                <a:gd name="connsiteY47" fmla="*/ 21597 h 502074"/>
                <a:gd name="connsiteX48" fmla="*/ 407037 w 407426"/>
                <a:gd name="connsiteY48" fmla="*/ 72979 h 502074"/>
                <a:gd name="connsiteX49" fmla="*/ 392736 w 407426"/>
                <a:gd name="connsiteY49" fmla="*/ 95981 h 502074"/>
                <a:gd name="connsiteX50" fmla="*/ 278833 w 407426"/>
                <a:gd name="connsiteY50" fmla="*/ 157949 h 502074"/>
                <a:gd name="connsiteX51" fmla="*/ 278334 w 407426"/>
                <a:gd name="connsiteY51" fmla="*/ 75141 h 502074"/>
                <a:gd name="connsiteX52" fmla="*/ 290417 w 407426"/>
                <a:gd name="connsiteY52" fmla="*/ 55630 h 502074"/>
                <a:gd name="connsiteX53" fmla="*/ 378935 w 407426"/>
                <a:gd name="connsiteY53" fmla="*/ 4914 h 502074"/>
                <a:gd name="connsiteX54" fmla="*/ 399796 w 407426"/>
                <a:gd name="connsiteY54" fmla="*/ 1616 h 5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07426" h="502074">
                  <a:moveTo>
                    <a:pt x="133390" y="345960"/>
                  </a:moveTo>
                  <a:cubicBezTo>
                    <a:pt x="133390" y="375337"/>
                    <a:pt x="133113" y="399171"/>
                    <a:pt x="133501" y="422949"/>
                  </a:cubicBezTo>
                  <a:cubicBezTo>
                    <a:pt x="133667" y="433425"/>
                    <a:pt x="129233" y="440464"/>
                    <a:pt x="120586" y="445453"/>
                  </a:cubicBezTo>
                  <a:cubicBezTo>
                    <a:pt x="91154" y="462414"/>
                    <a:pt x="61999" y="479984"/>
                    <a:pt x="32124" y="496169"/>
                  </a:cubicBezTo>
                  <a:cubicBezTo>
                    <a:pt x="12724" y="506700"/>
                    <a:pt x="12613" y="503929"/>
                    <a:pt x="11228" y="481481"/>
                  </a:cubicBezTo>
                  <a:cubicBezTo>
                    <a:pt x="11172" y="480538"/>
                    <a:pt x="8512" y="431762"/>
                    <a:pt x="8346" y="430875"/>
                  </a:cubicBezTo>
                  <a:cubicBezTo>
                    <a:pt x="6350" y="418570"/>
                    <a:pt x="6350" y="415633"/>
                    <a:pt x="45260" y="395900"/>
                  </a:cubicBezTo>
                  <a:cubicBezTo>
                    <a:pt x="81177" y="372843"/>
                    <a:pt x="100909" y="364695"/>
                    <a:pt x="133390" y="345960"/>
                  </a:cubicBezTo>
                  <a:close/>
                  <a:moveTo>
                    <a:pt x="130383" y="257443"/>
                  </a:moveTo>
                  <a:cubicBezTo>
                    <a:pt x="133501" y="258482"/>
                    <a:pt x="133501" y="265286"/>
                    <a:pt x="133501" y="281831"/>
                  </a:cubicBezTo>
                  <a:cubicBezTo>
                    <a:pt x="133335" y="292252"/>
                    <a:pt x="133446" y="290977"/>
                    <a:pt x="133446" y="300011"/>
                  </a:cubicBezTo>
                  <a:cubicBezTo>
                    <a:pt x="133556" y="335152"/>
                    <a:pt x="137215" y="327559"/>
                    <a:pt x="104235" y="347069"/>
                  </a:cubicBezTo>
                  <a:cubicBezTo>
                    <a:pt x="73917" y="364972"/>
                    <a:pt x="46757" y="379716"/>
                    <a:pt x="18378" y="396677"/>
                  </a:cubicBezTo>
                  <a:cubicBezTo>
                    <a:pt x="6683" y="403661"/>
                    <a:pt x="4854" y="403439"/>
                    <a:pt x="3800" y="387864"/>
                  </a:cubicBezTo>
                  <a:cubicBezTo>
                    <a:pt x="2803" y="372843"/>
                    <a:pt x="1694" y="359707"/>
                    <a:pt x="697" y="345961"/>
                  </a:cubicBezTo>
                  <a:cubicBezTo>
                    <a:pt x="-246" y="332824"/>
                    <a:pt x="2027" y="328889"/>
                    <a:pt x="18212" y="320408"/>
                  </a:cubicBezTo>
                  <a:cubicBezTo>
                    <a:pt x="51025" y="301286"/>
                    <a:pt x="73528" y="286986"/>
                    <a:pt x="108558" y="267642"/>
                  </a:cubicBezTo>
                  <a:cubicBezTo>
                    <a:pt x="121030" y="261129"/>
                    <a:pt x="127265" y="256404"/>
                    <a:pt x="130383" y="257443"/>
                  </a:cubicBezTo>
                  <a:close/>
                  <a:moveTo>
                    <a:pt x="407426" y="187825"/>
                  </a:moveTo>
                  <a:cubicBezTo>
                    <a:pt x="407426" y="212435"/>
                    <a:pt x="407038" y="238985"/>
                    <a:pt x="406982" y="257276"/>
                  </a:cubicBezTo>
                  <a:cubicBezTo>
                    <a:pt x="406927" y="274126"/>
                    <a:pt x="407370" y="277784"/>
                    <a:pt x="394012" y="286265"/>
                  </a:cubicBezTo>
                  <a:cubicBezTo>
                    <a:pt x="360201" y="307715"/>
                    <a:pt x="319074" y="330441"/>
                    <a:pt x="280052" y="353221"/>
                  </a:cubicBezTo>
                  <a:cubicBezTo>
                    <a:pt x="280052" y="322459"/>
                    <a:pt x="278833" y="304168"/>
                    <a:pt x="278833" y="278782"/>
                  </a:cubicBezTo>
                  <a:cubicBezTo>
                    <a:pt x="278833" y="271465"/>
                    <a:pt x="279942" y="262653"/>
                    <a:pt x="288589" y="257276"/>
                  </a:cubicBezTo>
                  <a:cubicBezTo>
                    <a:pt x="326557" y="235438"/>
                    <a:pt x="364857" y="212324"/>
                    <a:pt x="407426" y="187825"/>
                  </a:cubicBezTo>
                  <a:close/>
                  <a:moveTo>
                    <a:pt x="132725" y="145755"/>
                  </a:moveTo>
                  <a:cubicBezTo>
                    <a:pt x="132725" y="176074"/>
                    <a:pt x="132947" y="203122"/>
                    <a:pt x="132559" y="230171"/>
                  </a:cubicBezTo>
                  <a:cubicBezTo>
                    <a:pt x="132503" y="235936"/>
                    <a:pt x="128014" y="239649"/>
                    <a:pt x="122859" y="242642"/>
                  </a:cubicBezTo>
                  <a:cubicBezTo>
                    <a:pt x="89381" y="261931"/>
                    <a:pt x="6739" y="308712"/>
                    <a:pt x="697" y="311760"/>
                  </a:cubicBezTo>
                  <a:cubicBezTo>
                    <a:pt x="-1964" y="220860"/>
                    <a:pt x="198" y="223021"/>
                    <a:pt x="58951" y="188767"/>
                  </a:cubicBezTo>
                  <a:cubicBezTo>
                    <a:pt x="82009" y="175353"/>
                    <a:pt x="105011" y="161885"/>
                    <a:pt x="132725" y="145755"/>
                  </a:cubicBezTo>
                  <a:close/>
                  <a:moveTo>
                    <a:pt x="406871" y="100637"/>
                  </a:moveTo>
                  <a:cubicBezTo>
                    <a:pt x="406871" y="124803"/>
                    <a:pt x="406316" y="144869"/>
                    <a:pt x="406871" y="164545"/>
                  </a:cubicBezTo>
                  <a:cubicBezTo>
                    <a:pt x="407148" y="174301"/>
                    <a:pt x="403822" y="178014"/>
                    <a:pt x="396062" y="182449"/>
                  </a:cubicBezTo>
                  <a:cubicBezTo>
                    <a:pt x="358760" y="203844"/>
                    <a:pt x="320681" y="225571"/>
                    <a:pt x="279886" y="247410"/>
                  </a:cubicBezTo>
                  <a:cubicBezTo>
                    <a:pt x="279830" y="233331"/>
                    <a:pt x="277225" y="191317"/>
                    <a:pt x="278279" y="179677"/>
                  </a:cubicBezTo>
                  <a:cubicBezTo>
                    <a:pt x="278778" y="174023"/>
                    <a:pt x="280053" y="172028"/>
                    <a:pt x="295239" y="163492"/>
                  </a:cubicBezTo>
                  <a:cubicBezTo>
                    <a:pt x="320958" y="149913"/>
                    <a:pt x="378658" y="116766"/>
                    <a:pt x="406871" y="100637"/>
                  </a:cubicBezTo>
                  <a:close/>
                  <a:moveTo>
                    <a:pt x="262703" y="70041"/>
                  </a:moveTo>
                  <a:cubicBezTo>
                    <a:pt x="262703" y="165820"/>
                    <a:pt x="262592" y="256167"/>
                    <a:pt x="262869" y="346514"/>
                  </a:cubicBezTo>
                  <a:cubicBezTo>
                    <a:pt x="262925" y="357766"/>
                    <a:pt x="259821" y="365304"/>
                    <a:pt x="249456" y="371124"/>
                  </a:cubicBezTo>
                  <a:cubicBezTo>
                    <a:pt x="216643" y="389470"/>
                    <a:pt x="190924" y="404935"/>
                    <a:pt x="158942" y="423558"/>
                  </a:cubicBezTo>
                  <a:cubicBezTo>
                    <a:pt x="151182" y="428436"/>
                    <a:pt x="146083" y="423558"/>
                    <a:pt x="146582" y="409701"/>
                  </a:cubicBezTo>
                  <a:cubicBezTo>
                    <a:pt x="146305" y="325784"/>
                    <a:pt x="146748" y="241867"/>
                    <a:pt x="146083" y="157894"/>
                  </a:cubicBezTo>
                  <a:cubicBezTo>
                    <a:pt x="145972" y="143150"/>
                    <a:pt x="150019" y="134559"/>
                    <a:pt x="163321" y="127408"/>
                  </a:cubicBezTo>
                  <a:cubicBezTo>
                    <a:pt x="195525" y="110060"/>
                    <a:pt x="226786" y="90937"/>
                    <a:pt x="262703" y="70041"/>
                  </a:cubicBezTo>
                  <a:close/>
                  <a:moveTo>
                    <a:pt x="399796" y="1616"/>
                  </a:moveTo>
                  <a:cubicBezTo>
                    <a:pt x="404473" y="4526"/>
                    <a:pt x="406898" y="11316"/>
                    <a:pt x="407147" y="21597"/>
                  </a:cubicBezTo>
                  <a:cubicBezTo>
                    <a:pt x="407203" y="24369"/>
                    <a:pt x="407092" y="69098"/>
                    <a:pt x="407037" y="72979"/>
                  </a:cubicBezTo>
                  <a:cubicBezTo>
                    <a:pt x="407147" y="91159"/>
                    <a:pt x="405595" y="89718"/>
                    <a:pt x="392736" y="95981"/>
                  </a:cubicBezTo>
                  <a:cubicBezTo>
                    <a:pt x="362584" y="111667"/>
                    <a:pt x="321456" y="136721"/>
                    <a:pt x="278833" y="157949"/>
                  </a:cubicBezTo>
                  <a:cubicBezTo>
                    <a:pt x="278833" y="128185"/>
                    <a:pt x="278666" y="99695"/>
                    <a:pt x="278334" y="75141"/>
                  </a:cubicBezTo>
                  <a:cubicBezTo>
                    <a:pt x="278168" y="65607"/>
                    <a:pt x="282380" y="60120"/>
                    <a:pt x="290417" y="55630"/>
                  </a:cubicBezTo>
                  <a:cubicBezTo>
                    <a:pt x="320071" y="39002"/>
                    <a:pt x="349336" y="21653"/>
                    <a:pt x="378935" y="4914"/>
                  </a:cubicBezTo>
                  <a:cubicBezTo>
                    <a:pt x="388192" y="-324"/>
                    <a:pt x="395120" y="-1294"/>
                    <a:pt x="399796" y="1616"/>
                  </a:cubicBezTo>
                  <a:close/>
                </a:path>
              </a:pathLst>
            </a:custGeom>
            <a:solidFill>
              <a:srgbClr val="73CCD7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F005F1D-451B-415D-827A-CFA9218A425D}"/>
              </a:ext>
            </a:extLst>
          </p:cNvPr>
          <p:cNvGrpSpPr/>
          <p:nvPr/>
        </p:nvGrpSpPr>
        <p:grpSpPr>
          <a:xfrm>
            <a:off x="9678072" y="1723772"/>
            <a:ext cx="1012219" cy="1235922"/>
            <a:chOff x="1981186" y="3657497"/>
            <a:chExt cx="1517213" cy="1852521"/>
          </a:xfrm>
        </p:grpSpPr>
        <p:sp>
          <p:nvSpPr>
            <p:cNvPr id="77" name="Freeform 65">
              <a:extLst>
                <a:ext uri="{FF2B5EF4-FFF2-40B4-BE49-F238E27FC236}">
                  <a16:creationId xmlns:a16="http://schemas.microsoft.com/office/drawing/2014/main" id="{D6CDE91B-E514-4CA6-92B1-CD19AC309D01}"/>
                </a:ext>
              </a:extLst>
            </p:cNvPr>
            <p:cNvSpPr/>
            <p:nvPr/>
          </p:nvSpPr>
          <p:spPr>
            <a:xfrm>
              <a:off x="1981186" y="3775253"/>
              <a:ext cx="474299" cy="548451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537530 w 708154"/>
                <a:gd name="connsiteY0" fmla="*/ 878895 h 878895"/>
                <a:gd name="connsiteX1" fmla="*/ 4792 w 708154"/>
                <a:gd name="connsiteY1" fmla="*/ 20154 h 878895"/>
                <a:gd name="connsiteX2" fmla="*/ 708154 w 708154"/>
                <a:gd name="connsiteY2" fmla="*/ 688083 h 878895"/>
                <a:gd name="connsiteX0" fmla="*/ 534847 w 705471"/>
                <a:gd name="connsiteY0" fmla="*/ 929622 h 929622"/>
                <a:gd name="connsiteX1" fmla="*/ 2109 w 705471"/>
                <a:gd name="connsiteY1" fmla="*/ 70881 h 929622"/>
                <a:gd name="connsiteX2" fmla="*/ 705471 w 705471"/>
                <a:gd name="connsiteY2" fmla="*/ 738810 h 929622"/>
                <a:gd name="connsiteX0" fmla="*/ 535024 w 646494"/>
                <a:gd name="connsiteY0" fmla="*/ 937389 h 937389"/>
                <a:gd name="connsiteX1" fmla="*/ 2286 w 646494"/>
                <a:gd name="connsiteY1" fmla="*/ 78648 h 937389"/>
                <a:gd name="connsiteX2" fmla="*/ 646493 w 646494"/>
                <a:gd name="connsiteY2" fmla="*/ 621126 h 937389"/>
                <a:gd name="connsiteX0" fmla="*/ 534848 w 705471"/>
                <a:gd name="connsiteY0" fmla="*/ 928601 h 928601"/>
                <a:gd name="connsiteX1" fmla="*/ 2110 w 705471"/>
                <a:gd name="connsiteY1" fmla="*/ 69860 h 928601"/>
                <a:gd name="connsiteX2" fmla="*/ 705471 w 705471"/>
                <a:gd name="connsiteY2" fmla="*/ 756375 h 928601"/>
                <a:gd name="connsiteX0" fmla="*/ 535082 w 629650"/>
                <a:gd name="connsiteY0" fmla="*/ 937710 h 937710"/>
                <a:gd name="connsiteX1" fmla="*/ 2344 w 629650"/>
                <a:gd name="connsiteY1" fmla="*/ 78969 h 937710"/>
                <a:gd name="connsiteX2" fmla="*/ 629650 w 629650"/>
                <a:gd name="connsiteY2" fmla="*/ 616799 h 937710"/>
                <a:gd name="connsiteX0" fmla="*/ 534769 w 734969"/>
                <a:gd name="connsiteY0" fmla="*/ 926882 h 926882"/>
                <a:gd name="connsiteX1" fmla="*/ 2031 w 734969"/>
                <a:gd name="connsiteY1" fmla="*/ 68141 h 926882"/>
                <a:gd name="connsiteX2" fmla="*/ 734969 w 734969"/>
                <a:gd name="connsiteY2" fmla="*/ 787180 h 926882"/>
                <a:gd name="connsiteX0" fmla="*/ 534887 w 735087"/>
                <a:gd name="connsiteY0" fmla="*/ 924393 h 924393"/>
                <a:gd name="connsiteX1" fmla="*/ 2149 w 735087"/>
                <a:gd name="connsiteY1" fmla="*/ 65652 h 924393"/>
                <a:gd name="connsiteX2" fmla="*/ 735087 w 735087"/>
                <a:gd name="connsiteY2" fmla="*/ 784691 h 924393"/>
                <a:gd name="connsiteX0" fmla="*/ 534693 w 734973"/>
                <a:gd name="connsiteY0" fmla="*/ 939106 h 939106"/>
                <a:gd name="connsiteX1" fmla="*/ 1955 w 734973"/>
                <a:gd name="connsiteY1" fmla="*/ 80365 h 939106"/>
                <a:gd name="connsiteX2" fmla="*/ 734893 w 734973"/>
                <a:gd name="connsiteY2" fmla="*/ 799404 h 939106"/>
                <a:gd name="connsiteX0" fmla="*/ 534979 w 735180"/>
                <a:gd name="connsiteY0" fmla="*/ 934833 h 934833"/>
                <a:gd name="connsiteX1" fmla="*/ 2241 w 735180"/>
                <a:gd name="connsiteY1" fmla="*/ 76092 h 934833"/>
                <a:gd name="connsiteX2" fmla="*/ 735179 w 735180"/>
                <a:gd name="connsiteY2" fmla="*/ 795131 h 93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5180" h="934833">
                  <a:moveTo>
                    <a:pt x="534979" y="934833"/>
                  </a:moveTo>
                  <a:cubicBezTo>
                    <a:pt x="236805" y="488234"/>
                    <a:pt x="73803" y="236443"/>
                    <a:pt x="2241" y="76092"/>
                  </a:cubicBezTo>
                  <a:cubicBezTo>
                    <a:pt x="-43968" y="-270114"/>
                    <a:pt x="638503" y="670190"/>
                    <a:pt x="735179" y="795131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Freeform 3">
              <a:extLst>
                <a:ext uri="{FF2B5EF4-FFF2-40B4-BE49-F238E27FC236}">
                  <a16:creationId xmlns:a16="http://schemas.microsoft.com/office/drawing/2014/main" id="{D9687FD1-5C7F-4F8F-BB1C-C7B220D42C37}"/>
                </a:ext>
              </a:extLst>
            </p:cNvPr>
            <p:cNvSpPr/>
            <p:nvPr/>
          </p:nvSpPr>
          <p:spPr>
            <a:xfrm>
              <a:off x="2328317" y="4066199"/>
              <a:ext cx="1170082" cy="1265418"/>
            </a:xfrm>
            <a:custGeom>
              <a:avLst/>
              <a:gdLst>
                <a:gd name="connsiteX0" fmla="*/ 6096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09600 w 2057400"/>
                <a:gd name="connsiteY4" fmla="*/ 0 h 2349500"/>
                <a:gd name="connsiteX0" fmla="*/ 6477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47700 w 2057400"/>
                <a:gd name="connsiteY4" fmla="*/ 0 h 2349500"/>
                <a:gd name="connsiteX0" fmla="*/ 657225 w 2057400"/>
                <a:gd name="connsiteY0" fmla="*/ 0 h 2363788"/>
                <a:gd name="connsiteX1" fmla="*/ 0 w 2057400"/>
                <a:gd name="connsiteY1" fmla="*/ 344488 h 2363788"/>
                <a:gd name="connsiteX2" fmla="*/ 1701800 w 2057400"/>
                <a:gd name="connsiteY2" fmla="*/ 2363788 h 2363788"/>
                <a:gd name="connsiteX3" fmla="*/ 2057400 w 2057400"/>
                <a:gd name="connsiteY3" fmla="*/ 1639888 h 2363788"/>
                <a:gd name="connsiteX4" fmla="*/ 657225 w 2057400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701800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677987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14363 w 2024063"/>
                <a:gd name="connsiteY0" fmla="*/ 0 h 2363788"/>
                <a:gd name="connsiteX1" fmla="*/ 0 w 2024063"/>
                <a:gd name="connsiteY1" fmla="*/ 354013 h 2363788"/>
                <a:gd name="connsiteX2" fmla="*/ 1635125 w 2024063"/>
                <a:gd name="connsiteY2" fmla="*/ 2363788 h 2363788"/>
                <a:gd name="connsiteX3" fmla="*/ 2024063 w 2024063"/>
                <a:gd name="connsiteY3" fmla="*/ 1601788 h 2363788"/>
                <a:gd name="connsiteX4" fmla="*/ 614363 w 2024063"/>
                <a:gd name="connsiteY4" fmla="*/ 0 h 236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063" h="2363788">
                  <a:moveTo>
                    <a:pt x="614363" y="0"/>
                  </a:moveTo>
                  <a:lnTo>
                    <a:pt x="0" y="354013"/>
                  </a:lnTo>
                  <a:lnTo>
                    <a:pt x="1635125" y="2363788"/>
                  </a:lnTo>
                  <a:lnTo>
                    <a:pt x="2024063" y="1601788"/>
                  </a:lnTo>
                  <a:lnTo>
                    <a:pt x="614363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 4">
              <a:extLst>
                <a:ext uri="{FF2B5EF4-FFF2-40B4-BE49-F238E27FC236}">
                  <a16:creationId xmlns:a16="http://schemas.microsoft.com/office/drawing/2014/main" id="{D5595FE2-FEEB-4FE2-A132-DC1F335A5EC3}"/>
                </a:ext>
              </a:extLst>
            </p:cNvPr>
            <p:cNvSpPr/>
            <p:nvPr/>
          </p:nvSpPr>
          <p:spPr>
            <a:xfrm>
              <a:off x="2154870" y="4289708"/>
              <a:ext cx="765371" cy="1210947"/>
            </a:xfrm>
            <a:custGeom>
              <a:avLst/>
              <a:gdLst>
                <a:gd name="connsiteX0" fmla="*/ 317500 w 1333500"/>
                <a:gd name="connsiteY0" fmla="*/ 0 h 2463800"/>
                <a:gd name="connsiteX1" fmla="*/ 0 w 1333500"/>
                <a:gd name="connsiteY1" fmla="*/ 165100 h 2463800"/>
                <a:gd name="connsiteX2" fmla="*/ 1104900 w 1333500"/>
                <a:gd name="connsiteY2" fmla="*/ 2463800 h 2463800"/>
                <a:gd name="connsiteX3" fmla="*/ 1333500 w 1333500"/>
                <a:gd name="connsiteY3" fmla="*/ 1689100 h 2463800"/>
                <a:gd name="connsiteX4" fmla="*/ 317500 w 1333500"/>
                <a:gd name="connsiteY4" fmla="*/ 0 h 2463800"/>
                <a:gd name="connsiteX0" fmla="*/ 331788 w 1333500"/>
                <a:gd name="connsiteY0" fmla="*/ 0 h 2416175"/>
                <a:gd name="connsiteX1" fmla="*/ 0 w 1333500"/>
                <a:gd name="connsiteY1" fmla="*/ 117475 h 2416175"/>
                <a:gd name="connsiteX2" fmla="*/ 1104900 w 1333500"/>
                <a:gd name="connsiteY2" fmla="*/ 2416175 h 2416175"/>
                <a:gd name="connsiteX3" fmla="*/ 1333500 w 1333500"/>
                <a:gd name="connsiteY3" fmla="*/ 1641475 h 2416175"/>
                <a:gd name="connsiteX4" fmla="*/ 331788 w 1333500"/>
                <a:gd name="connsiteY4" fmla="*/ 0 h 2416175"/>
                <a:gd name="connsiteX0" fmla="*/ 331788 w 1362075"/>
                <a:gd name="connsiteY0" fmla="*/ 0 h 2416175"/>
                <a:gd name="connsiteX1" fmla="*/ 0 w 1362075"/>
                <a:gd name="connsiteY1" fmla="*/ 117475 h 2416175"/>
                <a:gd name="connsiteX2" fmla="*/ 1104900 w 1362075"/>
                <a:gd name="connsiteY2" fmla="*/ 2416175 h 2416175"/>
                <a:gd name="connsiteX3" fmla="*/ 1362075 w 1362075"/>
                <a:gd name="connsiteY3" fmla="*/ 1736725 h 2416175"/>
                <a:gd name="connsiteX4" fmla="*/ 331788 w 1362075"/>
                <a:gd name="connsiteY4" fmla="*/ 0 h 2416175"/>
                <a:gd name="connsiteX0" fmla="*/ 331788 w 1381125"/>
                <a:gd name="connsiteY0" fmla="*/ 0 h 2416175"/>
                <a:gd name="connsiteX1" fmla="*/ 0 w 1381125"/>
                <a:gd name="connsiteY1" fmla="*/ 117475 h 2416175"/>
                <a:gd name="connsiteX2" fmla="*/ 1104900 w 1381125"/>
                <a:gd name="connsiteY2" fmla="*/ 2416175 h 2416175"/>
                <a:gd name="connsiteX3" fmla="*/ 1381125 w 1381125"/>
                <a:gd name="connsiteY3" fmla="*/ 1722437 h 2416175"/>
                <a:gd name="connsiteX4" fmla="*/ 331788 w 1381125"/>
                <a:gd name="connsiteY4" fmla="*/ 0 h 2416175"/>
                <a:gd name="connsiteX0" fmla="*/ 331788 w 1381125"/>
                <a:gd name="connsiteY0" fmla="*/ 0 h 2349500"/>
                <a:gd name="connsiteX1" fmla="*/ 0 w 1381125"/>
                <a:gd name="connsiteY1" fmla="*/ 117475 h 2349500"/>
                <a:gd name="connsiteX2" fmla="*/ 1152525 w 1381125"/>
                <a:gd name="connsiteY2" fmla="*/ 2349500 h 2349500"/>
                <a:gd name="connsiteX3" fmla="*/ 1381125 w 1381125"/>
                <a:gd name="connsiteY3" fmla="*/ 1722437 h 2349500"/>
                <a:gd name="connsiteX4" fmla="*/ 331788 w 1381125"/>
                <a:gd name="connsiteY4" fmla="*/ 0 h 2349500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4900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33500"/>
                <a:gd name="connsiteY0" fmla="*/ 0 h 2335212"/>
                <a:gd name="connsiteX1" fmla="*/ 0 w 1333500"/>
                <a:gd name="connsiteY1" fmla="*/ 117475 h 2335212"/>
                <a:gd name="connsiteX2" fmla="*/ 1109663 w 1333500"/>
                <a:gd name="connsiteY2" fmla="*/ 2335212 h 2335212"/>
                <a:gd name="connsiteX3" fmla="*/ 1333500 w 1333500"/>
                <a:gd name="connsiteY3" fmla="*/ 1722437 h 2335212"/>
                <a:gd name="connsiteX4" fmla="*/ 284163 w 1333500"/>
                <a:gd name="connsiteY4" fmla="*/ 0 h 2335212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9663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23975"/>
                <a:gd name="connsiteY0" fmla="*/ 0 h 2349500"/>
                <a:gd name="connsiteX1" fmla="*/ 0 w 1323975"/>
                <a:gd name="connsiteY1" fmla="*/ 117475 h 2349500"/>
                <a:gd name="connsiteX2" fmla="*/ 1109663 w 1323975"/>
                <a:gd name="connsiteY2" fmla="*/ 2349500 h 2349500"/>
                <a:gd name="connsiteX3" fmla="*/ 1323975 w 1323975"/>
                <a:gd name="connsiteY3" fmla="*/ 1727199 h 2349500"/>
                <a:gd name="connsiteX4" fmla="*/ 284163 w 1323975"/>
                <a:gd name="connsiteY4" fmla="*/ 0 h 2349500"/>
                <a:gd name="connsiteX0" fmla="*/ 284163 w 1323975"/>
                <a:gd name="connsiteY0" fmla="*/ 0 h 2262036"/>
                <a:gd name="connsiteX1" fmla="*/ 0 w 1323975"/>
                <a:gd name="connsiteY1" fmla="*/ 117475 h 2262036"/>
                <a:gd name="connsiteX2" fmla="*/ 1157371 w 1323975"/>
                <a:gd name="connsiteY2" fmla="*/ 2262036 h 2262036"/>
                <a:gd name="connsiteX3" fmla="*/ 1323975 w 1323975"/>
                <a:gd name="connsiteY3" fmla="*/ 1727199 h 2262036"/>
                <a:gd name="connsiteX4" fmla="*/ 284163 w 1323975"/>
                <a:gd name="connsiteY4" fmla="*/ 0 h 22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3975" h="2262036">
                  <a:moveTo>
                    <a:pt x="284163" y="0"/>
                  </a:moveTo>
                  <a:lnTo>
                    <a:pt x="0" y="117475"/>
                  </a:lnTo>
                  <a:lnTo>
                    <a:pt x="1157371" y="2262036"/>
                  </a:lnTo>
                  <a:lnTo>
                    <a:pt x="1323975" y="1727199"/>
                  </a:lnTo>
                  <a:lnTo>
                    <a:pt x="28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04C87597-3452-423B-9FB1-A3120387736D}"/>
                </a:ext>
              </a:extLst>
            </p:cNvPr>
            <p:cNvSpPr/>
            <p:nvPr/>
          </p:nvSpPr>
          <p:spPr>
            <a:xfrm>
              <a:off x="2321062" y="4255714"/>
              <a:ext cx="952497" cy="1075903"/>
            </a:xfrm>
            <a:custGeom>
              <a:avLst/>
              <a:gdLst>
                <a:gd name="connsiteX0" fmla="*/ 1625600 w 1625600"/>
                <a:gd name="connsiteY0" fmla="*/ 1981200 h 1981200"/>
                <a:gd name="connsiteX1" fmla="*/ 1016000 w 1625600"/>
                <a:gd name="connsiteY1" fmla="*/ 1752600 h 1981200"/>
                <a:gd name="connsiteX2" fmla="*/ 0 w 1625600"/>
                <a:gd name="connsiteY2" fmla="*/ 0 h 1981200"/>
                <a:gd name="connsiteX3" fmla="*/ 1625600 w 1625600"/>
                <a:gd name="connsiteY3" fmla="*/ 1981200 h 1981200"/>
                <a:gd name="connsiteX0" fmla="*/ 1611312 w 1611312"/>
                <a:gd name="connsiteY0" fmla="*/ 2009775 h 2009775"/>
                <a:gd name="connsiteX1" fmla="*/ 1001712 w 1611312"/>
                <a:gd name="connsiteY1" fmla="*/ 1781175 h 2009775"/>
                <a:gd name="connsiteX2" fmla="*/ 0 w 1611312"/>
                <a:gd name="connsiteY2" fmla="*/ 0 h 2009775"/>
                <a:gd name="connsiteX3" fmla="*/ 1611312 w 1611312"/>
                <a:gd name="connsiteY3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28550 w 1642913"/>
                <a:gd name="connsiteY1" fmla="*/ 1785937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52438 w 1652438"/>
                <a:gd name="connsiteY0" fmla="*/ 2000250 h 2000250"/>
                <a:gd name="connsiteX1" fmla="*/ 1028550 w 1652438"/>
                <a:gd name="connsiteY1" fmla="*/ 1785937 h 2000250"/>
                <a:gd name="connsiteX2" fmla="*/ 0 w 1652438"/>
                <a:gd name="connsiteY2" fmla="*/ 55564 h 2000250"/>
                <a:gd name="connsiteX3" fmla="*/ 31601 w 1652438"/>
                <a:gd name="connsiteY3" fmla="*/ 0 h 2000250"/>
                <a:gd name="connsiteX4" fmla="*/ 1652438 w 1652438"/>
                <a:gd name="connsiteY4" fmla="*/ 2000250 h 2000250"/>
                <a:gd name="connsiteX0" fmla="*/ 1671488 w 1671488"/>
                <a:gd name="connsiteY0" fmla="*/ 2014538 h 2014538"/>
                <a:gd name="connsiteX1" fmla="*/ 1028550 w 1671488"/>
                <a:gd name="connsiteY1" fmla="*/ 1785937 h 2014538"/>
                <a:gd name="connsiteX2" fmla="*/ 0 w 1671488"/>
                <a:gd name="connsiteY2" fmla="*/ 55564 h 2014538"/>
                <a:gd name="connsiteX3" fmla="*/ 31601 w 1671488"/>
                <a:gd name="connsiteY3" fmla="*/ 0 h 2014538"/>
                <a:gd name="connsiteX4" fmla="*/ 1671488 w 1671488"/>
                <a:gd name="connsiteY4" fmla="*/ 2014538 h 2014538"/>
                <a:gd name="connsiteX0" fmla="*/ 1657200 w 1657200"/>
                <a:gd name="connsiteY0" fmla="*/ 2009776 h 2009776"/>
                <a:gd name="connsiteX1" fmla="*/ 1028550 w 1657200"/>
                <a:gd name="connsiteY1" fmla="*/ 1785937 h 2009776"/>
                <a:gd name="connsiteX2" fmla="*/ 0 w 1657200"/>
                <a:gd name="connsiteY2" fmla="*/ 55564 h 2009776"/>
                <a:gd name="connsiteX3" fmla="*/ 31601 w 1657200"/>
                <a:gd name="connsiteY3" fmla="*/ 0 h 2009776"/>
                <a:gd name="connsiteX4" fmla="*/ 1657200 w 1657200"/>
                <a:gd name="connsiteY4" fmla="*/ 2009776 h 2009776"/>
                <a:gd name="connsiteX0" fmla="*/ 1642912 w 1642912"/>
                <a:gd name="connsiteY0" fmla="*/ 2009776 h 2009776"/>
                <a:gd name="connsiteX1" fmla="*/ 1014262 w 1642912"/>
                <a:gd name="connsiteY1" fmla="*/ 1785937 h 2009776"/>
                <a:gd name="connsiteX2" fmla="*/ 0 w 1642912"/>
                <a:gd name="connsiteY2" fmla="*/ 65089 h 2009776"/>
                <a:gd name="connsiteX3" fmla="*/ 17313 w 1642912"/>
                <a:gd name="connsiteY3" fmla="*/ 0 h 2009776"/>
                <a:gd name="connsiteX4" fmla="*/ 1642912 w 1642912"/>
                <a:gd name="connsiteY4" fmla="*/ 2009776 h 2009776"/>
                <a:gd name="connsiteX0" fmla="*/ 1647675 w 1647675"/>
                <a:gd name="connsiteY0" fmla="*/ 2009776 h 2009776"/>
                <a:gd name="connsiteX1" fmla="*/ 1019025 w 1647675"/>
                <a:gd name="connsiteY1" fmla="*/ 1785937 h 2009776"/>
                <a:gd name="connsiteX2" fmla="*/ 0 w 1647675"/>
                <a:gd name="connsiteY2" fmla="*/ 74614 h 2009776"/>
                <a:gd name="connsiteX3" fmla="*/ 22076 w 1647675"/>
                <a:gd name="connsiteY3" fmla="*/ 0 h 2009776"/>
                <a:gd name="connsiteX4" fmla="*/ 1647675 w 1647675"/>
                <a:gd name="connsiteY4" fmla="*/ 2009776 h 20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675" h="2009776">
                  <a:moveTo>
                    <a:pt x="1647675" y="2009776"/>
                  </a:moveTo>
                  <a:lnTo>
                    <a:pt x="1019025" y="1785937"/>
                  </a:lnTo>
                  <a:cubicBezTo>
                    <a:pt x="707925" y="1234546"/>
                    <a:pt x="330150" y="621242"/>
                    <a:pt x="0" y="74614"/>
                  </a:cubicBezTo>
                  <a:lnTo>
                    <a:pt x="22076" y="0"/>
                  </a:lnTo>
                  <a:lnTo>
                    <a:pt x="1647675" y="200977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A23EC84D-11CC-4827-98D7-32125BF45D6B}"/>
                </a:ext>
              </a:extLst>
            </p:cNvPr>
            <p:cNvSpPr/>
            <p:nvPr/>
          </p:nvSpPr>
          <p:spPr>
            <a:xfrm>
              <a:off x="2821184" y="5207539"/>
              <a:ext cx="459717" cy="302479"/>
            </a:xfrm>
            <a:custGeom>
              <a:avLst/>
              <a:gdLst>
                <a:gd name="connsiteX0" fmla="*/ 889000 w 889000"/>
                <a:gd name="connsiteY0" fmla="*/ 215900 h 622300"/>
                <a:gd name="connsiteX1" fmla="*/ 0 w 889000"/>
                <a:gd name="connsiteY1" fmla="*/ 622300 h 622300"/>
                <a:gd name="connsiteX2" fmla="*/ 266700 w 889000"/>
                <a:gd name="connsiteY2" fmla="*/ 0 h 622300"/>
                <a:gd name="connsiteX3" fmla="*/ 889000 w 889000"/>
                <a:gd name="connsiteY3" fmla="*/ 215900 h 622300"/>
                <a:gd name="connsiteX0" fmla="*/ 903288 w 903288"/>
                <a:gd name="connsiteY0" fmla="*/ 201612 h 622300"/>
                <a:gd name="connsiteX1" fmla="*/ 0 w 903288"/>
                <a:gd name="connsiteY1" fmla="*/ 622300 h 622300"/>
                <a:gd name="connsiteX2" fmla="*/ 266700 w 903288"/>
                <a:gd name="connsiteY2" fmla="*/ 0 h 622300"/>
                <a:gd name="connsiteX3" fmla="*/ 903288 w 903288"/>
                <a:gd name="connsiteY3" fmla="*/ 201612 h 622300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85750 w 903288"/>
                <a:gd name="connsiteY2" fmla="*/ 0 h 636588"/>
                <a:gd name="connsiteX3" fmla="*/ 903288 w 903288"/>
                <a:gd name="connsiteY3" fmla="*/ 215900 h 636588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66700 w 903288"/>
                <a:gd name="connsiteY2" fmla="*/ 0 h 636588"/>
                <a:gd name="connsiteX3" fmla="*/ 903288 w 903288"/>
                <a:gd name="connsiteY3" fmla="*/ 215900 h 636588"/>
                <a:gd name="connsiteX0" fmla="*/ 850900 w 850900"/>
                <a:gd name="connsiteY0" fmla="*/ 215900 h 622301"/>
                <a:gd name="connsiteX1" fmla="*/ 0 w 850900"/>
                <a:gd name="connsiteY1" fmla="*/ 622301 h 622301"/>
                <a:gd name="connsiteX2" fmla="*/ 214312 w 850900"/>
                <a:gd name="connsiteY2" fmla="*/ 0 h 622301"/>
                <a:gd name="connsiteX3" fmla="*/ 850900 w 850900"/>
                <a:gd name="connsiteY3" fmla="*/ 215900 h 622301"/>
                <a:gd name="connsiteX0" fmla="*/ 850900 w 850900"/>
                <a:gd name="connsiteY0" fmla="*/ 230187 h 636588"/>
                <a:gd name="connsiteX1" fmla="*/ 0 w 850900"/>
                <a:gd name="connsiteY1" fmla="*/ 636588 h 636588"/>
                <a:gd name="connsiteX2" fmla="*/ 209549 w 850900"/>
                <a:gd name="connsiteY2" fmla="*/ 0 h 636588"/>
                <a:gd name="connsiteX3" fmla="*/ 850900 w 850900"/>
                <a:gd name="connsiteY3" fmla="*/ 230187 h 636588"/>
                <a:gd name="connsiteX0" fmla="*/ 803192 w 803192"/>
                <a:gd name="connsiteY0" fmla="*/ 230187 h 525270"/>
                <a:gd name="connsiteX1" fmla="*/ 0 w 803192"/>
                <a:gd name="connsiteY1" fmla="*/ 525270 h 525270"/>
                <a:gd name="connsiteX2" fmla="*/ 161841 w 803192"/>
                <a:gd name="connsiteY2" fmla="*/ 0 h 525270"/>
                <a:gd name="connsiteX3" fmla="*/ 803192 w 803192"/>
                <a:gd name="connsiteY3" fmla="*/ 230187 h 525270"/>
                <a:gd name="connsiteX0" fmla="*/ 795241 w 795241"/>
                <a:gd name="connsiteY0" fmla="*/ 230187 h 565027"/>
                <a:gd name="connsiteX1" fmla="*/ 0 w 795241"/>
                <a:gd name="connsiteY1" fmla="*/ 565027 h 565027"/>
                <a:gd name="connsiteX2" fmla="*/ 153890 w 795241"/>
                <a:gd name="connsiteY2" fmla="*/ 0 h 565027"/>
                <a:gd name="connsiteX3" fmla="*/ 795241 w 795241"/>
                <a:gd name="connsiteY3" fmla="*/ 230187 h 56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41" h="565027">
                  <a:moveTo>
                    <a:pt x="795241" y="230187"/>
                  </a:moveTo>
                  <a:lnTo>
                    <a:pt x="0" y="565027"/>
                  </a:lnTo>
                  <a:lnTo>
                    <a:pt x="153890" y="0"/>
                  </a:lnTo>
                  <a:lnTo>
                    <a:pt x="795241" y="23018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BD0DD768-D61E-40E7-AE99-E6DBBA6AF9E0}"/>
                </a:ext>
              </a:extLst>
            </p:cNvPr>
            <p:cNvSpPr/>
            <p:nvPr/>
          </p:nvSpPr>
          <p:spPr>
            <a:xfrm>
              <a:off x="2139707" y="3657497"/>
              <a:ext cx="546736" cy="632213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537530 w 708154"/>
                <a:gd name="connsiteY0" fmla="*/ 878895 h 878895"/>
                <a:gd name="connsiteX1" fmla="*/ 4792 w 708154"/>
                <a:gd name="connsiteY1" fmla="*/ 20154 h 878895"/>
                <a:gd name="connsiteX2" fmla="*/ 708154 w 708154"/>
                <a:gd name="connsiteY2" fmla="*/ 688083 h 878895"/>
                <a:gd name="connsiteX0" fmla="*/ 534847 w 705471"/>
                <a:gd name="connsiteY0" fmla="*/ 929622 h 929622"/>
                <a:gd name="connsiteX1" fmla="*/ 2109 w 705471"/>
                <a:gd name="connsiteY1" fmla="*/ 70881 h 929622"/>
                <a:gd name="connsiteX2" fmla="*/ 705471 w 705471"/>
                <a:gd name="connsiteY2" fmla="*/ 738810 h 929622"/>
                <a:gd name="connsiteX0" fmla="*/ 535024 w 646494"/>
                <a:gd name="connsiteY0" fmla="*/ 937389 h 937389"/>
                <a:gd name="connsiteX1" fmla="*/ 2286 w 646494"/>
                <a:gd name="connsiteY1" fmla="*/ 78648 h 937389"/>
                <a:gd name="connsiteX2" fmla="*/ 646493 w 646494"/>
                <a:gd name="connsiteY2" fmla="*/ 621126 h 937389"/>
                <a:gd name="connsiteX0" fmla="*/ 534848 w 705471"/>
                <a:gd name="connsiteY0" fmla="*/ 928601 h 928601"/>
                <a:gd name="connsiteX1" fmla="*/ 2110 w 705471"/>
                <a:gd name="connsiteY1" fmla="*/ 69860 h 928601"/>
                <a:gd name="connsiteX2" fmla="*/ 705471 w 705471"/>
                <a:gd name="connsiteY2" fmla="*/ 756375 h 928601"/>
                <a:gd name="connsiteX0" fmla="*/ 535082 w 629650"/>
                <a:gd name="connsiteY0" fmla="*/ 937710 h 937710"/>
                <a:gd name="connsiteX1" fmla="*/ 2344 w 629650"/>
                <a:gd name="connsiteY1" fmla="*/ 78969 h 937710"/>
                <a:gd name="connsiteX2" fmla="*/ 629650 w 629650"/>
                <a:gd name="connsiteY2" fmla="*/ 616799 h 937710"/>
                <a:gd name="connsiteX0" fmla="*/ 534769 w 734969"/>
                <a:gd name="connsiteY0" fmla="*/ 926882 h 926882"/>
                <a:gd name="connsiteX1" fmla="*/ 2031 w 734969"/>
                <a:gd name="connsiteY1" fmla="*/ 68141 h 926882"/>
                <a:gd name="connsiteX2" fmla="*/ 734969 w 734969"/>
                <a:gd name="connsiteY2" fmla="*/ 787180 h 926882"/>
                <a:gd name="connsiteX0" fmla="*/ 534887 w 735087"/>
                <a:gd name="connsiteY0" fmla="*/ 924393 h 924393"/>
                <a:gd name="connsiteX1" fmla="*/ 2149 w 735087"/>
                <a:gd name="connsiteY1" fmla="*/ 65652 h 924393"/>
                <a:gd name="connsiteX2" fmla="*/ 735087 w 735087"/>
                <a:gd name="connsiteY2" fmla="*/ 784691 h 924393"/>
                <a:gd name="connsiteX0" fmla="*/ 534693 w 734973"/>
                <a:gd name="connsiteY0" fmla="*/ 939106 h 939106"/>
                <a:gd name="connsiteX1" fmla="*/ 1955 w 734973"/>
                <a:gd name="connsiteY1" fmla="*/ 80365 h 939106"/>
                <a:gd name="connsiteX2" fmla="*/ 734893 w 734973"/>
                <a:gd name="connsiteY2" fmla="*/ 799404 h 939106"/>
                <a:gd name="connsiteX0" fmla="*/ 534979 w 735180"/>
                <a:gd name="connsiteY0" fmla="*/ 934833 h 934833"/>
                <a:gd name="connsiteX1" fmla="*/ 2241 w 735180"/>
                <a:gd name="connsiteY1" fmla="*/ 76092 h 934833"/>
                <a:gd name="connsiteX2" fmla="*/ 735179 w 735180"/>
                <a:gd name="connsiteY2" fmla="*/ 795131 h 93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5180" h="934833">
                  <a:moveTo>
                    <a:pt x="534979" y="934833"/>
                  </a:moveTo>
                  <a:cubicBezTo>
                    <a:pt x="236805" y="488234"/>
                    <a:pt x="73803" y="236443"/>
                    <a:pt x="2241" y="76092"/>
                  </a:cubicBezTo>
                  <a:cubicBezTo>
                    <a:pt x="-43968" y="-270114"/>
                    <a:pt x="638503" y="670190"/>
                    <a:pt x="735179" y="795131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2F9662A-83AE-488A-BD3A-3CE11F55D7B8}"/>
              </a:ext>
            </a:extLst>
          </p:cNvPr>
          <p:cNvGrpSpPr/>
          <p:nvPr/>
        </p:nvGrpSpPr>
        <p:grpSpPr>
          <a:xfrm>
            <a:off x="10238482" y="1187704"/>
            <a:ext cx="464261" cy="740082"/>
            <a:chOff x="3253160" y="3130845"/>
            <a:chExt cx="329085" cy="524597"/>
          </a:xfrm>
        </p:grpSpPr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40C55364-11AB-410C-BD33-32B95D83BA85}"/>
                </a:ext>
              </a:extLst>
            </p:cNvPr>
            <p:cNvSpPr/>
            <p:nvPr/>
          </p:nvSpPr>
          <p:spPr>
            <a:xfrm rot="2964982">
              <a:off x="3174213" y="3209792"/>
              <a:ext cx="486979" cy="32908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Rectangle 57">
              <a:extLst>
                <a:ext uri="{FF2B5EF4-FFF2-40B4-BE49-F238E27FC236}">
                  <a16:creationId xmlns:a16="http://schemas.microsoft.com/office/drawing/2014/main" id="{825CE538-A3F8-4A89-8714-C908AA99ABD2}"/>
                </a:ext>
              </a:extLst>
            </p:cNvPr>
            <p:cNvSpPr/>
            <p:nvPr/>
          </p:nvSpPr>
          <p:spPr>
            <a:xfrm rot="2964982">
              <a:off x="3130251" y="3371821"/>
              <a:ext cx="486925" cy="8031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3" name="Freeform: Shape 274">
            <a:extLst>
              <a:ext uri="{FF2B5EF4-FFF2-40B4-BE49-F238E27FC236}">
                <a16:creationId xmlns:a16="http://schemas.microsoft.com/office/drawing/2014/main" id="{B7454A1F-4B0C-4CCF-B4B3-29F13258186B}"/>
              </a:ext>
            </a:extLst>
          </p:cNvPr>
          <p:cNvSpPr/>
          <p:nvPr/>
        </p:nvSpPr>
        <p:spPr>
          <a:xfrm rot="18548999">
            <a:off x="9367651" y="1052472"/>
            <a:ext cx="547003" cy="484686"/>
          </a:xfrm>
          <a:custGeom>
            <a:avLst/>
            <a:gdLst>
              <a:gd name="connsiteX0" fmla="*/ 1215083 w 1243003"/>
              <a:gd name="connsiteY0" fmla="*/ 913638 h 1101395"/>
              <a:gd name="connsiteX1" fmla="*/ 1087828 w 1243003"/>
              <a:gd name="connsiteY1" fmla="*/ 835724 h 1101395"/>
              <a:gd name="connsiteX2" fmla="*/ 1062683 w 1243003"/>
              <a:gd name="connsiteY2" fmla="*/ 816198 h 1101395"/>
              <a:gd name="connsiteX3" fmla="*/ 848751 w 1243003"/>
              <a:gd name="connsiteY3" fmla="*/ 761905 h 1101395"/>
              <a:gd name="connsiteX4" fmla="*/ 680921 w 1243003"/>
              <a:gd name="connsiteY4" fmla="*/ 717042 h 1101395"/>
              <a:gd name="connsiteX5" fmla="*/ 354785 w 1243003"/>
              <a:gd name="connsiteY5" fmla="*/ 274606 h 1101395"/>
              <a:gd name="connsiteX6" fmla="*/ 192860 w 1243003"/>
              <a:gd name="connsiteY6" fmla="*/ 18574 h 1101395"/>
              <a:gd name="connsiteX7" fmla="*/ 144473 w 1243003"/>
              <a:gd name="connsiteY7" fmla="*/ 13431 h 1101395"/>
              <a:gd name="connsiteX8" fmla="*/ 35983 w 1243003"/>
              <a:gd name="connsiteY8" fmla="*/ 161925 h 1101395"/>
              <a:gd name="connsiteX9" fmla="*/ 28744 w 1243003"/>
              <a:gd name="connsiteY9" fmla="*/ 401670 h 1101395"/>
              <a:gd name="connsiteX10" fmla="*/ 81417 w 1243003"/>
              <a:gd name="connsiteY10" fmla="*/ 597694 h 1101395"/>
              <a:gd name="connsiteX11" fmla="*/ 99419 w 1243003"/>
              <a:gd name="connsiteY11" fmla="*/ 1046512 h 1101395"/>
              <a:gd name="connsiteX12" fmla="*/ 104182 w 1243003"/>
              <a:gd name="connsiteY12" fmla="*/ 1084993 h 1101395"/>
              <a:gd name="connsiteX13" fmla="*/ 142377 w 1243003"/>
              <a:gd name="connsiteY13" fmla="*/ 1071277 h 1101395"/>
              <a:gd name="connsiteX14" fmla="*/ 154188 w 1243003"/>
              <a:gd name="connsiteY14" fmla="*/ 571024 h 1101395"/>
              <a:gd name="connsiteX15" fmla="*/ 256010 w 1243003"/>
              <a:gd name="connsiteY15" fmla="*/ 537020 h 1101395"/>
              <a:gd name="connsiteX16" fmla="*/ 305636 w 1243003"/>
              <a:gd name="connsiteY16" fmla="*/ 579882 h 1101395"/>
              <a:gd name="connsiteX17" fmla="*/ 529378 w 1243003"/>
              <a:gd name="connsiteY17" fmla="*/ 947166 h 1101395"/>
              <a:gd name="connsiteX18" fmla="*/ 661966 w 1243003"/>
              <a:gd name="connsiteY18" fmla="*/ 1081088 h 1101395"/>
              <a:gd name="connsiteX19" fmla="*/ 880374 w 1243003"/>
              <a:gd name="connsiteY19" fmla="*/ 1095185 h 1101395"/>
              <a:gd name="connsiteX20" fmla="*/ 1150408 w 1243003"/>
              <a:gd name="connsiteY20" fmla="*/ 1036892 h 1101395"/>
              <a:gd name="connsiteX21" fmla="*/ 1237657 w 1243003"/>
              <a:gd name="connsiteY21" fmla="*/ 961549 h 1101395"/>
              <a:gd name="connsiteX22" fmla="*/ 1215083 w 1243003"/>
              <a:gd name="connsiteY22" fmla="*/ 913638 h 1101395"/>
              <a:gd name="connsiteX23" fmla="*/ 110659 w 1243003"/>
              <a:gd name="connsiteY23" fmla="*/ 1072706 h 1101395"/>
              <a:gd name="connsiteX24" fmla="*/ 114278 w 1243003"/>
              <a:gd name="connsiteY24" fmla="*/ 1073849 h 1101395"/>
              <a:gd name="connsiteX25" fmla="*/ 110659 w 1243003"/>
              <a:gd name="connsiteY25" fmla="*/ 1077468 h 1101395"/>
              <a:gd name="connsiteX26" fmla="*/ 110659 w 1243003"/>
              <a:gd name="connsiteY26" fmla="*/ 1072706 h 110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43003" h="1101395">
                <a:moveTo>
                  <a:pt x="1215083" y="913638"/>
                </a:moveTo>
                <a:cubicBezTo>
                  <a:pt x="1142788" y="930402"/>
                  <a:pt x="1115546" y="886111"/>
                  <a:pt x="1087828" y="835724"/>
                </a:cubicBezTo>
                <a:cubicBezTo>
                  <a:pt x="1082971" y="826866"/>
                  <a:pt x="1075065" y="817341"/>
                  <a:pt x="1062683" y="816198"/>
                </a:cubicBezTo>
                <a:cubicBezTo>
                  <a:pt x="995627" y="781146"/>
                  <a:pt x="925808" y="751904"/>
                  <a:pt x="848751" y="761905"/>
                </a:cubicBezTo>
                <a:cubicBezTo>
                  <a:pt x="784933" y="770097"/>
                  <a:pt x="730355" y="756476"/>
                  <a:pt x="680921" y="717042"/>
                </a:cubicBezTo>
                <a:cubicBezTo>
                  <a:pt x="557286" y="580549"/>
                  <a:pt x="471371" y="416243"/>
                  <a:pt x="354785" y="274606"/>
                </a:cubicBezTo>
                <a:cubicBezTo>
                  <a:pt x="300587" y="189357"/>
                  <a:pt x="245533" y="104680"/>
                  <a:pt x="192860" y="18574"/>
                </a:cubicBezTo>
                <a:cubicBezTo>
                  <a:pt x="176572" y="-8096"/>
                  <a:pt x="162570" y="-2571"/>
                  <a:pt x="144473" y="13431"/>
                </a:cubicBezTo>
                <a:cubicBezTo>
                  <a:pt x="97514" y="55055"/>
                  <a:pt x="65606" y="107347"/>
                  <a:pt x="35983" y="161925"/>
                </a:cubicBezTo>
                <a:cubicBezTo>
                  <a:pt x="-7070" y="241173"/>
                  <a:pt x="-13928" y="319374"/>
                  <a:pt x="28744" y="401670"/>
                </a:cubicBezTo>
                <a:cubicBezTo>
                  <a:pt x="60367" y="462630"/>
                  <a:pt x="69035" y="530733"/>
                  <a:pt x="81417" y="597694"/>
                </a:cubicBezTo>
                <a:cubicBezTo>
                  <a:pt x="93609" y="663702"/>
                  <a:pt x="97705" y="963168"/>
                  <a:pt x="99419" y="1046512"/>
                </a:cubicBezTo>
                <a:cubicBezTo>
                  <a:pt x="99705" y="1058228"/>
                  <a:pt x="94942" y="1075468"/>
                  <a:pt x="104182" y="1084993"/>
                </a:cubicBezTo>
                <a:cubicBezTo>
                  <a:pt x="117136" y="1098328"/>
                  <a:pt x="140663" y="1089470"/>
                  <a:pt x="142377" y="1071277"/>
                </a:cubicBezTo>
                <a:cubicBezTo>
                  <a:pt x="143330" y="1060990"/>
                  <a:pt x="147044" y="594551"/>
                  <a:pt x="154188" y="571024"/>
                </a:cubicBezTo>
                <a:cubicBezTo>
                  <a:pt x="172000" y="512255"/>
                  <a:pt x="206290" y="501206"/>
                  <a:pt x="256010" y="537020"/>
                </a:cubicBezTo>
                <a:cubicBezTo>
                  <a:pt x="273632" y="549783"/>
                  <a:pt x="289157" y="565500"/>
                  <a:pt x="305636" y="579882"/>
                </a:cubicBezTo>
                <a:cubicBezTo>
                  <a:pt x="397838" y="691611"/>
                  <a:pt x="472609" y="813531"/>
                  <a:pt x="529378" y="947166"/>
                </a:cubicBezTo>
                <a:cubicBezTo>
                  <a:pt x="555191" y="1007936"/>
                  <a:pt x="595958" y="1054608"/>
                  <a:pt x="661966" y="1081088"/>
                </a:cubicBezTo>
                <a:cubicBezTo>
                  <a:pt x="720640" y="1104710"/>
                  <a:pt x="826558" y="1105281"/>
                  <a:pt x="880374" y="1095185"/>
                </a:cubicBezTo>
                <a:cubicBezTo>
                  <a:pt x="972576" y="1085850"/>
                  <a:pt x="1065826" y="1081374"/>
                  <a:pt x="1150408" y="1036892"/>
                </a:cubicBezTo>
                <a:cubicBezTo>
                  <a:pt x="1188603" y="1022319"/>
                  <a:pt x="1219179" y="998792"/>
                  <a:pt x="1237657" y="961549"/>
                </a:cubicBezTo>
                <a:cubicBezTo>
                  <a:pt x="1250516" y="935641"/>
                  <a:pt x="1239085" y="908114"/>
                  <a:pt x="1215083" y="913638"/>
                </a:cubicBezTo>
                <a:close/>
                <a:moveTo>
                  <a:pt x="110659" y="1072706"/>
                </a:moveTo>
                <a:cubicBezTo>
                  <a:pt x="111707" y="1073182"/>
                  <a:pt x="112849" y="1073563"/>
                  <a:pt x="114278" y="1073849"/>
                </a:cubicBezTo>
                <a:cubicBezTo>
                  <a:pt x="113135" y="1074992"/>
                  <a:pt x="111992" y="1076230"/>
                  <a:pt x="110659" y="1077468"/>
                </a:cubicBezTo>
                <a:cubicBezTo>
                  <a:pt x="110659" y="1075849"/>
                  <a:pt x="110659" y="1074325"/>
                  <a:pt x="110659" y="107270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D7BE5E7-EF53-4186-AABC-100D3496F03B}"/>
              </a:ext>
            </a:extLst>
          </p:cNvPr>
          <p:cNvGrpSpPr/>
          <p:nvPr/>
        </p:nvGrpSpPr>
        <p:grpSpPr>
          <a:xfrm rot="2887317">
            <a:off x="9830688" y="334538"/>
            <a:ext cx="638115" cy="708402"/>
            <a:chOff x="5196800" y="3851940"/>
            <a:chExt cx="1396937" cy="1550805"/>
          </a:xfrm>
          <a:solidFill>
            <a:schemeClr val="accent2"/>
          </a:solidFill>
        </p:grpSpPr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9B4FA45-47C4-445C-AB2C-EDAACED8E7A4}"/>
                </a:ext>
              </a:extLst>
            </p:cNvPr>
            <p:cNvSpPr/>
            <p:nvPr/>
          </p:nvSpPr>
          <p:spPr>
            <a:xfrm>
              <a:off x="5334092" y="4274746"/>
              <a:ext cx="1122352" cy="92789"/>
            </a:xfrm>
            <a:custGeom>
              <a:avLst/>
              <a:gdLst>
                <a:gd name="connsiteX0" fmla="*/ 2196397 w 2221585"/>
                <a:gd name="connsiteY0" fmla="*/ 183667 h 183667"/>
                <a:gd name="connsiteX1" fmla="*/ 25189 w 2221585"/>
                <a:gd name="connsiteY1" fmla="*/ 183667 h 183667"/>
                <a:gd name="connsiteX2" fmla="*/ 0 w 2221585"/>
                <a:gd name="connsiteY2" fmla="*/ 158479 h 183667"/>
                <a:gd name="connsiteX3" fmla="*/ 0 w 2221585"/>
                <a:gd name="connsiteY3" fmla="*/ 25189 h 183667"/>
                <a:gd name="connsiteX4" fmla="*/ 25189 w 2221585"/>
                <a:gd name="connsiteY4" fmla="*/ 0 h 183667"/>
                <a:gd name="connsiteX5" fmla="*/ 2196397 w 2221585"/>
                <a:gd name="connsiteY5" fmla="*/ 0 h 183667"/>
                <a:gd name="connsiteX6" fmla="*/ 2221586 w 2221585"/>
                <a:gd name="connsiteY6" fmla="*/ 25189 h 183667"/>
                <a:gd name="connsiteX7" fmla="*/ 2221586 w 2221585"/>
                <a:gd name="connsiteY7" fmla="*/ 158566 h 183667"/>
                <a:gd name="connsiteX8" fmla="*/ 2196397 w 2221585"/>
                <a:gd name="connsiteY8" fmla="*/ 183667 h 1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1585" h="183667">
                  <a:moveTo>
                    <a:pt x="2196397" y="183667"/>
                  </a:moveTo>
                  <a:lnTo>
                    <a:pt x="25189" y="183667"/>
                  </a:lnTo>
                  <a:cubicBezTo>
                    <a:pt x="11282" y="183667"/>
                    <a:pt x="0" y="172385"/>
                    <a:pt x="0" y="158479"/>
                  </a:cubicBezTo>
                  <a:lnTo>
                    <a:pt x="0" y="25189"/>
                  </a:lnTo>
                  <a:cubicBezTo>
                    <a:pt x="0" y="11282"/>
                    <a:pt x="11282" y="0"/>
                    <a:pt x="25189" y="0"/>
                  </a:cubicBezTo>
                  <a:lnTo>
                    <a:pt x="2196397" y="0"/>
                  </a:lnTo>
                  <a:cubicBezTo>
                    <a:pt x="2210303" y="0"/>
                    <a:pt x="2221586" y="11282"/>
                    <a:pt x="2221586" y="25189"/>
                  </a:cubicBezTo>
                  <a:lnTo>
                    <a:pt x="2221586" y="158566"/>
                  </a:lnTo>
                  <a:cubicBezTo>
                    <a:pt x="2221498" y="172472"/>
                    <a:pt x="2210216" y="183667"/>
                    <a:pt x="2196397" y="183667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5B9F711-81A0-4CA9-9464-DD4DFB2BA82C}"/>
                </a:ext>
              </a:extLst>
            </p:cNvPr>
            <p:cNvSpPr/>
            <p:nvPr/>
          </p:nvSpPr>
          <p:spPr>
            <a:xfrm>
              <a:off x="5367941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2FC779F-14CF-4087-B822-303693C97C66}"/>
                </a:ext>
              </a:extLst>
            </p:cNvPr>
            <p:cNvSpPr/>
            <p:nvPr/>
          </p:nvSpPr>
          <p:spPr>
            <a:xfrm>
              <a:off x="5664734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08BEE44-01B7-490A-88F2-2FED19FE8D7E}"/>
                </a:ext>
              </a:extLst>
            </p:cNvPr>
            <p:cNvSpPr/>
            <p:nvPr/>
          </p:nvSpPr>
          <p:spPr>
            <a:xfrm>
              <a:off x="5961482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D87757F6-0357-40BA-8677-085E30EA1281}"/>
                </a:ext>
              </a:extLst>
            </p:cNvPr>
            <p:cNvSpPr/>
            <p:nvPr/>
          </p:nvSpPr>
          <p:spPr>
            <a:xfrm>
              <a:off x="6258276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091E9572-64B9-459E-BADA-B1F3281C32B1}"/>
                </a:ext>
              </a:extLst>
            </p:cNvPr>
            <p:cNvSpPr/>
            <p:nvPr/>
          </p:nvSpPr>
          <p:spPr>
            <a:xfrm>
              <a:off x="5196800" y="3851940"/>
              <a:ext cx="1396937" cy="378801"/>
            </a:xfrm>
            <a:custGeom>
              <a:avLst/>
              <a:gdLst>
                <a:gd name="connsiteX0" fmla="*/ 1379974 w 2765099"/>
                <a:gd name="connsiteY0" fmla="*/ 749781 h 749800"/>
                <a:gd name="connsiteX1" fmla="*/ 55210 w 2765099"/>
                <a:gd name="connsiteY1" fmla="*/ 749256 h 749800"/>
                <a:gd name="connsiteX2" fmla="*/ 6144 w 2765099"/>
                <a:gd name="connsiteY2" fmla="*/ 731852 h 749800"/>
                <a:gd name="connsiteX3" fmla="*/ 31245 w 2765099"/>
                <a:gd name="connsiteY3" fmla="*/ 632584 h 749800"/>
                <a:gd name="connsiteX4" fmla="*/ 1354524 w 2765099"/>
                <a:gd name="connsiteY4" fmla="*/ 7591 h 749800"/>
                <a:gd name="connsiteX5" fmla="*/ 1410411 w 2765099"/>
                <a:gd name="connsiteY5" fmla="*/ 7241 h 749800"/>
                <a:gd name="connsiteX6" fmla="*/ 2709287 w 2765099"/>
                <a:gd name="connsiteY6" fmla="*/ 622438 h 749800"/>
                <a:gd name="connsiteX7" fmla="*/ 2760889 w 2765099"/>
                <a:gd name="connsiteY7" fmla="*/ 732289 h 749800"/>
                <a:gd name="connsiteX8" fmla="*/ 2739724 w 2765099"/>
                <a:gd name="connsiteY8" fmla="*/ 748994 h 749800"/>
                <a:gd name="connsiteX9" fmla="*/ 1379974 w 2765099"/>
                <a:gd name="connsiteY9" fmla="*/ 749431 h 749800"/>
                <a:gd name="connsiteX10" fmla="*/ 1379974 w 2765099"/>
                <a:gd name="connsiteY10" fmla="*/ 749781 h 74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5099" h="749800">
                  <a:moveTo>
                    <a:pt x="1379974" y="749781"/>
                  </a:moveTo>
                  <a:cubicBezTo>
                    <a:pt x="938386" y="749781"/>
                    <a:pt x="496798" y="749956"/>
                    <a:pt x="55210" y="749256"/>
                  </a:cubicBezTo>
                  <a:cubicBezTo>
                    <a:pt x="37543" y="749256"/>
                    <a:pt x="6407" y="746720"/>
                    <a:pt x="6144" y="731852"/>
                  </a:cubicBezTo>
                  <a:cubicBezTo>
                    <a:pt x="6494" y="702990"/>
                    <a:pt x="-18957" y="656111"/>
                    <a:pt x="31245" y="632584"/>
                  </a:cubicBezTo>
                  <a:cubicBezTo>
                    <a:pt x="182377" y="561828"/>
                    <a:pt x="1064592" y="145079"/>
                    <a:pt x="1354524" y="7591"/>
                  </a:cubicBezTo>
                  <a:cubicBezTo>
                    <a:pt x="1375252" y="-2205"/>
                    <a:pt x="1389245" y="-2730"/>
                    <a:pt x="1410411" y="7241"/>
                  </a:cubicBezTo>
                  <a:cubicBezTo>
                    <a:pt x="1834157" y="208138"/>
                    <a:pt x="2700192" y="617978"/>
                    <a:pt x="2709287" y="622438"/>
                  </a:cubicBezTo>
                  <a:cubicBezTo>
                    <a:pt x="2758266" y="646490"/>
                    <a:pt x="2773484" y="679988"/>
                    <a:pt x="2760889" y="732289"/>
                  </a:cubicBezTo>
                  <a:cubicBezTo>
                    <a:pt x="2757828" y="745058"/>
                    <a:pt x="2751006" y="748819"/>
                    <a:pt x="2739724" y="748994"/>
                  </a:cubicBezTo>
                  <a:cubicBezTo>
                    <a:pt x="2725118" y="749256"/>
                    <a:pt x="1818677" y="749431"/>
                    <a:pt x="1379974" y="749431"/>
                  </a:cubicBezTo>
                  <a:cubicBezTo>
                    <a:pt x="1379974" y="749606"/>
                    <a:pt x="1379974" y="749694"/>
                    <a:pt x="1379974" y="749781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7DEF0A7-2CF4-4CC7-BF65-BD6D2C317F8C}"/>
                </a:ext>
              </a:extLst>
            </p:cNvPr>
            <p:cNvSpPr/>
            <p:nvPr/>
          </p:nvSpPr>
          <p:spPr>
            <a:xfrm>
              <a:off x="5334092" y="5140179"/>
              <a:ext cx="1122352" cy="92789"/>
            </a:xfrm>
            <a:custGeom>
              <a:avLst/>
              <a:gdLst>
                <a:gd name="connsiteX0" fmla="*/ 2196397 w 2221585"/>
                <a:gd name="connsiteY0" fmla="*/ 183667 h 183667"/>
                <a:gd name="connsiteX1" fmla="*/ 25189 w 2221585"/>
                <a:gd name="connsiteY1" fmla="*/ 183667 h 183667"/>
                <a:gd name="connsiteX2" fmla="*/ 0 w 2221585"/>
                <a:gd name="connsiteY2" fmla="*/ 158479 h 183667"/>
                <a:gd name="connsiteX3" fmla="*/ 0 w 2221585"/>
                <a:gd name="connsiteY3" fmla="*/ 25189 h 183667"/>
                <a:gd name="connsiteX4" fmla="*/ 25189 w 2221585"/>
                <a:gd name="connsiteY4" fmla="*/ 0 h 183667"/>
                <a:gd name="connsiteX5" fmla="*/ 2196397 w 2221585"/>
                <a:gd name="connsiteY5" fmla="*/ 0 h 183667"/>
                <a:gd name="connsiteX6" fmla="*/ 2221586 w 2221585"/>
                <a:gd name="connsiteY6" fmla="*/ 25189 h 183667"/>
                <a:gd name="connsiteX7" fmla="*/ 2221586 w 2221585"/>
                <a:gd name="connsiteY7" fmla="*/ 158566 h 183667"/>
                <a:gd name="connsiteX8" fmla="*/ 2196397 w 2221585"/>
                <a:gd name="connsiteY8" fmla="*/ 183667 h 1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1585" h="183667">
                  <a:moveTo>
                    <a:pt x="2196397" y="183667"/>
                  </a:moveTo>
                  <a:lnTo>
                    <a:pt x="25189" y="183667"/>
                  </a:lnTo>
                  <a:cubicBezTo>
                    <a:pt x="11282" y="183667"/>
                    <a:pt x="0" y="172385"/>
                    <a:pt x="0" y="158479"/>
                  </a:cubicBezTo>
                  <a:lnTo>
                    <a:pt x="0" y="25189"/>
                  </a:lnTo>
                  <a:cubicBezTo>
                    <a:pt x="0" y="11282"/>
                    <a:pt x="11282" y="0"/>
                    <a:pt x="25189" y="0"/>
                  </a:cubicBezTo>
                  <a:lnTo>
                    <a:pt x="2196397" y="0"/>
                  </a:lnTo>
                  <a:cubicBezTo>
                    <a:pt x="2210303" y="0"/>
                    <a:pt x="2221586" y="11282"/>
                    <a:pt x="2221586" y="25189"/>
                  </a:cubicBezTo>
                  <a:lnTo>
                    <a:pt x="2221586" y="158566"/>
                  </a:lnTo>
                  <a:cubicBezTo>
                    <a:pt x="2221498" y="172472"/>
                    <a:pt x="2210216" y="183667"/>
                    <a:pt x="2196397" y="183667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6C2B8F5-11D2-4798-A0C6-4F145965DA60}"/>
                </a:ext>
              </a:extLst>
            </p:cNvPr>
            <p:cNvSpPr/>
            <p:nvPr/>
          </p:nvSpPr>
          <p:spPr>
            <a:xfrm>
              <a:off x="5265268" y="5258745"/>
              <a:ext cx="1260000" cy="144000"/>
            </a:xfrm>
            <a:custGeom>
              <a:avLst/>
              <a:gdLst>
                <a:gd name="connsiteX0" fmla="*/ 2196397 w 2221585"/>
                <a:gd name="connsiteY0" fmla="*/ 183667 h 183667"/>
                <a:gd name="connsiteX1" fmla="*/ 25189 w 2221585"/>
                <a:gd name="connsiteY1" fmla="*/ 183667 h 183667"/>
                <a:gd name="connsiteX2" fmla="*/ 0 w 2221585"/>
                <a:gd name="connsiteY2" fmla="*/ 158479 h 183667"/>
                <a:gd name="connsiteX3" fmla="*/ 0 w 2221585"/>
                <a:gd name="connsiteY3" fmla="*/ 25189 h 183667"/>
                <a:gd name="connsiteX4" fmla="*/ 25189 w 2221585"/>
                <a:gd name="connsiteY4" fmla="*/ 0 h 183667"/>
                <a:gd name="connsiteX5" fmla="*/ 2196397 w 2221585"/>
                <a:gd name="connsiteY5" fmla="*/ 0 h 183667"/>
                <a:gd name="connsiteX6" fmla="*/ 2221586 w 2221585"/>
                <a:gd name="connsiteY6" fmla="*/ 25189 h 183667"/>
                <a:gd name="connsiteX7" fmla="*/ 2221586 w 2221585"/>
                <a:gd name="connsiteY7" fmla="*/ 158566 h 183667"/>
                <a:gd name="connsiteX8" fmla="*/ 2196397 w 2221585"/>
                <a:gd name="connsiteY8" fmla="*/ 183667 h 1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1585" h="183667">
                  <a:moveTo>
                    <a:pt x="2196397" y="183667"/>
                  </a:moveTo>
                  <a:lnTo>
                    <a:pt x="25189" y="183667"/>
                  </a:lnTo>
                  <a:cubicBezTo>
                    <a:pt x="11282" y="183667"/>
                    <a:pt x="0" y="172385"/>
                    <a:pt x="0" y="158479"/>
                  </a:cubicBezTo>
                  <a:lnTo>
                    <a:pt x="0" y="25189"/>
                  </a:lnTo>
                  <a:cubicBezTo>
                    <a:pt x="0" y="11282"/>
                    <a:pt x="11282" y="0"/>
                    <a:pt x="25189" y="0"/>
                  </a:cubicBezTo>
                  <a:lnTo>
                    <a:pt x="2196397" y="0"/>
                  </a:lnTo>
                  <a:cubicBezTo>
                    <a:pt x="2210303" y="0"/>
                    <a:pt x="2221586" y="11282"/>
                    <a:pt x="2221586" y="25189"/>
                  </a:cubicBezTo>
                  <a:lnTo>
                    <a:pt x="2221586" y="158566"/>
                  </a:lnTo>
                  <a:cubicBezTo>
                    <a:pt x="2221498" y="172472"/>
                    <a:pt x="2210216" y="183667"/>
                    <a:pt x="2196397" y="183667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F1053E1B-3244-4CF7-9869-B5A8768BD0B4}"/>
              </a:ext>
            </a:extLst>
          </p:cNvPr>
          <p:cNvSpPr txBox="1"/>
          <p:nvPr/>
        </p:nvSpPr>
        <p:spPr>
          <a:xfrm>
            <a:off x="501480" y="1923800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7DEC713-9C3F-49BE-A871-9AB1B365478F}"/>
              </a:ext>
            </a:extLst>
          </p:cNvPr>
          <p:cNvSpPr txBox="1"/>
          <p:nvPr/>
        </p:nvSpPr>
        <p:spPr>
          <a:xfrm>
            <a:off x="3159556" y="1789531"/>
            <a:ext cx="4716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</a:t>
            </a: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0C571B9-B48D-4670-BF3E-8E62ED29D705}"/>
              </a:ext>
            </a:extLst>
          </p:cNvPr>
          <p:cNvGrpSpPr/>
          <p:nvPr/>
        </p:nvGrpSpPr>
        <p:grpSpPr>
          <a:xfrm>
            <a:off x="4503510" y="4130680"/>
            <a:ext cx="3732743" cy="2160484"/>
            <a:chOff x="4495616" y="4265971"/>
            <a:chExt cx="3732743" cy="2160484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8DBC723-FADF-45EB-9C8F-AE8D9564C8A7}"/>
                </a:ext>
              </a:extLst>
            </p:cNvPr>
            <p:cNvSpPr txBox="1"/>
            <p:nvPr/>
          </p:nvSpPr>
          <p:spPr>
            <a:xfrm>
              <a:off x="4495616" y="5471983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accent4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91A0B3D-BB46-4CE8-9742-7E0D4577FB73}"/>
                </a:ext>
              </a:extLst>
            </p:cNvPr>
            <p:cNvSpPr txBox="1"/>
            <p:nvPr/>
          </p:nvSpPr>
          <p:spPr>
            <a:xfrm>
              <a:off x="4495616" y="4265971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accent2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72B0851-F8AB-408D-A3A2-CB51BA2B72C0}"/>
                </a:ext>
              </a:extLst>
            </p:cNvPr>
            <p:cNvSpPr txBox="1"/>
            <p:nvPr/>
          </p:nvSpPr>
          <p:spPr>
            <a:xfrm>
              <a:off x="5301918" y="4577008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598F3B1-76C6-4645-8B73-9901E971AFB9}"/>
                </a:ext>
              </a:extLst>
            </p:cNvPr>
            <p:cNvSpPr txBox="1"/>
            <p:nvPr/>
          </p:nvSpPr>
          <p:spPr>
            <a:xfrm>
              <a:off x="5301918" y="5780124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B578B5-E76F-431A-A960-BF266DE0AD0F}"/>
              </a:ext>
            </a:extLst>
          </p:cNvPr>
          <p:cNvGrpSpPr/>
          <p:nvPr/>
        </p:nvGrpSpPr>
        <p:grpSpPr>
          <a:xfrm>
            <a:off x="750911" y="4130680"/>
            <a:ext cx="3732743" cy="2160484"/>
            <a:chOff x="4495616" y="4265971"/>
            <a:chExt cx="3732743" cy="216048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9745FE-3A9D-407F-8E9C-635AEAF001EF}"/>
                </a:ext>
              </a:extLst>
            </p:cNvPr>
            <p:cNvSpPr txBox="1"/>
            <p:nvPr/>
          </p:nvSpPr>
          <p:spPr>
            <a:xfrm>
              <a:off x="4495616" y="5471983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accent3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3D06287-2F37-4B64-8C06-BEC50064FC6B}"/>
                </a:ext>
              </a:extLst>
            </p:cNvPr>
            <p:cNvSpPr txBox="1"/>
            <p:nvPr/>
          </p:nvSpPr>
          <p:spPr>
            <a:xfrm>
              <a:off x="4495616" y="4265971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9D558B-A412-45AE-A8CD-5B9E23077489}"/>
                </a:ext>
              </a:extLst>
            </p:cNvPr>
            <p:cNvSpPr txBox="1"/>
            <p:nvPr/>
          </p:nvSpPr>
          <p:spPr>
            <a:xfrm>
              <a:off x="5301918" y="4577008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89C40EB-93D4-4C07-8E7B-457394A7B694}"/>
                </a:ext>
              </a:extLst>
            </p:cNvPr>
            <p:cNvSpPr txBox="1"/>
            <p:nvPr/>
          </p:nvSpPr>
          <p:spPr>
            <a:xfrm>
              <a:off x="5301918" y="5780124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D365FD0-D32F-4890-96C7-682CCC16EBF1}"/>
              </a:ext>
            </a:extLst>
          </p:cNvPr>
          <p:cNvSpPr txBox="1"/>
          <p:nvPr/>
        </p:nvSpPr>
        <p:spPr>
          <a:xfrm>
            <a:off x="404501" y="6260777"/>
            <a:ext cx="29366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spc="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AWESOM </a:t>
            </a:r>
            <a:r>
              <a:rPr lang="en-GB" altLang="ko-KR" b="1" spc="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</a:t>
            </a:r>
            <a:r>
              <a:rPr lang="en-US" altLang="ko-KR" b="1" spc="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LIDE</a:t>
            </a:r>
            <a:endParaRPr lang="ko-KR" altLang="en-US" b="1" spc="6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0AB7B-C161-4A05-A47B-6CCD6A3FC6B8}"/>
              </a:ext>
            </a:extLst>
          </p:cNvPr>
          <p:cNvSpPr txBox="1"/>
          <p:nvPr/>
        </p:nvSpPr>
        <p:spPr>
          <a:xfrm>
            <a:off x="404501" y="125382"/>
            <a:ext cx="1138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Orange Portfolio Designed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06FDB0-5627-42EC-9C4E-0DB3F4C8E0CC}"/>
              </a:ext>
            </a:extLst>
          </p:cNvPr>
          <p:cNvSpPr txBox="1"/>
          <p:nvPr/>
        </p:nvSpPr>
        <p:spPr>
          <a:xfrm>
            <a:off x="618656" y="819449"/>
            <a:ext cx="109948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E4DA8-CCD5-455D-A6E4-B46036E01006}"/>
              </a:ext>
            </a:extLst>
          </p:cNvPr>
          <p:cNvSpPr txBox="1"/>
          <p:nvPr/>
        </p:nvSpPr>
        <p:spPr>
          <a:xfrm>
            <a:off x="618655" y="1433552"/>
            <a:ext cx="10994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82">
            <a:extLst>
              <a:ext uri="{FF2B5EF4-FFF2-40B4-BE49-F238E27FC236}">
                <a16:creationId xmlns:a16="http://schemas.microsoft.com/office/drawing/2014/main" id="{F728B04D-B1BF-4B14-B45B-FD067B976BF5}"/>
              </a:ext>
            </a:extLst>
          </p:cNvPr>
          <p:cNvGrpSpPr/>
          <p:nvPr/>
        </p:nvGrpSpPr>
        <p:grpSpPr>
          <a:xfrm>
            <a:off x="114301" y="977332"/>
            <a:ext cx="4353684" cy="5965922"/>
            <a:chOff x="3261442" y="5094961"/>
            <a:chExt cx="1189015" cy="1629326"/>
          </a:xfrm>
        </p:grpSpPr>
        <p:sp>
          <p:nvSpPr>
            <p:cNvPr id="4" name="Rounded Rectangle 39">
              <a:extLst>
                <a:ext uri="{FF2B5EF4-FFF2-40B4-BE49-F238E27FC236}">
                  <a16:creationId xmlns:a16="http://schemas.microsoft.com/office/drawing/2014/main" id="{9D77C250-492D-4EC7-A144-DC5CAFFCC61C}"/>
                </a:ext>
              </a:extLst>
            </p:cNvPr>
            <p:cNvSpPr/>
            <p:nvPr/>
          </p:nvSpPr>
          <p:spPr>
            <a:xfrm rot="2483232">
              <a:off x="3261442" y="5287651"/>
              <a:ext cx="1189015" cy="1436636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Group 81">
              <a:extLst>
                <a:ext uri="{FF2B5EF4-FFF2-40B4-BE49-F238E27FC236}">
                  <a16:creationId xmlns:a16="http://schemas.microsoft.com/office/drawing/2014/main" id="{480AAB57-520A-420A-B077-B2382D7116A4}"/>
                </a:ext>
              </a:extLst>
            </p:cNvPr>
            <p:cNvGrpSpPr/>
            <p:nvPr/>
          </p:nvGrpSpPr>
          <p:grpSpPr>
            <a:xfrm>
              <a:off x="3588095" y="5094961"/>
              <a:ext cx="743430" cy="1087769"/>
              <a:chOff x="3588095" y="5094961"/>
              <a:chExt cx="743430" cy="1087769"/>
            </a:xfrm>
          </p:grpSpPr>
          <p:grpSp>
            <p:nvGrpSpPr>
              <p:cNvPr id="6" name="Group 64">
                <a:extLst>
                  <a:ext uri="{FF2B5EF4-FFF2-40B4-BE49-F238E27FC236}">
                    <a16:creationId xmlns:a16="http://schemas.microsoft.com/office/drawing/2014/main" id="{DC4451A1-8F43-4BC7-B305-0F01886CB6B0}"/>
                  </a:ext>
                </a:extLst>
              </p:cNvPr>
              <p:cNvGrpSpPr/>
              <p:nvPr/>
            </p:nvGrpSpPr>
            <p:grpSpPr>
              <a:xfrm rot="20671139">
                <a:off x="3588095" y="5094961"/>
                <a:ext cx="582809" cy="1087769"/>
                <a:chOff x="3501573" y="3178068"/>
                <a:chExt cx="1340594" cy="2737840"/>
              </a:xfrm>
            </p:grpSpPr>
            <p:sp>
              <p:nvSpPr>
                <p:cNvPr id="8" name="Freeform: Shape 68">
                  <a:extLst>
                    <a:ext uri="{FF2B5EF4-FFF2-40B4-BE49-F238E27FC236}">
                      <a16:creationId xmlns:a16="http://schemas.microsoft.com/office/drawing/2014/main" id="{69E332E9-097A-496C-9AA7-3AB267829859}"/>
                    </a:ext>
                  </a:extLst>
                </p:cNvPr>
                <p:cNvSpPr/>
                <p:nvPr/>
              </p:nvSpPr>
              <p:spPr>
                <a:xfrm>
                  <a:off x="3504728" y="3612346"/>
                  <a:ext cx="62939" cy="220286"/>
                </a:xfrm>
                <a:custGeom>
                  <a:avLst/>
                  <a:gdLst>
                    <a:gd name="connsiteX0" fmla="*/ 12859 w 19050"/>
                    <a:gd name="connsiteY0" fmla="*/ 68104 h 66675"/>
                    <a:gd name="connsiteX1" fmla="*/ 12859 w 19050"/>
                    <a:gd name="connsiteY1" fmla="*/ 68104 h 66675"/>
                    <a:gd name="connsiteX2" fmla="*/ 7144 w 19050"/>
                    <a:gd name="connsiteY2" fmla="*/ 62389 h 66675"/>
                    <a:gd name="connsiteX3" fmla="*/ 7144 w 19050"/>
                    <a:gd name="connsiteY3" fmla="*/ 12859 h 66675"/>
                    <a:gd name="connsiteX4" fmla="*/ 12859 w 19050"/>
                    <a:gd name="connsiteY4" fmla="*/ 7144 h 66675"/>
                    <a:gd name="connsiteX5" fmla="*/ 12859 w 19050"/>
                    <a:gd name="connsiteY5" fmla="*/ 7144 h 66675"/>
                    <a:gd name="connsiteX6" fmla="*/ 18574 w 19050"/>
                    <a:gd name="connsiteY6" fmla="*/ 12859 h 66675"/>
                    <a:gd name="connsiteX7" fmla="*/ 18574 w 19050"/>
                    <a:gd name="connsiteY7" fmla="*/ 62389 h 66675"/>
                    <a:gd name="connsiteX8" fmla="*/ 12859 w 19050"/>
                    <a:gd name="connsiteY8" fmla="*/ 68104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050" h="66675">
                      <a:moveTo>
                        <a:pt x="12859" y="68104"/>
                      </a:moveTo>
                      <a:lnTo>
                        <a:pt x="12859" y="68104"/>
                      </a:lnTo>
                      <a:cubicBezTo>
                        <a:pt x="10001" y="68104"/>
                        <a:pt x="7144" y="65246"/>
                        <a:pt x="7144" y="62389"/>
                      </a:cubicBezTo>
                      <a:lnTo>
                        <a:pt x="7144" y="12859"/>
                      </a:lnTo>
                      <a:cubicBezTo>
                        <a:pt x="7144" y="10001"/>
                        <a:pt x="10001" y="7144"/>
                        <a:pt x="12859" y="7144"/>
                      </a:cubicBezTo>
                      <a:lnTo>
                        <a:pt x="12859" y="7144"/>
                      </a:lnTo>
                      <a:cubicBezTo>
                        <a:pt x="15716" y="7144"/>
                        <a:pt x="18574" y="10001"/>
                        <a:pt x="18574" y="12859"/>
                      </a:cubicBezTo>
                      <a:lnTo>
                        <a:pt x="18574" y="62389"/>
                      </a:lnTo>
                      <a:cubicBezTo>
                        <a:pt x="18574" y="65246"/>
                        <a:pt x="15716" y="68104"/>
                        <a:pt x="12859" y="6810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: Shape 69">
                  <a:extLst>
                    <a:ext uri="{FF2B5EF4-FFF2-40B4-BE49-F238E27FC236}">
                      <a16:creationId xmlns:a16="http://schemas.microsoft.com/office/drawing/2014/main" id="{B3549DCD-EAE5-4273-8586-3CE179D56DBA}"/>
                    </a:ext>
                  </a:extLst>
                </p:cNvPr>
                <p:cNvSpPr/>
                <p:nvPr/>
              </p:nvSpPr>
              <p:spPr>
                <a:xfrm>
                  <a:off x="3501573" y="3832632"/>
                  <a:ext cx="62939" cy="220286"/>
                </a:xfrm>
                <a:custGeom>
                  <a:avLst/>
                  <a:gdLst>
                    <a:gd name="connsiteX0" fmla="*/ 12859 w 19050"/>
                    <a:gd name="connsiteY0" fmla="*/ 68104 h 66675"/>
                    <a:gd name="connsiteX1" fmla="*/ 12859 w 19050"/>
                    <a:gd name="connsiteY1" fmla="*/ 68104 h 66675"/>
                    <a:gd name="connsiteX2" fmla="*/ 7144 w 19050"/>
                    <a:gd name="connsiteY2" fmla="*/ 62389 h 66675"/>
                    <a:gd name="connsiteX3" fmla="*/ 7144 w 19050"/>
                    <a:gd name="connsiteY3" fmla="*/ 12859 h 66675"/>
                    <a:gd name="connsiteX4" fmla="*/ 12859 w 19050"/>
                    <a:gd name="connsiteY4" fmla="*/ 7144 h 66675"/>
                    <a:gd name="connsiteX5" fmla="*/ 12859 w 19050"/>
                    <a:gd name="connsiteY5" fmla="*/ 7144 h 66675"/>
                    <a:gd name="connsiteX6" fmla="*/ 18574 w 19050"/>
                    <a:gd name="connsiteY6" fmla="*/ 12859 h 66675"/>
                    <a:gd name="connsiteX7" fmla="*/ 18574 w 19050"/>
                    <a:gd name="connsiteY7" fmla="*/ 62389 h 66675"/>
                    <a:gd name="connsiteX8" fmla="*/ 12859 w 19050"/>
                    <a:gd name="connsiteY8" fmla="*/ 68104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050" h="66675">
                      <a:moveTo>
                        <a:pt x="12859" y="68104"/>
                      </a:moveTo>
                      <a:lnTo>
                        <a:pt x="12859" y="68104"/>
                      </a:lnTo>
                      <a:cubicBezTo>
                        <a:pt x="10001" y="68104"/>
                        <a:pt x="7144" y="65246"/>
                        <a:pt x="7144" y="62389"/>
                      </a:cubicBezTo>
                      <a:lnTo>
                        <a:pt x="7144" y="12859"/>
                      </a:lnTo>
                      <a:cubicBezTo>
                        <a:pt x="7144" y="10001"/>
                        <a:pt x="10001" y="7144"/>
                        <a:pt x="12859" y="7144"/>
                      </a:cubicBezTo>
                      <a:lnTo>
                        <a:pt x="12859" y="7144"/>
                      </a:lnTo>
                      <a:cubicBezTo>
                        <a:pt x="15716" y="7144"/>
                        <a:pt x="18574" y="10001"/>
                        <a:pt x="18574" y="12859"/>
                      </a:cubicBezTo>
                      <a:lnTo>
                        <a:pt x="18574" y="62389"/>
                      </a:lnTo>
                      <a:cubicBezTo>
                        <a:pt x="18574" y="65246"/>
                        <a:pt x="15716" y="68104"/>
                        <a:pt x="12859" y="6810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70">
                  <a:extLst>
                    <a:ext uri="{FF2B5EF4-FFF2-40B4-BE49-F238E27FC236}">
                      <a16:creationId xmlns:a16="http://schemas.microsoft.com/office/drawing/2014/main" id="{1931F859-9029-4E4C-954D-D8746B66926B}"/>
                    </a:ext>
                  </a:extLst>
                </p:cNvPr>
                <p:cNvSpPr/>
                <p:nvPr/>
              </p:nvSpPr>
              <p:spPr>
                <a:xfrm>
                  <a:off x="4776089" y="3829487"/>
                  <a:ext cx="62939" cy="220286"/>
                </a:xfrm>
                <a:custGeom>
                  <a:avLst/>
                  <a:gdLst>
                    <a:gd name="connsiteX0" fmla="*/ 12859 w 19050"/>
                    <a:gd name="connsiteY0" fmla="*/ 68104 h 66675"/>
                    <a:gd name="connsiteX1" fmla="*/ 12859 w 19050"/>
                    <a:gd name="connsiteY1" fmla="*/ 68104 h 66675"/>
                    <a:gd name="connsiteX2" fmla="*/ 7144 w 19050"/>
                    <a:gd name="connsiteY2" fmla="*/ 62389 h 66675"/>
                    <a:gd name="connsiteX3" fmla="*/ 7144 w 19050"/>
                    <a:gd name="connsiteY3" fmla="*/ 12859 h 66675"/>
                    <a:gd name="connsiteX4" fmla="*/ 12859 w 19050"/>
                    <a:gd name="connsiteY4" fmla="*/ 7144 h 66675"/>
                    <a:gd name="connsiteX5" fmla="*/ 12859 w 19050"/>
                    <a:gd name="connsiteY5" fmla="*/ 7144 h 66675"/>
                    <a:gd name="connsiteX6" fmla="*/ 18574 w 19050"/>
                    <a:gd name="connsiteY6" fmla="*/ 12859 h 66675"/>
                    <a:gd name="connsiteX7" fmla="*/ 18574 w 19050"/>
                    <a:gd name="connsiteY7" fmla="*/ 62389 h 66675"/>
                    <a:gd name="connsiteX8" fmla="*/ 12859 w 19050"/>
                    <a:gd name="connsiteY8" fmla="*/ 68104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050" h="66675">
                      <a:moveTo>
                        <a:pt x="12859" y="68104"/>
                      </a:moveTo>
                      <a:lnTo>
                        <a:pt x="12859" y="68104"/>
                      </a:lnTo>
                      <a:cubicBezTo>
                        <a:pt x="10001" y="68104"/>
                        <a:pt x="7144" y="65246"/>
                        <a:pt x="7144" y="62389"/>
                      </a:cubicBezTo>
                      <a:lnTo>
                        <a:pt x="7144" y="12859"/>
                      </a:lnTo>
                      <a:cubicBezTo>
                        <a:pt x="7144" y="10001"/>
                        <a:pt x="10001" y="7144"/>
                        <a:pt x="12859" y="7144"/>
                      </a:cubicBezTo>
                      <a:lnTo>
                        <a:pt x="12859" y="7144"/>
                      </a:lnTo>
                      <a:cubicBezTo>
                        <a:pt x="15716" y="7144"/>
                        <a:pt x="18574" y="10001"/>
                        <a:pt x="18574" y="12859"/>
                      </a:cubicBezTo>
                      <a:lnTo>
                        <a:pt x="18574" y="62389"/>
                      </a:lnTo>
                      <a:cubicBezTo>
                        <a:pt x="19526" y="65246"/>
                        <a:pt x="16669" y="68104"/>
                        <a:pt x="12859" y="6810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71">
                  <a:extLst>
                    <a:ext uri="{FF2B5EF4-FFF2-40B4-BE49-F238E27FC236}">
                      <a16:creationId xmlns:a16="http://schemas.microsoft.com/office/drawing/2014/main" id="{9A75BB91-7BF4-4C96-A7B3-F3B4712E2F89}"/>
                    </a:ext>
                  </a:extLst>
                </p:cNvPr>
                <p:cNvSpPr/>
                <p:nvPr/>
              </p:nvSpPr>
              <p:spPr>
                <a:xfrm>
                  <a:off x="3520451" y="3178068"/>
                  <a:ext cx="1321716" cy="2737840"/>
                </a:xfrm>
                <a:custGeom>
                  <a:avLst/>
                  <a:gdLst>
                    <a:gd name="connsiteX0" fmla="*/ 350044 w 400050"/>
                    <a:gd name="connsiteY0" fmla="*/ 7144 h 828675"/>
                    <a:gd name="connsiteX1" fmla="*/ 53816 w 400050"/>
                    <a:gd name="connsiteY1" fmla="*/ 7144 h 828675"/>
                    <a:gd name="connsiteX2" fmla="*/ 7144 w 400050"/>
                    <a:gd name="connsiteY2" fmla="*/ 53816 h 828675"/>
                    <a:gd name="connsiteX3" fmla="*/ 7144 w 400050"/>
                    <a:gd name="connsiteY3" fmla="*/ 781526 h 828675"/>
                    <a:gd name="connsiteX4" fmla="*/ 53816 w 400050"/>
                    <a:gd name="connsiteY4" fmla="*/ 828199 h 828675"/>
                    <a:gd name="connsiteX5" fmla="*/ 350044 w 400050"/>
                    <a:gd name="connsiteY5" fmla="*/ 828199 h 828675"/>
                    <a:gd name="connsiteX6" fmla="*/ 396716 w 400050"/>
                    <a:gd name="connsiteY6" fmla="*/ 781526 h 828675"/>
                    <a:gd name="connsiteX7" fmla="*/ 396716 w 400050"/>
                    <a:gd name="connsiteY7" fmla="*/ 53816 h 828675"/>
                    <a:gd name="connsiteX8" fmla="*/ 350044 w 400050"/>
                    <a:gd name="connsiteY8" fmla="*/ 7144 h 828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0050" h="828675">
                      <a:moveTo>
                        <a:pt x="350044" y="7144"/>
                      </a:moveTo>
                      <a:lnTo>
                        <a:pt x="53816" y="7144"/>
                      </a:lnTo>
                      <a:cubicBezTo>
                        <a:pt x="28099" y="7144"/>
                        <a:pt x="7144" y="28099"/>
                        <a:pt x="7144" y="53816"/>
                      </a:cubicBezTo>
                      <a:lnTo>
                        <a:pt x="7144" y="781526"/>
                      </a:lnTo>
                      <a:cubicBezTo>
                        <a:pt x="7144" y="807244"/>
                        <a:pt x="28099" y="828199"/>
                        <a:pt x="53816" y="828199"/>
                      </a:cubicBezTo>
                      <a:lnTo>
                        <a:pt x="350044" y="828199"/>
                      </a:lnTo>
                      <a:cubicBezTo>
                        <a:pt x="375761" y="828199"/>
                        <a:pt x="396716" y="807244"/>
                        <a:pt x="396716" y="781526"/>
                      </a:cubicBezTo>
                      <a:lnTo>
                        <a:pt x="396716" y="53816"/>
                      </a:lnTo>
                      <a:cubicBezTo>
                        <a:pt x="396716" y="28099"/>
                        <a:pt x="375761" y="7144"/>
                        <a:pt x="350044" y="714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72">
                  <a:extLst>
                    <a:ext uri="{FF2B5EF4-FFF2-40B4-BE49-F238E27FC236}">
                      <a16:creationId xmlns:a16="http://schemas.microsoft.com/office/drawing/2014/main" id="{6CCDFEBD-883B-4781-AE9C-031EB57F762B}"/>
                    </a:ext>
                  </a:extLst>
                </p:cNvPr>
                <p:cNvSpPr/>
                <p:nvPr/>
              </p:nvSpPr>
              <p:spPr>
                <a:xfrm>
                  <a:off x="3529897" y="3190652"/>
                  <a:ext cx="1290246" cy="2706371"/>
                </a:xfrm>
                <a:custGeom>
                  <a:avLst/>
                  <a:gdLst>
                    <a:gd name="connsiteX0" fmla="*/ 345281 w 390525"/>
                    <a:gd name="connsiteY0" fmla="*/ 7144 h 819150"/>
                    <a:gd name="connsiteX1" fmla="*/ 52864 w 390525"/>
                    <a:gd name="connsiteY1" fmla="*/ 7144 h 819150"/>
                    <a:gd name="connsiteX2" fmla="*/ 7144 w 390525"/>
                    <a:gd name="connsiteY2" fmla="*/ 52864 h 819150"/>
                    <a:gd name="connsiteX3" fmla="*/ 7144 w 390525"/>
                    <a:gd name="connsiteY3" fmla="*/ 772954 h 819150"/>
                    <a:gd name="connsiteX4" fmla="*/ 52864 w 390525"/>
                    <a:gd name="connsiteY4" fmla="*/ 818674 h 819150"/>
                    <a:gd name="connsiteX5" fmla="*/ 345281 w 390525"/>
                    <a:gd name="connsiteY5" fmla="*/ 818674 h 819150"/>
                    <a:gd name="connsiteX6" fmla="*/ 391001 w 390525"/>
                    <a:gd name="connsiteY6" fmla="*/ 772954 h 819150"/>
                    <a:gd name="connsiteX7" fmla="*/ 391001 w 390525"/>
                    <a:gd name="connsiteY7" fmla="*/ 52864 h 819150"/>
                    <a:gd name="connsiteX8" fmla="*/ 345281 w 390525"/>
                    <a:gd name="connsiteY8" fmla="*/ 7144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0525" h="819150">
                      <a:moveTo>
                        <a:pt x="345281" y="7144"/>
                      </a:moveTo>
                      <a:lnTo>
                        <a:pt x="52864" y="7144"/>
                      </a:lnTo>
                      <a:cubicBezTo>
                        <a:pt x="27146" y="7144"/>
                        <a:pt x="7144" y="27146"/>
                        <a:pt x="7144" y="52864"/>
                      </a:cubicBezTo>
                      <a:lnTo>
                        <a:pt x="7144" y="772954"/>
                      </a:lnTo>
                      <a:cubicBezTo>
                        <a:pt x="7144" y="798671"/>
                        <a:pt x="27146" y="818674"/>
                        <a:pt x="52864" y="818674"/>
                      </a:cubicBezTo>
                      <a:lnTo>
                        <a:pt x="345281" y="818674"/>
                      </a:lnTo>
                      <a:cubicBezTo>
                        <a:pt x="370999" y="818674"/>
                        <a:pt x="391001" y="798671"/>
                        <a:pt x="391001" y="772954"/>
                      </a:cubicBezTo>
                      <a:lnTo>
                        <a:pt x="391001" y="52864"/>
                      </a:lnTo>
                      <a:cubicBezTo>
                        <a:pt x="391001" y="28099"/>
                        <a:pt x="370046" y="7144"/>
                        <a:pt x="345281" y="7144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73">
                  <a:extLst>
                    <a:ext uri="{FF2B5EF4-FFF2-40B4-BE49-F238E27FC236}">
                      <a16:creationId xmlns:a16="http://schemas.microsoft.com/office/drawing/2014/main" id="{37E8A194-ED43-4505-ADEF-5D24BCDE0967}"/>
                    </a:ext>
                  </a:extLst>
                </p:cNvPr>
                <p:cNvSpPr/>
                <p:nvPr/>
              </p:nvSpPr>
              <p:spPr>
                <a:xfrm>
                  <a:off x="3627447" y="3596610"/>
                  <a:ext cx="1101430" cy="1951104"/>
                </a:xfrm>
                <a:custGeom>
                  <a:avLst/>
                  <a:gdLst>
                    <a:gd name="connsiteX0" fmla="*/ 7144 w 333375"/>
                    <a:gd name="connsiteY0" fmla="*/ 7144 h 590550"/>
                    <a:gd name="connsiteX1" fmla="*/ 331946 w 333375"/>
                    <a:gd name="connsiteY1" fmla="*/ 7144 h 590550"/>
                    <a:gd name="connsiteX2" fmla="*/ 331946 w 333375"/>
                    <a:gd name="connsiteY2" fmla="*/ 586264 h 590550"/>
                    <a:gd name="connsiteX3" fmla="*/ 7144 w 333375"/>
                    <a:gd name="connsiteY3" fmla="*/ 586264 h 590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5" h="590550">
                      <a:moveTo>
                        <a:pt x="7144" y="7144"/>
                      </a:moveTo>
                      <a:lnTo>
                        <a:pt x="331946" y="7144"/>
                      </a:lnTo>
                      <a:lnTo>
                        <a:pt x="331946" y="586264"/>
                      </a:lnTo>
                      <a:lnTo>
                        <a:pt x="7144" y="58626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4" name="Group 74">
                  <a:extLst>
                    <a:ext uri="{FF2B5EF4-FFF2-40B4-BE49-F238E27FC236}">
                      <a16:creationId xmlns:a16="http://schemas.microsoft.com/office/drawing/2014/main" id="{B05A51B0-CE07-42AF-B13E-8F542B36A9B6}"/>
                    </a:ext>
                  </a:extLst>
                </p:cNvPr>
                <p:cNvGrpSpPr/>
                <p:nvPr/>
              </p:nvGrpSpPr>
              <p:grpSpPr>
                <a:xfrm>
                  <a:off x="4088508" y="5635852"/>
                  <a:ext cx="173080" cy="173080"/>
                  <a:chOff x="6768665" y="6038214"/>
                  <a:chExt cx="147968" cy="147968"/>
                </a:xfrm>
              </p:grpSpPr>
              <p:sp>
                <p:nvSpPr>
                  <p:cNvPr id="18" name="Oval 78">
                    <a:extLst>
                      <a:ext uri="{FF2B5EF4-FFF2-40B4-BE49-F238E27FC236}">
                        <a16:creationId xmlns:a16="http://schemas.microsoft.com/office/drawing/2014/main" id="{3E1155FF-3E2A-4A7A-88BC-97EC35E2DFF6}"/>
                      </a:ext>
                    </a:extLst>
                  </p:cNvPr>
                  <p:cNvSpPr/>
                  <p:nvPr/>
                </p:nvSpPr>
                <p:spPr>
                  <a:xfrm>
                    <a:off x="6768665" y="6038214"/>
                    <a:ext cx="147968" cy="14796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79">
                    <a:extLst>
                      <a:ext uri="{FF2B5EF4-FFF2-40B4-BE49-F238E27FC236}">
                        <a16:creationId xmlns:a16="http://schemas.microsoft.com/office/drawing/2014/main" id="{E00D0B4E-069D-460E-8F50-D0B27B95BE42}"/>
                      </a:ext>
                    </a:extLst>
                  </p:cNvPr>
                  <p:cNvSpPr/>
                  <p:nvPr/>
                </p:nvSpPr>
                <p:spPr>
                  <a:xfrm>
                    <a:off x="6802088" y="6071634"/>
                    <a:ext cx="81180" cy="8118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" name="Freeform: Shape 75">
                  <a:extLst>
                    <a:ext uri="{FF2B5EF4-FFF2-40B4-BE49-F238E27FC236}">
                      <a16:creationId xmlns:a16="http://schemas.microsoft.com/office/drawing/2014/main" id="{01AE6CE5-69E8-4C7D-8157-28A6B071052C}"/>
                    </a:ext>
                  </a:extLst>
                </p:cNvPr>
                <p:cNvSpPr/>
                <p:nvPr/>
              </p:nvSpPr>
              <p:spPr>
                <a:xfrm>
                  <a:off x="3821102" y="3628406"/>
                  <a:ext cx="906450" cy="1887518"/>
                </a:xfrm>
                <a:custGeom>
                  <a:avLst/>
                  <a:gdLst>
                    <a:gd name="connsiteX0" fmla="*/ 614149 w 1119116"/>
                    <a:gd name="connsiteY0" fmla="*/ 0 h 2330356"/>
                    <a:gd name="connsiteX1" fmla="*/ 1115704 w 1119116"/>
                    <a:gd name="connsiteY1" fmla="*/ 6824 h 2330356"/>
                    <a:gd name="connsiteX2" fmla="*/ 1119116 w 1119116"/>
                    <a:gd name="connsiteY2" fmla="*/ 2330356 h 2330356"/>
                    <a:gd name="connsiteX3" fmla="*/ 0 w 1119116"/>
                    <a:gd name="connsiteY3" fmla="*/ 2330356 h 2330356"/>
                    <a:gd name="connsiteX4" fmla="*/ 614149 w 1119116"/>
                    <a:gd name="connsiteY4" fmla="*/ 0 h 2330356"/>
                    <a:gd name="connsiteX0" fmla="*/ 614149 w 1119116"/>
                    <a:gd name="connsiteY0" fmla="*/ 0 h 2330356"/>
                    <a:gd name="connsiteX1" fmla="*/ 1115704 w 1119116"/>
                    <a:gd name="connsiteY1" fmla="*/ 3412 h 2330356"/>
                    <a:gd name="connsiteX2" fmla="*/ 1119116 w 1119116"/>
                    <a:gd name="connsiteY2" fmla="*/ 2330356 h 2330356"/>
                    <a:gd name="connsiteX3" fmla="*/ 0 w 1119116"/>
                    <a:gd name="connsiteY3" fmla="*/ 2330356 h 2330356"/>
                    <a:gd name="connsiteX4" fmla="*/ 614149 w 1119116"/>
                    <a:gd name="connsiteY4" fmla="*/ 0 h 2330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9116" h="2330356">
                      <a:moveTo>
                        <a:pt x="614149" y="0"/>
                      </a:moveTo>
                      <a:lnTo>
                        <a:pt x="1115704" y="3412"/>
                      </a:lnTo>
                      <a:cubicBezTo>
                        <a:pt x="1116841" y="777923"/>
                        <a:pt x="1117979" y="1555845"/>
                        <a:pt x="1119116" y="2330356"/>
                      </a:cubicBezTo>
                      <a:lnTo>
                        <a:pt x="0" y="2330356"/>
                      </a:lnTo>
                      <a:lnTo>
                        <a:pt x="614149" y="0"/>
                      </a:lnTo>
                      <a:close/>
                    </a:path>
                  </a:pathLst>
                </a:custGeom>
                <a:solidFill>
                  <a:srgbClr val="999999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: Rounded Corners 76">
                  <a:extLst>
                    <a:ext uri="{FF2B5EF4-FFF2-40B4-BE49-F238E27FC236}">
                      <a16:creationId xmlns:a16="http://schemas.microsoft.com/office/drawing/2014/main" id="{8FA7AB95-5592-4F18-B5FE-1FA77629824B}"/>
                    </a:ext>
                  </a:extLst>
                </p:cNvPr>
                <p:cNvSpPr/>
                <p:nvPr/>
              </p:nvSpPr>
              <p:spPr>
                <a:xfrm>
                  <a:off x="4058661" y="3449093"/>
                  <a:ext cx="254255" cy="5839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77">
                  <a:extLst>
                    <a:ext uri="{FF2B5EF4-FFF2-40B4-BE49-F238E27FC236}">
                      <a16:creationId xmlns:a16="http://schemas.microsoft.com/office/drawing/2014/main" id="{3BD5586B-DF94-4CE9-BAC1-1C87A2C1C497}"/>
                    </a:ext>
                  </a:extLst>
                </p:cNvPr>
                <p:cNvSpPr/>
                <p:nvPr/>
              </p:nvSpPr>
              <p:spPr>
                <a:xfrm>
                  <a:off x="3922825" y="3449093"/>
                  <a:ext cx="58393" cy="5839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Freeform: Shape 80">
                <a:extLst>
                  <a:ext uri="{FF2B5EF4-FFF2-40B4-BE49-F238E27FC236}">
                    <a16:creationId xmlns:a16="http://schemas.microsoft.com/office/drawing/2014/main" id="{C575260C-051D-49B6-B452-2C334A1ECDF8}"/>
                  </a:ext>
                </a:extLst>
              </p:cNvPr>
              <p:cNvSpPr/>
              <p:nvPr/>
            </p:nvSpPr>
            <p:spPr>
              <a:xfrm rot="3148397">
                <a:off x="3988676" y="5571112"/>
                <a:ext cx="370789" cy="314909"/>
              </a:xfrm>
              <a:custGeom>
                <a:avLst/>
                <a:gdLst>
                  <a:gd name="connsiteX0" fmla="*/ 21125 w 370789"/>
                  <a:gd name="connsiteY0" fmla="*/ 21125 h 314909"/>
                  <a:gd name="connsiteX1" fmla="*/ 72124 w 370789"/>
                  <a:gd name="connsiteY1" fmla="*/ 0 h 314909"/>
                  <a:gd name="connsiteX2" fmla="*/ 144248 w 370789"/>
                  <a:gd name="connsiteY2" fmla="*/ 72124 h 314909"/>
                  <a:gd name="connsiteX3" fmla="*/ 144248 w 370789"/>
                  <a:gd name="connsiteY3" fmla="*/ 91659 h 314909"/>
                  <a:gd name="connsiteX4" fmla="*/ 161551 w 370789"/>
                  <a:gd name="connsiteY4" fmla="*/ 79993 h 314909"/>
                  <a:gd name="connsiteX5" fmla="*/ 189624 w 370789"/>
                  <a:gd name="connsiteY5" fmla="*/ 74325 h 314909"/>
                  <a:gd name="connsiteX6" fmla="*/ 261749 w 370789"/>
                  <a:gd name="connsiteY6" fmla="*/ 146449 h 314909"/>
                  <a:gd name="connsiteX7" fmla="*/ 261748 w 370789"/>
                  <a:gd name="connsiteY7" fmla="*/ 166778 h 314909"/>
                  <a:gd name="connsiteX8" fmla="*/ 302400 w 370789"/>
                  <a:gd name="connsiteY8" fmla="*/ 149940 h 314909"/>
                  <a:gd name="connsiteX9" fmla="*/ 370789 w 370789"/>
                  <a:gd name="connsiteY9" fmla="*/ 218329 h 314909"/>
                  <a:gd name="connsiteX10" fmla="*/ 370789 w 370789"/>
                  <a:gd name="connsiteY10" fmla="*/ 246520 h 314909"/>
                  <a:gd name="connsiteX11" fmla="*/ 302400 w 370789"/>
                  <a:gd name="connsiteY11" fmla="*/ 314909 h 314909"/>
                  <a:gd name="connsiteX12" fmla="*/ 239385 w 370789"/>
                  <a:gd name="connsiteY12" fmla="*/ 273139 h 314909"/>
                  <a:gd name="connsiteX13" fmla="*/ 234750 w 370789"/>
                  <a:gd name="connsiteY13" fmla="*/ 250181 h 314909"/>
                  <a:gd name="connsiteX14" fmla="*/ 217698 w 370789"/>
                  <a:gd name="connsiteY14" fmla="*/ 261678 h 314909"/>
                  <a:gd name="connsiteX15" fmla="*/ 189625 w 370789"/>
                  <a:gd name="connsiteY15" fmla="*/ 267346 h 314909"/>
                  <a:gd name="connsiteX16" fmla="*/ 117501 w 370789"/>
                  <a:gd name="connsiteY16" fmla="*/ 195221 h 314909"/>
                  <a:gd name="connsiteX17" fmla="*/ 117501 w 370789"/>
                  <a:gd name="connsiteY17" fmla="*/ 175686 h 314909"/>
                  <a:gd name="connsiteX18" fmla="*/ 100198 w 370789"/>
                  <a:gd name="connsiteY18" fmla="*/ 187352 h 314909"/>
                  <a:gd name="connsiteX19" fmla="*/ 72124 w 370789"/>
                  <a:gd name="connsiteY19" fmla="*/ 193020 h 314909"/>
                  <a:gd name="connsiteX20" fmla="*/ 0 w 370789"/>
                  <a:gd name="connsiteY20" fmla="*/ 120896 h 314909"/>
                  <a:gd name="connsiteX21" fmla="*/ 0 w 370789"/>
                  <a:gd name="connsiteY21" fmla="*/ 72124 h 314909"/>
                  <a:gd name="connsiteX22" fmla="*/ 21125 w 370789"/>
                  <a:gd name="connsiteY22" fmla="*/ 21125 h 314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70789" h="314909">
                    <a:moveTo>
                      <a:pt x="21125" y="21125"/>
                    </a:moveTo>
                    <a:cubicBezTo>
                      <a:pt x="34177" y="8073"/>
                      <a:pt x="52207" y="0"/>
                      <a:pt x="72124" y="0"/>
                    </a:cubicBezTo>
                    <a:cubicBezTo>
                      <a:pt x="111957" y="0"/>
                      <a:pt x="144248" y="32291"/>
                      <a:pt x="144248" y="72124"/>
                    </a:cubicBezTo>
                    <a:lnTo>
                      <a:pt x="144248" y="91659"/>
                    </a:lnTo>
                    <a:lnTo>
                      <a:pt x="161551" y="79993"/>
                    </a:lnTo>
                    <a:cubicBezTo>
                      <a:pt x="170179" y="76343"/>
                      <a:pt x="179666" y="74326"/>
                      <a:pt x="189624" y="74325"/>
                    </a:cubicBezTo>
                    <a:cubicBezTo>
                      <a:pt x="229457" y="74326"/>
                      <a:pt x="261748" y="106617"/>
                      <a:pt x="261749" y="146449"/>
                    </a:cubicBezTo>
                    <a:lnTo>
                      <a:pt x="261748" y="166778"/>
                    </a:lnTo>
                    <a:lnTo>
                      <a:pt x="302400" y="149940"/>
                    </a:lnTo>
                    <a:cubicBezTo>
                      <a:pt x="340170" y="149940"/>
                      <a:pt x="370789" y="180559"/>
                      <a:pt x="370789" y="218329"/>
                    </a:cubicBezTo>
                    <a:lnTo>
                      <a:pt x="370789" y="246520"/>
                    </a:lnTo>
                    <a:cubicBezTo>
                      <a:pt x="370789" y="284290"/>
                      <a:pt x="340170" y="314909"/>
                      <a:pt x="302400" y="314909"/>
                    </a:cubicBezTo>
                    <a:cubicBezTo>
                      <a:pt x="274072" y="314908"/>
                      <a:pt x="249768" y="297685"/>
                      <a:pt x="239385" y="273139"/>
                    </a:cubicBezTo>
                    <a:lnTo>
                      <a:pt x="234750" y="250181"/>
                    </a:lnTo>
                    <a:lnTo>
                      <a:pt x="217698" y="261678"/>
                    </a:lnTo>
                    <a:cubicBezTo>
                      <a:pt x="209070" y="265327"/>
                      <a:pt x="199583" y="267346"/>
                      <a:pt x="189625" y="267346"/>
                    </a:cubicBezTo>
                    <a:cubicBezTo>
                      <a:pt x="149791" y="267346"/>
                      <a:pt x="117501" y="235054"/>
                      <a:pt x="117501" y="195221"/>
                    </a:cubicBezTo>
                    <a:lnTo>
                      <a:pt x="117501" y="175686"/>
                    </a:lnTo>
                    <a:lnTo>
                      <a:pt x="100198" y="187352"/>
                    </a:lnTo>
                    <a:cubicBezTo>
                      <a:pt x="91569" y="191002"/>
                      <a:pt x="82082" y="193020"/>
                      <a:pt x="72124" y="193020"/>
                    </a:cubicBezTo>
                    <a:cubicBezTo>
                      <a:pt x="32291" y="193020"/>
                      <a:pt x="0" y="160729"/>
                      <a:pt x="0" y="120896"/>
                    </a:cubicBezTo>
                    <a:lnTo>
                      <a:pt x="0" y="72124"/>
                    </a:lnTo>
                    <a:cubicBezTo>
                      <a:pt x="0" y="52208"/>
                      <a:pt x="8073" y="34177"/>
                      <a:pt x="21125" y="21125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1" name="Group 94">
            <a:extLst>
              <a:ext uri="{FF2B5EF4-FFF2-40B4-BE49-F238E27FC236}">
                <a16:creationId xmlns:a16="http://schemas.microsoft.com/office/drawing/2014/main" id="{20FEAC13-1D13-4B1A-B140-96281CD98811}"/>
              </a:ext>
            </a:extLst>
          </p:cNvPr>
          <p:cNvGrpSpPr/>
          <p:nvPr/>
        </p:nvGrpSpPr>
        <p:grpSpPr>
          <a:xfrm>
            <a:off x="618525" y="1024372"/>
            <a:ext cx="2832651" cy="1235626"/>
            <a:chOff x="618525" y="1024372"/>
            <a:chExt cx="2832651" cy="1235626"/>
          </a:xfrm>
        </p:grpSpPr>
        <p:sp>
          <p:nvSpPr>
            <p:cNvPr id="32" name="Freeform: Shape 93">
              <a:extLst>
                <a:ext uri="{FF2B5EF4-FFF2-40B4-BE49-F238E27FC236}">
                  <a16:creationId xmlns:a16="http://schemas.microsoft.com/office/drawing/2014/main" id="{3AB8BD9F-013D-47D8-94EA-89B61F4C1B94}"/>
                </a:ext>
              </a:extLst>
            </p:cNvPr>
            <p:cNvSpPr/>
            <p:nvPr/>
          </p:nvSpPr>
          <p:spPr>
            <a:xfrm rot="20705322">
              <a:off x="700635" y="1142977"/>
              <a:ext cx="2719919" cy="1117021"/>
            </a:xfrm>
            <a:custGeom>
              <a:avLst/>
              <a:gdLst>
                <a:gd name="connsiteX0" fmla="*/ 531539 w 2833662"/>
                <a:gd name="connsiteY0" fmla="*/ 155632 h 1163733"/>
                <a:gd name="connsiteX1" fmla="*/ 502008 w 2833662"/>
                <a:gd name="connsiteY1" fmla="*/ 349878 h 1163733"/>
                <a:gd name="connsiteX2" fmla="*/ 503690 w 2833662"/>
                <a:gd name="connsiteY2" fmla="*/ 339341 h 1163733"/>
                <a:gd name="connsiteX3" fmla="*/ 529694 w 2833662"/>
                <a:gd name="connsiteY3" fmla="*/ 169349 h 1163733"/>
                <a:gd name="connsiteX4" fmla="*/ 717345 w 2833662"/>
                <a:gd name="connsiteY4" fmla="*/ 119524 h 1163733"/>
                <a:gd name="connsiteX5" fmla="*/ 551397 w 2833662"/>
                <a:gd name="connsiteY5" fmla="*/ 119524 h 1163733"/>
                <a:gd name="connsiteX6" fmla="*/ 543741 w 2833662"/>
                <a:gd name="connsiteY6" fmla="*/ 121683 h 1163733"/>
                <a:gd name="connsiteX7" fmla="*/ 551397 w 2833662"/>
                <a:gd name="connsiteY7" fmla="*/ 119837 h 1163733"/>
                <a:gd name="connsiteX8" fmla="*/ 711203 w 2833662"/>
                <a:gd name="connsiteY8" fmla="*/ 119562 h 1163733"/>
                <a:gd name="connsiteX9" fmla="*/ 886952 w 2833662"/>
                <a:gd name="connsiteY9" fmla="*/ 122932 h 1163733"/>
                <a:gd name="connsiteX10" fmla="*/ 885036 w 2833662"/>
                <a:gd name="connsiteY10" fmla="*/ 122422 h 1163733"/>
                <a:gd name="connsiteX11" fmla="*/ 889165 w 2833662"/>
                <a:gd name="connsiteY11" fmla="*/ 135756 h 1163733"/>
                <a:gd name="connsiteX12" fmla="*/ 889185 w 2833662"/>
                <a:gd name="connsiteY12" fmla="*/ 135505 h 1163733"/>
                <a:gd name="connsiteX13" fmla="*/ 886952 w 2833662"/>
                <a:gd name="connsiteY13" fmla="*/ 122932 h 1163733"/>
                <a:gd name="connsiteX14" fmla="*/ 1929084 w 2833662"/>
                <a:gd name="connsiteY14" fmla="*/ 123097 h 1163733"/>
                <a:gd name="connsiteX15" fmla="*/ 1926792 w 2833662"/>
                <a:gd name="connsiteY15" fmla="*/ 123950 h 1163733"/>
                <a:gd name="connsiteX16" fmla="*/ 1926382 w 2833662"/>
                <a:gd name="connsiteY16" fmla="*/ 130830 h 1163733"/>
                <a:gd name="connsiteX17" fmla="*/ 2279033 w 2833662"/>
                <a:gd name="connsiteY17" fmla="*/ 121913 h 1163733"/>
                <a:gd name="connsiteX18" fmla="*/ 2268536 w 2833662"/>
                <a:gd name="connsiteY18" fmla="*/ 119524 h 1163733"/>
                <a:gd name="connsiteX19" fmla="*/ 2068663 w 2833662"/>
                <a:gd name="connsiteY19" fmla="*/ 119334 h 1163733"/>
                <a:gd name="connsiteX20" fmla="*/ 2106848 w 2833662"/>
                <a:gd name="connsiteY20" fmla="*/ 119563 h 1163733"/>
                <a:gd name="connsiteX21" fmla="*/ 2269788 w 2833662"/>
                <a:gd name="connsiteY21" fmla="*/ 119837 h 1163733"/>
                <a:gd name="connsiteX22" fmla="*/ 2279116 w 2833662"/>
                <a:gd name="connsiteY22" fmla="*/ 122087 h 1163733"/>
                <a:gd name="connsiteX23" fmla="*/ 2391901 w 2833662"/>
                <a:gd name="connsiteY23" fmla="*/ 3968 h 1163733"/>
                <a:gd name="connsiteX24" fmla="*/ 2431163 w 2833662"/>
                <a:gd name="connsiteY24" fmla="*/ 67509 h 1163733"/>
                <a:gd name="connsiteX25" fmla="*/ 2441503 w 2833662"/>
                <a:gd name="connsiteY25" fmla="*/ 112944 h 1163733"/>
                <a:gd name="connsiteX26" fmla="*/ 2827859 w 2833662"/>
                <a:gd name="connsiteY26" fmla="*/ 958979 h 1163733"/>
                <a:gd name="connsiteX27" fmla="*/ 2828799 w 2833662"/>
                <a:gd name="connsiteY27" fmla="*/ 992820 h 1163733"/>
                <a:gd name="connsiteX28" fmla="*/ 2655832 w 2833662"/>
                <a:gd name="connsiteY28" fmla="*/ 1126305 h 1163733"/>
                <a:gd name="connsiteX29" fmla="*/ 2459990 w 2833662"/>
                <a:gd name="connsiteY29" fmla="*/ 1080557 h 1163733"/>
                <a:gd name="connsiteX30" fmla="*/ 2450640 w 2833662"/>
                <a:gd name="connsiteY30" fmla="*/ 1064317 h 1163733"/>
                <a:gd name="connsiteX31" fmla="*/ 2451216 w 2833662"/>
                <a:gd name="connsiteY31" fmla="*/ 1071157 h 1163733"/>
                <a:gd name="connsiteX32" fmla="*/ 2378520 w 2833662"/>
                <a:gd name="connsiteY32" fmla="*/ 1108758 h 1163733"/>
                <a:gd name="connsiteX33" fmla="*/ 2236260 w 2833662"/>
                <a:gd name="connsiteY33" fmla="*/ 1157640 h 1163733"/>
                <a:gd name="connsiteX34" fmla="*/ 2063607 w 2833662"/>
                <a:gd name="connsiteY34" fmla="*/ 1116592 h 1163733"/>
                <a:gd name="connsiteX35" fmla="*/ 2016605 w 2833662"/>
                <a:gd name="connsiteY35" fmla="*/ 1078991 h 1163733"/>
                <a:gd name="connsiteX36" fmla="*/ 2016450 w 2833662"/>
                <a:gd name="connsiteY36" fmla="*/ 1077428 h 1163733"/>
                <a:gd name="connsiteX37" fmla="*/ 1999371 w 2833662"/>
                <a:gd name="connsiteY37" fmla="*/ 1097165 h 1163733"/>
                <a:gd name="connsiteX38" fmla="*/ 1883433 w 2833662"/>
                <a:gd name="connsiteY38" fmla="*/ 1152626 h 1163733"/>
                <a:gd name="connsiteX39" fmla="*/ 1702318 w 2833662"/>
                <a:gd name="connsiteY39" fmla="*/ 1112205 h 1163733"/>
                <a:gd name="connsiteX40" fmla="*/ 1669731 w 2833662"/>
                <a:gd name="connsiteY40" fmla="*/ 1087764 h 1163733"/>
                <a:gd name="connsiteX41" fmla="*/ 1659247 w 2833662"/>
                <a:gd name="connsiteY41" fmla="*/ 1075136 h 1163733"/>
                <a:gd name="connsiteX42" fmla="*/ 1618029 w 2833662"/>
                <a:gd name="connsiteY42" fmla="*/ 1100612 h 1163733"/>
                <a:gd name="connsiteX43" fmla="*/ 1405893 w 2833662"/>
                <a:gd name="connsiteY43" fmla="*/ 1160774 h 1163733"/>
                <a:gd name="connsiteX44" fmla="*/ 1263633 w 2833662"/>
                <a:gd name="connsiteY44" fmla="*/ 1111892 h 1163733"/>
                <a:gd name="connsiteX45" fmla="*/ 1198487 w 2833662"/>
                <a:gd name="connsiteY45" fmla="*/ 1074494 h 1163733"/>
                <a:gd name="connsiteX46" fmla="*/ 1194070 w 2833662"/>
                <a:gd name="connsiteY46" fmla="*/ 1082751 h 1163733"/>
                <a:gd name="connsiteX47" fmla="*/ 1073432 w 2833662"/>
                <a:gd name="connsiteY47" fmla="*/ 1153253 h 1163733"/>
                <a:gd name="connsiteX48" fmla="*/ 870697 w 2833662"/>
                <a:gd name="connsiteY48" fmla="*/ 1122232 h 1163733"/>
                <a:gd name="connsiteX49" fmla="*/ 824635 w 2833662"/>
                <a:gd name="connsiteY49" fmla="*/ 1089957 h 1163733"/>
                <a:gd name="connsiteX50" fmla="*/ 817193 w 2833662"/>
                <a:gd name="connsiteY50" fmla="*/ 1082946 h 1163733"/>
                <a:gd name="connsiteX51" fmla="*/ 817147 w 2833662"/>
                <a:gd name="connsiteY51" fmla="*/ 1081703 h 1163733"/>
                <a:gd name="connsiteX52" fmla="*/ 817114 w 2833662"/>
                <a:gd name="connsiteY52" fmla="*/ 1082123 h 1163733"/>
                <a:gd name="connsiteX53" fmla="*/ 770113 w 2833662"/>
                <a:gd name="connsiteY53" fmla="*/ 1119724 h 1163733"/>
                <a:gd name="connsiteX54" fmla="*/ 597459 w 2833662"/>
                <a:gd name="connsiteY54" fmla="*/ 1160772 h 1163733"/>
                <a:gd name="connsiteX55" fmla="*/ 455200 w 2833662"/>
                <a:gd name="connsiteY55" fmla="*/ 1111890 h 1163733"/>
                <a:gd name="connsiteX56" fmla="*/ 388770 w 2833662"/>
                <a:gd name="connsiteY56" fmla="*/ 1074289 h 1163733"/>
                <a:gd name="connsiteX57" fmla="*/ 389103 w 2833662"/>
                <a:gd name="connsiteY57" fmla="*/ 1069174 h 1163733"/>
                <a:gd name="connsiteX58" fmla="*/ 382817 w 2833662"/>
                <a:gd name="connsiteY58" fmla="*/ 1080557 h 1163733"/>
                <a:gd name="connsiteX59" fmla="*/ 83885 w 2833662"/>
                <a:gd name="connsiteY59" fmla="*/ 1079617 h 1163733"/>
                <a:gd name="connsiteX60" fmla="*/ 10875 w 2833662"/>
                <a:gd name="connsiteY60" fmla="*/ 1004728 h 1163733"/>
                <a:gd name="connsiteX61" fmla="*/ 5234 w 2833662"/>
                <a:gd name="connsiteY61" fmla="*/ 956159 h 1163733"/>
                <a:gd name="connsiteX62" fmla="*/ 392217 w 2833662"/>
                <a:gd name="connsiteY62" fmla="*/ 108557 h 1163733"/>
                <a:gd name="connsiteX63" fmla="*/ 398484 w 2833662"/>
                <a:gd name="connsiteY63" fmla="*/ 67509 h 1163733"/>
                <a:gd name="connsiteX64" fmla="*/ 457706 w 2833662"/>
                <a:gd name="connsiteY64" fmla="*/ 139 h 1163733"/>
                <a:gd name="connsiteX65" fmla="*/ 617513 w 2833662"/>
                <a:gd name="connsiteY65" fmla="*/ 139 h 1163733"/>
                <a:gd name="connsiteX66" fmla="*/ 2360972 w 2833662"/>
                <a:gd name="connsiteY66" fmla="*/ 139 h 1163733"/>
                <a:gd name="connsiteX67" fmla="*/ 2391901 w 2833662"/>
                <a:gd name="connsiteY67" fmla="*/ 3968 h 116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833662" h="1163733">
                  <a:moveTo>
                    <a:pt x="531539" y="155632"/>
                  </a:moveTo>
                  <a:lnTo>
                    <a:pt x="502008" y="349878"/>
                  </a:lnTo>
                  <a:lnTo>
                    <a:pt x="503690" y="339341"/>
                  </a:lnTo>
                  <a:cubicBezTo>
                    <a:pt x="514765" y="269260"/>
                    <a:pt x="523989" y="209471"/>
                    <a:pt x="529694" y="169349"/>
                  </a:cubicBezTo>
                  <a:close/>
                  <a:moveTo>
                    <a:pt x="717345" y="119524"/>
                  </a:moveTo>
                  <a:lnTo>
                    <a:pt x="551397" y="119524"/>
                  </a:lnTo>
                  <a:lnTo>
                    <a:pt x="543741" y="121683"/>
                  </a:lnTo>
                  <a:lnTo>
                    <a:pt x="551397" y="119837"/>
                  </a:lnTo>
                  <a:cubicBezTo>
                    <a:pt x="610933" y="119993"/>
                    <a:pt x="661068" y="119837"/>
                    <a:pt x="711203" y="119562"/>
                  </a:cubicBezTo>
                  <a:close/>
                  <a:moveTo>
                    <a:pt x="886952" y="122932"/>
                  </a:moveTo>
                  <a:lnTo>
                    <a:pt x="885036" y="122422"/>
                  </a:lnTo>
                  <a:lnTo>
                    <a:pt x="889165" y="135756"/>
                  </a:lnTo>
                  <a:lnTo>
                    <a:pt x="889185" y="135505"/>
                  </a:lnTo>
                  <a:cubicBezTo>
                    <a:pt x="889811" y="129395"/>
                    <a:pt x="889263" y="125400"/>
                    <a:pt x="886952" y="122932"/>
                  </a:cubicBezTo>
                  <a:close/>
                  <a:moveTo>
                    <a:pt x="1929084" y="123097"/>
                  </a:moveTo>
                  <a:lnTo>
                    <a:pt x="1926792" y="123950"/>
                  </a:lnTo>
                  <a:lnTo>
                    <a:pt x="1926382" y="130830"/>
                  </a:lnTo>
                  <a:close/>
                  <a:moveTo>
                    <a:pt x="2279033" y="121913"/>
                  </a:moveTo>
                  <a:cubicBezTo>
                    <a:pt x="2276604" y="120073"/>
                    <a:pt x="2273236" y="119524"/>
                    <a:pt x="2268536" y="119524"/>
                  </a:cubicBezTo>
                  <a:lnTo>
                    <a:pt x="2068663" y="119334"/>
                  </a:lnTo>
                  <a:lnTo>
                    <a:pt x="2106848" y="119563"/>
                  </a:lnTo>
                  <a:cubicBezTo>
                    <a:pt x="2158550" y="119838"/>
                    <a:pt x="2210253" y="119994"/>
                    <a:pt x="2269788" y="119837"/>
                  </a:cubicBezTo>
                  <a:lnTo>
                    <a:pt x="2279116" y="122087"/>
                  </a:lnTo>
                  <a:close/>
                  <a:moveTo>
                    <a:pt x="2391901" y="3968"/>
                  </a:moveTo>
                  <a:cubicBezTo>
                    <a:pt x="2417943" y="11753"/>
                    <a:pt x="2429752" y="31787"/>
                    <a:pt x="2431163" y="67509"/>
                  </a:cubicBezTo>
                  <a:cubicBezTo>
                    <a:pt x="2431789" y="82863"/>
                    <a:pt x="2434922" y="98217"/>
                    <a:pt x="2441503" y="112944"/>
                  </a:cubicBezTo>
                  <a:cubicBezTo>
                    <a:pt x="2570288" y="394955"/>
                    <a:pt x="2699074" y="676967"/>
                    <a:pt x="2827859" y="958979"/>
                  </a:cubicBezTo>
                  <a:cubicBezTo>
                    <a:pt x="2833186" y="970573"/>
                    <a:pt x="2837259" y="980913"/>
                    <a:pt x="2828799" y="992820"/>
                  </a:cubicBezTo>
                  <a:cubicBezTo>
                    <a:pt x="2784617" y="1054863"/>
                    <a:pt x="2734168" y="1109072"/>
                    <a:pt x="2655832" y="1126305"/>
                  </a:cubicBezTo>
                  <a:cubicBezTo>
                    <a:pt x="2583449" y="1142286"/>
                    <a:pt x="2518272" y="1126306"/>
                    <a:pt x="2459990" y="1080557"/>
                  </a:cubicBezTo>
                  <a:lnTo>
                    <a:pt x="2450640" y="1064317"/>
                  </a:lnTo>
                  <a:lnTo>
                    <a:pt x="2451216" y="1071157"/>
                  </a:lnTo>
                  <a:cubicBezTo>
                    <a:pt x="2428655" y="1084004"/>
                    <a:pt x="2400767" y="1095285"/>
                    <a:pt x="2378520" y="1108758"/>
                  </a:cubicBezTo>
                  <a:cubicBezTo>
                    <a:pt x="2334651" y="1135706"/>
                    <a:pt x="2287336" y="1152314"/>
                    <a:pt x="2236260" y="1157640"/>
                  </a:cubicBezTo>
                  <a:cubicBezTo>
                    <a:pt x="2157297" y="1156074"/>
                    <a:pt x="2135049" y="1156387"/>
                    <a:pt x="2063607" y="1116592"/>
                  </a:cubicBezTo>
                  <a:cubicBezTo>
                    <a:pt x="2049193" y="1106565"/>
                    <a:pt x="2031645" y="1088391"/>
                    <a:pt x="2016605" y="1078991"/>
                  </a:cubicBezTo>
                  <a:lnTo>
                    <a:pt x="2016450" y="1077428"/>
                  </a:lnTo>
                  <a:lnTo>
                    <a:pt x="1999371" y="1097165"/>
                  </a:lnTo>
                  <a:cubicBezTo>
                    <a:pt x="1964276" y="1123799"/>
                    <a:pt x="1927301" y="1145733"/>
                    <a:pt x="1883433" y="1152626"/>
                  </a:cubicBezTo>
                  <a:cubicBezTo>
                    <a:pt x="1818256" y="1162654"/>
                    <a:pt x="1756841" y="1152000"/>
                    <a:pt x="1702318" y="1112205"/>
                  </a:cubicBezTo>
                  <a:cubicBezTo>
                    <a:pt x="1691351" y="1104371"/>
                    <a:pt x="1680698" y="1095911"/>
                    <a:pt x="1669731" y="1087764"/>
                  </a:cubicBezTo>
                  <a:lnTo>
                    <a:pt x="1659247" y="1075136"/>
                  </a:lnTo>
                  <a:lnTo>
                    <a:pt x="1618029" y="1100612"/>
                  </a:lnTo>
                  <a:cubicBezTo>
                    <a:pt x="1554106" y="1145107"/>
                    <a:pt x="1483603" y="1165788"/>
                    <a:pt x="1405893" y="1160774"/>
                  </a:cubicBezTo>
                  <a:cubicBezTo>
                    <a:pt x="1354817" y="1155447"/>
                    <a:pt x="1307502" y="1138840"/>
                    <a:pt x="1263633" y="1111892"/>
                  </a:cubicBezTo>
                  <a:lnTo>
                    <a:pt x="1198487" y="1074494"/>
                  </a:lnTo>
                  <a:lnTo>
                    <a:pt x="1194070" y="1082751"/>
                  </a:lnTo>
                  <a:cubicBezTo>
                    <a:pt x="1155842" y="1109385"/>
                    <a:pt x="1119808" y="1139779"/>
                    <a:pt x="1073432" y="1153253"/>
                  </a:cubicBezTo>
                  <a:cubicBezTo>
                    <a:pt x="1000736" y="1174248"/>
                    <a:pt x="933366" y="1163594"/>
                    <a:pt x="870697" y="1122232"/>
                  </a:cubicBezTo>
                  <a:cubicBezTo>
                    <a:pt x="855030" y="1111892"/>
                    <a:pt x="840303" y="1100298"/>
                    <a:pt x="824635" y="1089957"/>
                  </a:cubicBezTo>
                  <a:cubicBezTo>
                    <a:pt x="821658" y="1087921"/>
                    <a:pt x="818838" y="1085727"/>
                    <a:pt x="817193" y="1082946"/>
                  </a:cubicBezTo>
                  <a:lnTo>
                    <a:pt x="817147" y="1081703"/>
                  </a:lnTo>
                  <a:lnTo>
                    <a:pt x="817114" y="1082123"/>
                  </a:lnTo>
                  <a:cubicBezTo>
                    <a:pt x="802074" y="1091523"/>
                    <a:pt x="784526" y="1109697"/>
                    <a:pt x="770113" y="1119724"/>
                  </a:cubicBezTo>
                  <a:cubicBezTo>
                    <a:pt x="698983" y="1159519"/>
                    <a:pt x="676422" y="1159206"/>
                    <a:pt x="597459" y="1160772"/>
                  </a:cubicBezTo>
                  <a:cubicBezTo>
                    <a:pt x="546383" y="1155446"/>
                    <a:pt x="499068" y="1138838"/>
                    <a:pt x="455200" y="1111890"/>
                  </a:cubicBezTo>
                  <a:cubicBezTo>
                    <a:pt x="432952" y="1098417"/>
                    <a:pt x="411331" y="1087136"/>
                    <a:pt x="388770" y="1074289"/>
                  </a:cubicBezTo>
                  <a:lnTo>
                    <a:pt x="389103" y="1069174"/>
                  </a:lnTo>
                  <a:lnTo>
                    <a:pt x="382817" y="1080557"/>
                  </a:lnTo>
                  <a:cubicBezTo>
                    <a:pt x="296333" y="1154507"/>
                    <a:pt x="169741" y="1154194"/>
                    <a:pt x="83885" y="1079617"/>
                  </a:cubicBezTo>
                  <a:cubicBezTo>
                    <a:pt x="57564" y="1056743"/>
                    <a:pt x="32182" y="1032615"/>
                    <a:pt x="10875" y="1004728"/>
                  </a:cubicBezTo>
                  <a:cubicBezTo>
                    <a:pt x="-1033" y="989373"/>
                    <a:pt x="-3539" y="975586"/>
                    <a:pt x="5234" y="956159"/>
                  </a:cubicBezTo>
                  <a:cubicBezTo>
                    <a:pt x="134647" y="673834"/>
                    <a:pt x="263119" y="391195"/>
                    <a:pt x="392217" y="108557"/>
                  </a:cubicBezTo>
                  <a:cubicBezTo>
                    <a:pt x="398171" y="95396"/>
                    <a:pt x="400364" y="81923"/>
                    <a:pt x="398484" y="67509"/>
                  </a:cubicBezTo>
                  <a:cubicBezTo>
                    <a:pt x="394097" y="30847"/>
                    <a:pt x="420732" y="453"/>
                    <a:pt x="457706" y="139"/>
                  </a:cubicBezTo>
                  <a:cubicBezTo>
                    <a:pt x="510975" y="-174"/>
                    <a:pt x="564244" y="139"/>
                    <a:pt x="617513" y="139"/>
                  </a:cubicBezTo>
                  <a:cubicBezTo>
                    <a:pt x="1198771" y="139"/>
                    <a:pt x="1780028" y="139"/>
                    <a:pt x="2360972" y="139"/>
                  </a:cubicBezTo>
                  <a:cubicBezTo>
                    <a:pt x="2372958" y="139"/>
                    <a:pt x="2383220" y="1373"/>
                    <a:pt x="2391901" y="396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3" name="Graphic 32">
              <a:extLst>
                <a:ext uri="{FF2B5EF4-FFF2-40B4-BE49-F238E27FC236}">
                  <a16:creationId xmlns:a16="http://schemas.microsoft.com/office/drawing/2014/main" id="{D0F190A7-928A-4E5F-9FED-90F509841445}"/>
                </a:ext>
              </a:extLst>
            </p:cNvPr>
            <p:cNvGrpSpPr/>
            <p:nvPr/>
          </p:nvGrpSpPr>
          <p:grpSpPr>
            <a:xfrm rot="20705322">
              <a:off x="618525" y="1024372"/>
              <a:ext cx="2832651" cy="1165648"/>
              <a:chOff x="1790700" y="1657350"/>
              <a:chExt cx="8610600" cy="3543300"/>
            </a:xfrm>
          </p:grpSpPr>
          <p:sp>
            <p:nvSpPr>
              <p:cNvPr id="34" name="Freeform: Shape 84">
                <a:extLst>
                  <a:ext uri="{FF2B5EF4-FFF2-40B4-BE49-F238E27FC236}">
                    <a16:creationId xmlns:a16="http://schemas.microsoft.com/office/drawing/2014/main" id="{98B31FD7-93F1-401A-805C-7DD8C005D3FE}"/>
                  </a:ext>
                </a:extLst>
              </p:cNvPr>
              <p:cNvSpPr/>
              <p:nvPr/>
            </p:nvSpPr>
            <p:spPr>
              <a:xfrm>
                <a:off x="1790981" y="1656926"/>
                <a:ext cx="8613672" cy="3537479"/>
              </a:xfrm>
              <a:custGeom>
                <a:avLst/>
                <a:gdLst>
                  <a:gd name="connsiteX0" fmla="*/ 2482886 w 8613672"/>
                  <a:gd name="connsiteY0" fmla="*/ 3259879 h 3537479"/>
                  <a:gd name="connsiteX1" fmla="*/ 2530511 w 8613672"/>
                  <a:gd name="connsiteY1" fmla="*/ 2666471 h 3537479"/>
                  <a:gd name="connsiteX2" fmla="*/ 2612426 w 8613672"/>
                  <a:gd name="connsiteY2" fmla="*/ 1593956 h 3537479"/>
                  <a:gd name="connsiteX3" fmla="*/ 2674339 w 8613672"/>
                  <a:gd name="connsiteY3" fmla="*/ 777663 h 3537479"/>
                  <a:gd name="connsiteX4" fmla="*/ 2702914 w 8613672"/>
                  <a:gd name="connsiteY4" fmla="*/ 411903 h 3537479"/>
                  <a:gd name="connsiteX5" fmla="*/ 2657194 w 8613672"/>
                  <a:gd name="connsiteY5" fmla="*/ 363326 h 3537479"/>
                  <a:gd name="connsiteX6" fmla="*/ 1676119 w 8613672"/>
                  <a:gd name="connsiteY6" fmla="*/ 363326 h 3537479"/>
                  <a:gd name="connsiteX7" fmla="*/ 1625636 w 8613672"/>
                  <a:gd name="connsiteY7" fmla="*/ 408093 h 3537479"/>
                  <a:gd name="connsiteX8" fmla="*/ 1361794 w 8613672"/>
                  <a:gd name="connsiteY8" fmla="*/ 2143548 h 3537479"/>
                  <a:gd name="connsiteX9" fmla="*/ 1198916 w 8613672"/>
                  <a:gd name="connsiteY9" fmla="*/ 3220826 h 3537479"/>
                  <a:gd name="connsiteX10" fmla="*/ 1163674 w 8613672"/>
                  <a:gd name="connsiteY10" fmla="*/ 3284643 h 3537479"/>
                  <a:gd name="connsiteX11" fmla="*/ 254989 w 8613672"/>
                  <a:gd name="connsiteY11" fmla="*/ 3281786 h 3537479"/>
                  <a:gd name="connsiteX12" fmla="*/ 33056 w 8613672"/>
                  <a:gd name="connsiteY12" fmla="*/ 3054139 h 3537479"/>
                  <a:gd name="connsiteX13" fmla="*/ 15911 w 8613672"/>
                  <a:gd name="connsiteY13" fmla="*/ 2906501 h 3537479"/>
                  <a:gd name="connsiteX14" fmla="*/ 1192249 w 8613672"/>
                  <a:gd name="connsiteY14" fmla="*/ 329988 h 3537479"/>
                  <a:gd name="connsiteX15" fmla="*/ 1211299 w 8613672"/>
                  <a:gd name="connsiteY15" fmla="*/ 205211 h 3537479"/>
                  <a:gd name="connsiteX16" fmla="*/ 1391321 w 8613672"/>
                  <a:gd name="connsiteY16" fmla="*/ 423 h 3537479"/>
                  <a:gd name="connsiteX17" fmla="*/ 1877096 w 8613672"/>
                  <a:gd name="connsiteY17" fmla="*/ 423 h 3537479"/>
                  <a:gd name="connsiteX18" fmla="*/ 7176806 w 8613672"/>
                  <a:gd name="connsiteY18" fmla="*/ 423 h 3537479"/>
                  <a:gd name="connsiteX19" fmla="*/ 7390167 w 8613672"/>
                  <a:gd name="connsiteY19" fmla="*/ 205211 h 3537479"/>
                  <a:gd name="connsiteX20" fmla="*/ 7421599 w 8613672"/>
                  <a:gd name="connsiteY20" fmla="*/ 343323 h 3537479"/>
                  <a:gd name="connsiteX21" fmla="*/ 8596031 w 8613672"/>
                  <a:gd name="connsiteY21" fmla="*/ 2915073 h 3537479"/>
                  <a:gd name="connsiteX22" fmla="*/ 8598888 w 8613672"/>
                  <a:gd name="connsiteY22" fmla="*/ 3017943 h 3537479"/>
                  <a:gd name="connsiteX23" fmla="*/ 8073109 w 8613672"/>
                  <a:gd name="connsiteY23" fmla="*/ 3423708 h 3537479"/>
                  <a:gd name="connsiteX24" fmla="*/ 7477796 w 8613672"/>
                  <a:gd name="connsiteY24" fmla="*/ 3284643 h 3537479"/>
                  <a:gd name="connsiteX25" fmla="*/ 7441601 w 8613672"/>
                  <a:gd name="connsiteY25" fmla="*/ 3221779 h 3537479"/>
                  <a:gd name="connsiteX26" fmla="*/ 7169186 w 8613672"/>
                  <a:gd name="connsiteY26" fmla="*/ 1685396 h 3537479"/>
                  <a:gd name="connsiteX27" fmla="*/ 6942492 w 8613672"/>
                  <a:gd name="connsiteY27" fmla="*/ 401426 h 3537479"/>
                  <a:gd name="connsiteX28" fmla="*/ 6895819 w 8613672"/>
                  <a:gd name="connsiteY28" fmla="*/ 363326 h 3537479"/>
                  <a:gd name="connsiteX29" fmla="*/ 5895694 w 8613672"/>
                  <a:gd name="connsiteY29" fmla="*/ 362373 h 3537479"/>
                  <a:gd name="connsiteX30" fmla="*/ 5854736 w 8613672"/>
                  <a:gd name="connsiteY30" fmla="*/ 414761 h 3537479"/>
                  <a:gd name="connsiteX31" fmla="*/ 5934746 w 8613672"/>
                  <a:gd name="connsiteY31" fmla="*/ 1214861 h 3537479"/>
                  <a:gd name="connsiteX32" fmla="*/ 6025234 w 8613672"/>
                  <a:gd name="connsiteY32" fmla="*/ 2119736 h 3537479"/>
                  <a:gd name="connsiteX33" fmla="*/ 6126199 w 8613672"/>
                  <a:gd name="connsiteY33" fmla="*/ 3128433 h 3537479"/>
                  <a:gd name="connsiteX34" fmla="*/ 6130961 w 8613672"/>
                  <a:gd name="connsiteY34" fmla="*/ 3199871 h 3537479"/>
                  <a:gd name="connsiteX35" fmla="*/ 6077621 w 8613672"/>
                  <a:gd name="connsiteY35" fmla="*/ 3335126 h 3537479"/>
                  <a:gd name="connsiteX36" fmla="*/ 5725196 w 8613672"/>
                  <a:gd name="connsiteY36" fmla="*/ 3503718 h 3537479"/>
                  <a:gd name="connsiteX37" fmla="*/ 5174651 w 8613672"/>
                  <a:gd name="connsiteY37" fmla="*/ 3380846 h 3537479"/>
                  <a:gd name="connsiteX38" fmla="*/ 5075592 w 8613672"/>
                  <a:gd name="connsiteY38" fmla="*/ 3306551 h 3537479"/>
                  <a:gd name="connsiteX39" fmla="*/ 5033681 w 8613672"/>
                  <a:gd name="connsiteY39" fmla="*/ 3256068 h 3537479"/>
                  <a:gd name="connsiteX40" fmla="*/ 5010821 w 8613672"/>
                  <a:gd name="connsiteY40" fmla="*/ 2866496 h 3537479"/>
                  <a:gd name="connsiteX41" fmla="*/ 4975579 w 8613672"/>
                  <a:gd name="connsiteY41" fmla="*/ 2268326 h 3537479"/>
                  <a:gd name="connsiteX42" fmla="*/ 4953671 w 8613672"/>
                  <a:gd name="connsiteY42" fmla="*/ 1902566 h 3537479"/>
                  <a:gd name="connsiteX43" fmla="*/ 4918429 w 8613672"/>
                  <a:gd name="connsiteY43" fmla="*/ 1304396 h 3537479"/>
                  <a:gd name="connsiteX44" fmla="*/ 4895569 w 8613672"/>
                  <a:gd name="connsiteY44" fmla="*/ 905298 h 3537479"/>
                  <a:gd name="connsiteX45" fmla="*/ 4867946 w 8613672"/>
                  <a:gd name="connsiteY45" fmla="*/ 464291 h 3537479"/>
                  <a:gd name="connsiteX46" fmla="*/ 4782221 w 8613672"/>
                  <a:gd name="connsiteY46" fmla="*/ 387138 h 3537479"/>
                  <a:gd name="connsiteX47" fmla="*/ 3810671 w 8613672"/>
                  <a:gd name="connsiteY47" fmla="*/ 387138 h 3537479"/>
                  <a:gd name="connsiteX48" fmla="*/ 3724946 w 8613672"/>
                  <a:gd name="connsiteY48" fmla="*/ 472863 h 3537479"/>
                  <a:gd name="connsiteX49" fmla="*/ 3703991 w 8613672"/>
                  <a:gd name="connsiteY49" fmla="*/ 1286298 h 3537479"/>
                  <a:gd name="connsiteX50" fmla="*/ 3684941 w 8613672"/>
                  <a:gd name="connsiteY50" fmla="*/ 2061633 h 3537479"/>
                  <a:gd name="connsiteX51" fmla="*/ 3665891 w 8613672"/>
                  <a:gd name="connsiteY51" fmla="*/ 2798868 h 3537479"/>
                  <a:gd name="connsiteX52" fmla="*/ 3651604 w 8613672"/>
                  <a:gd name="connsiteY52" fmla="*/ 3250354 h 3537479"/>
                  <a:gd name="connsiteX53" fmla="*/ 3629696 w 8613672"/>
                  <a:gd name="connsiteY53" fmla="*/ 3291311 h 3537479"/>
                  <a:gd name="connsiteX54" fmla="*/ 3262984 w 8613672"/>
                  <a:gd name="connsiteY54" fmla="*/ 3505623 h 3537479"/>
                  <a:gd name="connsiteX55" fmla="*/ 2646716 w 8613672"/>
                  <a:gd name="connsiteY55" fmla="*/ 3411326 h 3537479"/>
                  <a:gd name="connsiteX56" fmla="*/ 2506699 w 8613672"/>
                  <a:gd name="connsiteY56" fmla="*/ 3313218 h 3537479"/>
                  <a:gd name="connsiteX57" fmla="*/ 2482886 w 8613672"/>
                  <a:gd name="connsiteY57" fmla="*/ 3259879 h 3537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8613672" h="3537479">
                    <a:moveTo>
                      <a:pt x="2482886" y="3259879"/>
                    </a:moveTo>
                    <a:cubicBezTo>
                      <a:pt x="2499079" y="3061758"/>
                      <a:pt x="2515271" y="2864591"/>
                      <a:pt x="2530511" y="2666471"/>
                    </a:cubicBezTo>
                    <a:cubicBezTo>
                      <a:pt x="2558134" y="2309283"/>
                      <a:pt x="2585756" y="1951143"/>
                      <a:pt x="2612426" y="1593956"/>
                    </a:cubicBezTo>
                    <a:cubicBezTo>
                      <a:pt x="2633381" y="1321541"/>
                      <a:pt x="2653384" y="1050078"/>
                      <a:pt x="2674339" y="777663"/>
                    </a:cubicBezTo>
                    <a:cubicBezTo>
                      <a:pt x="2683864" y="655743"/>
                      <a:pt x="2692436" y="533823"/>
                      <a:pt x="2702914" y="411903"/>
                    </a:cubicBezTo>
                    <a:cubicBezTo>
                      <a:pt x="2706724" y="374756"/>
                      <a:pt x="2696246" y="363326"/>
                      <a:pt x="2657194" y="363326"/>
                    </a:cubicBezTo>
                    <a:cubicBezTo>
                      <a:pt x="2330486" y="365231"/>
                      <a:pt x="2002826" y="364278"/>
                      <a:pt x="1676119" y="363326"/>
                    </a:cubicBezTo>
                    <a:cubicBezTo>
                      <a:pt x="1640876" y="363326"/>
                      <a:pt x="1631351" y="375708"/>
                      <a:pt x="1625636" y="408093"/>
                    </a:cubicBezTo>
                    <a:cubicBezTo>
                      <a:pt x="1538006" y="987213"/>
                      <a:pt x="1449424" y="1565381"/>
                      <a:pt x="1361794" y="2143548"/>
                    </a:cubicBezTo>
                    <a:cubicBezTo>
                      <a:pt x="1307501" y="2502641"/>
                      <a:pt x="1252256" y="2861733"/>
                      <a:pt x="1198916" y="3220826"/>
                    </a:cubicBezTo>
                    <a:cubicBezTo>
                      <a:pt x="1195106" y="3248448"/>
                      <a:pt x="1183676" y="3267498"/>
                      <a:pt x="1163674" y="3284643"/>
                    </a:cubicBezTo>
                    <a:cubicBezTo>
                      <a:pt x="900784" y="3509433"/>
                      <a:pt x="515974" y="3508481"/>
                      <a:pt x="254989" y="3281786"/>
                    </a:cubicBezTo>
                    <a:cubicBezTo>
                      <a:pt x="174979" y="3212254"/>
                      <a:pt x="97826" y="3138911"/>
                      <a:pt x="33056" y="3054139"/>
                    </a:cubicBezTo>
                    <a:cubicBezTo>
                      <a:pt x="-3139" y="3007466"/>
                      <a:pt x="-10759" y="2965556"/>
                      <a:pt x="15911" y="2906501"/>
                    </a:cubicBezTo>
                    <a:cubicBezTo>
                      <a:pt x="409294" y="2048298"/>
                      <a:pt x="799819" y="1189143"/>
                      <a:pt x="1192249" y="329988"/>
                    </a:cubicBezTo>
                    <a:cubicBezTo>
                      <a:pt x="1210346" y="289983"/>
                      <a:pt x="1217014" y="249026"/>
                      <a:pt x="1211299" y="205211"/>
                    </a:cubicBezTo>
                    <a:cubicBezTo>
                      <a:pt x="1197964" y="93768"/>
                      <a:pt x="1278926" y="1376"/>
                      <a:pt x="1391321" y="423"/>
                    </a:cubicBezTo>
                    <a:cubicBezTo>
                      <a:pt x="1553246" y="-529"/>
                      <a:pt x="1715171" y="423"/>
                      <a:pt x="1877096" y="423"/>
                    </a:cubicBezTo>
                    <a:cubicBezTo>
                      <a:pt x="3643984" y="423"/>
                      <a:pt x="5410871" y="423"/>
                      <a:pt x="7176806" y="423"/>
                    </a:cubicBezTo>
                    <a:cubicBezTo>
                      <a:pt x="7322539" y="423"/>
                      <a:pt x="7384451" y="60431"/>
                      <a:pt x="7390167" y="205211"/>
                    </a:cubicBezTo>
                    <a:cubicBezTo>
                      <a:pt x="7392071" y="251883"/>
                      <a:pt x="7401596" y="298556"/>
                      <a:pt x="7421599" y="343323"/>
                    </a:cubicBezTo>
                    <a:cubicBezTo>
                      <a:pt x="7813076" y="1200573"/>
                      <a:pt x="8204554" y="2057823"/>
                      <a:pt x="8596031" y="2915073"/>
                    </a:cubicBezTo>
                    <a:cubicBezTo>
                      <a:pt x="8612224" y="2950316"/>
                      <a:pt x="8624606" y="2981748"/>
                      <a:pt x="8598888" y="3017943"/>
                    </a:cubicBezTo>
                    <a:cubicBezTo>
                      <a:pt x="8464586" y="3206539"/>
                      <a:pt x="8311234" y="3371321"/>
                      <a:pt x="8073109" y="3423708"/>
                    </a:cubicBezTo>
                    <a:cubicBezTo>
                      <a:pt x="7853081" y="3472286"/>
                      <a:pt x="7654961" y="3423708"/>
                      <a:pt x="7477796" y="3284643"/>
                    </a:cubicBezTo>
                    <a:cubicBezTo>
                      <a:pt x="7456842" y="3267498"/>
                      <a:pt x="7446364" y="3248448"/>
                      <a:pt x="7441601" y="3221779"/>
                    </a:cubicBezTo>
                    <a:cubicBezTo>
                      <a:pt x="7351114" y="2709333"/>
                      <a:pt x="7260626" y="2197841"/>
                      <a:pt x="7169186" y="1685396"/>
                    </a:cubicBezTo>
                    <a:cubicBezTo>
                      <a:pt x="7092986" y="1257723"/>
                      <a:pt x="7016786" y="830051"/>
                      <a:pt x="6942492" y="401426"/>
                    </a:cubicBezTo>
                    <a:cubicBezTo>
                      <a:pt x="6936776" y="369993"/>
                      <a:pt x="6924394" y="363326"/>
                      <a:pt x="6895819" y="363326"/>
                    </a:cubicBezTo>
                    <a:cubicBezTo>
                      <a:pt x="6562444" y="364278"/>
                      <a:pt x="6229069" y="364278"/>
                      <a:pt x="5895694" y="362373"/>
                    </a:cubicBezTo>
                    <a:cubicBezTo>
                      <a:pt x="5850926" y="362373"/>
                      <a:pt x="5850926" y="383328"/>
                      <a:pt x="5854736" y="414761"/>
                    </a:cubicBezTo>
                    <a:cubicBezTo>
                      <a:pt x="5881406" y="681461"/>
                      <a:pt x="5908076" y="948161"/>
                      <a:pt x="5934746" y="1214861"/>
                    </a:cubicBezTo>
                    <a:cubicBezTo>
                      <a:pt x="5965226" y="1516803"/>
                      <a:pt x="5995706" y="1817793"/>
                      <a:pt x="6025234" y="2119736"/>
                    </a:cubicBezTo>
                    <a:cubicBezTo>
                      <a:pt x="6058571" y="2455968"/>
                      <a:pt x="6092861" y="2792201"/>
                      <a:pt x="6126199" y="3128433"/>
                    </a:cubicBezTo>
                    <a:cubicBezTo>
                      <a:pt x="6128104" y="3152246"/>
                      <a:pt x="6130009" y="3176058"/>
                      <a:pt x="6130961" y="3199871"/>
                    </a:cubicBezTo>
                    <a:cubicBezTo>
                      <a:pt x="6147154" y="3257973"/>
                      <a:pt x="6129056" y="3297026"/>
                      <a:pt x="6077621" y="3335126"/>
                    </a:cubicBezTo>
                    <a:cubicBezTo>
                      <a:pt x="5970942" y="3416089"/>
                      <a:pt x="5858546" y="3482764"/>
                      <a:pt x="5725196" y="3503718"/>
                    </a:cubicBezTo>
                    <a:cubicBezTo>
                      <a:pt x="5527076" y="3534198"/>
                      <a:pt x="5340386" y="3501814"/>
                      <a:pt x="5174651" y="3380846"/>
                    </a:cubicBezTo>
                    <a:cubicBezTo>
                      <a:pt x="5141314" y="3357033"/>
                      <a:pt x="5108929" y="3331316"/>
                      <a:pt x="5075592" y="3306551"/>
                    </a:cubicBezTo>
                    <a:cubicBezTo>
                      <a:pt x="5057494" y="3293216"/>
                      <a:pt x="5042254" y="3277976"/>
                      <a:pt x="5033681" y="3256068"/>
                    </a:cubicBezTo>
                    <a:cubicBezTo>
                      <a:pt x="5027014" y="3126529"/>
                      <a:pt x="5017489" y="2996036"/>
                      <a:pt x="5010821" y="2866496"/>
                    </a:cubicBezTo>
                    <a:cubicBezTo>
                      <a:pt x="4999392" y="2667423"/>
                      <a:pt x="4987961" y="2467398"/>
                      <a:pt x="4975579" y="2268326"/>
                    </a:cubicBezTo>
                    <a:cubicBezTo>
                      <a:pt x="4967959" y="2146406"/>
                      <a:pt x="4960339" y="2024486"/>
                      <a:pt x="4953671" y="1902566"/>
                    </a:cubicBezTo>
                    <a:cubicBezTo>
                      <a:pt x="4943194" y="1703493"/>
                      <a:pt x="4928906" y="1503468"/>
                      <a:pt x="4918429" y="1304396"/>
                    </a:cubicBezTo>
                    <a:cubicBezTo>
                      <a:pt x="4911761" y="1171046"/>
                      <a:pt x="4902236" y="1038648"/>
                      <a:pt x="4895569" y="905298"/>
                    </a:cubicBezTo>
                    <a:cubicBezTo>
                      <a:pt x="4887949" y="757661"/>
                      <a:pt x="4881281" y="610976"/>
                      <a:pt x="4867946" y="464291"/>
                    </a:cubicBezTo>
                    <a:cubicBezTo>
                      <a:pt x="4862231" y="403331"/>
                      <a:pt x="4845086" y="388091"/>
                      <a:pt x="4782221" y="387138"/>
                    </a:cubicBezTo>
                    <a:cubicBezTo>
                      <a:pt x="4458371" y="386186"/>
                      <a:pt x="4134521" y="386186"/>
                      <a:pt x="3810671" y="387138"/>
                    </a:cubicBezTo>
                    <a:cubicBezTo>
                      <a:pt x="3743996" y="387138"/>
                      <a:pt x="3726851" y="406188"/>
                      <a:pt x="3724946" y="472863"/>
                    </a:cubicBezTo>
                    <a:cubicBezTo>
                      <a:pt x="3716374" y="744326"/>
                      <a:pt x="3708754" y="1014836"/>
                      <a:pt x="3703991" y="1286298"/>
                    </a:cubicBezTo>
                    <a:cubicBezTo>
                      <a:pt x="3699229" y="1544426"/>
                      <a:pt x="3691609" y="1803506"/>
                      <a:pt x="3684941" y="2061633"/>
                    </a:cubicBezTo>
                    <a:cubicBezTo>
                      <a:pt x="3679226" y="2307378"/>
                      <a:pt x="3672559" y="2553123"/>
                      <a:pt x="3665891" y="2798868"/>
                    </a:cubicBezTo>
                    <a:cubicBezTo>
                      <a:pt x="3661129" y="2949364"/>
                      <a:pt x="3664939" y="3099858"/>
                      <a:pt x="3651604" y="3250354"/>
                    </a:cubicBezTo>
                    <a:cubicBezTo>
                      <a:pt x="3647794" y="3265593"/>
                      <a:pt x="3643984" y="3280833"/>
                      <a:pt x="3629696" y="3291311"/>
                    </a:cubicBezTo>
                    <a:cubicBezTo>
                      <a:pt x="3513491" y="3372273"/>
                      <a:pt x="3403954" y="3464666"/>
                      <a:pt x="3262984" y="3505623"/>
                    </a:cubicBezTo>
                    <a:cubicBezTo>
                      <a:pt x="3042004" y="3569441"/>
                      <a:pt x="2837216" y="3537056"/>
                      <a:pt x="2646716" y="3411326"/>
                    </a:cubicBezTo>
                    <a:cubicBezTo>
                      <a:pt x="2599091" y="3379893"/>
                      <a:pt x="2554324" y="3344651"/>
                      <a:pt x="2506699" y="3313218"/>
                    </a:cubicBezTo>
                    <a:cubicBezTo>
                      <a:pt x="2488601" y="3300836"/>
                      <a:pt x="2472409" y="3286548"/>
                      <a:pt x="2482886" y="32598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85">
                <a:extLst>
                  <a:ext uri="{FF2B5EF4-FFF2-40B4-BE49-F238E27FC236}">
                    <a16:creationId xmlns:a16="http://schemas.microsoft.com/office/drawing/2014/main" id="{064A8EF8-B4C6-4284-96BC-94F4590A8F4C}"/>
                  </a:ext>
                </a:extLst>
              </p:cNvPr>
              <p:cNvSpPr/>
              <p:nvPr/>
            </p:nvSpPr>
            <p:spPr>
              <a:xfrm>
                <a:off x="5419676" y="2020252"/>
                <a:ext cx="1429057" cy="3167393"/>
              </a:xfrm>
              <a:custGeom>
                <a:avLst/>
                <a:gdLst>
                  <a:gd name="connsiteX0" fmla="*/ 644891 w 1429057"/>
                  <a:gd name="connsiteY0" fmla="*/ 3165158 h 3167393"/>
                  <a:gd name="connsiteX1" fmla="*/ 212456 w 1429057"/>
                  <a:gd name="connsiteY1" fmla="*/ 3016568 h 3167393"/>
                  <a:gd name="connsiteX2" fmla="*/ 6716 w 1429057"/>
                  <a:gd name="connsiteY2" fmla="*/ 2898458 h 3167393"/>
                  <a:gd name="connsiteX3" fmla="*/ 4811 w 1429057"/>
                  <a:gd name="connsiteY3" fmla="*/ 2781300 h 3167393"/>
                  <a:gd name="connsiteX4" fmla="*/ 40053 w 1429057"/>
                  <a:gd name="connsiteY4" fmla="*/ 1339215 h 3167393"/>
                  <a:gd name="connsiteX5" fmla="*/ 72438 w 1429057"/>
                  <a:gd name="connsiteY5" fmla="*/ 49530 h 3167393"/>
                  <a:gd name="connsiteX6" fmla="*/ 124826 w 1429057"/>
                  <a:gd name="connsiteY6" fmla="*/ 0 h 3167393"/>
                  <a:gd name="connsiteX7" fmla="*/ 1210676 w 1429057"/>
                  <a:gd name="connsiteY7" fmla="*/ 0 h 3167393"/>
                  <a:gd name="connsiteX8" fmla="*/ 1265921 w 1429057"/>
                  <a:gd name="connsiteY8" fmla="*/ 52388 h 3167393"/>
                  <a:gd name="connsiteX9" fmla="*/ 1338311 w 1429057"/>
                  <a:gd name="connsiteY9" fmla="*/ 1287780 h 3167393"/>
                  <a:gd name="connsiteX10" fmla="*/ 1398318 w 1429057"/>
                  <a:gd name="connsiteY10" fmla="*/ 2327910 h 3167393"/>
                  <a:gd name="connsiteX11" fmla="*/ 1428798 w 1429057"/>
                  <a:gd name="connsiteY11" fmla="*/ 2855595 h 3167393"/>
                  <a:gd name="connsiteX12" fmla="*/ 1426893 w 1429057"/>
                  <a:gd name="connsiteY12" fmla="*/ 2897505 h 3167393"/>
                  <a:gd name="connsiteX13" fmla="*/ 1289734 w 1429057"/>
                  <a:gd name="connsiteY13" fmla="*/ 2982278 h 3167393"/>
                  <a:gd name="connsiteX14" fmla="*/ 644891 w 1429057"/>
                  <a:gd name="connsiteY14" fmla="*/ 3165158 h 316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29057" h="3167393">
                    <a:moveTo>
                      <a:pt x="644891" y="3165158"/>
                    </a:moveTo>
                    <a:cubicBezTo>
                      <a:pt x="489633" y="3148965"/>
                      <a:pt x="345806" y="3098483"/>
                      <a:pt x="212456" y="3016568"/>
                    </a:cubicBezTo>
                    <a:cubicBezTo>
                      <a:pt x="144828" y="2975610"/>
                      <a:pt x="75296" y="2937510"/>
                      <a:pt x="6716" y="2898458"/>
                    </a:cubicBezTo>
                    <a:cubicBezTo>
                      <a:pt x="-6619" y="2859405"/>
                      <a:pt x="3858" y="2820353"/>
                      <a:pt x="4811" y="2781300"/>
                    </a:cubicBezTo>
                    <a:cubicBezTo>
                      <a:pt x="16241" y="2300288"/>
                      <a:pt x="27671" y="1820228"/>
                      <a:pt x="40053" y="1339215"/>
                    </a:cubicBezTo>
                    <a:cubicBezTo>
                      <a:pt x="50531" y="909638"/>
                      <a:pt x="62913" y="480060"/>
                      <a:pt x="72438" y="49530"/>
                    </a:cubicBezTo>
                    <a:cubicBezTo>
                      <a:pt x="73391" y="9525"/>
                      <a:pt x="85773" y="0"/>
                      <a:pt x="124826" y="0"/>
                    </a:cubicBezTo>
                    <a:cubicBezTo>
                      <a:pt x="486776" y="953"/>
                      <a:pt x="848726" y="1905"/>
                      <a:pt x="1210676" y="0"/>
                    </a:cubicBezTo>
                    <a:cubicBezTo>
                      <a:pt x="1251634" y="0"/>
                      <a:pt x="1264016" y="10478"/>
                      <a:pt x="1265921" y="52388"/>
                    </a:cubicBezTo>
                    <a:cubicBezTo>
                      <a:pt x="1288781" y="463868"/>
                      <a:pt x="1314498" y="876300"/>
                      <a:pt x="1338311" y="1287780"/>
                    </a:cubicBezTo>
                    <a:cubicBezTo>
                      <a:pt x="1358313" y="1634490"/>
                      <a:pt x="1378316" y="1981200"/>
                      <a:pt x="1398318" y="2327910"/>
                    </a:cubicBezTo>
                    <a:cubicBezTo>
                      <a:pt x="1408796" y="2504123"/>
                      <a:pt x="1418321" y="2679383"/>
                      <a:pt x="1428798" y="2855595"/>
                    </a:cubicBezTo>
                    <a:cubicBezTo>
                      <a:pt x="1429751" y="2869883"/>
                      <a:pt x="1427846" y="2884170"/>
                      <a:pt x="1426893" y="2897505"/>
                    </a:cubicBezTo>
                    <a:cubicBezTo>
                      <a:pt x="1381173" y="2926080"/>
                      <a:pt x="1333548" y="2951798"/>
                      <a:pt x="1289734" y="2982278"/>
                    </a:cubicBezTo>
                    <a:cubicBezTo>
                      <a:pt x="1095423" y="3117533"/>
                      <a:pt x="881111" y="3180398"/>
                      <a:pt x="644891" y="3165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86">
                <a:extLst>
                  <a:ext uri="{FF2B5EF4-FFF2-40B4-BE49-F238E27FC236}">
                    <a16:creationId xmlns:a16="http://schemas.microsoft.com/office/drawing/2014/main" id="{88394EE8-7549-4CA5-8813-1E6C76F0ADB4}"/>
                  </a:ext>
                </a:extLst>
              </p:cNvPr>
              <p:cNvSpPr/>
              <p:nvPr/>
            </p:nvSpPr>
            <p:spPr>
              <a:xfrm>
                <a:off x="2972429" y="2017394"/>
                <a:ext cx="1521465" cy="3168014"/>
              </a:xfrm>
              <a:custGeom>
                <a:avLst/>
                <a:gdLst>
                  <a:gd name="connsiteX0" fmla="*/ 634688 w 1521465"/>
                  <a:gd name="connsiteY0" fmla="*/ 3168015 h 3168014"/>
                  <a:gd name="connsiteX1" fmla="*/ 202253 w 1521465"/>
                  <a:gd name="connsiteY1" fmla="*/ 3019425 h 3168014"/>
                  <a:gd name="connsiteX2" fmla="*/ 323 w 1521465"/>
                  <a:gd name="connsiteY2" fmla="*/ 2905125 h 3168014"/>
                  <a:gd name="connsiteX3" fmla="*/ 442283 w 1521465"/>
                  <a:gd name="connsiteY3" fmla="*/ 53340 h 3168014"/>
                  <a:gd name="connsiteX4" fmla="*/ 494670 w 1521465"/>
                  <a:gd name="connsiteY4" fmla="*/ 3810 h 3168014"/>
                  <a:gd name="connsiteX5" fmla="*/ 1466220 w 1521465"/>
                  <a:gd name="connsiteY5" fmla="*/ 0 h 3168014"/>
                  <a:gd name="connsiteX6" fmla="*/ 1521465 w 1521465"/>
                  <a:gd name="connsiteY6" fmla="*/ 52388 h 3168014"/>
                  <a:gd name="connsiteX7" fmla="*/ 1302390 w 1521465"/>
                  <a:gd name="connsiteY7" fmla="*/ 2928938 h 3168014"/>
                  <a:gd name="connsiteX8" fmla="*/ 1159515 w 1521465"/>
                  <a:gd name="connsiteY8" fmla="*/ 3043238 h 3168014"/>
                  <a:gd name="connsiteX9" fmla="*/ 634688 w 1521465"/>
                  <a:gd name="connsiteY9" fmla="*/ 3168015 h 3168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1465" h="3168014">
                    <a:moveTo>
                      <a:pt x="634688" y="3168015"/>
                    </a:moveTo>
                    <a:cubicBezTo>
                      <a:pt x="479430" y="3151823"/>
                      <a:pt x="335603" y="3101340"/>
                      <a:pt x="202253" y="3019425"/>
                    </a:cubicBezTo>
                    <a:cubicBezTo>
                      <a:pt x="134625" y="2978468"/>
                      <a:pt x="68903" y="2944178"/>
                      <a:pt x="323" y="2905125"/>
                    </a:cubicBezTo>
                    <a:cubicBezTo>
                      <a:pt x="-13012" y="2866073"/>
                      <a:pt x="390848" y="474345"/>
                      <a:pt x="442283" y="53340"/>
                    </a:cubicBezTo>
                    <a:cubicBezTo>
                      <a:pt x="443235" y="13335"/>
                      <a:pt x="455618" y="3810"/>
                      <a:pt x="494670" y="3810"/>
                    </a:cubicBezTo>
                    <a:cubicBezTo>
                      <a:pt x="856620" y="4763"/>
                      <a:pt x="1104270" y="1905"/>
                      <a:pt x="1466220" y="0"/>
                    </a:cubicBezTo>
                    <a:cubicBezTo>
                      <a:pt x="1507178" y="0"/>
                      <a:pt x="1519561" y="10478"/>
                      <a:pt x="1521465" y="52388"/>
                    </a:cubicBezTo>
                    <a:cubicBezTo>
                      <a:pt x="1509083" y="476250"/>
                      <a:pt x="1302390" y="2914650"/>
                      <a:pt x="1302390" y="2928938"/>
                    </a:cubicBezTo>
                    <a:cubicBezTo>
                      <a:pt x="1256670" y="2957513"/>
                      <a:pt x="1203330" y="3012758"/>
                      <a:pt x="1159515" y="3043238"/>
                    </a:cubicBezTo>
                    <a:cubicBezTo>
                      <a:pt x="943298" y="3164205"/>
                      <a:pt x="874718" y="3163253"/>
                      <a:pt x="634688" y="31680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87">
                <a:extLst>
                  <a:ext uri="{FF2B5EF4-FFF2-40B4-BE49-F238E27FC236}">
                    <a16:creationId xmlns:a16="http://schemas.microsoft.com/office/drawing/2014/main" id="{E460A29F-C313-42ED-8235-C37A618972B8}"/>
                  </a:ext>
                </a:extLst>
              </p:cNvPr>
              <p:cNvSpPr/>
              <p:nvPr/>
            </p:nvSpPr>
            <p:spPr>
              <a:xfrm>
                <a:off x="7644764" y="2017394"/>
                <a:ext cx="1597626" cy="3158489"/>
              </a:xfrm>
              <a:custGeom>
                <a:avLst/>
                <a:gdLst>
                  <a:gd name="connsiteX0" fmla="*/ 943928 w 1597626"/>
                  <a:gd name="connsiteY0" fmla="*/ 3158490 h 3158489"/>
                  <a:gd name="connsiteX1" fmla="*/ 1376363 w 1597626"/>
                  <a:gd name="connsiteY1" fmla="*/ 3009900 h 3158489"/>
                  <a:gd name="connsiteX2" fmla="*/ 1597343 w 1597626"/>
                  <a:gd name="connsiteY2" fmla="*/ 2895600 h 3158489"/>
                  <a:gd name="connsiteX3" fmla="*/ 1098233 w 1597626"/>
                  <a:gd name="connsiteY3" fmla="*/ 53340 h 3158489"/>
                  <a:gd name="connsiteX4" fmla="*/ 1045845 w 1597626"/>
                  <a:gd name="connsiteY4" fmla="*/ 3810 h 3158489"/>
                  <a:gd name="connsiteX5" fmla="*/ 55245 w 1597626"/>
                  <a:gd name="connsiteY5" fmla="*/ 0 h 3158489"/>
                  <a:gd name="connsiteX6" fmla="*/ 0 w 1597626"/>
                  <a:gd name="connsiteY6" fmla="*/ 42863 h 3158489"/>
                  <a:gd name="connsiteX7" fmla="*/ 276225 w 1597626"/>
                  <a:gd name="connsiteY7" fmla="*/ 2919413 h 3158489"/>
                  <a:gd name="connsiteX8" fmla="*/ 419100 w 1597626"/>
                  <a:gd name="connsiteY8" fmla="*/ 3033713 h 3158489"/>
                  <a:gd name="connsiteX9" fmla="*/ 943928 w 1597626"/>
                  <a:gd name="connsiteY9" fmla="*/ 3158490 h 315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97626" h="3158489">
                    <a:moveTo>
                      <a:pt x="943928" y="3158490"/>
                    </a:moveTo>
                    <a:cubicBezTo>
                      <a:pt x="1099185" y="3142298"/>
                      <a:pt x="1243013" y="3091815"/>
                      <a:pt x="1376363" y="3009900"/>
                    </a:cubicBezTo>
                    <a:cubicBezTo>
                      <a:pt x="1443990" y="2968943"/>
                      <a:pt x="1528763" y="2934653"/>
                      <a:pt x="1597343" y="2895600"/>
                    </a:cubicBezTo>
                    <a:cubicBezTo>
                      <a:pt x="1610678" y="2856548"/>
                      <a:pt x="1149668" y="474345"/>
                      <a:pt x="1098233" y="53340"/>
                    </a:cubicBezTo>
                    <a:cubicBezTo>
                      <a:pt x="1097280" y="13335"/>
                      <a:pt x="1084898" y="3810"/>
                      <a:pt x="1045845" y="3810"/>
                    </a:cubicBezTo>
                    <a:cubicBezTo>
                      <a:pt x="683895" y="4763"/>
                      <a:pt x="417195" y="1905"/>
                      <a:pt x="55245" y="0"/>
                    </a:cubicBezTo>
                    <a:cubicBezTo>
                      <a:pt x="14288" y="0"/>
                      <a:pt x="1905" y="953"/>
                      <a:pt x="0" y="42863"/>
                    </a:cubicBezTo>
                    <a:cubicBezTo>
                      <a:pt x="12383" y="466725"/>
                      <a:pt x="276225" y="2905125"/>
                      <a:pt x="276225" y="2919413"/>
                    </a:cubicBezTo>
                    <a:cubicBezTo>
                      <a:pt x="321945" y="2947988"/>
                      <a:pt x="375285" y="3003233"/>
                      <a:pt x="419100" y="3033713"/>
                    </a:cubicBezTo>
                    <a:cubicBezTo>
                      <a:pt x="636270" y="3154680"/>
                      <a:pt x="703898" y="3153728"/>
                      <a:pt x="943928" y="315849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9" name="Freeform: Shape 99">
            <a:extLst>
              <a:ext uri="{FF2B5EF4-FFF2-40B4-BE49-F238E27FC236}">
                <a16:creationId xmlns:a16="http://schemas.microsoft.com/office/drawing/2014/main" id="{5189BC02-A789-4BFB-B9C3-589ACC39AD60}"/>
              </a:ext>
            </a:extLst>
          </p:cNvPr>
          <p:cNvSpPr/>
          <p:nvPr/>
        </p:nvSpPr>
        <p:spPr>
          <a:xfrm rot="20674550">
            <a:off x="2072862" y="2785759"/>
            <a:ext cx="773628" cy="774952"/>
          </a:xfrm>
          <a:custGeom>
            <a:avLst/>
            <a:gdLst>
              <a:gd name="connsiteX0" fmla="*/ 580214 w 711755"/>
              <a:gd name="connsiteY0" fmla="*/ 162617 h 712972"/>
              <a:gd name="connsiteX1" fmla="*/ 346185 w 711755"/>
              <a:gd name="connsiteY1" fmla="*/ 450653 h 712972"/>
              <a:gd name="connsiteX2" fmla="*/ 293893 w 711755"/>
              <a:gd name="connsiteY2" fmla="*/ 457987 h 712972"/>
              <a:gd name="connsiteX3" fmla="*/ 159400 w 711755"/>
              <a:gd name="connsiteY3" fmla="*/ 371786 h 712972"/>
              <a:gd name="connsiteX4" fmla="*/ 154828 w 711755"/>
              <a:gd name="connsiteY4" fmla="*/ 376739 h 712972"/>
              <a:gd name="connsiteX5" fmla="*/ 305704 w 711755"/>
              <a:gd name="connsiteY5" fmla="*/ 565715 h 712972"/>
              <a:gd name="connsiteX6" fmla="*/ 352091 w 711755"/>
              <a:gd name="connsiteY6" fmla="*/ 563715 h 712972"/>
              <a:gd name="connsiteX7" fmla="*/ 538305 w 711755"/>
              <a:gd name="connsiteY7" fmla="*/ 245008 h 712972"/>
              <a:gd name="connsiteX8" fmla="*/ 580214 w 711755"/>
              <a:gd name="connsiteY8" fmla="*/ 162617 h 712972"/>
              <a:gd name="connsiteX9" fmla="*/ 356949 w 711755"/>
              <a:gd name="connsiteY9" fmla="*/ 26 h 712972"/>
              <a:gd name="connsiteX10" fmla="*/ 711755 w 711755"/>
              <a:gd name="connsiteY10" fmla="*/ 356451 h 712972"/>
              <a:gd name="connsiteX11" fmla="*/ 357139 w 711755"/>
              <a:gd name="connsiteY11" fmla="*/ 712972 h 712972"/>
              <a:gd name="connsiteX12" fmla="*/ 47 w 711755"/>
              <a:gd name="connsiteY12" fmla="*/ 357309 h 712972"/>
              <a:gd name="connsiteX13" fmla="*/ 356949 w 711755"/>
              <a:gd name="connsiteY13" fmla="*/ 26 h 71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1755" h="712972">
                <a:moveTo>
                  <a:pt x="580214" y="162617"/>
                </a:moveTo>
                <a:cubicBezTo>
                  <a:pt x="497252" y="264154"/>
                  <a:pt x="420290" y="356260"/>
                  <a:pt x="346185" y="450653"/>
                </a:cubicBezTo>
                <a:cubicBezTo>
                  <a:pt x="327707" y="474084"/>
                  <a:pt x="316563" y="473894"/>
                  <a:pt x="293893" y="457987"/>
                </a:cubicBezTo>
                <a:cubicBezTo>
                  <a:pt x="250364" y="427317"/>
                  <a:pt x="204358" y="400266"/>
                  <a:pt x="159400" y="371786"/>
                </a:cubicBezTo>
                <a:cubicBezTo>
                  <a:pt x="157876" y="373310"/>
                  <a:pt x="156352" y="374929"/>
                  <a:pt x="154828" y="376739"/>
                </a:cubicBezTo>
                <a:cubicBezTo>
                  <a:pt x="205310" y="439604"/>
                  <a:pt x="256650" y="501802"/>
                  <a:pt x="305704" y="565715"/>
                </a:cubicBezTo>
                <a:cubicBezTo>
                  <a:pt x="324754" y="590575"/>
                  <a:pt x="333136" y="597528"/>
                  <a:pt x="352091" y="563715"/>
                </a:cubicBezTo>
                <a:cubicBezTo>
                  <a:pt x="412193" y="456368"/>
                  <a:pt x="476487" y="351403"/>
                  <a:pt x="538305" y="245008"/>
                </a:cubicBezTo>
                <a:cubicBezTo>
                  <a:pt x="551925" y="221672"/>
                  <a:pt x="570880" y="200622"/>
                  <a:pt x="580214" y="162617"/>
                </a:cubicBezTo>
                <a:close/>
                <a:moveTo>
                  <a:pt x="356949" y="26"/>
                </a:moveTo>
                <a:cubicBezTo>
                  <a:pt x="553068" y="-2355"/>
                  <a:pt x="711755" y="159284"/>
                  <a:pt x="711755" y="356451"/>
                </a:cubicBezTo>
                <a:cubicBezTo>
                  <a:pt x="711755" y="554381"/>
                  <a:pt x="554021" y="712877"/>
                  <a:pt x="357139" y="712972"/>
                </a:cubicBezTo>
                <a:cubicBezTo>
                  <a:pt x="161686" y="712972"/>
                  <a:pt x="-3192" y="552000"/>
                  <a:pt x="47" y="357309"/>
                </a:cubicBezTo>
                <a:cubicBezTo>
                  <a:pt x="3381" y="156903"/>
                  <a:pt x="148923" y="2502"/>
                  <a:pt x="356949" y="2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40B01D2-D265-4062-B037-1104C7B7DE62}"/>
              </a:ext>
            </a:extLst>
          </p:cNvPr>
          <p:cNvGrpSpPr/>
          <p:nvPr/>
        </p:nvGrpSpPr>
        <p:grpSpPr>
          <a:xfrm rot="20529481">
            <a:off x="3917954" y="1808890"/>
            <a:ext cx="1882796" cy="1103135"/>
            <a:chOff x="5368297" y="1095642"/>
            <a:chExt cx="1892048" cy="1108556"/>
          </a:xfrm>
        </p:grpSpPr>
        <p:sp>
          <p:nvSpPr>
            <p:cNvPr id="59" name="Freeform: Shape 627">
              <a:extLst>
                <a:ext uri="{FF2B5EF4-FFF2-40B4-BE49-F238E27FC236}">
                  <a16:creationId xmlns:a16="http://schemas.microsoft.com/office/drawing/2014/main" id="{D455A22D-CFA7-4E57-84C6-72F4A9B838EB}"/>
                </a:ext>
              </a:extLst>
            </p:cNvPr>
            <p:cNvSpPr/>
            <p:nvPr/>
          </p:nvSpPr>
          <p:spPr>
            <a:xfrm>
              <a:off x="5368297" y="1095642"/>
              <a:ext cx="1892048" cy="1108556"/>
            </a:xfrm>
            <a:prstGeom prst="roundRect">
              <a:avLst>
                <a:gd name="adj" fmla="val 4638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38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628">
              <a:extLst>
                <a:ext uri="{FF2B5EF4-FFF2-40B4-BE49-F238E27FC236}">
                  <a16:creationId xmlns:a16="http://schemas.microsoft.com/office/drawing/2014/main" id="{B558D37E-8A62-4FFE-BA1C-99ACA30770E2}"/>
                </a:ext>
              </a:extLst>
            </p:cNvPr>
            <p:cNvSpPr/>
            <p:nvPr/>
          </p:nvSpPr>
          <p:spPr>
            <a:xfrm>
              <a:off x="5368297" y="1284661"/>
              <a:ext cx="1892048" cy="162635"/>
            </a:xfrm>
            <a:custGeom>
              <a:avLst/>
              <a:gdLst>
                <a:gd name="connsiteX0" fmla="*/ 0 w 2150296"/>
                <a:gd name="connsiteY0" fmla="*/ 0 h 184833"/>
                <a:gd name="connsiteX1" fmla="*/ 2150297 w 2150296"/>
                <a:gd name="connsiteY1" fmla="*/ 0 h 184833"/>
                <a:gd name="connsiteX2" fmla="*/ 2150297 w 2150296"/>
                <a:gd name="connsiteY2" fmla="*/ 184833 h 184833"/>
                <a:gd name="connsiteX3" fmla="*/ 0 w 2150296"/>
                <a:gd name="connsiteY3" fmla="*/ 184833 h 18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0296" h="184833">
                  <a:moveTo>
                    <a:pt x="0" y="0"/>
                  </a:moveTo>
                  <a:lnTo>
                    <a:pt x="2150297" y="0"/>
                  </a:lnTo>
                  <a:lnTo>
                    <a:pt x="2150297" y="184833"/>
                  </a:lnTo>
                  <a:lnTo>
                    <a:pt x="0" y="184833"/>
                  </a:lnTo>
                  <a:close/>
                </a:path>
              </a:pathLst>
            </a:custGeom>
            <a:solidFill>
              <a:srgbClr val="4C4C4C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30">
              <a:extLst>
                <a:ext uri="{FF2B5EF4-FFF2-40B4-BE49-F238E27FC236}">
                  <a16:creationId xmlns:a16="http://schemas.microsoft.com/office/drawing/2014/main" id="{CE99FFC0-1950-4FB8-8A5E-1F525AD26171}"/>
                </a:ext>
              </a:extLst>
            </p:cNvPr>
            <p:cNvSpPr/>
            <p:nvPr/>
          </p:nvSpPr>
          <p:spPr>
            <a:xfrm>
              <a:off x="7020399" y="1898717"/>
              <a:ext cx="128852" cy="74206"/>
            </a:xfrm>
            <a:custGeom>
              <a:avLst/>
              <a:gdLst>
                <a:gd name="connsiteX0" fmla="*/ 250 w 146439"/>
                <a:gd name="connsiteY0" fmla="*/ 84100 h 84334"/>
                <a:gd name="connsiteX1" fmla="*/ 16 w 146439"/>
                <a:gd name="connsiteY1" fmla="*/ 10542 h 84334"/>
                <a:gd name="connsiteX2" fmla="*/ 10323 w 146439"/>
                <a:gd name="connsiteY2" fmla="*/ 0 h 84334"/>
                <a:gd name="connsiteX3" fmla="*/ 144790 w 146439"/>
                <a:gd name="connsiteY3" fmla="*/ 0 h 84334"/>
                <a:gd name="connsiteX4" fmla="*/ 146430 w 146439"/>
                <a:gd name="connsiteY4" fmla="*/ 76370 h 84334"/>
                <a:gd name="connsiteX5" fmla="*/ 136825 w 146439"/>
                <a:gd name="connsiteY5" fmla="*/ 84335 h 84334"/>
                <a:gd name="connsiteX6" fmla="*/ 250 w 146439"/>
                <a:gd name="connsiteY6" fmla="*/ 84100 h 8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439" h="84334">
                  <a:moveTo>
                    <a:pt x="250" y="84100"/>
                  </a:moveTo>
                  <a:cubicBezTo>
                    <a:pt x="250" y="59503"/>
                    <a:pt x="484" y="34905"/>
                    <a:pt x="16" y="10542"/>
                  </a:cubicBezTo>
                  <a:cubicBezTo>
                    <a:pt x="-219" y="2343"/>
                    <a:pt x="2124" y="0"/>
                    <a:pt x="10323" y="0"/>
                  </a:cubicBezTo>
                  <a:cubicBezTo>
                    <a:pt x="55067" y="234"/>
                    <a:pt x="100046" y="0"/>
                    <a:pt x="144790" y="0"/>
                  </a:cubicBezTo>
                  <a:cubicBezTo>
                    <a:pt x="145259" y="25535"/>
                    <a:pt x="145727" y="50835"/>
                    <a:pt x="146430" y="76370"/>
                  </a:cubicBezTo>
                  <a:cubicBezTo>
                    <a:pt x="146664" y="83398"/>
                    <a:pt x="142682" y="84335"/>
                    <a:pt x="136825" y="84335"/>
                  </a:cubicBezTo>
                  <a:cubicBezTo>
                    <a:pt x="91144" y="84100"/>
                    <a:pt x="45697" y="84100"/>
                    <a:pt x="250" y="84100"/>
                  </a:cubicBezTo>
                  <a:close/>
                </a:path>
              </a:pathLst>
            </a:custGeom>
            <a:solidFill>
              <a:srgbClr val="D0D3D3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31">
              <a:extLst>
                <a:ext uri="{FF2B5EF4-FFF2-40B4-BE49-F238E27FC236}">
                  <a16:creationId xmlns:a16="http://schemas.microsoft.com/office/drawing/2014/main" id="{57F8B5C7-0BEF-4816-8877-F8B6A379A06D}"/>
                </a:ext>
              </a:extLst>
            </p:cNvPr>
            <p:cNvSpPr/>
            <p:nvPr/>
          </p:nvSpPr>
          <p:spPr>
            <a:xfrm>
              <a:off x="6880439" y="1898717"/>
              <a:ext cx="129049" cy="74000"/>
            </a:xfrm>
            <a:custGeom>
              <a:avLst/>
              <a:gdLst>
                <a:gd name="connsiteX0" fmla="*/ 483 w 146663"/>
                <a:gd name="connsiteY0" fmla="*/ 84100 h 84100"/>
                <a:gd name="connsiteX1" fmla="*/ 15 w 146663"/>
                <a:gd name="connsiteY1" fmla="*/ 8433 h 84100"/>
                <a:gd name="connsiteX2" fmla="*/ 8682 w 146663"/>
                <a:gd name="connsiteY2" fmla="*/ 0 h 84100"/>
                <a:gd name="connsiteX3" fmla="*/ 137293 w 146663"/>
                <a:gd name="connsiteY3" fmla="*/ 0 h 84100"/>
                <a:gd name="connsiteX4" fmla="*/ 146663 w 146663"/>
                <a:gd name="connsiteY4" fmla="*/ 9136 h 84100"/>
                <a:gd name="connsiteX5" fmla="*/ 146195 w 146663"/>
                <a:gd name="connsiteY5" fmla="*/ 83866 h 84100"/>
                <a:gd name="connsiteX6" fmla="*/ 483 w 146663"/>
                <a:gd name="connsiteY6" fmla="*/ 84100 h 8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663" h="84100">
                  <a:moveTo>
                    <a:pt x="483" y="84100"/>
                  </a:moveTo>
                  <a:cubicBezTo>
                    <a:pt x="249" y="58800"/>
                    <a:pt x="483" y="33500"/>
                    <a:pt x="15" y="8433"/>
                  </a:cubicBezTo>
                  <a:cubicBezTo>
                    <a:pt x="-220" y="1640"/>
                    <a:pt x="2357" y="0"/>
                    <a:pt x="8682" y="0"/>
                  </a:cubicBezTo>
                  <a:cubicBezTo>
                    <a:pt x="51552" y="234"/>
                    <a:pt x="94423" y="234"/>
                    <a:pt x="137293" y="0"/>
                  </a:cubicBezTo>
                  <a:cubicBezTo>
                    <a:pt x="144320" y="0"/>
                    <a:pt x="146663" y="1874"/>
                    <a:pt x="146663" y="9136"/>
                  </a:cubicBezTo>
                  <a:cubicBezTo>
                    <a:pt x="146195" y="33968"/>
                    <a:pt x="146195" y="59034"/>
                    <a:pt x="146195" y="83866"/>
                  </a:cubicBezTo>
                  <a:cubicBezTo>
                    <a:pt x="97468" y="84100"/>
                    <a:pt x="48976" y="84100"/>
                    <a:pt x="483" y="84100"/>
                  </a:cubicBezTo>
                  <a:close/>
                </a:path>
              </a:pathLst>
            </a:custGeom>
            <a:solidFill>
              <a:srgbClr val="CFD4D3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2">
              <a:extLst>
                <a:ext uri="{FF2B5EF4-FFF2-40B4-BE49-F238E27FC236}">
                  <a16:creationId xmlns:a16="http://schemas.microsoft.com/office/drawing/2014/main" id="{9A13046B-5F52-410D-BB57-449EA778E5A3}"/>
                </a:ext>
              </a:extLst>
            </p:cNvPr>
            <p:cNvSpPr/>
            <p:nvPr/>
          </p:nvSpPr>
          <p:spPr>
            <a:xfrm>
              <a:off x="7019990" y="1812349"/>
              <a:ext cx="129253" cy="74433"/>
            </a:xfrm>
            <a:custGeom>
              <a:avLst/>
              <a:gdLst>
                <a:gd name="connsiteX0" fmla="*/ 146895 w 146895"/>
                <a:gd name="connsiteY0" fmla="*/ 4451 h 84592"/>
                <a:gd name="connsiteX1" fmla="*/ 146192 w 146895"/>
                <a:gd name="connsiteY1" fmla="*/ 75433 h 84592"/>
                <a:gd name="connsiteX2" fmla="*/ 136353 w 146895"/>
                <a:gd name="connsiteY2" fmla="*/ 84569 h 84592"/>
                <a:gd name="connsiteX3" fmla="*/ 10086 w 146895"/>
                <a:gd name="connsiteY3" fmla="*/ 84569 h 84592"/>
                <a:gd name="connsiteX4" fmla="*/ 247 w 146895"/>
                <a:gd name="connsiteY4" fmla="*/ 74495 h 84592"/>
                <a:gd name="connsiteX5" fmla="*/ 12 w 146895"/>
                <a:gd name="connsiteY5" fmla="*/ 11245 h 84592"/>
                <a:gd name="connsiteX6" fmla="*/ 11491 w 146895"/>
                <a:gd name="connsiteY6" fmla="*/ 0 h 84592"/>
                <a:gd name="connsiteX7" fmla="*/ 144787 w 146895"/>
                <a:gd name="connsiteY7" fmla="*/ 234 h 84592"/>
                <a:gd name="connsiteX8" fmla="*/ 146895 w 146895"/>
                <a:gd name="connsiteY8" fmla="*/ 4451 h 8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895" h="84592">
                  <a:moveTo>
                    <a:pt x="146895" y="4451"/>
                  </a:moveTo>
                  <a:cubicBezTo>
                    <a:pt x="143850" y="28112"/>
                    <a:pt x="147598" y="51772"/>
                    <a:pt x="146192" y="75433"/>
                  </a:cubicBezTo>
                  <a:cubicBezTo>
                    <a:pt x="145724" y="83397"/>
                    <a:pt x="143615" y="84803"/>
                    <a:pt x="136353" y="84569"/>
                  </a:cubicBezTo>
                  <a:cubicBezTo>
                    <a:pt x="94186" y="84335"/>
                    <a:pt x="52253" y="84335"/>
                    <a:pt x="10086" y="84569"/>
                  </a:cubicBezTo>
                  <a:cubicBezTo>
                    <a:pt x="2121" y="84569"/>
                    <a:pt x="247" y="81992"/>
                    <a:pt x="247" y="74495"/>
                  </a:cubicBezTo>
                  <a:cubicBezTo>
                    <a:pt x="715" y="53412"/>
                    <a:pt x="715" y="32328"/>
                    <a:pt x="12" y="11245"/>
                  </a:cubicBezTo>
                  <a:cubicBezTo>
                    <a:pt x="-222" y="2343"/>
                    <a:pt x="2824" y="0"/>
                    <a:pt x="11491" y="0"/>
                  </a:cubicBezTo>
                  <a:cubicBezTo>
                    <a:pt x="56001" y="234"/>
                    <a:pt x="100277" y="234"/>
                    <a:pt x="144787" y="234"/>
                  </a:cubicBezTo>
                  <a:cubicBezTo>
                    <a:pt x="145724" y="1874"/>
                    <a:pt x="146427" y="3045"/>
                    <a:pt x="146895" y="4451"/>
                  </a:cubicBezTo>
                  <a:close/>
                </a:path>
              </a:pathLst>
            </a:custGeom>
            <a:solidFill>
              <a:srgbClr val="CFD4D3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33">
              <a:extLst>
                <a:ext uri="{FF2B5EF4-FFF2-40B4-BE49-F238E27FC236}">
                  <a16:creationId xmlns:a16="http://schemas.microsoft.com/office/drawing/2014/main" id="{55F6DF5E-C6B8-4DC0-BA3B-EE950D3943CD}"/>
                </a:ext>
              </a:extLst>
            </p:cNvPr>
            <p:cNvSpPr/>
            <p:nvPr/>
          </p:nvSpPr>
          <p:spPr>
            <a:xfrm>
              <a:off x="6740697" y="1727207"/>
              <a:ext cx="128876" cy="74423"/>
            </a:xfrm>
            <a:custGeom>
              <a:avLst/>
              <a:gdLst>
                <a:gd name="connsiteX0" fmla="*/ 0 w 146466"/>
                <a:gd name="connsiteY0" fmla="*/ 82473 h 84581"/>
                <a:gd name="connsiteX1" fmla="*/ 469 w 146466"/>
                <a:gd name="connsiteY1" fmla="*/ 12194 h 84581"/>
                <a:gd name="connsiteX2" fmla="*/ 11947 w 146466"/>
                <a:gd name="connsiteY2" fmla="*/ 12 h 84581"/>
                <a:gd name="connsiteX3" fmla="*/ 134935 w 146466"/>
                <a:gd name="connsiteY3" fmla="*/ 12 h 84581"/>
                <a:gd name="connsiteX4" fmla="*/ 146414 w 146466"/>
                <a:gd name="connsiteY4" fmla="*/ 11726 h 84581"/>
                <a:gd name="connsiteX5" fmla="*/ 146414 w 146466"/>
                <a:gd name="connsiteY5" fmla="*/ 72634 h 84581"/>
                <a:gd name="connsiteX6" fmla="*/ 134935 w 146466"/>
                <a:gd name="connsiteY6" fmla="*/ 84581 h 84581"/>
                <a:gd name="connsiteX7" fmla="*/ 1406 w 146466"/>
                <a:gd name="connsiteY7" fmla="*/ 84347 h 84581"/>
                <a:gd name="connsiteX8" fmla="*/ 0 w 146466"/>
                <a:gd name="connsiteY8" fmla="*/ 82473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466" h="84581">
                  <a:moveTo>
                    <a:pt x="0" y="82473"/>
                  </a:moveTo>
                  <a:cubicBezTo>
                    <a:pt x="234" y="59047"/>
                    <a:pt x="703" y="35620"/>
                    <a:pt x="469" y="12194"/>
                  </a:cubicBezTo>
                  <a:cubicBezTo>
                    <a:pt x="234" y="3526"/>
                    <a:pt x="2108" y="12"/>
                    <a:pt x="11947" y="12"/>
                  </a:cubicBezTo>
                  <a:cubicBezTo>
                    <a:pt x="52943" y="481"/>
                    <a:pt x="93939" y="481"/>
                    <a:pt x="134935" y="12"/>
                  </a:cubicBezTo>
                  <a:cubicBezTo>
                    <a:pt x="144306" y="-222"/>
                    <a:pt x="146883" y="2824"/>
                    <a:pt x="146414" y="11726"/>
                  </a:cubicBezTo>
                  <a:cubicBezTo>
                    <a:pt x="145711" y="32106"/>
                    <a:pt x="145946" y="52253"/>
                    <a:pt x="146414" y="72634"/>
                  </a:cubicBezTo>
                  <a:cubicBezTo>
                    <a:pt x="146649" y="81770"/>
                    <a:pt x="144306" y="84581"/>
                    <a:pt x="134935" y="84581"/>
                  </a:cubicBezTo>
                  <a:cubicBezTo>
                    <a:pt x="90425" y="84113"/>
                    <a:pt x="45916" y="84347"/>
                    <a:pt x="1406" y="84347"/>
                  </a:cubicBezTo>
                  <a:cubicBezTo>
                    <a:pt x="937" y="83879"/>
                    <a:pt x="469" y="83176"/>
                    <a:pt x="0" y="82473"/>
                  </a:cubicBezTo>
                  <a:close/>
                </a:path>
              </a:pathLst>
            </a:custGeom>
            <a:solidFill>
              <a:srgbClr val="D0D3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34">
              <a:extLst>
                <a:ext uri="{FF2B5EF4-FFF2-40B4-BE49-F238E27FC236}">
                  <a16:creationId xmlns:a16="http://schemas.microsoft.com/office/drawing/2014/main" id="{2DAA2B3F-B553-4FAD-8100-B2335DD39AB6}"/>
                </a:ext>
              </a:extLst>
            </p:cNvPr>
            <p:cNvSpPr/>
            <p:nvPr/>
          </p:nvSpPr>
          <p:spPr>
            <a:xfrm>
              <a:off x="6741102" y="1898717"/>
              <a:ext cx="128436" cy="74426"/>
            </a:xfrm>
            <a:custGeom>
              <a:avLst/>
              <a:gdLst>
                <a:gd name="connsiteX0" fmla="*/ 711 w 145966"/>
                <a:gd name="connsiteY0" fmla="*/ 0 h 84584"/>
                <a:gd name="connsiteX1" fmla="*/ 134241 w 145966"/>
                <a:gd name="connsiteY1" fmla="*/ 0 h 84584"/>
                <a:gd name="connsiteX2" fmla="*/ 145954 w 145966"/>
                <a:gd name="connsiteY2" fmla="*/ 11713 h 84584"/>
                <a:gd name="connsiteX3" fmla="*/ 145485 w 145966"/>
                <a:gd name="connsiteY3" fmla="*/ 84335 h 84584"/>
                <a:gd name="connsiteX4" fmla="*/ 9847 w 145966"/>
                <a:gd name="connsiteY4" fmla="*/ 84569 h 84584"/>
                <a:gd name="connsiteX5" fmla="*/ 8 w 145966"/>
                <a:gd name="connsiteY5" fmla="*/ 77307 h 84584"/>
                <a:gd name="connsiteX6" fmla="*/ 711 w 145966"/>
                <a:gd name="connsiteY6" fmla="*/ 0 h 8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966" h="84584">
                  <a:moveTo>
                    <a:pt x="711" y="0"/>
                  </a:moveTo>
                  <a:cubicBezTo>
                    <a:pt x="45221" y="0"/>
                    <a:pt x="89731" y="234"/>
                    <a:pt x="134241" y="0"/>
                  </a:cubicBezTo>
                  <a:cubicBezTo>
                    <a:pt x="143377" y="0"/>
                    <a:pt x="146188" y="2343"/>
                    <a:pt x="145954" y="11713"/>
                  </a:cubicBezTo>
                  <a:cubicBezTo>
                    <a:pt x="145251" y="35842"/>
                    <a:pt x="145719" y="60205"/>
                    <a:pt x="145485" y="84335"/>
                  </a:cubicBezTo>
                  <a:cubicBezTo>
                    <a:pt x="100272" y="84335"/>
                    <a:pt x="55060" y="84335"/>
                    <a:pt x="9847" y="84569"/>
                  </a:cubicBezTo>
                  <a:cubicBezTo>
                    <a:pt x="4693" y="84569"/>
                    <a:pt x="-226" y="85272"/>
                    <a:pt x="8" y="77307"/>
                  </a:cubicBezTo>
                  <a:cubicBezTo>
                    <a:pt x="477" y="51304"/>
                    <a:pt x="477" y="25769"/>
                    <a:pt x="711" y="0"/>
                  </a:cubicBezTo>
                  <a:close/>
                </a:path>
              </a:pathLst>
            </a:custGeom>
            <a:solidFill>
              <a:srgbClr val="CFD4D3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35">
              <a:extLst>
                <a:ext uri="{FF2B5EF4-FFF2-40B4-BE49-F238E27FC236}">
                  <a16:creationId xmlns:a16="http://schemas.microsoft.com/office/drawing/2014/main" id="{2AABB3E5-ECE4-4037-9A42-6CC0D7821BD7}"/>
                </a:ext>
              </a:extLst>
            </p:cNvPr>
            <p:cNvSpPr/>
            <p:nvPr/>
          </p:nvSpPr>
          <p:spPr>
            <a:xfrm>
              <a:off x="6880451" y="1641469"/>
              <a:ext cx="128830" cy="74012"/>
            </a:xfrm>
            <a:custGeom>
              <a:avLst/>
              <a:gdLst>
                <a:gd name="connsiteX0" fmla="*/ 9605 w 146414"/>
                <a:gd name="connsiteY0" fmla="*/ 84100 h 84114"/>
                <a:gd name="connsiteX1" fmla="*/ 234 w 146414"/>
                <a:gd name="connsiteY1" fmla="*/ 74261 h 84114"/>
                <a:gd name="connsiteX2" fmla="*/ 0 w 146414"/>
                <a:gd name="connsiteY2" fmla="*/ 7731 h 84114"/>
                <a:gd name="connsiteX3" fmla="*/ 7496 w 146414"/>
                <a:gd name="connsiteY3" fmla="*/ 0 h 84114"/>
                <a:gd name="connsiteX4" fmla="*/ 138684 w 146414"/>
                <a:gd name="connsiteY4" fmla="*/ 0 h 84114"/>
                <a:gd name="connsiteX5" fmla="*/ 146180 w 146414"/>
                <a:gd name="connsiteY5" fmla="*/ 7731 h 84114"/>
                <a:gd name="connsiteX6" fmla="*/ 146414 w 146414"/>
                <a:gd name="connsiteY6" fmla="*/ 76838 h 84114"/>
                <a:gd name="connsiteX7" fmla="*/ 137512 w 146414"/>
                <a:gd name="connsiteY7" fmla="*/ 83866 h 84114"/>
                <a:gd name="connsiteX8" fmla="*/ 9605 w 146414"/>
                <a:gd name="connsiteY8" fmla="*/ 84100 h 8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414" h="84114">
                  <a:moveTo>
                    <a:pt x="9605" y="84100"/>
                  </a:moveTo>
                  <a:cubicBezTo>
                    <a:pt x="1640" y="84335"/>
                    <a:pt x="0" y="81758"/>
                    <a:pt x="234" y="74261"/>
                  </a:cubicBezTo>
                  <a:cubicBezTo>
                    <a:pt x="703" y="52006"/>
                    <a:pt x="234" y="29751"/>
                    <a:pt x="0" y="7731"/>
                  </a:cubicBezTo>
                  <a:cubicBezTo>
                    <a:pt x="0" y="2343"/>
                    <a:pt x="1874" y="0"/>
                    <a:pt x="7496" y="0"/>
                  </a:cubicBezTo>
                  <a:cubicBezTo>
                    <a:pt x="51304" y="0"/>
                    <a:pt x="94876" y="0"/>
                    <a:pt x="138684" y="0"/>
                  </a:cubicBezTo>
                  <a:cubicBezTo>
                    <a:pt x="144306" y="0"/>
                    <a:pt x="146180" y="2343"/>
                    <a:pt x="146180" y="7731"/>
                  </a:cubicBezTo>
                  <a:cubicBezTo>
                    <a:pt x="146180" y="30688"/>
                    <a:pt x="145946" y="53880"/>
                    <a:pt x="146414" y="76838"/>
                  </a:cubicBezTo>
                  <a:cubicBezTo>
                    <a:pt x="146414" y="83866"/>
                    <a:pt x="142666" y="83866"/>
                    <a:pt x="137512" y="83866"/>
                  </a:cubicBezTo>
                  <a:cubicBezTo>
                    <a:pt x="115960" y="83866"/>
                    <a:pt x="30688" y="83398"/>
                    <a:pt x="9605" y="84100"/>
                  </a:cubicBezTo>
                  <a:close/>
                </a:path>
              </a:pathLst>
            </a:custGeom>
            <a:solidFill>
              <a:srgbClr val="D0D3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36">
              <a:extLst>
                <a:ext uri="{FF2B5EF4-FFF2-40B4-BE49-F238E27FC236}">
                  <a16:creationId xmlns:a16="http://schemas.microsoft.com/office/drawing/2014/main" id="{8A5F1972-6532-4043-9D2A-B87EA345D74E}"/>
                </a:ext>
              </a:extLst>
            </p:cNvPr>
            <p:cNvSpPr/>
            <p:nvPr/>
          </p:nvSpPr>
          <p:spPr>
            <a:xfrm>
              <a:off x="6880563" y="1812547"/>
              <a:ext cx="128939" cy="74637"/>
            </a:xfrm>
            <a:custGeom>
              <a:avLst/>
              <a:gdLst>
                <a:gd name="connsiteX0" fmla="*/ 8307 w 146538"/>
                <a:gd name="connsiteY0" fmla="*/ 84578 h 84824"/>
                <a:gd name="connsiteX1" fmla="*/ 108 w 146538"/>
                <a:gd name="connsiteY1" fmla="*/ 75910 h 84824"/>
                <a:gd name="connsiteX2" fmla="*/ 108 w 146538"/>
                <a:gd name="connsiteY2" fmla="*/ 12893 h 84824"/>
                <a:gd name="connsiteX3" fmla="*/ 12524 w 146538"/>
                <a:gd name="connsiteY3" fmla="*/ 9 h 84824"/>
                <a:gd name="connsiteX4" fmla="*/ 134340 w 146538"/>
                <a:gd name="connsiteY4" fmla="*/ 243 h 84824"/>
                <a:gd name="connsiteX5" fmla="*/ 146522 w 146538"/>
                <a:gd name="connsiteY5" fmla="*/ 11956 h 84824"/>
                <a:gd name="connsiteX6" fmla="*/ 146522 w 146538"/>
                <a:gd name="connsiteY6" fmla="*/ 74036 h 84824"/>
                <a:gd name="connsiteX7" fmla="*/ 136214 w 146538"/>
                <a:gd name="connsiteY7" fmla="*/ 84812 h 84824"/>
                <a:gd name="connsiteX8" fmla="*/ 8307 w 146538"/>
                <a:gd name="connsiteY8" fmla="*/ 84578 h 8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38" h="84824">
                  <a:moveTo>
                    <a:pt x="8307" y="84578"/>
                  </a:moveTo>
                  <a:cubicBezTo>
                    <a:pt x="1748" y="84578"/>
                    <a:pt x="-127" y="83172"/>
                    <a:pt x="108" y="75910"/>
                  </a:cubicBezTo>
                  <a:cubicBezTo>
                    <a:pt x="1045" y="54826"/>
                    <a:pt x="1748" y="33743"/>
                    <a:pt x="108" y="12893"/>
                  </a:cubicBezTo>
                  <a:cubicBezTo>
                    <a:pt x="-595" y="4226"/>
                    <a:pt x="1982" y="-225"/>
                    <a:pt x="12524" y="9"/>
                  </a:cubicBezTo>
                  <a:cubicBezTo>
                    <a:pt x="53051" y="712"/>
                    <a:pt x="93578" y="477"/>
                    <a:pt x="134340" y="243"/>
                  </a:cubicBezTo>
                  <a:cubicBezTo>
                    <a:pt x="143242" y="243"/>
                    <a:pt x="146756" y="2117"/>
                    <a:pt x="146522" y="11956"/>
                  </a:cubicBezTo>
                  <a:cubicBezTo>
                    <a:pt x="145819" y="32571"/>
                    <a:pt x="146053" y="53421"/>
                    <a:pt x="146522" y="74036"/>
                  </a:cubicBezTo>
                  <a:cubicBezTo>
                    <a:pt x="146756" y="82001"/>
                    <a:pt x="144648" y="85046"/>
                    <a:pt x="136214" y="84812"/>
                  </a:cubicBezTo>
                  <a:cubicBezTo>
                    <a:pt x="114896" y="83875"/>
                    <a:pt x="29859" y="84109"/>
                    <a:pt x="8307" y="84578"/>
                  </a:cubicBezTo>
                  <a:close/>
                </a:path>
              </a:pathLst>
            </a:custGeom>
            <a:solidFill>
              <a:srgbClr val="D0D3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37">
              <a:extLst>
                <a:ext uri="{FF2B5EF4-FFF2-40B4-BE49-F238E27FC236}">
                  <a16:creationId xmlns:a16="http://schemas.microsoft.com/office/drawing/2014/main" id="{C0870BBE-A32E-4472-A045-7B93ED190CE6}"/>
                </a:ext>
              </a:extLst>
            </p:cNvPr>
            <p:cNvSpPr/>
            <p:nvPr/>
          </p:nvSpPr>
          <p:spPr>
            <a:xfrm>
              <a:off x="6880604" y="1727401"/>
              <a:ext cx="128483" cy="74229"/>
            </a:xfrm>
            <a:custGeom>
              <a:avLst/>
              <a:gdLst>
                <a:gd name="connsiteX0" fmla="*/ 135700 w 146020"/>
                <a:gd name="connsiteY0" fmla="*/ 27 h 84361"/>
                <a:gd name="connsiteX1" fmla="*/ 146007 w 146020"/>
                <a:gd name="connsiteY1" fmla="*/ 9397 h 84361"/>
                <a:gd name="connsiteX2" fmla="*/ 146007 w 146020"/>
                <a:gd name="connsiteY2" fmla="*/ 74991 h 84361"/>
                <a:gd name="connsiteX3" fmla="*/ 136403 w 146020"/>
                <a:gd name="connsiteY3" fmla="*/ 84361 h 84361"/>
                <a:gd name="connsiteX4" fmla="*/ 10135 w 146020"/>
                <a:gd name="connsiteY4" fmla="*/ 84361 h 84361"/>
                <a:gd name="connsiteX5" fmla="*/ 530 w 146020"/>
                <a:gd name="connsiteY5" fmla="*/ 74054 h 84361"/>
                <a:gd name="connsiteX6" fmla="*/ 62 w 146020"/>
                <a:gd name="connsiteY6" fmla="*/ 9866 h 84361"/>
                <a:gd name="connsiteX7" fmla="*/ 9432 w 146020"/>
                <a:gd name="connsiteY7" fmla="*/ 27 h 84361"/>
                <a:gd name="connsiteX8" fmla="*/ 135700 w 146020"/>
                <a:gd name="connsiteY8" fmla="*/ 27 h 8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020" h="84361">
                  <a:moveTo>
                    <a:pt x="135700" y="27"/>
                  </a:moveTo>
                  <a:cubicBezTo>
                    <a:pt x="142728" y="-208"/>
                    <a:pt x="146242" y="964"/>
                    <a:pt x="146007" y="9397"/>
                  </a:cubicBezTo>
                  <a:cubicBezTo>
                    <a:pt x="145539" y="31183"/>
                    <a:pt x="145773" y="52970"/>
                    <a:pt x="146007" y="74991"/>
                  </a:cubicBezTo>
                  <a:cubicBezTo>
                    <a:pt x="146242" y="82253"/>
                    <a:pt x="143431" y="84361"/>
                    <a:pt x="136403" y="84361"/>
                  </a:cubicBezTo>
                  <a:cubicBezTo>
                    <a:pt x="94235" y="84127"/>
                    <a:pt x="52068" y="84127"/>
                    <a:pt x="10135" y="84361"/>
                  </a:cubicBezTo>
                  <a:cubicBezTo>
                    <a:pt x="2170" y="84361"/>
                    <a:pt x="296" y="81550"/>
                    <a:pt x="530" y="74054"/>
                  </a:cubicBezTo>
                  <a:cubicBezTo>
                    <a:pt x="765" y="52736"/>
                    <a:pt x="999" y="31183"/>
                    <a:pt x="62" y="9866"/>
                  </a:cubicBezTo>
                  <a:cubicBezTo>
                    <a:pt x="-407" y="1666"/>
                    <a:pt x="1702" y="-208"/>
                    <a:pt x="9432" y="27"/>
                  </a:cubicBezTo>
                  <a:cubicBezTo>
                    <a:pt x="30516" y="495"/>
                    <a:pt x="114850" y="261"/>
                    <a:pt x="135700" y="27"/>
                  </a:cubicBezTo>
                  <a:close/>
                </a:path>
              </a:pathLst>
            </a:custGeom>
            <a:solidFill>
              <a:srgbClr val="CFD3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38">
              <a:extLst>
                <a:ext uri="{FF2B5EF4-FFF2-40B4-BE49-F238E27FC236}">
                  <a16:creationId xmlns:a16="http://schemas.microsoft.com/office/drawing/2014/main" id="{E42EDFE1-F2D3-4CFE-B03A-4F2C576FC074}"/>
                </a:ext>
              </a:extLst>
            </p:cNvPr>
            <p:cNvSpPr/>
            <p:nvPr/>
          </p:nvSpPr>
          <p:spPr>
            <a:xfrm>
              <a:off x="7019990" y="1641056"/>
              <a:ext cx="128428" cy="74014"/>
            </a:xfrm>
            <a:custGeom>
              <a:avLst/>
              <a:gdLst>
                <a:gd name="connsiteX0" fmla="*/ 137055 w 145957"/>
                <a:gd name="connsiteY0" fmla="*/ 234 h 84116"/>
                <a:gd name="connsiteX1" fmla="*/ 145957 w 145957"/>
                <a:gd name="connsiteY1" fmla="*/ 8668 h 84116"/>
                <a:gd name="connsiteX2" fmla="*/ 145957 w 145957"/>
                <a:gd name="connsiteY2" fmla="*/ 76604 h 84116"/>
                <a:gd name="connsiteX3" fmla="*/ 138461 w 145957"/>
                <a:gd name="connsiteY3" fmla="*/ 84100 h 84116"/>
                <a:gd name="connsiteX4" fmla="*/ 7274 w 145957"/>
                <a:gd name="connsiteY4" fmla="*/ 84100 h 84116"/>
                <a:gd name="connsiteX5" fmla="*/ 246 w 145957"/>
                <a:gd name="connsiteY5" fmla="*/ 76135 h 84116"/>
                <a:gd name="connsiteX6" fmla="*/ 12 w 145957"/>
                <a:gd name="connsiteY6" fmla="*/ 8199 h 84116"/>
                <a:gd name="connsiteX7" fmla="*/ 9148 w 145957"/>
                <a:gd name="connsiteY7" fmla="*/ 0 h 84116"/>
                <a:gd name="connsiteX8" fmla="*/ 137055 w 145957"/>
                <a:gd name="connsiteY8" fmla="*/ 234 h 8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957" h="84116">
                  <a:moveTo>
                    <a:pt x="137055" y="234"/>
                  </a:moveTo>
                  <a:cubicBezTo>
                    <a:pt x="143615" y="234"/>
                    <a:pt x="145957" y="2108"/>
                    <a:pt x="145957" y="8668"/>
                  </a:cubicBezTo>
                  <a:cubicBezTo>
                    <a:pt x="145723" y="31391"/>
                    <a:pt x="145723" y="53880"/>
                    <a:pt x="145957" y="76604"/>
                  </a:cubicBezTo>
                  <a:cubicBezTo>
                    <a:pt x="145957" y="81992"/>
                    <a:pt x="144083" y="84335"/>
                    <a:pt x="138461" y="84100"/>
                  </a:cubicBezTo>
                  <a:cubicBezTo>
                    <a:pt x="94654" y="83866"/>
                    <a:pt x="51081" y="83866"/>
                    <a:pt x="7274" y="84100"/>
                  </a:cubicBezTo>
                  <a:cubicBezTo>
                    <a:pt x="1417" y="84100"/>
                    <a:pt x="246" y="81289"/>
                    <a:pt x="246" y="76135"/>
                  </a:cubicBezTo>
                  <a:cubicBezTo>
                    <a:pt x="480" y="53412"/>
                    <a:pt x="480" y="30923"/>
                    <a:pt x="12" y="8199"/>
                  </a:cubicBezTo>
                  <a:cubicBezTo>
                    <a:pt x="-222" y="937"/>
                    <a:pt x="3057" y="0"/>
                    <a:pt x="9148" y="0"/>
                  </a:cubicBezTo>
                  <a:cubicBezTo>
                    <a:pt x="30466" y="468"/>
                    <a:pt x="115503" y="468"/>
                    <a:pt x="137055" y="234"/>
                  </a:cubicBezTo>
                  <a:close/>
                </a:path>
              </a:pathLst>
            </a:custGeom>
            <a:solidFill>
              <a:srgbClr val="CFD4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639">
              <a:extLst>
                <a:ext uri="{FF2B5EF4-FFF2-40B4-BE49-F238E27FC236}">
                  <a16:creationId xmlns:a16="http://schemas.microsoft.com/office/drawing/2014/main" id="{E1696E4F-4992-4875-B3EF-8E875015BFF0}"/>
                </a:ext>
              </a:extLst>
            </p:cNvPr>
            <p:cNvSpPr/>
            <p:nvPr/>
          </p:nvSpPr>
          <p:spPr>
            <a:xfrm>
              <a:off x="6740903" y="1641469"/>
              <a:ext cx="128024" cy="74018"/>
            </a:xfrm>
            <a:custGeom>
              <a:avLst/>
              <a:gdLst>
                <a:gd name="connsiteX0" fmla="*/ 10307 w 145498"/>
                <a:gd name="connsiteY0" fmla="*/ 84100 h 84121"/>
                <a:gd name="connsiteX1" fmla="*/ 0 w 145498"/>
                <a:gd name="connsiteY1" fmla="*/ 74496 h 84121"/>
                <a:gd name="connsiteX2" fmla="*/ 0 w 145498"/>
                <a:gd name="connsiteY2" fmla="*/ 8902 h 84121"/>
                <a:gd name="connsiteX3" fmla="*/ 8433 w 145498"/>
                <a:gd name="connsiteY3" fmla="*/ 0 h 84121"/>
                <a:gd name="connsiteX4" fmla="*/ 137044 w 145498"/>
                <a:gd name="connsiteY4" fmla="*/ 0 h 84121"/>
                <a:gd name="connsiteX5" fmla="*/ 145477 w 145498"/>
                <a:gd name="connsiteY5" fmla="*/ 9136 h 84121"/>
                <a:gd name="connsiteX6" fmla="*/ 145477 w 145498"/>
                <a:gd name="connsiteY6" fmla="*/ 74730 h 84121"/>
                <a:gd name="connsiteX7" fmla="*/ 136107 w 145498"/>
                <a:gd name="connsiteY7" fmla="*/ 84100 h 84121"/>
                <a:gd name="connsiteX8" fmla="*/ 10307 w 145498"/>
                <a:gd name="connsiteY8" fmla="*/ 84100 h 8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498" h="84121">
                  <a:moveTo>
                    <a:pt x="10307" y="84100"/>
                  </a:moveTo>
                  <a:cubicBezTo>
                    <a:pt x="3045" y="84335"/>
                    <a:pt x="0" y="82695"/>
                    <a:pt x="0" y="74496"/>
                  </a:cubicBezTo>
                  <a:cubicBezTo>
                    <a:pt x="468" y="52709"/>
                    <a:pt x="234" y="30923"/>
                    <a:pt x="0" y="8902"/>
                  </a:cubicBezTo>
                  <a:cubicBezTo>
                    <a:pt x="0" y="2577"/>
                    <a:pt x="1640" y="0"/>
                    <a:pt x="8433" y="0"/>
                  </a:cubicBezTo>
                  <a:cubicBezTo>
                    <a:pt x="51303" y="234"/>
                    <a:pt x="94173" y="234"/>
                    <a:pt x="137044" y="0"/>
                  </a:cubicBezTo>
                  <a:cubicBezTo>
                    <a:pt x="144072" y="0"/>
                    <a:pt x="145711" y="3045"/>
                    <a:pt x="145477" y="9136"/>
                  </a:cubicBezTo>
                  <a:cubicBezTo>
                    <a:pt x="145243" y="30923"/>
                    <a:pt x="145243" y="52943"/>
                    <a:pt x="145477" y="74730"/>
                  </a:cubicBezTo>
                  <a:cubicBezTo>
                    <a:pt x="145711" y="81992"/>
                    <a:pt x="143369" y="84100"/>
                    <a:pt x="136107" y="84100"/>
                  </a:cubicBezTo>
                  <a:cubicBezTo>
                    <a:pt x="115491" y="83632"/>
                    <a:pt x="31391" y="83866"/>
                    <a:pt x="10307" y="84100"/>
                  </a:cubicBezTo>
                  <a:close/>
                </a:path>
              </a:pathLst>
            </a:custGeom>
            <a:solidFill>
              <a:srgbClr val="D0D3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640">
              <a:extLst>
                <a:ext uri="{FF2B5EF4-FFF2-40B4-BE49-F238E27FC236}">
                  <a16:creationId xmlns:a16="http://schemas.microsoft.com/office/drawing/2014/main" id="{FF24D251-4CE9-4880-B8A2-C8E1475B0FC4}"/>
                </a:ext>
              </a:extLst>
            </p:cNvPr>
            <p:cNvSpPr/>
            <p:nvPr/>
          </p:nvSpPr>
          <p:spPr>
            <a:xfrm>
              <a:off x="7019989" y="1727218"/>
              <a:ext cx="128508" cy="74412"/>
            </a:xfrm>
            <a:custGeom>
              <a:avLst/>
              <a:gdLst>
                <a:gd name="connsiteX0" fmla="*/ 144788 w 146048"/>
                <a:gd name="connsiteY0" fmla="*/ 84335 h 84568"/>
                <a:gd name="connsiteX1" fmla="*/ 12429 w 146048"/>
                <a:gd name="connsiteY1" fmla="*/ 84569 h 84568"/>
                <a:gd name="connsiteX2" fmla="*/ 13 w 146048"/>
                <a:gd name="connsiteY2" fmla="*/ 71919 h 84568"/>
                <a:gd name="connsiteX3" fmla="*/ 13 w 146048"/>
                <a:gd name="connsiteY3" fmla="*/ 9839 h 84568"/>
                <a:gd name="connsiteX4" fmla="*/ 8915 w 146048"/>
                <a:gd name="connsiteY4" fmla="*/ 0 h 84568"/>
                <a:gd name="connsiteX5" fmla="*/ 136588 w 146048"/>
                <a:gd name="connsiteY5" fmla="*/ 234 h 84568"/>
                <a:gd name="connsiteX6" fmla="*/ 145490 w 146048"/>
                <a:gd name="connsiteY6" fmla="*/ 6091 h 84568"/>
                <a:gd name="connsiteX7" fmla="*/ 144788 w 146048"/>
                <a:gd name="connsiteY7" fmla="*/ 84335 h 84568"/>
                <a:gd name="connsiteX8" fmla="*/ 144788 w 146048"/>
                <a:gd name="connsiteY8" fmla="*/ 84335 h 8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048" h="84568">
                  <a:moveTo>
                    <a:pt x="144788" y="84335"/>
                  </a:moveTo>
                  <a:cubicBezTo>
                    <a:pt x="100746" y="84335"/>
                    <a:pt x="56471" y="84100"/>
                    <a:pt x="12429" y="84569"/>
                  </a:cubicBezTo>
                  <a:cubicBezTo>
                    <a:pt x="2590" y="84569"/>
                    <a:pt x="-221" y="81758"/>
                    <a:pt x="13" y="71919"/>
                  </a:cubicBezTo>
                  <a:cubicBezTo>
                    <a:pt x="716" y="51304"/>
                    <a:pt x="482" y="30454"/>
                    <a:pt x="13" y="9839"/>
                  </a:cubicBezTo>
                  <a:cubicBezTo>
                    <a:pt x="13" y="3280"/>
                    <a:pt x="1185" y="0"/>
                    <a:pt x="8915" y="0"/>
                  </a:cubicBezTo>
                  <a:cubicBezTo>
                    <a:pt x="51551" y="234"/>
                    <a:pt x="93953" y="234"/>
                    <a:pt x="136588" y="234"/>
                  </a:cubicBezTo>
                  <a:cubicBezTo>
                    <a:pt x="140805" y="234"/>
                    <a:pt x="145725" y="-703"/>
                    <a:pt x="145490" y="6091"/>
                  </a:cubicBezTo>
                  <a:cubicBezTo>
                    <a:pt x="145490" y="32328"/>
                    <a:pt x="147130" y="58331"/>
                    <a:pt x="144788" y="84335"/>
                  </a:cubicBezTo>
                  <a:cubicBezTo>
                    <a:pt x="144788" y="84335"/>
                    <a:pt x="144788" y="84335"/>
                    <a:pt x="144788" y="84335"/>
                  </a:cubicBezTo>
                  <a:close/>
                </a:path>
              </a:pathLst>
            </a:custGeom>
            <a:solidFill>
              <a:srgbClr val="D0D3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641">
              <a:extLst>
                <a:ext uri="{FF2B5EF4-FFF2-40B4-BE49-F238E27FC236}">
                  <a16:creationId xmlns:a16="http://schemas.microsoft.com/office/drawing/2014/main" id="{B0DE058F-BD71-418E-9BCF-19623AF5C8BF}"/>
                </a:ext>
              </a:extLst>
            </p:cNvPr>
            <p:cNvSpPr/>
            <p:nvPr/>
          </p:nvSpPr>
          <p:spPr>
            <a:xfrm>
              <a:off x="6741095" y="1812761"/>
              <a:ext cx="128442" cy="74412"/>
            </a:xfrm>
            <a:custGeom>
              <a:avLst/>
              <a:gdLst>
                <a:gd name="connsiteX0" fmla="*/ 16 w 145973"/>
                <a:gd name="connsiteY0" fmla="*/ 83866 h 84568"/>
                <a:gd name="connsiteX1" fmla="*/ 16 w 145973"/>
                <a:gd name="connsiteY1" fmla="*/ 11245 h 84568"/>
                <a:gd name="connsiteX2" fmla="*/ 10323 w 145973"/>
                <a:gd name="connsiteY2" fmla="*/ 0 h 84568"/>
                <a:gd name="connsiteX3" fmla="*/ 136591 w 145973"/>
                <a:gd name="connsiteY3" fmla="*/ 0 h 84568"/>
                <a:gd name="connsiteX4" fmla="*/ 145961 w 145973"/>
                <a:gd name="connsiteY4" fmla="*/ 9605 h 84568"/>
                <a:gd name="connsiteX5" fmla="*/ 145961 w 145973"/>
                <a:gd name="connsiteY5" fmla="*/ 74027 h 84568"/>
                <a:gd name="connsiteX6" fmla="*/ 135185 w 145973"/>
                <a:gd name="connsiteY6" fmla="*/ 84335 h 84568"/>
                <a:gd name="connsiteX7" fmla="*/ 484 w 145973"/>
                <a:gd name="connsiteY7" fmla="*/ 84569 h 84568"/>
                <a:gd name="connsiteX8" fmla="*/ 16 w 145973"/>
                <a:gd name="connsiteY8" fmla="*/ 83866 h 8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973" h="84568">
                  <a:moveTo>
                    <a:pt x="16" y="83866"/>
                  </a:moveTo>
                  <a:cubicBezTo>
                    <a:pt x="16" y="59737"/>
                    <a:pt x="484" y="35374"/>
                    <a:pt x="16" y="11245"/>
                  </a:cubicBezTo>
                  <a:cubicBezTo>
                    <a:pt x="-219" y="3280"/>
                    <a:pt x="2124" y="0"/>
                    <a:pt x="10323" y="0"/>
                  </a:cubicBezTo>
                  <a:cubicBezTo>
                    <a:pt x="52491" y="234"/>
                    <a:pt x="94658" y="234"/>
                    <a:pt x="136591" y="0"/>
                  </a:cubicBezTo>
                  <a:cubicBezTo>
                    <a:pt x="143853" y="0"/>
                    <a:pt x="145961" y="2811"/>
                    <a:pt x="145961" y="9605"/>
                  </a:cubicBezTo>
                  <a:cubicBezTo>
                    <a:pt x="145727" y="31157"/>
                    <a:pt x="145493" y="52475"/>
                    <a:pt x="145961" y="74027"/>
                  </a:cubicBezTo>
                  <a:cubicBezTo>
                    <a:pt x="146196" y="82460"/>
                    <a:pt x="143150" y="84335"/>
                    <a:pt x="135185" y="84335"/>
                  </a:cubicBezTo>
                  <a:cubicBezTo>
                    <a:pt x="90207" y="84100"/>
                    <a:pt x="45463" y="84335"/>
                    <a:pt x="484" y="84569"/>
                  </a:cubicBezTo>
                  <a:cubicBezTo>
                    <a:pt x="484" y="84335"/>
                    <a:pt x="16" y="83866"/>
                    <a:pt x="16" y="83866"/>
                  </a:cubicBezTo>
                  <a:close/>
                </a:path>
              </a:pathLst>
            </a:custGeom>
            <a:solidFill>
              <a:srgbClr val="D0D4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642">
              <a:extLst>
                <a:ext uri="{FF2B5EF4-FFF2-40B4-BE49-F238E27FC236}">
                  <a16:creationId xmlns:a16="http://schemas.microsoft.com/office/drawing/2014/main" id="{BAD751F1-7EE0-4934-ACBD-7958446150B4}"/>
                </a:ext>
              </a:extLst>
            </p:cNvPr>
            <p:cNvSpPr/>
            <p:nvPr/>
          </p:nvSpPr>
          <p:spPr>
            <a:xfrm>
              <a:off x="6880245" y="1556131"/>
              <a:ext cx="129045" cy="73395"/>
            </a:xfrm>
            <a:custGeom>
              <a:avLst/>
              <a:gdLst>
                <a:gd name="connsiteX0" fmla="*/ 8902 w 146658"/>
                <a:gd name="connsiteY0" fmla="*/ 83398 h 83413"/>
                <a:gd name="connsiteX1" fmla="*/ 234 w 146658"/>
                <a:gd name="connsiteY1" fmla="*/ 74964 h 83413"/>
                <a:gd name="connsiteX2" fmla="*/ 0 w 146658"/>
                <a:gd name="connsiteY2" fmla="*/ 8433 h 83413"/>
                <a:gd name="connsiteX3" fmla="*/ 7965 w 146658"/>
                <a:gd name="connsiteY3" fmla="*/ 0 h 83413"/>
                <a:gd name="connsiteX4" fmla="*/ 137746 w 146658"/>
                <a:gd name="connsiteY4" fmla="*/ 0 h 83413"/>
                <a:gd name="connsiteX5" fmla="*/ 145711 w 146658"/>
                <a:gd name="connsiteY5" fmla="*/ 7028 h 83413"/>
                <a:gd name="connsiteX6" fmla="*/ 146648 w 146658"/>
                <a:gd name="connsiteY6" fmla="*/ 75901 h 83413"/>
                <a:gd name="connsiteX7" fmla="*/ 137746 w 146658"/>
                <a:gd name="connsiteY7" fmla="*/ 83163 h 83413"/>
                <a:gd name="connsiteX8" fmla="*/ 8902 w 146658"/>
                <a:gd name="connsiteY8" fmla="*/ 83398 h 8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658" h="83413">
                  <a:moveTo>
                    <a:pt x="8902" y="83398"/>
                  </a:moveTo>
                  <a:cubicBezTo>
                    <a:pt x="2108" y="83632"/>
                    <a:pt x="0" y="81289"/>
                    <a:pt x="234" y="74964"/>
                  </a:cubicBezTo>
                  <a:cubicBezTo>
                    <a:pt x="234" y="52709"/>
                    <a:pt x="234" y="30688"/>
                    <a:pt x="0" y="8433"/>
                  </a:cubicBezTo>
                  <a:cubicBezTo>
                    <a:pt x="0" y="2577"/>
                    <a:pt x="1406" y="0"/>
                    <a:pt x="7965" y="0"/>
                  </a:cubicBezTo>
                  <a:cubicBezTo>
                    <a:pt x="51304" y="234"/>
                    <a:pt x="94408" y="234"/>
                    <a:pt x="137746" y="0"/>
                  </a:cubicBezTo>
                  <a:cubicBezTo>
                    <a:pt x="142900" y="0"/>
                    <a:pt x="145477" y="1406"/>
                    <a:pt x="145711" y="7028"/>
                  </a:cubicBezTo>
                  <a:cubicBezTo>
                    <a:pt x="145711" y="29986"/>
                    <a:pt x="145946" y="52943"/>
                    <a:pt x="146648" y="75901"/>
                  </a:cubicBezTo>
                  <a:cubicBezTo>
                    <a:pt x="146883" y="82695"/>
                    <a:pt x="143134" y="83163"/>
                    <a:pt x="137746" y="83163"/>
                  </a:cubicBezTo>
                  <a:cubicBezTo>
                    <a:pt x="115726" y="82929"/>
                    <a:pt x="29986" y="82929"/>
                    <a:pt x="8902" y="83398"/>
                  </a:cubicBezTo>
                  <a:close/>
                </a:path>
              </a:pathLst>
            </a:custGeom>
            <a:solidFill>
              <a:srgbClr val="CFD3D3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643">
              <a:extLst>
                <a:ext uri="{FF2B5EF4-FFF2-40B4-BE49-F238E27FC236}">
                  <a16:creationId xmlns:a16="http://schemas.microsoft.com/office/drawing/2014/main" id="{14C39C93-68C7-4FF1-BE1A-2290551C13E2}"/>
                </a:ext>
              </a:extLst>
            </p:cNvPr>
            <p:cNvSpPr/>
            <p:nvPr/>
          </p:nvSpPr>
          <p:spPr>
            <a:xfrm>
              <a:off x="6740893" y="1556131"/>
              <a:ext cx="128849" cy="73381"/>
            </a:xfrm>
            <a:custGeom>
              <a:avLst/>
              <a:gdLst>
                <a:gd name="connsiteX0" fmla="*/ 8211 w 146436"/>
                <a:gd name="connsiteY0" fmla="*/ 83163 h 83397"/>
                <a:gd name="connsiteX1" fmla="*/ 12 w 146436"/>
                <a:gd name="connsiteY1" fmla="*/ 75901 h 83397"/>
                <a:gd name="connsiteX2" fmla="*/ 246 w 146436"/>
                <a:gd name="connsiteY2" fmla="*/ 9371 h 83397"/>
                <a:gd name="connsiteX3" fmla="*/ 9616 w 146436"/>
                <a:gd name="connsiteY3" fmla="*/ 0 h 83397"/>
                <a:gd name="connsiteX4" fmla="*/ 137055 w 146436"/>
                <a:gd name="connsiteY4" fmla="*/ 0 h 83397"/>
                <a:gd name="connsiteX5" fmla="*/ 146192 w 146436"/>
                <a:gd name="connsiteY5" fmla="*/ 9605 h 83397"/>
                <a:gd name="connsiteX6" fmla="*/ 146426 w 146436"/>
                <a:gd name="connsiteY6" fmla="*/ 73793 h 83397"/>
                <a:gd name="connsiteX7" fmla="*/ 136118 w 146436"/>
                <a:gd name="connsiteY7" fmla="*/ 83398 h 83397"/>
                <a:gd name="connsiteX8" fmla="*/ 8211 w 146436"/>
                <a:gd name="connsiteY8" fmla="*/ 83163 h 83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436" h="83397">
                  <a:moveTo>
                    <a:pt x="8211" y="83163"/>
                  </a:moveTo>
                  <a:cubicBezTo>
                    <a:pt x="3057" y="83163"/>
                    <a:pt x="-223" y="82929"/>
                    <a:pt x="12" y="75901"/>
                  </a:cubicBezTo>
                  <a:cubicBezTo>
                    <a:pt x="480" y="53646"/>
                    <a:pt x="480" y="31391"/>
                    <a:pt x="246" y="9371"/>
                  </a:cubicBezTo>
                  <a:cubicBezTo>
                    <a:pt x="246" y="2343"/>
                    <a:pt x="2354" y="0"/>
                    <a:pt x="9616" y="0"/>
                  </a:cubicBezTo>
                  <a:cubicBezTo>
                    <a:pt x="52018" y="234"/>
                    <a:pt x="94420" y="234"/>
                    <a:pt x="137055" y="0"/>
                  </a:cubicBezTo>
                  <a:cubicBezTo>
                    <a:pt x="144552" y="0"/>
                    <a:pt x="146192" y="2811"/>
                    <a:pt x="146192" y="9605"/>
                  </a:cubicBezTo>
                  <a:cubicBezTo>
                    <a:pt x="145957" y="30923"/>
                    <a:pt x="145723" y="52475"/>
                    <a:pt x="146426" y="73793"/>
                  </a:cubicBezTo>
                  <a:cubicBezTo>
                    <a:pt x="146660" y="81992"/>
                    <a:pt x="143146" y="83398"/>
                    <a:pt x="136118" y="83398"/>
                  </a:cubicBezTo>
                  <a:cubicBezTo>
                    <a:pt x="114566" y="82929"/>
                    <a:pt x="29763" y="83163"/>
                    <a:pt x="8211" y="83163"/>
                  </a:cubicBezTo>
                  <a:close/>
                </a:path>
              </a:pathLst>
            </a:custGeom>
            <a:solidFill>
              <a:srgbClr val="D0D3D3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644">
              <a:extLst>
                <a:ext uri="{FF2B5EF4-FFF2-40B4-BE49-F238E27FC236}">
                  <a16:creationId xmlns:a16="http://schemas.microsoft.com/office/drawing/2014/main" id="{5F6D7E1D-DCDB-4ECF-93E0-5A0D1513E0EE}"/>
                </a:ext>
              </a:extLst>
            </p:cNvPr>
            <p:cNvSpPr/>
            <p:nvPr/>
          </p:nvSpPr>
          <p:spPr>
            <a:xfrm>
              <a:off x="7019785" y="1555926"/>
              <a:ext cx="128426" cy="73381"/>
            </a:xfrm>
            <a:custGeom>
              <a:avLst/>
              <a:gdLst>
                <a:gd name="connsiteX0" fmla="*/ 137053 w 145955"/>
                <a:gd name="connsiteY0" fmla="*/ 0 h 83397"/>
                <a:gd name="connsiteX1" fmla="*/ 145955 w 145955"/>
                <a:gd name="connsiteY1" fmla="*/ 8668 h 83397"/>
                <a:gd name="connsiteX2" fmla="*/ 145955 w 145955"/>
                <a:gd name="connsiteY2" fmla="*/ 74261 h 83397"/>
                <a:gd name="connsiteX3" fmla="*/ 137522 w 145955"/>
                <a:gd name="connsiteY3" fmla="*/ 83397 h 83397"/>
                <a:gd name="connsiteX4" fmla="*/ 7740 w 145955"/>
                <a:gd name="connsiteY4" fmla="*/ 83397 h 83397"/>
                <a:gd name="connsiteX5" fmla="*/ 244 w 145955"/>
                <a:gd name="connsiteY5" fmla="*/ 75901 h 83397"/>
                <a:gd name="connsiteX6" fmla="*/ 10 w 145955"/>
                <a:gd name="connsiteY6" fmla="*/ 7965 h 83397"/>
                <a:gd name="connsiteX7" fmla="*/ 9380 w 145955"/>
                <a:gd name="connsiteY7" fmla="*/ 0 h 83397"/>
                <a:gd name="connsiteX8" fmla="*/ 137053 w 145955"/>
                <a:gd name="connsiteY8" fmla="*/ 0 h 83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955" h="83397">
                  <a:moveTo>
                    <a:pt x="137053" y="0"/>
                  </a:moveTo>
                  <a:cubicBezTo>
                    <a:pt x="143613" y="0"/>
                    <a:pt x="145955" y="2108"/>
                    <a:pt x="145955" y="8668"/>
                  </a:cubicBezTo>
                  <a:cubicBezTo>
                    <a:pt x="145721" y="30454"/>
                    <a:pt x="145721" y="52241"/>
                    <a:pt x="145955" y="74261"/>
                  </a:cubicBezTo>
                  <a:cubicBezTo>
                    <a:pt x="145955" y="80352"/>
                    <a:pt x="144550" y="83397"/>
                    <a:pt x="137522" y="83397"/>
                  </a:cubicBezTo>
                  <a:cubicBezTo>
                    <a:pt x="94183" y="83163"/>
                    <a:pt x="51079" y="83163"/>
                    <a:pt x="7740" y="83397"/>
                  </a:cubicBezTo>
                  <a:cubicBezTo>
                    <a:pt x="2118" y="83397"/>
                    <a:pt x="244" y="81523"/>
                    <a:pt x="244" y="75901"/>
                  </a:cubicBezTo>
                  <a:cubicBezTo>
                    <a:pt x="478" y="53178"/>
                    <a:pt x="478" y="30688"/>
                    <a:pt x="10" y="7965"/>
                  </a:cubicBezTo>
                  <a:cubicBezTo>
                    <a:pt x="-225" y="469"/>
                    <a:pt x="3758" y="0"/>
                    <a:pt x="9380" y="0"/>
                  </a:cubicBezTo>
                  <a:cubicBezTo>
                    <a:pt x="31167" y="234"/>
                    <a:pt x="116204" y="234"/>
                    <a:pt x="137053" y="0"/>
                  </a:cubicBezTo>
                  <a:close/>
                </a:path>
              </a:pathLst>
            </a:custGeom>
            <a:solidFill>
              <a:srgbClr val="D0D4D3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645">
              <a:extLst>
                <a:ext uri="{FF2B5EF4-FFF2-40B4-BE49-F238E27FC236}">
                  <a16:creationId xmlns:a16="http://schemas.microsoft.com/office/drawing/2014/main" id="{00E14083-39AC-4CD8-9425-9977FAA5C269}"/>
                </a:ext>
              </a:extLst>
            </p:cNvPr>
            <p:cNvSpPr/>
            <p:nvPr/>
          </p:nvSpPr>
          <p:spPr>
            <a:xfrm>
              <a:off x="6754475" y="1719091"/>
              <a:ext cx="7865" cy="6480"/>
            </a:xfrm>
            <a:custGeom>
              <a:avLst/>
              <a:gdLst>
                <a:gd name="connsiteX0" fmla="*/ 8938 w 8938"/>
                <a:gd name="connsiteY0" fmla="*/ 6425 h 7365"/>
                <a:gd name="connsiteX1" fmla="*/ 36 w 8938"/>
                <a:gd name="connsiteY1" fmla="*/ 4082 h 7365"/>
                <a:gd name="connsiteX2" fmla="*/ 1676 w 8938"/>
                <a:gd name="connsiteY2" fmla="*/ 334 h 7365"/>
                <a:gd name="connsiteX3" fmla="*/ 8938 w 8938"/>
                <a:gd name="connsiteY3" fmla="*/ 6425 h 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38" h="7365">
                  <a:moveTo>
                    <a:pt x="8938" y="6425"/>
                  </a:moveTo>
                  <a:cubicBezTo>
                    <a:pt x="4956" y="7128"/>
                    <a:pt x="974" y="9002"/>
                    <a:pt x="36" y="4082"/>
                  </a:cubicBezTo>
                  <a:cubicBezTo>
                    <a:pt x="-198" y="2911"/>
                    <a:pt x="739" y="568"/>
                    <a:pt x="1676" y="334"/>
                  </a:cubicBezTo>
                  <a:cubicBezTo>
                    <a:pt x="7064" y="-1540"/>
                    <a:pt x="5893" y="5019"/>
                    <a:pt x="8938" y="6425"/>
                  </a:cubicBezTo>
                  <a:close/>
                </a:path>
              </a:pathLst>
            </a:custGeom>
            <a:solidFill>
              <a:srgbClr val="2B8F7E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646">
              <a:extLst>
                <a:ext uri="{FF2B5EF4-FFF2-40B4-BE49-F238E27FC236}">
                  <a16:creationId xmlns:a16="http://schemas.microsoft.com/office/drawing/2014/main" id="{FA7BB898-377B-43CF-B5DC-93A862526463}"/>
                </a:ext>
              </a:extLst>
            </p:cNvPr>
            <p:cNvSpPr/>
            <p:nvPr/>
          </p:nvSpPr>
          <p:spPr>
            <a:xfrm>
              <a:off x="5482871" y="1648477"/>
              <a:ext cx="511466" cy="325003"/>
            </a:xfrm>
            <a:custGeom>
              <a:avLst/>
              <a:gdLst>
                <a:gd name="connsiteX0" fmla="*/ 559691 w 581276"/>
                <a:gd name="connsiteY0" fmla="*/ 98390 h 369363"/>
                <a:gd name="connsiteX1" fmla="*/ 300362 w 581276"/>
                <a:gd name="connsiteY1" fmla="*/ 27409 h 369363"/>
                <a:gd name="connsiteX2" fmla="*/ 280684 w 581276"/>
                <a:gd name="connsiteY2" fmla="*/ 27409 h 369363"/>
                <a:gd name="connsiteX3" fmla="*/ 187213 w 581276"/>
                <a:gd name="connsiteY3" fmla="*/ 703 h 369363"/>
                <a:gd name="connsiteX4" fmla="*/ 8237 w 581276"/>
                <a:gd name="connsiteY4" fmla="*/ 239416 h 369363"/>
                <a:gd name="connsiteX5" fmla="*/ 282324 w 581276"/>
                <a:gd name="connsiteY5" fmla="*/ 341086 h 369363"/>
                <a:gd name="connsiteX6" fmla="*/ 298722 w 581276"/>
                <a:gd name="connsiteY6" fmla="*/ 341086 h 369363"/>
                <a:gd name="connsiteX7" fmla="*/ 427333 w 581276"/>
                <a:gd name="connsiteY7" fmla="*/ 366387 h 369363"/>
                <a:gd name="connsiteX8" fmla="*/ 559691 w 581276"/>
                <a:gd name="connsiteY8" fmla="*/ 98390 h 369363"/>
                <a:gd name="connsiteX9" fmla="*/ 274828 w 581276"/>
                <a:gd name="connsiteY9" fmla="*/ 337104 h 369363"/>
                <a:gd name="connsiteX10" fmla="*/ 15030 w 581276"/>
                <a:gd name="connsiteY10" fmla="*/ 234263 h 369363"/>
                <a:gd name="connsiteX11" fmla="*/ 9408 w 581276"/>
                <a:gd name="connsiteY11" fmla="*/ 210368 h 369363"/>
                <a:gd name="connsiteX12" fmla="*/ 9174 w 581276"/>
                <a:gd name="connsiteY12" fmla="*/ 184599 h 369363"/>
                <a:gd name="connsiteX13" fmla="*/ 202440 w 581276"/>
                <a:gd name="connsiteY13" fmla="*/ 8433 h 369363"/>
                <a:gd name="connsiteX14" fmla="*/ 275999 w 581276"/>
                <a:gd name="connsiteY14" fmla="*/ 33031 h 369363"/>
                <a:gd name="connsiteX15" fmla="*/ 276936 w 581276"/>
                <a:gd name="connsiteY15" fmla="*/ 44041 h 369363"/>
                <a:gd name="connsiteX16" fmla="*/ 276233 w 581276"/>
                <a:gd name="connsiteY16" fmla="*/ 324454 h 369363"/>
                <a:gd name="connsiteX17" fmla="*/ 274828 w 581276"/>
                <a:gd name="connsiteY17" fmla="*/ 337104 h 369363"/>
                <a:gd name="connsiteX18" fmla="*/ 281153 w 581276"/>
                <a:gd name="connsiteY18" fmla="*/ 319300 h 369363"/>
                <a:gd name="connsiteX19" fmla="*/ 268034 w 581276"/>
                <a:gd name="connsiteY19" fmla="*/ 62314 h 369363"/>
                <a:gd name="connsiteX20" fmla="*/ 311841 w 581276"/>
                <a:gd name="connsiteY20" fmla="*/ 62314 h 369363"/>
                <a:gd name="connsiteX21" fmla="*/ 361739 w 581276"/>
                <a:gd name="connsiteY21" fmla="*/ 184130 h 369363"/>
                <a:gd name="connsiteX22" fmla="*/ 300362 w 581276"/>
                <a:gd name="connsiteY22" fmla="*/ 319066 h 369363"/>
                <a:gd name="connsiteX23" fmla="*/ 281153 w 581276"/>
                <a:gd name="connsiteY23" fmla="*/ 319300 h 369363"/>
                <a:gd name="connsiteX24" fmla="*/ 418899 w 581276"/>
                <a:gd name="connsiteY24" fmla="*/ 359827 h 369363"/>
                <a:gd name="connsiteX25" fmla="*/ 307390 w 581276"/>
                <a:gd name="connsiteY25" fmla="*/ 337807 h 369363"/>
                <a:gd name="connsiteX26" fmla="*/ 306219 w 581276"/>
                <a:gd name="connsiteY26" fmla="*/ 323282 h 369363"/>
                <a:gd name="connsiteX27" fmla="*/ 361973 w 581276"/>
                <a:gd name="connsiteY27" fmla="*/ 235902 h 369363"/>
                <a:gd name="connsiteX28" fmla="*/ 325663 w 581276"/>
                <a:gd name="connsiteY28" fmla="*/ 65828 h 369363"/>
                <a:gd name="connsiteX29" fmla="*/ 303408 w 581276"/>
                <a:gd name="connsiteY29" fmla="*/ 43573 h 369363"/>
                <a:gd name="connsiteX30" fmla="*/ 304345 w 581276"/>
                <a:gd name="connsiteY30" fmla="*/ 33500 h 369363"/>
                <a:gd name="connsiteX31" fmla="*/ 403438 w 581276"/>
                <a:gd name="connsiteY31" fmla="*/ 7965 h 369363"/>
                <a:gd name="connsiteX32" fmla="*/ 572575 w 581276"/>
                <a:gd name="connsiteY32" fmla="*/ 202871 h 369363"/>
                <a:gd name="connsiteX33" fmla="*/ 418899 w 581276"/>
                <a:gd name="connsiteY33" fmla="*/ 359827 h 3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81276" h="369363">
                  <a:moveTo>
                    <a:pt x="559691" y="98390"/>
                  </a:moveTo>
                  <a:cubicBezTo>
                    <a:pt x="508856" y="3748"/>
                    <a:pt x="392427" y="-28346"/>
                    <a:pt x="300362" y="27409"/>
                  </a:cubicBezTo>
                  <a:cubicBezTo>
                    <a:pt x="293100" y="31860"/>
                    <a:pt x="288181" y="31860"/>
                    <a:pt x="280684" y="27409"/>
                  </a:cubicBezTo>
                  <a:cubicBezTo>
                    <a:pt x="251167" y="9371"/>
                    <a:pt x="218839" y="0"/>
                    <a:pt x="187213" y="703"/>
                  </a:cubicBezTo>
                  <a:cubicBezTo>
                    <a:pt x="60009" y="937"/>
                    <a:pt x="-28074" y="120645"/>
                    <a:pt x="8237" y="239416"/>
                  </a:cubicBezTo>
                  <a:cubicBezTo>
                    <a:pt x="43610" y="354908"/>
                    <a:pt x="179717" y="405509"/>
                    <a:pt x="282324" y="341086"/>
                  </a:cubicBezTo>
                  <a:cubicBezTo>
                    <a:pt x="288415" y="337338"/>
                    <a:pt x="292631" y="337104"/>
                    <a:pt x="298722" y="341086"/>
                  </a:cubicBezTo>
                  <a:cubicBezTo>
                    <a:pt x="338313" y="366153"/>
                    <a:pt x="381417" y="374352"/>
                    <a:pt x="427333" y="366387"/>
                  </a:cubicBezTo>
                  <a:cubicBezTo>
                    <a:pt x="551492" y="344835"/>
                    <a:pt x="618491" y="208260"/>
                    <a:pt x="559691" y="98390"/>
                  </a:cubicBezTo>
                  <a:close/>
                  <a:moveTo>
                    <a:pt x="274828" y="337104"/>
                  </a:moveTo>
                  <a:cubicBezTo>
                    <a:pt x="176437" y="396372"/>
                    <a:pt x="45953" y="344835"/>
                    <a:pt x="15030" y="234263"/>
                  </a:cubicBezTo>
                  <a:cubicBezTo>
                    <a:pt x="12922" y="226298"/>
                    <a:pt x="10345" y="218567"/>
                    <a:pt x="9408" y="210368"/>
                  </a:cubicBezTo>
                  <a:cubicBezTo>
                    <a:pt x="8471" y="201934"/>
                    <a:pt x="9174" y="193267"/>
                    <a:pt x="9174" y="184599"/>
                  </a:cubicBezTo>
                  <a:cubicBezTo>
                    <a:pt x="5660" y="87614"/>
                    <a:pt x="91868" y="-1640"/>
                    <a:pt x="202440" y="8433"/>
                  </a:cubicBezTo>
                  <a:cubicBezTo>
                    <a:pt x="228678" y="10776"/>
                    <a:pt x="253275" y="19678"/>
                    <a:pt x="275999" y="33031"/>
                  </a:cubicBezTo>
                  <a:cubicBezTo>
                    <a:pt x="282090" y="36545"/>
                    <a:pt x="283730" y="38419"/>
                    <a:pt x="276936" y="44041"/>
                  </a:cubicBezTo>
                  <a:cubicBezTo>
                    <a:pt x="190259" y="116663"/>
                    <a:pt x="190024" y="250895"/>
                    <a:pt x="276233" y="324454"/>
                  </a:cubicBezTo>
                  <a:cubicBezTo>
                    <a:pt x="283964" y="331247"/>
                    <a:pt x="281621" y="332887"/>
                    <a:pt x="274828" y="337104"/>
                  </a:cubicBezTo>
                  <a:close/>
                  <a:moveTo>
                    <a:pt x="281153" y="319300"/>
                  </a:moveTo>
                  <a:cubicBezTo>
                    <a:pt x="204080" y="251598"/>
                    <a:pt x="197989" y="136341"/>
                    <a:pt x="268034" y="62314"/>
                  </a:cubicBezTo>
                  <a:cubicBezTo>
                    <a:pt x="288649" y="40527"/>
                    <a:pt x="291226" y="40527"/>
                    <a:pt x="311841" y="62314"/>
                  </a:cubicBezTo>
                  <a:cubicBezTo>
                    <a:pt x="344638" y="96516"/>
                    <a:pt x="360568" y="137746"/>
                    <a:pt x="361739" y="184130"/>
                  </a:cubicBezTo>
                  <a:cubicBezTo>
                    <a:pt x="360568" y="238479"/>
                    <a:pt x="340187" y="282989"/>
                    <a:pt x="300362" y="319066"/>
                  </a:cubicBezTo>
                  <a:cubicBezTo>
                    <a:pt x="293803" y="324922"/>
                    <a:pt x="288883" y="326094"/>
                    <a:pt x="281153" y="319300"/>
                  </a:cubicBezTo>
                  <a:close/>
                  <a:moveTo>
                    <a:pt x="418899" y="359827"/>
                  </a:moveTo>
                  <a:cubicBezTo>
                    <a:pt x="379074" y="364981"/>
                    <a:pt x="342295" y="356548"/>
                    <a:pt x="307390" y="337807"/>
                  </a:cubicBezTo>
                  <a:cubicBezTo>
                    <a:pt x="298020" y="332653"/>
                    <a:pt x="298957" y="329373"/>
                    <a:pt x="306219" y="323282"/>
                  </a:cubicBezTo>
                  <a:cubicBezTo>
                    <a:pt x="333627" y="299856"/>
                    <a:pt x="352603" y="270808"/>
                    <a:pt x="361973" y="235902"/>
                  </a:cubicBezTo>
                  <a:cubicBezTo>
                    <a:pt x="378840" y="173120"/>
                    <a:pt x="366659" y="116429"/>
                    <a:pt x="325663" y="65828"/>
                  </a:cubicBezTo>
                  <a:cubicBezTo>
                    <a:pt x="319103" y="57629"/>
                    <a:pt x="311607" y="50132"/>
                    <a:pt x="303408" y="43573"/>
                  </a:cubicBezTo>
                  <a:cubicBezTo>
                    <a:pt x="298254" y="39590"/>
                    <a:pt x="298722" y="36779"/>
                    <a:pt x="304345" y="33500"/>
                  </a:cubicBezTo>
                  <a:cubicBezTo>
                    <a:pt x="332690" y="16398"/>
                    <a:pt x="363379" y="7731"/>
                    <a:pt x="403438" y="7965"/>
                  </a:cubicBezTo>
                  <a:cubicBezTo>
                    <a:pt x="492692" y="6091"/>
                    <a:pt x="582883" y="91128"/>
                    <a:pt x="572575" y="202871"/>
                  </a:cubicBezTo>
                  <a:cubicBezTo>
                    <a:pt x="565079" y="284161"/>
                    <a:pt x="499485" y="349754"/>
                    <a:pt x="418899" y="359827"/>
                  </a:cubicBezTo>
                  <a:close/>
                </a:path>
              </a:pathLst>
            </a:custGeom>
            <a:solidFill>
              <a:srgbClr val="ABCCCA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oup 103">
            <a:extLst>
              <a:ext uri="{FF2B5EF4-FFF2-40B4-BE49-F238E27FC236}">
                <a16:creationId xmlns:a16="http://schemas.microsoft.com/office/drawing/2014/main" id="{8639CA3E-1C49-4BA1-9A5B-1B9AF45C0332}"/>
              </a:ext>
            </a:extLst>
          </p:cNvPr>
          <p:cNvGrpSpPr/>
          <p:nvPr/>
        </p:nvGrpSpPr>
        <p:grpSpPr>
          <a:xfrm rot="4831455">
            <a:off x="4315951" y="2001807"/>
            <a:ext cx="1143953" cy="1882795"/>
            <a:chOff x="7515670" y="2442894"/>
            <a:chExt cx="1802662" cy="2966942"/>
          </a:xfrm>
        </p:grpSpPr>
        <p:sp>
          <p:nvSpPr>
            <p:cNvPr id="41" name="Graphic 2">
              <a:extLst>
                <a:ext uri="{FF2B5EF4-FFF2-40B4-BE49-F238E27FC236}">
                  <a16:creationId xmlns:a16="http://schemas.microsoft.com/office/drawing/2014/main" id="{988BA068-3D34-48EE-8884-F51529FCD351}"/>
                </a:ext>
              </a:extLst>
            </p:cNvPr>
            <p:cNvSpPr/>
            <p:nvPr/>
          </p:nvSpPr>
          <p:spPr>
            <a:xfrm>
              <a:off x="7515670" y="2442894"/>
              <a:ext cx="1802662" cy="2966942"/>
            </a:xfrm>
            <a:prstGeom prst="roundRect">
              <a:avLst>
                <a:gd name="adj" fmla="val 4356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38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83">
              <a:extLst>
                <a:ext uri="{FF2B5EF4-FFF2-40B4-BE49-F238E27FC236}">
                  <a16:creationId xmlns:a16="http://schemas.microsoft.com/office/drawing/2014/main" id="{1BBEC53B-ACF8-4E4B-8DFF-5D98059F15E5}"/>
                </a:ext>
              </a:extLst>
            </p:cNvPr>
            <p:cNvSpPr/>
            <p:nvPr/>
          </p:nvSpPr>
          <p:spPr>
            <a:xfrm>
              <a:off x="7693346" y="4778636"/>
              <a:ext cx="244650" cy="92084"/>
            </a:xfrm>
            <a:custGeom>
              <a:avLst/>
              <a:gdLst>
                <a:gd name="connsiteX0" fmla="*/ 122325 w 244650"/>
                <a:gd name="connsiteY0" fmla="*/ 0 h 92084"/>
                <a:gd name="connsiteX1" fmla="*/ 199456 w 244650"/>
                <a:gd name="connsiteY1" fmla="*/ 15572 h 92084"/>
                <a:gd name="connsiteX2" fmla="*/ 244650 w 244650"/>
                <a:gd name="connsiteY2" fmla="*/ 46042 h 92084"/>
                <a:gd name="connsiteX3" fmla="*/ 199456 w 244650"/>
                <a:gd name="connsiteY3" fmla="*/ 76512 h 92084"/>
                <a:gd name="connsiteX4" fmla="*/ 122325 w 244650"/>
                <a:gd name="connsiteY4" fmla="*/ 92084 h 92084"/>
                <a:gd name="connsiteX5" fmla="*/ 45194 w 244650"/>
                <a:gd name="connsiteY5" fmla="*/ 76512 h 92084"/>
                <a:gd name="connsiteX6" fmla="*/ 0 w 244650"/>
                <a:gd name="connsiteY6" fmla="*/ 46042 h 92084"/>
                <a:gd name="connsiteX7" fmla="*/ 45194 w 244650"/>
                <a:gd name="connsiteY7" fmla="*/ 15572 h 92084"/>
                <a:gd name="connsiteX8" fmla="*/ 122325 w 244650"/>
                <a:gd name="connsiteY8" fmla="*/ 0 h 9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650" h="92084">
                  <a:moveTo>
                    <a:pt x="122325" y="0"/>
                  </a:moveTo>
                  <a:cubicBezTo>
                    <a:pt x="149685" y="0"/>
                    <a:pt x="175750" y="5545"/>
                    <a:pt x="199456" y="15572"/>
                  </a:cubicBezTo>
                  <a:lnTo>
                    <a:pt x="244650" y="46042"/>
                  </a:lnTo>
                  <a:lnTo>
                    <a:pt x="199456" y="76512"/>
                  </a:lnTo>
                  <a:cubicBezTo>
                    <a:pt x="175750" y="86539"/>
                    <a:pt x="149685" y="92084"/>
                    <a:pt x="122325" y="92084"/>
                  </a:cubicBezTo>
                  <a:cubicBezTo>
                    <a:pt x="94965" y="92084"/>
                    <a:pt x="68901" y="86539"/>
                    <a:pt x="45194" y="76512"/>
                  </a:cubicBezTo>
                  <a:lnTo>
                    <a:pt x="0" y="46042"/>
                  </a:lnTo>
                  <a:lnTo>
                    <a:pt x="45194" y="15572"/>
                  </a:lnTo>
                  <a:cubicBezTo>
                    <a:pt x="68901" y="5545"/>
                    <a:pt x="94965" y="0"/>
                    <a:pt x="1223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82">
              <a:extLst>
                <a:ext uri="{FF2B5EF4-FFF2-40B4-BE49-F238E27FC236}">
                  <a16:creationId xmlns:a16="http://schemas.microsoft.com/office/drawing/2014/main" id="{5CD3990B-1853-4465-A8BB-0CC396FC4E71}"/>
                </a:ext>
              </a:extLst>
            </p:cNvPr>
            <p:cNvSpPr/>
            <p:nvPr/>
          </p:nvSpPr>
          <p:spPr>
            <a:xfrm>
              <a:off x="7617514" y="4474408"/>
              <a:ext cx="396312" cy="350270"/>
            </a:xfrm>
            <a:custGeom>
              <a:avLst/>
              <a:gdLst>
                <a:gd name="connsiteX0" fmla="*/ 198156 w 396312"/>
                <a:gd name="connsiteY0" fmla="*/ 0 h 350270"/>
                <a:gd name="connsiteX1" fmla="*/ 396312 w 396312"/>
                <a:gd name="connsiteY1" fmla="*/ 198156 h 350270"/>
                <a:gd name="connsiteX2" fmla="*/ 338274 w 396312"/>
                <a:gd name="connsiteY2" fmla="*/ 338274 h 350270"/>
                <a:gd name="connsiteX3" fmla="*/ 320481 w 396312"/>
                <a:gd name="connsiteY3" fmla="*/ 350270 h 350270"/>
                <a:gd name="connsiteX4" fmla="*/ 275287 w 396312"/>
                <a:gd name="connsiteY4" fmla="*/ 319800 h 350270"/>
                <a:gd name="connsiteX5" fmla="*/ 198156 w 396312"/>
                <a:gd name="connsiteY5" fmla="*/ 304228 h 350270"/>
                <a:gd name="connsiteX6" fmla="*/ 121025 w 396312"/>
                <a:gd name="connsiteY6" fmla="*/ 319800 h 350270"/>
                <a:gd name="connsiteX7" fmla="*/ 75831 w 396312"/>
                <a:gd name="connsiteY7" fmla="*/ 350270 h 350270"/>
                <a:gd name="connsiteX8" fmla="*/ 58038 w 396312"/>
                <a:gd name="connsiteY8" fmla="*/ 338274 h 350270"/>
                <a:gd name="connsiteX9" fmla="*/ 0 w 396312"/>
                <a:gd name="connsiteY9" fmla="*/ 198156 h 350270"/>
                <a:gd name="connsiteX10" fmla="*/ 198156 w 396312"/>
                <a:gd name="connsiteY10" fmla="*/ 0 h 3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12" h="350270">
                  <a:moveTo>
                    <a:pt x="198156" y="0"/>
                  </a:moveTo>
                  <a:cubicBezTo>
                    <a:pt x="307595" y="0"/>
                    <a:pt x="396312" y="88717"/>
                    <a:pt x="396312" y="198156"/>
                  </a:cubicBezTo>
                  <a:cubicBezTo>
                    <a:pt x="396312" y="252875"/>
                    <a:pt x="374133" y="302414"/>
                    <a:pt x="338274" y="338274"/>
                  </a:cubicBezTo>
                  <a:lnTo>
                    <a:pt x="320481" y="350270"/>
                  </a:lnTo>
                  <a:lnTo>
                    <a:pt x="275287" y="319800"/>
                  </a:lnTo>
                  <a:cubicBezTo>
                    <a:pt x="251581" y="309773"/>
                    <a:pt x="225516" y="304228"/>
                    <a:pt x="198156" y="304228"/>
                  </a:cubicBezTo>
                  <a:cubicBezTo>
                    <a:pt x="170796" y="304228"/>
                    <a:pt x="144732" y="309773"/>
                    <a:pt x="121025" y="319800"/>
                  </a:cubicBezTo>
                  <a:lnTo>
                    <a:pt x="75831" y="350270"/>
                  </a:lnTo>
                  <a:lnTo>
                    <a:pt x="58038" y="338274"/>
                  </a:lnTo>
                  <a:cubicBezTo>
                    <a:pt x="22179" y="302414"/>
                    <a:pt x="0" y="252875"/>
                    <a:pt x="0" y="198156"/>
                  </a:cubicBezTo>
                  <a:cubicBezTo>
                    <a:pt x="0" y="88717"/>
                    <a:pt x="88717" y="0"/>
                    <a:pt x="19815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81">
              <a:extLst>
                <a:ext uri="{FF2B5EF4-FFF2-40B4-BE49-F238E27FC236}">
                  <a16:creationId xmlns:a16="http://schemas.microsoft.com/office/drawing/2014/main" id="{0D89E132-0872-454E-8F0B-0F3E61CB3E7F}"/>
                </a:ext>
              </a:extLst>
            </p:cNvPr>
            <p:cNvSpPr/>
            <p:nvPr/>
          </p:nvSpPr>
          <p:spPr>
            <a:xfrm>
              <a:off x="7617514" y="4824678"/>
              <a:ext cx="396312" cy="350270"/>
            </a:xfrm>
            <a:custGeom>
              <a:avLst/>
              <a:gdLst>
                <a:gd name="connsiteX0" fmla="*/ 75831 w 396312"/>
                <a:gd name="connsiteY0" fmla="*/ 0 h 350270"/>
                <a:gd name="connsiteX1" fmla="*/ 121025 w 396312"/>
                <a:gd name="connsiteY1" fmla="*/ 30470 h 350270"/>
                <a:gd name="connsiteX2" fmla="*/ 198156 w 396312"/>
                <a:gd name="connsiteY2" fmla="*/ 46042 h 350270"/>
                <a:gd name="connsiteX3" fmla="*/ 275287 w 396312"/>
                <a:gd name="connsiteY3" fmla="*/ 30470 h 350270"/>
                <a:gd name="connsiteX4" fmla="*/ 320481 w 396312"/>
                <a:gd name="connsiteY4" fmla="*/ 0 h 350270"/>
                <a:gd name="connsiteX5" fmla="*/ 338274 w 396312"/>
                <a:gd name="connsiteY5" fmla="*/ 11996 h 350270"/>
                <a:gd name="connsiteX6" fmla="*/ 396312 w 396312"/>
                <a:gd name="connsiteY6" fmla="*/ 152114 h 350270"/>
                <a:gd name="connsiteX7" fmla="*/ 198156 w 396312"/>
                <a:gd name="connsiteY7" fmla="*/ 350270 h 350270"/>
                <a:gd name="connsiteX8" fmla="*/ 0 w 396312"/>
                <a:gd name="connsiteY8" fmla="*/ 152114 h 350270"/>
                <a:gd name="connsiteX9" fmla="*/ 58038 w 396312"/>
                <a:gd name="connsiteY9" fmla="*/ 11996 h 350270"/>
                <a:gd name="connsiteX10" fmla="*/ 75831 w 396312"/>
                <a:gd name="connsiteY10" fmla="*/ 0 h 3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12" h="350270">
                  <a:moveTo>
                    <a:pt x="75831" y="0"/>
                  </a:moveTo>
                  <a:lnTo>
                    <a:pt x="121025" y="30470"/>
                  </a:lnTo>
                  <a:cubicBezTo>
                    <a:pt x="144732" y="40497"/>
                    <a:pt x="170796" y="46042"/>
                    <a:pt x="198156" y="46042"/>
                  </a:cubicBezTo>
                  <a:cubicBezTo>
                    <a:pt x="225516" y="46042"/>
                    <a:pt x="251581" y="40497"/>
                    <a:pt x="275287" y="30470"/>
                  </a:cubicBezTo>
                  <a:lnTo>
                    <a:pt x="320481" y="0"/>
                  </a:lnTo>
                  <a:lnTo>
                    <a:pt x="338274" y="11996"/>
                  </a:lnTo>
                  <a:cubicBezTo>
                    <a:pt x="374133" y="47856"/>
                    <a:pt x="396312" y="97395"/>
                    <a:pt x="396312" y="152114"/>
                  </a:cubicBezTo>
                  <a:cubicBezTo>
                    <a:pt x="396312" y="261553"/>
                    <a:pt x="307595" y="350270"/>
                    <a:pt x="198156" y="350270"/>
                  </a:cubicBezTo>
                  <a:cubicBezTo>
                    <a:pt x="88717" y="350270"/>
                    <a:pt x="0" y="261553"/>
                    <a:pt x="0" y="152114"/>
                  </a:cubicBezTo>
                  <a:cubicBezTo>
                    <a:pt x="0" y="97395"/>
                    <a:pt x="22179" y="47856"/>
                    <a:pt x="58038" y="11996"/>
                  </a:cubicBezTo>
                  <a:lnTo>
                    <a:pt x="758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Graphic 2">
              <a:extLst>
                <a:ext uri="{FF2B5EF4-FFF2-40B4-BE49-F238E27FC236}">
                  <a16:creationId xmlns:a16="http://schemas.microsoft.com/office/drawing/2014/main" id="{BE368049-1779-44F5-9539-70E42AFC94F2}"/>
                </a:ext>
              </a:extLst>
            </p:cNvPr>
            <p:cNvSpPr/>
            <p:nvPr/>
          </p:nvSpPr>
          <p:spPr>
            <a:xfrm>
              <a:off x="8193909" y="4448104"/>
              <a:ext cx="441769" cy="693800"/>
            </a:xfrm>
            <a:custGeom>
              <a:avLst/>
              <a:gdLst>
                <a:gd name="connsiteX0" fmla="*/ 413575 w 441769"/>
                <a:gd name="connsiteY0" fmla="*/ 693801 h 693800"/>
                <a:gd name="connsiteX1" fmla="*/ 28194 w 441769"/>
                <a:gd name="connsiteY1" fmla="*/ 693801 h 693800"/>
                <a:gd name="connsiteX2" fmla="*/ 0 w 441769"/>
                <a:gd name="connsiteY2" fmla="*/ 665607 h 693800"/>
                <a:gd name="connsiteX3" fmla="*/ 0 w 441769"/>
                <a:gd name="connsiteY3" fmla="*/ 28194 h 693800"/>
                <a:gd name="connsiteX4" fmla="*/ 28194 w 441769"/>
                <a:gd name="connsiteY4" fmla="*/ 0 h 693800"/>
                <a:gd name="connsiteX5" fmla="*/ 413575 w 441769"/>
                <a:gd name="connsiteY5" fmla="*/ 0 h 693800"/>
                <a:gd name="connsiteX6" fmla="*/ 441770 w 441769"/>
                <a:gd name="connsiteY6" fmla="*/ 28194 h 693800"/>
                <a:gd name="connsiteX7" fmla="*/ 441770 w 441769"/>
                <a:gd name="connsiteY7" fmla="*/ 665607 h 693800"/>
                <a:gd name="connsiteX8" fmla="*/ 413575 w 441769"/>
                <a:gd name="connsiteY8" fmla="*/ 693801 h 6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769" h="693800">
                  <a:moveTo>
                    <a:pt x="413575" y="693801"/>
                  </a:moveTo>
                  <a:lnTo>
                    <a:pt x="28194" y="693801"/>
                  </a:lnTo>
                  <a:cubicBezTo>
                    <a:pt x="12668" y="693801"/>
                    <a:pt x="0" y="681228"/>
                    <a:pt x="0" y="665607"/>
                  </a:cubicBezTo>
                  <a:lnTo>
                    <a:pt x="0" y="28194"/>
                  </a:lnTo>
                  <a:cubicBezTo>
                    <a:pt x="0" y="12668"/>
                    <a:pt x="12573" y="0"/>
                    <a:pt x="28194" y="0"/>
                  </a:cubicBezTo>
                  <a:lnTo>
                    <a:pt x="413575" y="0"/>
                  </a:lnTo>
                  <a:cubicBezTo>
                    <a:pt x="429101" y="0"/>
                    <a:pt x="441770" y="12573"/>
                    <a:pt x="441770" y="28194"/>
                  </a:cubicBezTo>
                  <a:lnTo>
                    <a:pt x="441770" y="665607"/>
                  </a:lnTo>
                  <a:cubicBezTo>
                    <a:pt x="441770" y="681133"/>
                    <a:pt x="429101" y="693801"/>
                    <a:pt x="413575" y="69380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2">
              <a:extLst>
                <a:ext uri="{FF2B5EF4-FFF2-40B4-BE49-F238E27FC236}">
                  <a16:creationId xmlns:a16="http://schemas.microsoft.com/office/drawing/2014/main" id="{5B789351-F930-4CC9-BFA5-38B84B374DAE}"/>
                </a:ext>
              </a:extLst>
            </p:cNvPr>
            <p:cNvSpPr/>
            <p:nvPr/>
          </p:nvSpPr>
          <p:spPr>
            <a:xfrm>
              <a:off x="8193909" y="4425711"/>
              <a:ext cx="441769" cy="693800"/>
            </a:xfrm>
            <a:custGeom>
              <a:avLst/>
              <a:gdLst>
                <a:gd name="connsiteX0" fmla="*/ 413575 w 441769"/>
                <a:gd name="connsiteY0" fmla="*/ 693801 h 693800"/>
                <a:gd name="connsiteX1" fmla="*/ 28194 w 441769"/>
                <a:gd name="connsiteY1" fmla="*/ 693801 h 693800"/>
                <a:gd name="connsiteX2" fmla="*/ 0 w 441769"/>
                <a:gd name="connsiteY2" fmla="*/ 665607 h 693800"/>
                <a:gd name="connsiteX3" fmla="*/ 0 w 441769"/>
                <a:gd name="connsiteY3" fmla="*/ 28194 h 693800"/>
                <a:gd name="connsiteX4" fmla="*/ 28194 w 441769"/>
                <a:gd name="connsiteY4" fmla="*/ 0 h 693800"/>
                <a:gd name="connsiteX5" fmla="*/ 413575 w 441769"/>
                <a:gd name="connsiteY5" fmla="*/ 0 h 693800"/>
                <a:gd name="connsiteX6" fmla="*/ 441770 w 441769"/>
                <a:gd name="connsiteY6" fmla="*/ 28194 h 693800"/>
                <a:gd name="connsiteX7" fmla="*/ 441770 w 441769"/>
                <a:gd name="connsiteY7" fmla="*/ 665607 h 693800"/>
                <a:gd name="connsiteX8" fmla="*/ 413575 w 441769"/>
                <a:gd name="connsiteY8" fmla="*/ 693801 h 6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769" h="693800">
                  <a:moveTo>
                    <a:pt x="413575" y="693801"/>
                  </a:moveTo>
                  <a:lnTo>
                    <a:pt x="28194" y="693801"/>
                  </a:lnTo>
                  <a:cubicBezTo>
                    <a:pt x="12668" y="693801"/>
                    <a:pt x="0" y="681228"/>
                    <a:pt x="0" y="665607"/>
                  </a:cubicBezTo>
                  <a:lnTo>
                    <a:pt x="0" y="28194"/>
                  </a:lnTo>
                  <a:cubicBezTo>
                    <a:pt x="0" y="12668"/>
                    <a:pt x="12573" y="0"/>
                    <a:pt x="28194" y="0"/>
                  </a:cubicBezTo>
                  <a:lnTo>
                    <a:pt x="413575" y="0"/>
                  </a:lnTo>
                  <a:cubicBezTo>
                    <a:pt x="429101" y="0"/>
                    <a:pt x="441770" y="12573"/>
                    <a:pt x="441770" y="28194"/>
                  </a:cubicBezTo>
                  <a:lnTo>
                    <a:pt x="441770" y="665607"/>
                  </a:lnTo>
                  <a:cubicBezTo>
                    <a:pt x="441770" y="681228"/>
                    <a:pt x="429101" y="693801"/>
                    <a:pt x="413575" y="693801"/>
                  </a:cubicBezTo>
                  <a:close/>
                </a:path>
              </a:pathLst>
            </a:custGeom>
            <a:solidFill>
              <a:srgbClr val="DAA1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aphic 2">
              <a:extLst>
                <a:ext uri="{FF2B5EF4-FFF2-40B4-BE49-F238E27FC236}">
                  <a16:creationId xmlns:a16="http://schemas.microsoft.com/office/drawing/2014/main" id="{63F1B714-56B7-4205-8F85-305158B36913}"/>
                </a:ext>
              </a:extLst>
            </p:cNvPr>
            <p:cNvGrpSpPr/>
            <p:nvPr/>
          </p:nvGrpSpPr>
          <p:grpSpPr>
            <a:xfrm>
              <a:off x="8224103" y="4462192"/>
              <a:ext cx="381286" cy="620934"/>
              <a:chOff x="8224103" y="4462192"/>
              <a:chExt cx="381286" cy="620934"/>
            </a:xfrm>
            <a:solidFill>
              <a:srgbClr val="CB6628"/>
            </a:solidFill>
          </p:grpSpPr>
          <p:sp>
            <p:nvSpPr>
              <p:cNvPr id="52" name="Freeform: Shape 73">
                <a:extLst>
                  <a:ext uri="{FF2B5EF4-FFF2-40B4-BE49-F238E27FC236}">
                    <a16:creationId xmlns:a16="http://schemas.microsoft.com/office/drawing/2014/main" id="{606D430D-8C1F-4FA9-ABE2-F1C1B9DFE2BC}"/>
                  </a:ext>
                </a:extLst>
              </p:cNvPr>
              <p:cNvSpPr/>
              <p:nvPr/>
            </p:nvSpPr>
            <p:spPr>
              <a:xfrm>
                <a:off x="8224103" y="4462287"/>
                <a:ext cx="117633" cy="342709"/>
              </a:xfrm>
              <a:custGeom>
                <a:avLst/>
                <a:gdLst>
                  <a:gd name="connsiteX0" fmla="*/ 29337 w 117633"/>
                  <a:gd name="connsiteY0" fmla="*/ 342710 h 342709"/>
                  <a:gd name="connsiteX1" fmla="*/ 88297 w 117633"/>
                  <a:gd name="connsiteY1" fmla="*/ 342710 h 342709"/>
                  <a:gd name="connsiteX2" fmla="*/ 117634 w 117633"/>
                  <a:gd name="connsiteY2" fmla="*/ 313372 h 342709"/>
                  <a:gd name="connsiteX3" fmla="*/ 117634 w 117633"/>
                  <a:gd name="connsiteY3" fmla="*/ 29337 h 342709"/>
                  <a:gd name="connsiteX4" fmla="*/ 88297 w 117633"/>
                  <a:gd name="connsiteY4" fmla="*/ 0 h 342709"/>
                  <a:gd name="connsiteX5" fmla="*/ 29337 w 117633"/>
                  <a:gd name="connsiteY5" fmla="*/ 0 h 342709"/>
                  <a:gd name="connsiteX6" fmla="*/ 0 w 117633"/>
                  <a:gd name="connsiteY6" fmla="*/ 29337 h 342709"/>
                  <a:gd name="connsiteX7" fmla="*/ 0 w 117633"/>
                  <a:gd name="connsiteY7" fmla="*/ 313372 h 342709"/>
                  <a:gd name="connsiteX8" fmla="*/ 29337 w 117633"/>
                  <a:gd name="connsiteY8" fmla="*/ 342710 h 34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42709">
                    <a:moveTo>
                      <a:pt x="29337" y="342710"/>
                    </a:moveTo>
                    <a:lnTo>
                      <a:pt x="88297" y="342710"/>
                    </a:lnTo>
                    <a:cubicBezTo>
                      <a:pt x="104489" y="342710"/>
                      <a:pt x="117634" y="329565"/>
                      <a:pt x="117634" y="313372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13372"/>
                    </a:lnTo>
                    <a:cubicBezTo>
                      <a:pt x="0" y="329565"/>
                      <a:pt x="13145" y="342710"/>
                      <a:pt x="29337" y="34271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74">
                <a:extLst>
                  <a:ext uri="{FF2B5EF4-FFF2-40B4-BE49-F238E27FC236}">
                    <a16:creationId xmlns:a16="http://schemas.microsoft.com/office/drawing/2014/main" id="{1884ADFA-41A0-4D76-8B1B-37DFC3C54250}"/>
                  </a:ext>
                </a:extLst>
              </p:cNvPr>
              <p:cNvSpPr/>
              <p:nvPr/>
            </p:nvSpPr>
            <p:spPr>
              <a:xfrm>
                <a:off x="8487089" y="4462192"/>
                <a:ext cx="117633" cy="362426"/>
              </a:xfrm>
              <a:custGeom>
                <a:avLst/>
                <a:gdLst>
                  <a:gd name="connsiteX0" fmla="*/ 29337 w 117633"/>
                  <a:gd name="connsiteY0" fmla="*/ 362426 h 362426"/>
                  <a:gd name="connsiteX1" fmla="*/ 88297 w 117633"/>
                  <a:gd name="connsiteY1" fmla="*/ 362426 h 362426"/>
                  <a:gd name="connsiteX2" fmla="*/ 117634 w 117633"/>
                  <a:gd name="connsiteY2" fmla="*/ 333089 h 362426"/>
                  <a:gd name="connsiteX3" fmla="*/ 117634 w 117633"/>
                  <a:gd name="connsiteY3" fmla="*/ 29337 h 362426"/>
                  <a:gd name="connsiteX4" fmla="*/ 88297 w 117633"/>
                  <a:gd name="connsiteY4" fmla="*/ 0 h 362426"/>
                  <a:gd name="connsiteX5" fmla="*/ 29337 w 117633"/>
                  <a:gd name="connsiteY5" fmla="*/ 0 h 362426"/>
                  <a:gd name="connsiteX6" fmla="*/ 0 w 117633"/>
                  <a:gd name="connsiteY6" fmla="*/ 29337 h 362426"/>
                  <a:gd name="connsiteX7" fmla="*/ 0 w 117633"/>
                  <a:gd name="connsiteY7" fmla="*/ 333089 h 362426"/>
                  <a:gd name="connsiteX8" fmla="*/ 29337 w 117633"/>
                  <a:gd name="connsiteY8" fmla="*/ 362426 h 362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62426">
                    <a:moveTo>
                      <a:pt x="29337" y="362426"/>
                    </a:moveTo>
                    <a:lnTo>
                      <a:pt x="88297" y="362426"/>
                    </a:lnTo>
                    <a:cubicBezTo>
                      <a:pt x="104489" y="362426"/>
                      <a:pt x="117634" y="349282"/>
                      <a:pt x="117634" y="333089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33089"/>
                    </a:lnTo>
                    <a:cubicBezTo>
                      <a:pt x="0" y="349282"/>
                      <a:pt x="13145" y="362426"/>
                      <a:pt x="29337" y="362426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75">
                <a:extLst>
                  <a:ext uri="{FF2B5EF4-FFF2-40B4-BE49-F238E27FC236}">
                    <a16:creationId xmlns:a16="http://schemas.microsoft.com/office/drawing/2014/main" id="{80D1D768-14D7-4529-BE34-EF858DC5116F}"/>
                  </a:ext>
                </a:extLst>
              </p:cNvPr>
              <p:cNvSpPr/>
              <p:nvPr/>
            </p:nvSpPr>
            <p:spPr>
              <a:xfrm>
                <a:off x="8356406" y="4462192"/>
                <a:ext cx="117633" cy="230981"/>
              </a:xfrm>
              <a:custGeom>
                <a:avLst/>
                <a:gdLst>
                  <a:gd name="connsiteX0" fmla="*/ 29337 w 117633"/>
                  <a:gd name="connsiteY0" fmla="*/ 230981 h 230981"/>
                  <a:gd name="connsiteX1" fmla="*/ 88297 w 117633"/>
                  <a:gd name="connsiteY1" fmla="*/ 230981 h 230981"/>
                  <a:gd name="connsiteX2" fmla="*/ 117634 w 117633"/>
                  <a:gd name="connsiteY2" fmla="*/ 201644 h 230981"/>
                  <a:gd name="connsiteX3" fmla="*/ 117634 w 117633"/>
                  <a:gd name="connsiteY3" fmla="*/ 29337 h 230981"/>
                  <a:gd name="connsiteX4" fmla="*/ 88297 w 117633"/>
                  <a:gd name="connsiteY4" fmla="*/ 0 h 230981"/>
                  <a:gd name="connsiteX5" fmla="*/ 29337 w 117633"/>
                  <a:gd name="connsiteY5" fmla="*/ 0 h 230981"/>
                  <a:gd name="connsiteX6" fmla="*/ 0 w 117633"/>
                  <a:gd name="connsiteY6" fmla="*/ 29337 h 230981"/>
                  <a:gd name="connsiteX7" fmla="*/ 0 w 117633"/>
                  <a:gd name="connsiteY7" fmla="*/ 201644 h 230981"/>
                  <a:gd name="connsiteX8" fmla="*/ 29337 w 117633"/>
                  <a:gd name="connsiteY8" fmla="*/ 230981 h 2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230981">
                    <a:moveTo>
                      <a:pt x="29337" y="230981"/>
                    </a:moveTo>
                    <a:lnTo>
                      <a:pt x="88297" y="230981"/>
                    </a:lnTo>
                    <a:cubicBezTo>
                      <a:pt x="104489" y="230981"/>
                      <a:pt x="117634" y="217837"/>
                      <a:pt x="117634" y="201644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01644"/>
                    </a:lnTo>
                    <a:cubicBezTo>
                      <a:pt x="0" y="217837"/>
                      <a:pt x="13145" y="230981"/>
                      <a:pt x="29337" y="230981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76">
                <a:extLst>
                  <a:ext uri="{FF2B5EF4-FFF2-40B4-BE49-F238E27FC236}">
                    <a16:creationId xmlns:a16="http://schemas.microsoft.com/office/drawing/2014/main" id="{0C8E0E9B-EBA0-4AE7-9A3A-5CEA147386F6}"/>
                  </a:ext>
                </a:extLst>
              </p:cNvPr>
              <p:cNvSpPr/>
              <p:nvPr/>
            </p:nvSpPr>
            <p:spPr>
              <a:xfrm>
                <a:off x="8224770" y="4836048"/>
                <a:ext cx="117634" cy="247078"/>
              </a:xfrm>
              <a:custGeom>
                <a:avLst/>
                <a:gdLst>
                  <a:gd name="connsiteX0" fmla="*/ 88297 w 117634"/>
                  <a:gd name="connsiteY0" fmla="*/ 0 h 247078"/>
                  <a:gd name="connsiteX1" fmla="*/ 29337 w 117634"/>
                  <a:gd name="connsiteY1" fmla="*/ 0 h 247078"/>
                  <a:gd name="connsiteX2" fmla="*/ 0 w 117634"/>
                  <a:gd name="connsiteY2" fmla="*/ 29337 h 247078"/>
                  <a:gd name="connsiteX3" fmla="*/ 0 w 117634"/>
                  <a:gd name="connsiteY3" fmla="*/ 217742 h 247078"/>
                  <a:gd name="connsiteX4" fmla="*/ 29337 w 117634"/>
                  <a:gd name="connsiteY4" fmla="*/ 247079 h 247078"/>
                  <a:gd name="connsiteX5" fmla="*/ 88297 w 117634"/>
                  <a:gd name="connsiteY5" fmla="*/ 247079 h 247078"/>
                  <a:gd name="connsiteX6" fmla="*/ 117634 w 117634"/>
                  <a:gd name="connsiteY6" fmla="*/ 217742 h 247078"/>
                  <a:gd name="connsiteX7" fmla="*/ 117634 w 117634"/>
                  <a:gd name="connsiteY7" fmla="*/ 29337 h 247078"/>
                  <a:gd name="connsiteX8" fmla="*/ 88297 w 117634"/>
                  <a:gd name="connsiteY8" fmla="*/ 0 h 24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4" h="247078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17742"/>
                    </a:lnTo>
                    <a:cubicBezTo>
                      <a:pt x="0" y="233934"/>
                      <a:pt x="13145" y="247079"/>
                      <a:pt x="29337" y="247079"/>
                    </a:cubicBezTo>
                    <a:lnTo>
                      <a:pt x="88297" y="247079"/>
                    </a:lnTo>
                    <a:cubicBezTo>
                      <a:pt x="104489" y="247079"/>
                      <a:pt x="117634" y="233934"/>
                      <a:pt x="117634" y="217742"/>
                    </a:cubicBezTo>
                    <a:lnTo>
                      <a:pt x="117634" y="29337"/>
                    </a:lnTo>
                    <a:cubicBezTo>
                      <a:pt x="117729" y="13145"/>
                      <a:pt x="104585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77">
                <a:extLst>
                  <a:ext uri="{FF2B5EF4-FFF2-40B4-BE49-F238E27FC236}">
                    <a16:creationId xmlns:a16="http://schemas.microsoft.com/office/drawing/2014/main" id="{6FEBA2AA-6071-4D3D-9ADA-547A59DF8642}"/>
                  </a:ext>
                </a:extLst>
              </p:cNvPr>
              <p:cNvSpPr/>
              <p:nvPr/>
            </p:nvSpPr>
            <p:spPr>
              <a:xfrm>
                <a:off x="8487755" y="4836048"/>
                <a:ext cx="117634" cy="247078"/>
              </a:xfrm>
              <a:custGeom>
                <a:avLst/>
                <a:gdLst>
                  <a:gd name="connsiteX0" fmla="*/ 88297 w 117634"/>
                  <a:gd name="connsiteY0" fmla="*/ 0 h 247078"/>
                  <a:gd name="connsiteX1" fmla="*/ 29337 w 117634"/>
                  <a:gd name="connsiteY1" fmla="*/ 0 h 247078"/>
                  <a:gd name="connsiteX2" fmla="*/ 0 w 117634"/>
                  <a:gd name="connsiteY2" fmla="*/ 29337 h 247078"/>
                  <a:gd name="connsiteX3" fmla="*/ 0 w 117634"/>
                  <a:gd name="connsiteY3" fmla="*/ 217742 h 247078"/>
                  <a:gd name="connsiteX4" fmla="*/ 29337 w 117634"/>
                  <a:gd name="connsiteY4" fmla="*/ 247079 h 247078"/>
                  <a:gd name="connsiteX5" fmla="*/ 88297 w 117634"/>
                  <a:gd name="connsiteY5" fmla="*/ 247079 h 247078"/>
                  <a:gd name="connsiteX6" fmla="*/ 117634 w 117634"/>
                  <a:gd name="connsiteY6" fmla="*/ 217742 h 247078"/>
                  <a:gd name="connsiteX7" fmla="*/ 117634 w 117634"/>
                  <a:gd name="connsiteY7" fmla="*/ 29337 h 247078"/>
                  <a:gd name="connsiteX8" fmla="*/ 88297 w 117634"/>
                  <a:gd name="connsiteY8" fmla="*/ 0 h 24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4" h="247078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17742"/>
                    </a:lnTo>
                    <a:cubicBezTo>
                      <a:pt x="0" y="233934"/>
                      <a:pt x="13145" y="247079"/>
                      <a:pt x="29337" y="247079"/>
                    </a:cubicBezTo>
                    <a:lnTo>
                      <a:pt x="88297" y="247079"/>
                    </a:lnTo>
                    <a:cubicBezTo>
                      <a:pt x="104489" y="247079"/>
                      <a:pt x="117634" y="233934"/>
                      <a:pt x="117634" y="217742"/>
                    </a:cubicBezTo>
                    <a:lnTo>
                      <a:pt x="117634" y="29337"/>
                    </a:lnTo>
                    <a:cubicBezTo>
                      <a:pt x="117729" y="13145"/>
                      <a:pt x="104584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78">
                <a:extLst>
                  <a:ext uri="{FF2B5EF4-FFF2-40B4-BE49-F238E27FC236}">
                    <a16:creationId xmlns:a16="http://schemas.microsoft.com/office/drawing/2014/main" id="{E92DC6A1-EA16-4E49-B73F-B756B768F6D8}"/>
                  </a:ext>
                </a:extLst>
              </p:cNvPr>
              <p:cNvSpPr/>
              <p:nvPr/>
            </p:nvSpPr>
            <p:spPr>
              <a:xfrm>
                <a:off x="8357072" y="4710413"/>
                <a:ext cx="117633" cy="372713"/>
              </a:xfrm>
              <a:custGeom>
                <a:avLst/>
                <a:gdLst>
                  <a:gd name="connsiteX0" fmla="*/ 88297 w 117633"/>
                  <a:gd name="connsiteY0" fmla="*/ 0 h 372713"/>
                  <a:gd name="connsiteX1" fmla="*/ 29337 w 117633"/>
                  <a:gd name="connsiteY1" fmla="*/ 0 h 372713"/>
                  <a:gd name="connsiteX2" fmla="*/ 0 w 117633"/>
                  <a:gd name="connsiteY2" fmla="*/ 29337 h 372713"/>
                  <a:gd name="connsiteX3" fmla="*/ 0 w 117633"/>
                  <a:gd name="connsiteY3" fmla="*/ 343376 h 372713"/>
                  <a:gd name="connsiteX4" fmla="*/ 29337 w 117633"/>
                  <a:gd name="connsiteY4" fmla="*/ 372713 h 372713"/>
                  <a:gd name="connsiteX5" fmla="*/ 88297 w 117633"/>
                  <a:gd name="connsiteY5" fmla="*/ 372713 h 372713"/>
                  <a:gd name="connsiteX6" fmla="*/ 117634 w 117633"/>
                  <a:gd name="connsiteY6" fmla="*/ 343376 h 372713"/>
                  <a:gd name="connsiteX7" fmla="*/ 117634 w 117633"/>
                  <a:gd name="connsiteY7" fmla="*/ 29337 h 372713"/>
                  <a:gd name="connsiteX8" fmla="*/ 88297 w 117633"/>
                  <a:gd name="connsiteY8" fmla="*/ 0 h 37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72713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43376"/>
                    </a:lnTo>
                    <a:cubicBezTo>
                      <a:pt x="0" y="359569"/>
                      <a:pt x="13145" y="372713"/>
                      <a:pt x="29337" y="372713"/>
                    </a:cubicBezTo>
                    <a:lnTo>
                      <a:pt x="88297" y="372713"/>
                    </a:lnTo>
                    <a:cubicBezTo>
                      <a:pt x="104489" y="372713"/>
                      <a:pt x="117634" y="359569"/>
                      <a:pt x="117634" y="343376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87">
              <a:extLst>
                <a:ext uri="{FF2B5EF4-FFF2-40B4-BE49-F238E27FC236}">
                  <a16:creationId xmlns:a16="http://schemas.microsoft.com/office/drawing/2014/main" id="{E8C95755-1297-47DA-8610-E9277BF9D0BF}"/>
                </a:ext>
              </a:extLst>
            </p:cNvPr>
            <p:cNvSpPr/>
            <p:nvPr/>
          </p:nvSpPr>
          <p:spPr>
            <a:xfrm rot="16200000">
              <a:off x="7322311" y="3097929"/>
              <a:ext cx="974134" cy="204137"/>
            </a:xfrm>
            <a:custGeom>
              <a:avLst/>
              <a:gdLst/>
              <a:ahLst/>
              <a:cxnLst/>
              <a:rect l="l" t="t" r="r" b="b"/>
              <a:pathLst>
                <a:path w="1834455" h="384423">
                  <a:moveTo>
                    <a:pt x="1168821" y="203373"/>
                  </a:moveTo>
                  <a:cubicBezTo>
                    <a:pt x="1137716" y="207029"/>
                    <a:pt x="1122164" y="217480"/>
                    <a:pt x="1122164" y="234725"/>
                  </a:cubicBezTo>
                  <a:cubicBezTo>
                    <a:pt x="1122164" y="245227"/>
                    <a:pt x="1127969" y="250478"/>
                    <a:pt x="1139580" y="250478"/>
                  </a:cubicBezTo>
                  <a:cubicBezTo>
                    <a:pt x="1147842" y="250478"/>
                    <a:pt x="1154781" y="248097"/>
                    <a:pt x="1160397" y="243336"/>
                  </a:cubicBezTo>
                  <a:cubicBezTo>
                    <a:pt x="1166013" y="238574"/>
                    <a:pt x="1168821" y="227355"/>
                    <a:pt x="1168821" y="209677"/>
                  </a:cubicBezTo>
                  <a:close/>
                  <a:moveTo>
                    <a:pt x="826963" y="186854"/>
                  </a:moveTo>
                  <a:lnTo>
                    <a:pt x="826963" y="232172"/>
                  </a:lnTo>
                  <a:lnTo>
                    <a:pt x="866909" y="232172"/>
                  </a:lnTo>
                  <a:cubicBezTo>
                    <a:pt x="876690" y="232172"/>
                    <a:pt x="883751" y="229879"/>
                    <a:pt x="888093" y="225293"/>
                  </a:cubicBezTo>
                  <a:cubicBezTo>
                    <a:pt x="892434" y="220707"/>
                    <a:pt x="894605" y="215592"/>
                    <a:pt x="894605" y="209949"/>
                  </a:cubicBezTo>
                  <a:cubicBezTo>
                    <a:pt x="894605" y="204298"/>
                    <a:pt x="892477" y="199036"/>
                    <a:pt x="888220" y="194163"/>
                  </a:cubicBezTo>
                  <a:cubicBezTo>
                    <a:pt x="883963" y="189290"/>
                    <a:pt x="875838" y="186854"/>
                    <a:pt x="863843" y="186854"/>
                  </a:cubicBezTo>
                  <a:close/>
                  <a:moveTo>
                    <a:pt x="362843" y="76125"/>
                  </a:moveTo>
                  <a:lnTo>
                    <a:pt x="464191" y="76125"/>
                  </a:lnTo>
                  <a:lnTo>
                    <a:pt x="497771" y="194834"/>
                  </a:lnTo>
                  <a:lnTo>
                    <a:pt x="532890" y="76125"/>
                  </a:lnTo>
                  <a:lnTo>
                    <a:pt x="604614" y="76125"/>
                  </a:lnTo>
                  <a:lnTo>
                    <a:pt x="515456" y="326209"/>
                  </a:lnTo>
                  <a:cubicBezTo>
                    <a:pt x="509524" y="343192"/>
                    <a:pt x="499896" y="357140"/>
                    <a:pt x="486571" y="368053"/>
                  </a:cubicBezTo>
                  <a:cubicBezTo>
                    <a:pt x="473246" y="378966"/>
                    <a:pt x="452934" y="384423"/>
                    <a:pt x="425633" y="384423"/>
                  </a:cubicBezTo>
                  <a:cubicBezTo>
                    <a:pt x="419166" y="384423"/>
                    <a:pt x="403073" y="383672"/>
                    <a:pt x="377353" y="382170"/>
                  </a:cubicBezTo>
                  <a:lnTo>
                    <a:pt x="377353" y="311423"/>
                  </a:lnTo>
                  <a:cubicBezTo>
                    <a:pt x="391850" y="313209"/>
                    <a:pt x="403834" y="314102"/>
                    <a:pt x="413306" y="314102"/>
                  </a:cubicBezTo>
                  <a:cubicBezTo>
                    <a:pt x="435404" y="314102"/>
                    <a:pt x="446454" y="310083"/>
                    <a:pt x="446454" y="302047"/>
                  </a:cubicBezTo>
                  <a:cubicBezTo>
                    <a:pt x="446454" y="299033"/>
                    <a:pt x="445306" y="294556"/>
                    <a:pt x="443011" y="288617"/>
                  </a:cubicBezTo>
                  <a:close/>
                  <a:moveTo>
                    <a:pt x="826963" y="73000"/>
                  </a:moveTo>
                  <a:lnTo>
                    <a:pt x="826963" y="114523"/>
                  </a:lnTo>
                  <a:lnTo>
                    <a:pt x="864788" y="114523"/>
                  </a:lnTo>
                  <a:cubicBezTo>
                    <a:pt x="874032" y="114523"/>
                    <a:pt x="880457" y="112298"/>
                    <a:pt x="884062" y="107847"/>
                  </a:cubicBezTo>
                  <a:cubicBezTo>
                    <a:pt x="887668" y="103396"/>
                    <a:pt x="889471" y="98628"/>
                    <a:pt x="889471" y="93542"/>
                  </a:cubicBezTo>
                  <a:cubicBezTo>
                    <a:pt x="889471" y="79847"/>
                    <a:pt x="880732" y="73000"/>
                    <a:pt x="863254" y="73000"/>
                  </a:cubicBezTo>
                  <a:close/>
                  <a:moveTo>
                    <a:pt x="1460984" y="71437"/>
                  </a:moveTo>
                  <a:cubicBezTo>
                    <a:pt x="1477948" y="71437"/>
                    <a:pt x="1492426" y="74769"/>
                    <a:pt x="1504420" y="81431"/>
                  </a:cubicBezTo>
                  <a:cubicBezTo>
                    <a:pt x="1516413" y="88093"/>
                    <a:pt x="1524996" y="96714"/>
                    <a:pt x="1530169" y="107294"/>
                  </a:cubicBezTo>
                  <a:cubicBezTo>
                    <a:pt x="1535342" y="117873"/>
                    <a:pt x="1537929" y="135653"/>
                    <a:pt x="1537929" y="160633"/>
                  </a:cubicBezTo>
                  <a:lnTo>
                    <a:pt x="1537929" y="307628"/>
                  </a:lnTo>
                  <a:lnTo>
                    <a:pt x="1441488" y="307628"/>
                  </a:lnTo>
                  <a:lnTo>
                    <a:pt x="1441488" y="163096"/>
                  </a:lnTo>
                  <a:cubicBezTo>
                    <a:pt x="1441488" y="152931"/>
                    <a:pt x="1440145" y="146648"/>
                    <a:pt x="1437458" y="144246"/>
                  </a:cubicBezTo>
                  <a:cubicBezTo>
                    <a:pt x="1434770" y="141844"/>
                    <a:pt x="1431299" y="140642"/>
                    <a:pt x="1427044" y="140642"/>
                  </a:cubicBezTo>
                  <a:cubicBezTo>
                    <a:pt x="1414191" y="140642"/>
                    <a:pt x="1407765" y="150243"/>
                    <a:pt x="1407765" y="169444"/>
                  </a:cubicBezTo>
                  <a:lnTo>
                    <a:pt x="1407765" y="307628"/>
                  </a:lnTo>
                  <a:lnTo>
                    <a:pt x="1311324" y="307628"/>
                  </a:lnTo>
                  <a:lnTo>
                    <a:pt x="1311324" y="76125"/>
                  </a:lnTo>
                  <a:lnTo>
                    <a:pt x="1401514" y="76125"/>
                  </a:lnTo>
                  <a:lnTo>
                    <a:pt x="1401514" y="107644"/>
                  </a:lnTo>
                  <a:cubicBezTo>
                    <a:pt x="1408490" y="83506"/>
                    <a:pt x="1428313" y="71437"/>
                    <a:pt x="1460984" y="71437"/>
                  </a:cubicBezTo>
                  <a:close/>
                  <a:moveTo>
                    <a:pt x="1149873" y="71437"/>
                  </a:moveTo>
                  <a:cubicBezTo>
                    <a:pt x="1168130" y="71437"/>
                    <a:pt x="1185074" y="73295"/>
                    <a:pt x="1200705" y="77011"/>
                  </a:cubicBezTo>
                  <a:cubicBezTo>
                    <a:pt x="1216335" y="80727"/>
                    <a:pt x="1228841" y="86647"/>
                    <a:pt x="1238222" y="94771"/>
                  </a:cubicBezTo>
                  <a:cubicBezTo>
                    <a:pt x="1247602" y="102895"/>
                    <a:pt x="1253896" y="111490"/>
                    <a:pt x="1257103" y="120556"/>
                  </a:cubicBezTo>
                  <a:cubicBezTo>
                    <a:pt x="1260310" y="129622"/>
                    <a:pt x="1261913" y="146411"/>
                    <a:pt x="1261913" y="170923"/>
                  </a:cubicBezTo>
                  <a:lnTo>
                    <a:pt x="1261913" y="259812"/>
                  </a:lnTo>
                  <a:cubicBezTo>
                    <a:pt x="1261913" y="276374"/>
                    <a:pt x="1264146" y="292312"/>
                    <a:pt x="1268610" y="307628"/>
                  </a:cubicBezTo>
                  <a:lnTo>
                    <a:pt x="1177252" y="307628"/>
                  </a:lnTo>
                  <a:cubicBezTo>
                    <a:pt x="1174608" y="295649"/>
                    <a:pt x="1173286" y="285334"/>
                    <a:pt x="1173286" y="276681"/>
                  </a:cubicBezTo>
                  <a:cubicBezTo>
                    <a:pt x="1162217" y="300437"/>
                    <a:pt x="1139833" y="312316"/>
                    <a:pt x="1106135" y="312316"/>
                  </a:cubicBezTo>
                  <a:cubicBezTo>
                    <a:pt x="1078574" y="312316"/>
                    <a:pt x="1057835" y="305164"/>
                    <a:pt x="1043919" y="290860"/>
                  </a:cubicBezTo>
                  <a:cubicBezTo>
                    <a:pt x="1030002" y="276556"/>
                    <a:pt x="1023044" y="260101"/>
                    <a:pt x="1023044" y="241496"/>
                  </a:cubicBezTo>
                  <a:cubicBezTo>
                    <a:pt x="1023044" y="216458"/>
                    <a:pt x="1034230" y="196337"/>
                    <a:pt x="1056603" y="181133"/>
                  </a:cubicBezTo>
                  <a:cubicBezTo>
                    <a:pt x="1078976" y="165929"/>
                    <a:pt x="1116382" y="156920"/>
                    <a:pt x="1168821" y="154107"/>
                  </a:cubicBezTo>
                  <a:lnTo>
                    <a:pt x="1168821" y="153221"/>
                  </a:lnTo>
                  <a:cubicBezTo>
                    <a:pt x="1168821" y="144942"/>
                    <a:pt x="1167088" y="139548"/>
                    <a:pt x="1163622" y="137039"/>
                  </a:cubicBezTo>
                  <a:cubicBezTo>
                    <a:pt x="1160156" y="134530"/>
                    <a:pt x="1154610" y="133275"/>
                    <a:pt x="1146985" y="133275"/>
                  </a:cubicBezTo>
                  <a:cubicBezTo>
                    <a:pt x="1129535" y="133275"/>
                    <a:pt x="1119622" y="141387"/>
                    <a:pt x="1117245" y="157609"/>
                  </a:cubicBezTo>
                  <a:lnTo>
                    <a:pt x="1029071" y="149760"/>
                  </a:lnTo>
                  <a:cubicBezTo>
                    <a:pt x="1041068" y="97545"/>
                    <a:pt x="1081336" y="71437"/>
                    <a:pt x="1149873" y="71437"/>
                  </a:cubicBezTo>
                  <a:close/>
                  <a:moveTo>
                    <a:pt x="1587549" y="0"/>
                  </a:moveTo>
                  <a:lnTo>
                    <a:pt x="1678632" y="0"/>
                  </a:lnTo>
                  <a:lnTo>
                    <a:pt x="1678632" y="124883"/>
                  </a:lnTo>
                  <a:cubicBezTo>
                    <a:pt x="1678632" y="125762"/>
                    <a:pt x="1678409" y="137677"/>
                    <a:pt x="1677962" y="160630"/>
                  </a:cubicBezTo>
                  <a:cubicBezTo>
                    <a:pt x="1677527" y="154611"/>
                    <a:pt x="1679811" y="150072"/>
                    <a:pt x="1684813" y="147012"/>
                  </a:cubicBezTo>
                  <a:lnTo>
                    <a:pt x="1743100" y="76125"/>
                  </a:lnTo>
                  <a:lnTo>
                    <a:pt x="1826865" y="76125"/>
                  </a:lnTo>
                  <a:lnTo>
                    <a:pt x="1759460" y="157595"/>
                  </a:lnTo>
                  <a:lnTo>
                    <a:pt x="1834455" y="307628"/>
                  </a:lnTo>
                  <a:lnTo>
                    <a:pt x="1736630" y="307628"/>
                  </a:lnTo>
                  <a:lnTo>
                    <a:pt x="1696634" y="218830"/>
                  </a:lnTo>
                  <a:lnTo>
                    <a:pt x="1678632" y="243456"/>
                  </a:lnTo>
                  <a:lnTo>
                    <a:pt x="1678632" y="307628"/>
                  </a:lnTo>
                  <a:lnTo>
                    <a:pt x="1587549" y="307628"/>
                  </a:lnTo>
                  <a:close/>
                  <a:moveTo>
                    <a:pt x="733424" y="0"/>
                  </a:moveTo>
                  <a:lnTo>
                    <a:pt x="889523" y="0"/>
                  </a:lnTo>
                  <a:cubicBezTo>
                    <a:pt x="922440" y="0"/>
                    <a:pt x="946547" y="8426"/>
                    <a:pt x="961846" y="25279"/>
                  </a:cubicBezTo>
                  <a:cubicBezTo>
                    <a:pt x="977146" y="42131"/>
                    <a:pt x="984795" y="61316"/>
                    <a:pt x="984795" y="82833"/>
                  </a:cubicBezTo>
                  <a:cubicBezTo>
                    <a:pt x="984795" y="98600"/>
                    <a:pt x="980301" y="112924"/>
                    <a:pt x="971313" y="125807"/>
                  </a:cubicBezTo>
                  <a:cubicBezTo>
                    <a:pt x="962326" y="138690"/>
                    <a:pt x="950092" y="146028"/>
                    <a:pt x="934614" y="147821"/>
                  </a:cubicBezTo>
                  <a:cubicBezTo>
                    <a:pt x="973277" y="155011"/>
                    <a:pt x="992608" y="178281"/>
                    <a:pt x="992608" y="217630"/>
                  </a:cubicBezTo>
                  <a:cubicBezTo>
                    <a:pt x="992608" y="240782"/>
                    <a:pt x="985401" y="261569"/>
                    <a:pt x="970987" y="279993"/>
                  </a:cubicBezTo>
                  <a:cubicBezTo>
                    <a:pt x="956573" y="298416"/>
                    <a:pt x="926270" y="307628"/>
                    <a:pt x="880077" y="307628"/>
                  </a:cubicBezTo>
                  <a:lnTo>
                    <a:pt x="733424" y="307628"/>
                  </a:lnTo>
                  <a:close/>
                  <a:moveTo>
                    <a:pt x="0" y="0"/>
                  </a:moveTo>
                  <a:lnTo>
                    <a:pt x="127537" y="0"/>
                  </a:lnTo>
                  <a:lnTo>
                    <a:pt x="167288" y="158648"/>
                  </a:lnTo>
                  <a:lnTo>
                    <a:pt x="205236" y="0"/>
                  </a:lnTo>
                  <a:lnTo>
                    <a:pt x="333747" y="0"/>
                  </a:lnTo>
                  <a:lnTo>
                    <a:pt x="333747" y="307628"/>
                  </a:lnTo>
                  <a:lnTo>
                    <a:pt x="239538" y="307628"/>
                  </a:lnTo>
                  <a:lnTo>
                    <a:pt x="239538" y="94055"/>
                  </a:lnTo>
                  <a:lnTo>
                    <a:pt x="192169" y="307628"/>
                  </a:lnTo>
                  <a:lnTo>
                    <a:pt x="126878" y="307628"/>
                  </a:lnTo>
                  <a:lnTo>
                    <a:pt x="77911" y="94055"/>
                  </a:lnTo>
                  <a:lnTo>
                    <a:pt x="77911" y="307628"/>
                  </a:lnTo>
                  <a:lnTo>
                    <a:pt x="0" y="3076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94">
              <a:extLst>
                <a:ext uri="{FF2B5EF4-FFF2-40B4-BE49-F238E27FC236}">
                  <a16:creationId xmlns:a16="http://schemas.microsoft.com/office/drawing/2014/main" id="{C6607F37-E031-4899-96D0-289244A4B7E2}"/>
                </a:ext>
              </a:extLst>
            </p:cNvPr>
            <p:cNvSpPr/>
            <p:nvPr/>
          </p:nvSpPr>
          <p:spPr>
            <a:xfrm rot="16200000">
              <a:off x="7703410" y="3892352"/>
              <a:ext cx="2323344" cy="175759"/>
            </a:xfrm>
            <a:custGeom>
              <a:avLst/>
              <a:gdLst/>
              <a:ahLst/>
              <a:cxnLst/>
              <a:rect l="l" t="t" r="r" b="b"/>
              <a:pathLst>
                <a:path w="4420641" h="334417">
                  <a:moveTo>
                    <a:pt x="2911748" y="178817"/>
                  </a:moveTo>
                  <a:cubicBezTo>
                    <a:pt x="2896418" y="178817"/>
                    <a:pt x="2884996" y="184100"/>
                    <a:pt x="2877480" y="194667"/>
                  </a:cubicBezTo>
                  <a:cubicBezTo>
                    <a:pt x="2869964" y="205234"/>
                    <a:pt x="2866206" y="216694"/>
                    <a:pt x="2866206" y="229047"/>
                  </a:cubicBezTo>
                  <a:cubicBezTo>
                    <a:pt x="2866206" y="246311"/>
                    <a:pt x="2870634" y="259780"/>
                    <a:pt x="2879489" y="269453"/>
                  </a:cubicBezTo>
                  <a:cubicBezTo>
                    <a:pt x="2888345" y="279127"/>
                    <a:pt x="2899395" y="283964"/>
                    <a:pt x="2912641" y="283964"/>
                  </a:cubicBezTo>
                  <a:cubicBezTo>
                    <a:pt x="2925589" y="283964"/>
                    <a:pt x="2936304" y="279313"/>
                    <a:pt x="2944788" y="270011"/>
                  </a:cubicBezTo>
                  <a:cubicBezTo>
                    <a:pt x="2953271" y="260710"/>
                    <a:pt x="2957512" y="247278"/>
                    <a:pt x="2957512" y="229716"/>
                  </a:cubicBezTo>
                  <a:cubicBezTo>
                    <a:pt x="2957512" y="214387"/>
                    <a:pt x="2953196" y="202071"/>
                    <a:pt x="2944564" y="192770"/>
                  </a:cubicBezTo>
                  <a:cubicBezTo>
                    <a:pt x="2935932" y="183468"/>
                    <a:pt x="2924993" y="178817"/>
                    <a:pt x="2911748" y="178817"/>
                  </a:cubicBezTo>
                  <a:close/>
                  <a:moveTo>
                    <a:pt x="368573" y="178817"/>
                  </a:moveTo>
                  <a:cubicBezTo>
                    <a:pt x="353244" y="178817"/>
                    <a:pt x="341821" y="184100"/>
                    <a:pt x="334305" y="194667"/>
                  </a:cubicBezTo>
                  <a:cubicBezTo>
                    <a:pt x="326789" y="205234"/>
                    <a:pt x="323031" y="216694"/>
                    <a:pt x="323031" y="229047"/>
                  </a:cubicBezTo>
                  <a:cubicBezTo>
                    <a:pt x="323031" y="246311"/>
                    <a:pt x="327459" y="259780"/>
                    <a:pt x="336314" y="269453"/>
                  </a:cubicBezTo>
                  <a:cubicBezTo>
                    <a:pt x="345170" y="279127"/>
                    <a:pt x="356220" y="283964"/>
                    <a:pt x="369466" y="283964"/>
                  </a:cubicBezTo>
                  <a:cubicBezTo>
                    <a:pt x="382414" y="283964"/>
                    <a:pt x="393129" y="279313"/>
                    <a:pt x="401613" y="270011"/>
                  </a:cubicBezTo>
                  <a:cubicBezTo>
                    <a:pt x="410096" y="260710"/>
                    <a:pt x="414337" y="247278"/>
                    <a:pt x="414337" y="229716"/>
                  </a:cubicBezTo>
                  <a:cubicBezTo>
                    <a:pt x="414337" y="214387"/>
                    <a:pt x="410021" y="202071"/>
                    <a:pt x="401389" y="192770"/>
                  </a:cubicBezTo>
                  <a:cubicBezTo>
                    <a:pt x="392757" y="183468"/>
                    <a:pt x="381819" y="178817"/>
                    <a:pt x="368573" y="178817"/>
                  </a:cubicBezTo>
                  <a:close/>
                  <a:moveTo>
                    <a:pt x="3547318" y="162297"/>
                  </a:moveTo>
                  <a:cubicBezTo>
                    <a:pt x="3535263" y="162297"/>
                    <a:pt x="3525068" y="167022"/>
                    <a:pt x="3516734" y="176473"/>
                  </a:cubicBezTo>
                  <a:cubicBezTo>
                    <a:pt x="3508400" y="185924"/>
                    <a:pt x="3504233" y="199876"/>
                    <a:pt x="3504233" y="218331"/>
                  </a:cubicBezTo>
                  <a:cubicBezTo>
                    <a:pt x="3504233" y="238720"/>
                    <a:pt x="3508921" y="254459"/>
                    <a:pt x="3518297" y="265547"/>
                  </a:cubicBezTo>
                  <a:cubicBezTo>
                    <a:pt x="3527673" y="276634"/>
                    <a:pt x="3538389" y="282178"/>
                    <a:pt x="3550444" y="282178"/>
                  </a:cubicBezTo>
                  <a:cubicBezTo>
                    <a:pt x="3562052" y="282178"/>
                    <a:pt x="3571726" y="277639"/>
                    <a:pt x="3579465" y="268560"/>
                  </a:cubicBezTo>
                  <a:cubicBezTo>
                    <a:pt x="3587204" y="259482"/>
                    <a:pt x="3591074" y="244599"/>
                    <a:pt x="3591074" y="223912"/>
                  </a:cubicBezTo>
                  <a:cubicBezTo>
                    <a:pt x="3591074" y="202630"/>
                    <a:pt x="3586907" y="187040"/>
                    <a:pt x="3578572" y="177143"/>
                  </a:cubicBezTo>
                  <a:cubicBezTo>
                    <a:pt x="3570238" y="167246"/>
                    <a:pt x="3559820" y="162297"/>
                    <a:pt x="3547318" y="162297"/>
                  </a:cubicBezTo>
                  <a:close/>
                  <a:moveTo>
                    <a:pt x="889843" y="162297"/>
                  </a:moveTo>
                  <a:cubicBezTo>
                    <a:pt x="877788" y="162297"/>
                    <a:pt x="867594" y="167022"/>
                    <a:pt x="859259" y="176473"/>
                  </a:cubicBezTo>
                  <a:cubicBezTo>
                    <a:pt x="850925" y="185924"/>
                    <a:pt x="846758" y="199876"/>
                    <a:pt x="846758" y="218331"/>
                  </a:cubicBezTo>
                  <a:cubicBezTo>
                    <a:pt x="846758" y="238720"/>
                    <a:pt x="851446" y="254459"/>
                    <a:pt x="860822" y="265547"/>
                  </a:cubicBezTo>
                  <a:cubicBezTo>
                    <a:pt x="870198" y="276634"/>
                    <a:pt x="880914" y="282178"/>
                    <a:pt x="892969" y="282178"/>
                  </a:cubicBezTo>
                  <a:cubicBezTo>
                    <a:pt x="904577" y="282178"/>
                    <a:pt x="914251" y="277639"/>
                    <a:pt x="921990" y="268560"/>
                  </a:cubicBezTo>
                  <a:cubicBezTo>
                    <a:pt x="929729" y="259482"/>
                    <a:pt x="933599" y="244599"/>
                    <a:pt x="933599" y="223912"/>
                  </a:cubicBezTo>
                  <a:cubicBezTo>
                    <a:pt x="933599" y="202630"/>
                    <a:pt x="929432" y="187040"/>
                    <a:pt x="921097" y="177143"/>
                  </a:cubicBezTo>
                  <a:cubicBezTo>
                    <a:pt x="912763" y="167246"/>
                    <a:pt x="902345" y="162297"/>
                    <a:pt x="889843" y="162297"/>
                  </a:cubicBezTo>
                  <a:close/>
                  <a:moveTo>
                    <a:pt x="4071267" y="95771"/>
                  </a:moveTo>
                  <a:lnTo>
                    <a:pt x="3996035" y="207615"/>
                  </a:lnTo>
                  <a:lnTo>
                    <a:pt x="4071267" y="207615"/>
                  </a:lnTo>
                  <a:close/>
                  <a:moveTo>
                    <a:pt x="1528093" y="95771"/>
                  </a:moveTo>
                  <a:lnTo>
                    <a:pt x="1452860" y="207615"/>
                  </a:lnTo>
                  <a:lnTo>
                    <a:pt x="1528093" y="207615"/>
                  </a:lnTo>
                  <a:close/>
                  <a:moveTo>
                    <a:pt x="2645197" y="52015"/>
                  </a:moveTo>
                  <a:cubicBezTo>
                    <a:pt x="2633588" y="52015"/>
                    <a:pt x="2623951" y="56592"/>
                    <a:pt x="2616287" y="65745"/>
                  </a:cubicBezTo>
                  <a:cubicBezTo>
                    <a:pt x="2608622" y="74898"/>
                    <a:pt x="2604790" y="89892"/>
                    <a:pt x="2604790" y="110728"/>
                  </a:cubicBezTo>
                  <a:cubicBezTo>
                    <a:pt x="2604790" y="131862"/>
                    <a:pt x="2608957" y="147377"/>
                    <a:pt x="2617291" y="157274"/>
                  </a:cubicBezTo>
                  <a:cubicBezTo>
                    <a:pt x="2625626" y="167171"/>
                    <a:pt x="2636044" y="172120"/>
                    <a:pt x="2648545" y="172120"/>
                  </a:cubicBezTo>
                  <a:cubicBezTo>
                    <a:pt x="2660600" y="172120"/>
                    <a:pt x="2670758" y="167357"/>
                    <a:pt x="2679018" y="157832"/>
                  </a:cubicBezTo>
                  <a:cubicBezTo>
                    <a:pt x="2687278" y="148307"/>
                    <a:pt x="2691408" y="134317"/>
                    <a:pt x="2691408" y="115863"/>
                  </a:cubicBezTo>
                  <a:cubicBezTo>
                    <a:pt x="2691408" y="95622"/>
                    <a:pt x="2686757" y="79921"/>
                    <a:pt x="2677455" y="68759"/>
                  </a:cubicBezTo>
                  <a:cubicBezTo>
                    <a:pt x="2668153" y="57597"/>
                    <a:pt x="2657401" y="52015"/>
                    <a:pt x="2645197" y="52015"/>
                  </a:cubicBezTo>
                  <a:close/>
                  <a:moveTo>
                    <a:pt x="102022" y="52015"/>
                  </a:moveTo>
                  <a:cubicBezTo>
                    <a:pt x="90413" y="52015"/>
                    <a:pt x="80776" y="56592"/>
                    <a:pt x="73112" y="65745"/>
                  </a:cubicBezTo>
                  <a:cubicBezTo>
                    <a:pt x="65447" y="74898"/>
                    <a:pt x="61615" y="89892"/>
                    <a:pt x="61615" y="110728"/>
                  </a:cubicBezTo>
                  <a:cubicBezTo>
                    <a:pt x="61615" y="131862"/>
                    <a:pt x="65782" y="147377"/>
                    <a:pt x="74116" y="157274"/>
                  </a:cubicBezTo>
                  <a:cubicBezTo>
                    <a:pt x="82451" y="167171"/>
                    <a:pt x="92869" y="172120"/>
                    <a:pt x="105370" y="172120"/>
                  </a:cubicBezTo>
                  <a:cubicBezTo>
                    <a:pt x="117425" y="172120"/>
                    <a:pt x="127583" y="167357"/>
                    <a:pt x="135843" y="157832"/>
                  </a:cubicBezTo>
                  <a:cubicBezTo>
                    <a:pt x="144103" y="148307"/>
                    <a:pt x="148233" y="134317"/>
                    <a:pt x="148233" y="115863"/>
                  </a:cubicBezTo>
                  <a:cubicBezTo>
                    <a:pt x="148233" y="95622"/>
                    <a:pt x="143582" y="79921"/>
                    <a:pt x="134280" y="68759"/>
                  </a:cubicBezTo>
                  <a:cubicBezTo>
                    <a:pt x="124978" y="57597"/>
                    <a:pt x="114226" y="52015"/>
                    <a:pt x="102022" y="52015"/>
                  </a:cubicBezTo>
                  <a:close/>
                  <a:moveTo>
                    <a:pt x="2911525" y="49783"/>
                  </a:moveTo>
                  <a:cubicBezTo>
                    <a:pt x="2899469" y="49783"/>
                    <a:pt x="2889870" y="53355"/>
                    <a:pt x="2882726" y="60499"/>
                  </a:cubicBezTo>
                  <a:cubicBezTo>
                    <a:pt x="2875583" y="67642"/>
                    <a:pt x="2872011" y="77093"/>
                    <a:pt x="2872011" y="88850"/>
                  </a:cubicBezTo>
                  <a:cubicBezTo>
                    <a:pt x="2872011" y="101352"/>
                    <a:pt x="2875545" y="111100"/>
                    <a:pt x="2882615" y="118095"/>
                  </a:cubicBezTo>
                  <a:cubicBezTo>
                    <a:pt x="2889684" y="125090"/>
                    <a:pt x="2899097" y="128588"/>
                    <a:pt x="2910855" y="128588"/>
                  </a:cubicBezTo>
                  <a:cubicBezTo>
                    <a:pt x="2922761" y="128588"/>
                    <a:pt x="2932286" y="125053"/>
                    <a:pt x="2939430" y="117984"/>
                  </a:cubicBezTo>
                  <a:cubicBezTo>
                    <a:pt x="2946574" y="110914"/>
                    <a:pt x="2950145" y="101129"/>
                    <a:pt x="2950145" y="88627"/>
                  </a:cubicBezTo>
                  <a:cubicBezTo>
                    <a:pt x="2950145" y="76870"/>
                    <a:pt x="2946611" y="67456"/>
                    <a:pt x="2939541" y="60387"/>
                  </a:cubicBezTo>
                  <a:cubicBezTo>
                    <a:pt x="2932472" y="53318"/>
                    <a:pt x="2923133" y="49783"/>
                    <a:pt x="2911525" y="49783"/>
                  </a:cubicBezTo>
                  <a:close/>
                  <a:moveTo>
                    <a:pt x="368350" y="49783"/>
                  </a:moveTo>
                  <a:cubicBezTo>
                    <a:pt x="356294" y="49783"/>
                    <a:pt x="346695" y="53355"/>
                    <a:pt x="339551" y="60499"/>
                  </a:cubicBezTo>
                  <a:cubicBezTo>
                    <a:pt x="332408" y="67642"/>
                    <a:pt x="328836" y="77093"/>
                    <a:pt x="328836" y="88850"/>
                  </a:cubicBezTo>
                  <a:cubicBezTo>
                    <a:pt x="328836" y="101352"/>
                    <a:pt x="332370" y="111100"/>
                    <a:pt x="339440" y="118095"/>
                  </a:cubicBezTo>
                  <a:cubicBezTo>
                    <a:pt x="346509" y="125090"/>
                    <a:pt x="355922" y="128588"/>
                    <a:pt x="367680" y="128588"/>
                  </a:cubicBezTo>
                  <a:cubicBezTo>
                    <a:pt x="379586" y="128588"/>
                    <a:pt x="389111" y="125053"/>
                    <a:pt x="396255" y="117984"/>
                  </a:cubicBezTo>
                  <a:cubicBezTo>
                    <a:pt x="403399" y="110914"/>
                    <a:pt x="406971" y="101129"/>
                    <a:pt x="406971" y="88627"/>
                  </a:cubicBezTo>
                  <a:cubicBezTo>
                    <a:pt x="406971" y="76870"/>
                    <a:pt x="403436" y="67456"/>
                    <a:pt x="396366" y="60387"/>
                  </a:cubicBezTo>
                  <a:cubicBezTo>
                    <a:pt x="389297" y="53318"/>
                    <a:pt x="379958" y="49783"/>
                    <a:pt x="368350" y="49783"/>
                  </a:cubicBezTo>
                  <a:close/>
                  <a:moveTo>
                    <a:pt x="3731716" y="5804"/>
                  </a:moveTo>
                  <a:lnTo>
                    <a:pt x="3897585" y="5804"/>
                  </a:lnTo>
                  <a:lnTo>
                    <a:pt x="3897585" y="64517"/>
                  </a:lnTo>
                  <a:lnTo>
                    <a:pt x="3779267" y="64517"/>
                  </a:lnTo>
                  <a:lnTo>
                    <a:pt x="3769444" y="120104"/>
                  </a:lnTo>
                  <a:cubicBezTo>
                    <a:pt x="3783434" y="113109"/>
                    <a:pt x="3797722" y="109612"/>
                    <a:pt x="3812307" y="109612"/>
                  </a:cubicBezTo>
                  <a:cubicBezTo>
                    <a:pt x="3840138" y="109612"/>
                    <a:pt x="3863727" y="119732"/>
                    <a:pt x="3883075" y="139973"/>
                  </a:cubicBezTo>
                  <a:cubicBezTo>
                    <a:pt x="3902422" y="160214"/>
                    <a:pt x="3912096" y="186482"/>
                    <a:pt x="3912096" y="218777"/>
                  </a:cubicBezTo>
                  <a:cubicBezTo>
                    <a:pt x="3912096" y="245715"/>
                    <a:pt x="3904283" y="269751"/>
                    <a:pt x="3888655" y="290885"/>
                  </a:cubicBezTo>
                  <a:cubicBezTo>
                    <a:pt x="3867373" y="319757"/>
                    <a:pt x="3837831" y="334194"/>
                    <a:pt x="3800028" y="334194"/>
                  </a:cubicBezTo>
                  <a:cubicBezTo>
                    <a:pt x="3769816" y="334194"/>
                    <a:pt x="3745185" y="326082"/>
                    <a:pt x="3726135" y="309860"/>
                  </a:cubicBezTo>
                  <a:cubicBezTo>
                    <a:pt x="3707085" y="293638"/>
                    <a:pt x="3695700" y="271835"/>
                    <a:pt x="3691979" y="244450"/>
                  </a:cubicBezTo>
                  <a:lnTo>
                    <a:pt x="3754487" y="237976"/>
                  </a:lnTo>
                  <a:cubicBezTo>
                    <a:pt x="3756273" y="252115"/>
                    <a:pt x="3761556" y="263314"/>
                    <a:pt x="3770337" y="271574"/>
                  </a:cubicBezTo>
                  <a:cubicBezTo>
                    <a:pt x="3779118" y="279834"/>
                    <a:pt x="3789238" y="283964"/>
                    <a:pt x="3800698" y="283964"/>
                  </a:cubicBezTo>
                  <a:cubicBezTo>
                    <a:pt x="3813795" y="283964"/>
                    <a:pt x="3824883" y="278643"/>
                    <a:pt x="3833961" y="268002"/>
                  </a:cubicBezTo>
                  <a:cubicBezTo>
                    <a:pt x="3843040" y="257361"/>
                    <a:pt x="3847579" y="241325"/>
                    <a:pt x="3847579" y="219894"/>
                  </a:cubicBezTo>
                  <a:cubicBezTo>
                    <a:pt x="3847579" y="199802"/>
                    <a:pt x="3843077" y="184733"/>
                    <a:pt x="3834073" y="174687"/>
                  </a:cubicBezTo>
                  <a:cubicBezTo>
                    <a:pt x="3825069" y="164641"/>
                    <a:pt x="3813349" y="159618"/>
                    <a:pt x="3798912" y="159618"/>
                  </a:cubicBezTo>
                  <a:cubicBezTo>
                    <a:pt x="3780904" y="159618"/>
                    <a:pt x="3764756" y="167581"/>
                    <a:pt x="3750469" y="183505"/>
                  </a:cubicBezTo>
                  <a:lnTo>
                    <a:pt x="3699569" y="176138"/>
                  </a:lnTo>
                  <a:close/>
                  <a:moveTo>
                    <a:pt x="3062436" y="5804"/>
                  </a:moveTo>
                  <a:lnTo>
                    <a:pt x="3276972" y="5804"/>
                  </a:lnTo>
                  <a:lnTo>
                    <a:pt x="3276972" y="51346"/>
                  </a:lnTo>
                  <a:cubicBezTo>
                    <a:pt x="3259261" y="68759"/>
                    <a:pt x="3241253" y="93762"/>
                    <a:pt x="3222947" y="126355"/>
                  </a:cubicBezTo>
                  <a:cubicBezTo>
                    <a:pt x="3204642" y="158948"/>
                    <a:pt x="3190689" y="193588"/>
                    <a:pt x="3181089" y="230274"/>
                  </a:cubicBezTo>
                  <a:cubicBezTo>
                    <a:pt x="3171490" y="266960"/>
                    <a:pt x="3166765" y="299740"/>
                    <a:pt x="3166914" y="328613"/>
                  </a:cubicBezTo>
                  <a:lnTo>
                    <a:pt x="3106415" y="328613"/>
                  </a:lnTo>
                  <a:cubicBezTo>
                    <a:pt x="3107457" y="283369"/>
                    <a:pt x="3116796" y="237232"/>
                    <a:pt x="3134432" y="190202"/>
                  </a:cubicBezTo>
                  <a:cubicBezTo>
                    <a:pt x="3152068" y="143173"/>
                    <a:pt x="3175620" y="101129"/>
                    <a:pt x="3205088" y="64071"/>
                  </a:cubicBezTo>
                  <a:lnTo>
                    <a:pt x="3062436" y="64071"/>
                  </a:lnTo>
                  <a:close/>
                  <a:moveTo>
                    <a:pt x="1188541" y="5804"/>
                  </a:moveTo>
                  <a:lnTo>
                    <a:pt x="1354410" y="5804"/>
                  </a:lnTo>
                  <a:lnTo>
                    <a:pt x="1354410" y="64517"/>
                  </a:lnTo>
                  <a:lnTo>
                    <a:pt x="1236092" y="64517"/>
                  </a:lnTo>
                  <a:lnTo>
                    <a:pt x="1226269" y="120104"/>
                  </a:lnTo>
                  <a:cubicBezTo>
                    <a:pt x="1240259" y="113109"/>
                    <a:pt x="1254547" y="109612"/>
                    <a:pt x="1269132" y="109612"/>
                  </a:cubicBezTo>
                  <a:cubicBezTo>
                    <a:pt x="1296963" y="109612"/>
                    <a:pt x="1320552" y="119732"/>
                    <a:pt x="1339900" y="139973"/>
                  </a:cubicBezTo>
                  <a:cubicBezTo>
                    <a:pt x="1359247" y="160214"/>
                    <a:pt x="1368921" y="186482"/>
                    <a:pt x="1368921" y="218777"/>
                  </a:cubicBezTo>
                  <a:cubicBezTo>
                    <a:pt x="1368921" y="245715"/>
                    <a:pt x="1361108" y="269751"/>
                    <a:pt x="1345481" y="290885"/>
                  </a:cubicBezTo>
                  <a:cubicBezTo>
                    <a:pt x="1324198" y="319757"/>
                    <a:pt x="1294656" y="334194"/>
                    <a:pt x="1256854" y="334194"/>
                  </a:cubicBezTo>
                  <a:cubicBezTo>
                    <a:pt x="1226641" y="334194"/>
                    <a:pt x="1202010" y="326082"/>
                    <a:pt x="1182960" y="309860"/>
                  </a:cubicBezTo>
                  <a:cubicBezTo>
                    <a:pt x="1163910" y="293638"/>
                    <a:pt x="1152525" y="271835"/>
                    <a:pt x="1148804" y="244450"/>
                  </a:cubicBezTo>
                  <a:lnTo>
                    <a:pt x="1211312" y="237976"/>
                  </a:lnTo>
                  <a:cubicBezTo>
                    <a:pt x="1213098" y="252115"/>
                    <a:pt x="1218381" y="263314"/>
                    <a:pt x="1227162" y="271574"/>
                  </a:cubicBezTo>
                  <a:cubicBezTo>
                    <a:pt x="1235943" y="279834"/>
                    <a:pt x="1246063" y="283964"/>
                    <a:pt x="1257523" y="283964"/>
                  </a:cubicBezTo>
                  <a:cubicBezTo>
                    <a:pt x="1270620" y="283964"/>
                    <a:pt x="1281708" y="278643"/>
                    <a:pt x="1290786" y="268002"/>
                  </a:cubicBezTo>
                  <a:cubicBezTo>
                    <a:pt x="1299865" y="257361"/>
                    <a:pt x="1304404" y="241325"/>
                    <a:pt x="1304404" y="219894"/>
                  </a:cubicBezTo>
                  <a:cubicBezTo>
                    <a:pt x="1304404" y="199802"/>
                    <a:pt x="1299902" y="184733"/>
                    <a:pt x="1290898" y="174687"/>
                  </a:cubicBezTo>
                  <a:cubicBezTo>
                    <a:pt x="1281894" y="164641"/>
                    <a:pt x="1270174" y="159618"/>
                    <a:pt x="1255737" y="159618"/>
                  </a:cubicBezTo>
                  <a:cubicBezTo>
                    <a:pt x="1237729" y="159618"/>
                    <a:pt x="1221581" y="167581"/>
                    <a:pt x="1207294" y="183505"/>
                  </a:cubicBezTo>
                  <a:lnTo>
                    <a:pt x="1156395" y="176138"/>
                  </a:lnTo>
                  <a:close/>
                  <a:moveTo>
                    <a:pt x="519261" y="5804"/>
                  </a:moveTo>
                  <a:lnTo>
                    <a:pt x="733797" y="5804"/>
                  </a:lnTo>
                  <a:lnTo>
                    <a:pt x="733797" y="51346"/>
                  </a:lnTo>
                  <a:cubicBezTo>
                    <a:pt x="716086" y="68759"/>
                    <a:pt x="698078" y="93762"/>
                    <a:pt x="679772" y="126355"/>
                  </a:cubicBezTo>
                  <a:cubicBezTo>
                    <a:pt x="661467" y="158948"/>
                    <a:pt x="647514" y="193588"/>
                    <a:pt x="637914" y="230274"/>
                  </a:cubicBezTo>
                  <a:cubicBezTo>
                    <a:pt x="628315" y="266960"/>
                    <a:pt x="623590" y="299740"/>
                    <a:pt x="623739" y="328613"/>
                  </a:cubicBezTo>
                  <a:lnTo>
                    <a:pt x="563240" y="328613"/>
                  </a:lnTo>
                  <a:cubicBezTo>
                    <a:pt x="564282" y="283369"/>
                    <a:pt x="573621" y="237232"/>
                    <a:pt x="591257" y="190202"/>
                  </a:cubicBezTo>
                  <a:cubicBezTo>
                    <a:pt x="608893" y="143173"/>
                    <a:pt x="632445" y="101129"/>
                    <a:pt x="661913" y="64071"/>
                  </a:cubicBezTo>
                  <a:lnTo>
                    <a:pt x="519261" y="64071"/>
                  </a:lnTo>
                  <a:close/>
                  <a:moveTo>
                    <a:pt x="4308797" y="0"/>
                  </a:moveTo>
                  <a:cubicBezTo>
                    <a:pt x="4339605" y="0"/>
                    <a:pt x="4364310" y="9823"/>
                    <a:pt x="4382913" y="29468"/>
                  </a:cubicBezTo>
                  <a:cubicBezTo>
                    <a:pt x="4398243" y="45541"/>
                    <a:pt x="4405907" y="63698"/>
                    <a:pt x="4405907" y="83939"/>
                  </a:cubicBezTo>
                  <a:cubicBezTo>
                    <a:pt x="4405907" y="112663"/>
                    <a:pt x="4390206" y="135582"/>
                    <a:pt x="4358803" y="152698"/>
                  </a:cubicBezTo>
                  <a:cubicBezTo>
                    <a:pt x="4377556" y="156716"/>
                    <a:pt x="4392551" y="165720"/>
                    <a:pt x="4403787" y="179710"/>
                  </a:cubicBezTo>
                  <a:cubicBezTo>
                    <a:pt x="4415023" y="193700"/>
                    <a:pt x="4420641" y="210592"/>
                    <a:pt x="4420641" y="230386"/>
                  </a:cubicBezTo>
                  <a:cubicBezTo>
                    <a:pt x="4420641" y="259110"/>
                    <a:pt x="4410149" y="283592"/>
                    <a:pt x="4389165" y="303833"/>
                  </a:cubicBezTo>
                  <a:cubicBezTo>
                    <a:pt x="4368179" y="324073"/>
                    <a:pt x="4342061" y="334194"/>
                    <a:pt x="4310807" y="334194"/>
                  </a:cubicBezTo>
                  <a:cubicBezTo>
                    <a:pt x="4281189" y="334194"/>
                    <a:pt x="4256633" y="325673"/>
                    <a:pt x="4237137" y="308632"/>
                  </a:cubicBezTo>
                  <a:cubicBezTo>
                    <a:pt x="4217640" y="291592"/>
                    <a:pt x="4206329" y="269305"/>
                    <a:pt x="4203203" y="241771"/>
                  </a:cubicBezTo>
                  <a:lnTo>
                    <a:pt x="4263925" y="234404"/>
                  </a:lnTo>
                  <a:cubicBezTo>
                    <a:pt x="4265861" y="249882"/>
                    <a:pt x="4271069" y="261714"/>
                    <a:pt x="4279553" y="269900"/>
                  </a:cubicBezTo>
                  <a:cubicBezTo>
                    <a:pt x="4288035" y="278085"/>
                    <a:pt x="4298305" y="282178"/>
                    <a:pt x="4310360" y="282178"/>
                  </a:cubicBezTo>
                  <a:cubicBezTo>
                    <a:pt x="4323308" y="282178"/>
                    <a:pt x="4334209" y="277267"/>
                    <a:pt x="4343065" y="267444"/>
                  </a:cubicBezTo>
                  <a:cubicBezTo>
                    <a:pt x="4351920" y="257622"/>
                    <a:pt x="4356348" y="244376"/>
                    <a:pt x="4356348" y="227707"/>
                  </a:cubicBezTo>
                  <a:cubicBezTo>
                    <a:pt x="4356348" y="211931"/>
                    <a:pt x="4352106" y="199430"/>
                    <a:pt x="4343623" y="190202"/>
                  </a:cubicBezTo>
                  <a:cubicBezTo>
                    <a:pt x="4335140" y="180975"/>
                    <a:pt x="4324797" y="176361"/>
                    <a:pt x="4312593" y="176361"/>
                  </a:cubicBezTo>
                  <a:cubicBezTo>
                    <a:pt x="4304555" y="176361"/>
                    <a:pt x="4294956" y="177924"/>
                    <a:pt x="4283794" y="181049"/>
                  </a:cubicBezTo>
                  <a:lnTo>
                    <a:pt x="4290715" y="129927"/>
                  </a:lnTo>
                  <a:cubicBezTo>
                    <a:pt x="4307681" y="130373"/>
                    <a:pt x="4320629" y="126690"/>
                    <a:pt x="4329559" y="118877"/>
                  </a:cubicBezTo>
                  <a:cubicBezTo>
                    <a:pt x="4338489" y="111063"/>
                    <a:pt x="4342953" y="100682"/>
                    <a:pt x="4342953" y="87734"/>
                  </a:cubicBezTo>
                  <a:cubicBezTo>
                    <a:pt x="4342953" y="76721"/>
                    <a:pt x="4339679" y="67940"/>
                    <a:pt x="4333131" y="61392"/>
                  </a:cubicBezTo>
                  <a:cubicBezTo>
                    <a:pt x="4326582" y="54843"/>
                    <a:pt x="4317876" y="51569"/>
                    <a:pt x="4307011" y="51569"/>
                  </a:cubicBezTo>
                  <a:cubicBezTo>
                    <a:pt x="4296295" y="51569"/>
                    <a:pt x="4287143" y="55290"/>
                    <a:pt x="4279553" y="62731"/>
                  </a:cubicBezTo>
                  <a:cubicBezTo>
                    <a:pt x="4271963" y="70172"/>
                    <a:pt x="4267349" y="81037"/>
                    <a:pt x="4265711" y="95324"/>
                  </a:cubicBezTo>
                  <a:lnTo>
                    <a:pt x="4207892" y="85502"/>
                  </a:lnTo>
                  <a:cubicBezTo>
                    <a:pt x="4211910" y="65708"/>
                    <a:pt x="4217975" y="49895"/>
                    <a:pt x="4226086" y="38063"/>
                  </a:cubicBezTo>
                  <a:cubicBezTo>
                    <a:pt x="4234197" y="26231"/>
                    <a:pt x="4245508" y="16929"/>
                    <a:pt x="4260019" y="10158"/>
                  </a:cubicBezTo>
                  <a:cubicBezTo>
                    <a:pt x="4274529" y="3386"/>
                    <a:pt x="4290789" y="0"/>
                    <a:pt x="4308797" y="0"/>
                  </a:cubicBezTo>
                  <a:close/>
                  <a:moveTo>
                    <a:pt x="4079304" y="0"/>
                  </a:moveTo>
                  <a:lnTo>
                    <a:pt x="4131989" y="0"/>
                  </a:lnTo>
                  <a:lnTo>
                    <a:pt x="4131989" y="207615"/>
                  </a:lnTo>
                  <a:lnTo>
                    <a:pt x="4172619" y="207615"/>
                  </a:lnTo>
                  <a:lnTo>
                    <a:pt x="4172619" y="262756"/>
                  </a:lnTo>
                  <a:lnTo>
                    <a:pt x="4131989" y="262756"/>
                  </a:lnTo>
                  <a:lnTo>
                    <a:pt x="4131989" y="328613"/>
                  </a:lnTo>
                  <a:lnTo>
                    <a:pt x="4071267" y="328613"/>
                  </a:lnTo>
                  <a:lnTo>
                    <a:pt x="4071267" y="262756"/>
                  </a:lnTo>
                  <a:lnTo>
                    <a:pt x="3937322" y="262756"/>
                  </a:lnTo>
                  <a:lnTo>
                    <a:pt x="3937322" y="207839"/>
                  </a:lnTo>
                  <a:close/>
                  <a:moveTo>
                    <a:pt x="3553569" y="0"/>
                  </a:moveTo>
                  <a:cubicBezTo>
                    <a:pt x="3578423" y="0"/>
                    <a:pt x="3598999" y="6958"/>
                    <a:pt x="3615296" y="20873"/>
                  </a:cubicBezTo>
                  <a:cubicBezTo>
                    <a:pt x="3631592" y="34789"/>
                    <a:pt x="3641973" y="54992"/>
                    <a:pt x="3646438" y="81483"/>
                  </a:cubicBezTo>
                  <a:lnTo>
                    <a:pt x="3585716" y="88181"/>
                  </a:lnTo>
                  <a:cubicBezTo>
                    <a:pt x="3584228" y="75679"/>
                    <a:pt x="3580358" y="66452"/>
                    <a:pt x="3574107" y="60499"/>
                  </a:cubicBezTo>
                  <a:cubicBezTo>
                    <a:pt x="3567857" y="54546"/>
                    <a:pt x="3559745" y="51569"/>
                    <a:pt x="3549774" y="51569"/>
                  </a:cubicBezTo>
                  <a:cubicBezTo>
                    <a:pt x="3536528" y="51569"/>
                    <a:pt x="3525329" y="57522"/>
                    <a:pt x="3516176" y="69428"/>
                  </a:cubicBezTo>
                  <a:cubicBezTo>
                    <a:pt x="3507023" y="81335"/>
                    <a:pt x="3501256" y="106114"/>
                    <a:pt x="3498875" y="143768"/>
                  </a:cubicBezTo>
                  <a:cubicBezTo>
                    <a:pt x="3514502" y="125313"/>
                    <a:pt x="3533924" y="116086"/>
                    <a:pt x="3557141" y="116086"/>
                  </a:cubicBezTo>
                  <a:cubicBezTo>
                    <a:pt x="3583335" y="116086"/>
                    <a:pt x="3605771" y="126057"/>
                    <a:pt x="3624448" y="146000"/>
                  </a:cubicBezTo>
                  <a:cubicBezTo>
                    <a:pt x="3643126" y="165943"/>
                    <a:pt x="3652465" y="191691"/>
                    <a:pt x="3652465" y="223242"/>
                  </a:cubicBezTo>
                  <a:cubicBezTo>
                    <a:pt x="3652465" y="256729"/>
                    <a:pt x="3642643" y="283592"/>
                    <a:pt x="3622997" y="303833"/>
                  </a:cubicBezTo>
                  <a:cubicBezTo>
                    <a:pt x="3603352" y="324073"/>
                    <a:pt x="3578126" y="334194"/>
                    <a:pt x="3547318" y="334194"/>
                  </a:cubicBezTo>
                  <a:cubicBezTo>
                    <a:pt x="3514278" y="334194"/>
                    <a:pt x="3487117" y="321357"/>
                    <a:pt x="3465835" y="295684"/>
                  </a:cubicBezTo>
                  <a:cubicBezTo>
                    <a:pt x="3444552" y="270011"/>
                    <a:pt x="3433911" y="227930"/>
                    <a:pt x="3433911" y="169441"/>
                  </a:cubicBezTo>
                  <a:cubicBezTo>
                    <a:pt x="3433911" y="109463"/>
                    <a:pt x="3444999" y="66229"/>
                    <a:pt x="3467174" y="39737"/>
                  </a:cubicBezTo>
                  <a:cubicBezTo>
                    <a:pt x="3489350" y="13246"/>
                    <a:pt x="3518148" y="0"/>
                    <a:pt x="3553569" y="0"/>
                  </a:cubicBezTo>
                  <a:close/>
                  <a:moveTo>
                    <a:pt x="2910855" y="0"/>
                  </a:moveTo>
                  <a:cubicBezTo>
                    <a:pt x="2941960" y="0"/>
                    <a:pt x="2966107" y="7962"/>
                    <a:pt x="2983297" y="23887"/>
                  </a:cubicBezTo>
                  <a:cubicBezTo>
                    <a:pt x="3000487" y="39812"/>
                    <a:pt x="3009081" y="59978"/>
                    <a:pt x="3009081" y="84386"/>
                  </a:cubicBezTo>
                  <a:cubicBezTo>
                    <a:pt x="3009081" y="99566"/>
                    <a:pt x="3005137" y="113072"/>
                    <a:pt x="2997250" y="124904"/>
                  </a:cubicBezTo>
                  <a:cubicBezTo>
                    <a:pt x="2989362" y="136736"/>
                    <a:pt x="2978274" y="145777"/>
                    <a:pt x="2963986" y="152028"/>
                  </a:cubicBezTo>
                  <a:cubicBezTo>
                    <a:pt x="2982143" y="159321"/>
                    <a:pt x="2995947" y="169962"/>
                    <a:pt x="3005398" y="183952"/>
                  </a:cubicBezTo>
                  <a:cubicBezTo>
                    <a:pt x="3014848" y="197941"/>
                    <a:pt x="3019574" y="214089"/>
                    <a:pt x="3019574" y="232395"/>
                  </a:cubicBezTo>
                  <a:cubicBezTo>
                    <a:pt x="3019574" y="262607"/>
                    <a:pt x="3009937" y="287164"/>
                    <a:pt x="2990664" y="306065"/>
                  </a:cubicBezTo>
                  <a:cubicBezTo>
                    <a:pt x="2971391" y="324966"/>
                    <a:pt x="2945755" y="334417"/>
                    <a:pt x="2913757" y="334417"/>
                  </a:cubicBezTo>
                  <a:cubicBezTo>
                    <a:pt x="2883991" y="334417"/>
                    <a:pt x="2859211" y="326603"/>
                    <a:pt x="2839417" y="310976"/>
                  </a:cubicBezTo>
                  <a:cubicBezTo>
                    <a:pt x="2816051" y="292522"/>
                    <a:pt x="2804368" y="267221"/>
                    <a:pt x="2804368" y="235074"/>
                  </a:cubicBezTo>
                  <a:cubicBezTo>
                    <a:pt x="2804368" y="217364"/>
                    <a:pt x="2808759" y="201104"/>
                    <a:pt x="2817540" y="186296"/>
                  </a:cubicBezTo>
                  <a:cubicBezTo>
                    <a:pt x="2826320" y="171487"/>
                    <a:pt x="2840161" y="160065"/>
                    <a:pt x="2859063" y="152028"/>
                  </a:cubicBezTo>
                  <a:cubicBezTo>
                    <a:pt x="2842840" y="145182"/>
                    <a:pt x="2831046" y="135768"/>
                    <a:pt x="2823679" y="123788"/>
                  </a:cubicBezTo>
                  <a:cubicBezTo>
                    <a:pt x="2816312" y="111807"/>
                    <a:pt x="2812628" y="98673"/>
                    <a:pt x="2812628" y="84386"/>
                  </a:cubicBezTo>
                  <a:cubicBezTo>
                    <a:pt x="2812628" y="59978"/>
                    <a:pt x="2821149" y="39812"/>
                    <a:pt x="2838189" y="23887"/>
                  </a:cubicBezTo>
                  <a:cubicBezTo>
                    <a:pt x="2855230" y="7962"/>
                    <a:pt x="2879452" y="0"/>
                    <a:pt x="2910855" y="0"/>
                  </a:cubicBezTo>
                  <a:close/>
                  <a:moveTo>
                    <a:pt x="2648099" y="0"/>
                  </a:moveTo>
                  <a:cubicBezTo>
                    <a:pt x="2681287" y="0"/>
                    <a:pt x="2708523" y="12836"/>
                    <a:pt x="2729805" y="38509"/>
                  </a:cubicBezTo>
                  <a:cubicBezTo>
                    <a:pt x="2751088" y="64182"/>
                    <a:pt x="2761729" y="106412"/>
                    <a:pt x="2761729" y="165199"/>
                  </a:cubicBezTo>
                  <a:cubicBezTo>
                    <a:pt x="2761729" y="225028"/>
                    <a:pt x="2750641" y="268188"/>
                    <a:pt x="2728466" y="294680"/>
                  </a:cubicBezTo>
                  <a:cubicBezTo>
                    <a:pt x="2706291" y="321171"/>
                    <a:pt x="2677418" y="334417"/>
                    <a:pt x="2641848" y="334417"/>
                  </a:cubicBezTo>
                  <a:cubicBezTo>
                    <a:pt x="2616250" y="334417"/>
                    <a:pt x="2595562" y="327608"/>
                    <a:pt x="2579787" y="313990"/>
                  </a:cubicBezTo>
                  <a:cubicBezTo>
                    <a:pt x="2564011" y="300372"/>
                    <a:pt x="2553891" y="280020"/>
                    <a:pt x="2549426" y="252933"/>
                  </a:cubicBezTo>
                  <a:lnTo>
                    <a:pt x="2610148" y="246236"/>
                  </a:lnTo>
                  <a:cubicBezTo>
                    <a:pt x="2611636" y="258589"/>
                    <a:pt x="2615505" y="267742"/>
                    <a:pt x="2621756" y="273695"/>
                  </a:cubicBezTo>
                  <a:cubicBezTo>
                    <a:pt x="2628007" y="279648"/>
                    <a:pt x="2636267" y="282625"/>
                    <a:pt x="2646536" y="282625"/>
                  </a:cubicBezTo>
                  <a:cubicBezTo>
                    <a:pt x="2659484" y="282625"/>
                    <a:pt x="2670497" y="276672"/>
                    <a:pt x="2679576" y="264765"/>
                  </a:cubicBezTo>
                  <a:cubicBezTo>
                    <a:pt x="2688654" y="252859"/>
                    <a:pt x="2694459" y="228154"/>
                    <a:pt x="2696989" y="190649"/>
                  </a:cubicBezTo>
                  <a:cubicBezTo>
                    <a:pt x="2681213" y="208955"/>
                    <a:pt x="2661493" y="218108"/>
                    <a:pt x="2637830" y="218108"/>
                  </a:cubicBezTo>
                  <a:cubicBezTo>
                    <a:pt x="2612082" y="218108"/>
                    <a:pt x="2589870" y="208173"/>
                    <a:pt x="2571192" y="188305"/>
                  </a:cubicBezTo>
                  <a:cubicBezTo>
                    <a:pt x="2552514" y="168436"/>
                    <a:pt x="2543175" y="142577"/>
                    <a:pt x="2543175" y="110728"/>
                  </a:cubicBezTo>
                  <a:cubicBezTo>
                    <a:pt x="2543175" y="77539"/>
                    <a:pt x="2553035" y="50788"/>
                    <a:pt x="2572755" y="30473"/>
                  </a:cubicBezTo>
                  <a:cubicBezTo>
                    <a:pt x="2592474" y="10158"/>
                    <a:pt x="2617589" y="0"/>
                    <a:pt x="2648099" y="0"/>
                  </a:cubicBezTo>
                  <a:close/>
                  <a:moveTo>
                    <a:pt x="2400523" y="0"/>
                  </a:moveTo>
                  <a:lnTo>
                    <a:pt x="2451422" y="0"/>
                  </a:lnTo>
                  <a:lnTo>
                    <a:pt x="2451422" y="328613"/>
                  </a:lnTo>
                  <a:lnTo>
                    <a:pt x="2388691" y="328613"/>
                  </a:lnTo>
                  <a:lnTo>
                    <a:pt x="2388691" y="92199"/>
                  </a:lnTo>
                  <a:cubicBezTo>
                    <a:pt x="2365772" y="113630"/>
                    <a:pt x="2338759" y="129481"/>
                    <a:pt x="2307654" y="139750"/>
                  </a:cubicBezTo>
                  <a:lnTo>
                    <a:pt x="2307654" y="82823"/>
                  </a:lnTo>
                  <a:cubicBezTo>
                    <a:pt x="2324026" y="77465"/>
                    <a:pt x="2341810" y="67308"/>
                    <a:pt x="2361009" y="52350"/>
                  </a:cubicBezTo>
                  <a:cubicBezTo>
                    <a:pt x="2380208" y="37393"/>
                    <a:pt x="2393379" y="19943"/>
                    <a:pt x="2400523" y="0"/>
                  </a:cubicBezTo>
                  <a:close/>
                  <a:moveTo>
                    <a:pt x="2027485" y="0"/>
                  </a:moveTo>
                  <a:cubicBezTo>
                    <a:pt x="2059781" y="0"/>
                    <a:pt x="2085156" y="8706"/>
                    <a:pt x="2103611" y="26119"/>
                  </a:cubicBezTo>
                  <a:cubicBezTo>
                    <a:pt x="2122066" y="43532"/>
                    <a:pt x="2131293" y="65187"/>
                    <a:pt x="2131293" y="91083"/>
                  </a:cubicBezTo>
                  <a:cubicBezTo>
                    <a:pt x="2131293" y="105817"/>
                    <a:pt x="2128651" y="119844"/>
                    <a:pt x="2123368" y="133164"/>
                  </a:cubicBezTo>
                  <a:cubicBezTo>
                    <a:pt x="2118085" y="146484"/>
                    <a:pt x="2109713" y="160437"/>
                    <a:pt x="2098253" y="175022"/>
                  </a:cubicBezTo>
                  <a:cubicBezTo>
                    <a:pt x="2090663" y="184696"/>
                    <a:pt x="2076971" y="198611"/>
                    <a:pt x="2057177" y="216768"/>
                  </a:cubicBezTo>
                  <a:cubicBezTo>
                    <a:pt x="2037383" y="234925"/>
                    <a:pt x="2024844" y="246980"/>
                    <a:pt x="2019560" y="252933"/>
                  </a:cubicBezTo>
                  <a:cubicBezTo>
                    <a:pt x="2014277" y="258887"/>
                    <a:pt x="2009998" y="264691"/>
                    <a:pt x="2006724" y="270346"/>
                  </a:cubicBezTo>
                  <a:lnTo>
                    <a:pt x="2131293" y="270346"/>
                  </a:lnTo>
                  <a:lnTo>
                    <a:pt x="2131293" y="328613"/>
                  </a:lnTo>
                  <a:lnTo>
                    <a:pt x="1911400" y="328613"/>
                  </a:lnTo>
                  <a:cubicBezTo>
                    <a:pt x="1913781" y="306586"/>
                    <a:pt x="1920925" y="285713"/>
                    <a:pt x="1932831" y="265993"/>
                  </a:cubicBezTo>
                  <a:cubicBezTo>
                    <a:pt x="1944737" y="246273"/>
                    <a:pt x="1968252" y="220117"/>
                    <a:pt x="2003375" y="187523"/>
                  </a:cubicBezTo>
                  <a:cubicBezTo>
                    <a:pt x="2031653" y="161181"/>
                    <a:pt x="2048991" y="143322"/>
                    <a:pt x="2055391" y="133945"/>
                  </a:cubicBezTo>
                  <a:cubicBezTo>
                    <a:pt x="2064023" y="120997"/>
                    <a:pt x="2068339" y="108198"/>
                    <a:pt x="2068339" y="95548"/>
                  </a:cubicBezTo>
                  <a:cubicBezTo>
                    <a:pt x="2068339" y="81558"/>
                    <a:pt x="2064581" y="70805"/>
                    <a:pt x="2057065" y="63289"/>
                  </a:cubicBezTo>
                  <a:cubicBezTo>
                    <a:pt x="2049549" y="55773"/>
                    <a:pt x="2039168" y="52015"/>
                    <a:pt x="2025923" y="52015"/>
                  </a:cubicBezTo>
                  <a:cubicBezTo>
                    <a:pt x="2012826" y="52015"/>
                    <a:pt x="2002408" y="55959"/>
                    <a:pt x="1994669" y="63847"/>
                  </a:cubicBezTo>
                  <a:cubicBezTo>
                    <a:pt x="1986930" y="71735"/>
                    <a:pt x="1982465" y="84832"/>
                    <a:pt x="1981274" y="103138"/>
                  </a:cubicBezTo>
                  <a:lnTo>
                    <a:pt x="1918767" y="96887"/>
                  </a:lnTo>
                  <a:cubicBezTo>
                    <a:pt x="1922487" y="62359"/>
                    <a:pt x="1934170" y="37579"/>
                    <a:pt x="1953816" y="22547"/>
                  </a:cubicBezTo>
                  <a:cubicBezTo>
                    <a:pt x="1973461" y="7516"/>
                    <a:pt x="1998018" y="0"/>
                    <a:pt x="2027485" y="0"/>
                  </a:cubicBezTo>
                  <a:close/>
                  <a:moveTo>
                    <a:pt x="1765622" y="0"/>
                  </a:moveTo>
                  <a:cubicBezTo>
                    <a:pt x="1796430" y="0"/>
                    <a:pt x="1821135" y="9823"/>
                    <a:pt x="1839739" y="29468"/>
                  </a:cubicBezTo>
                  <a:cubicBezTo>
                    <a:pt x="1855068" y="45541"/>
                    <a:pt x="1862733" y="63698"/>
                    <a:pt x="1862733" y="83939"/>
                  </a:cubicBezTo>
                  <a:cubicBezTo>
                    <a:pt x="1862733" y="112663"/>
                    <a:pt x="1847031" y="135582"/>
                    <a:pt x="1815629" y="152698"/>
                  </a:cubicBezTo>
                  <a:cubicBezTo>
                    <a:pt x="1834381" y="156716"/>
                    <a:pt x="1849375" y="165720"/>
                    <a:pt x="1860612" y="179710"/>
                  </a:cubicBezTo>
                  <a:cubicBezTo>
                    <a:pt x="1871849" y="193700"/>
                    <a:pt x="1877467" y="210592"/>
                    <a:pt x="1877467" y="230386"/>
                  </a:cubicBezTo>
                  <a:cubicBezTo>
                    <a:pt x="1877467" y="259110"/>
                    <a:pt x="1866974" y="283592"/>
                    <a:pt x="1845990" y="303833"/>
                  </a:cubicBezTo>
                  <a:cubicBezTo>
                    <a:pt x="1825005" y="324073"/>
                    <a:pt x="1798886" y="334194"/>
                    <a:pt x="1767632" y="334194"/>
                  </a:cubicBezTo>
                  <a:cubicBezTo>
                    <a:pt x="1738015" y="334194"/>
                    <a:pt x="1713458" y="325673"/>
                    <a:pt x="1693962" y="308632"/>
                  </a:cubicBezTo>
                  <a:cubicBezTo>
                    <a:pt x="1674465" y="291592"/>
                    <a:pt x="1663154" y="269305"/>
                    <a:pt x="1660029" y="241771"/>
                  </a:cubicBezTo>
                  <a:lnTo>
                    <a:pt x="1720751" y="234404"/>
                  </a:lnTo>
                  <a:cubicBezTo>
                    <a:pt x="1722686" y="249882"/>
                    <a:pt x="1727895" y="261714"/>
                    <a:pt x="1736378" y="269900"/>
                  </a:cubicBezTo>
                  <a:cubicBezTo>
                    <a:pt x="1744861" y="278085"/>
                    <a:pt x="1755130" y="282178"/>
                    <a:pt x="1767185" y="282178"/>
                  </a:cubicBezTo>
                  <a:cubicBezTo>
                    <a:pt x="1780133" y="282178"/>
                    <a:pt x="1791035" y="277267"/>
                    <a:pt x="1799890" y="267444"/>
                  </a:cubicBezTo>
                  <a:cubicBezTo>
                    <a:pt x="1808745" y="257622"/>
                    <a:pt x="1813173" y="244376"/>
                    <a:pt x="1813173" y="227707"/>
                  </a:cubicBezTo>
                  <a:cubicBezTo>
                    <a:pt x="1813173" y="211931"/>
                    <a:pt x="1808931" y="199430"/>
                    <a:pt x="1800448" y="190202"/>
                  </a:cubicBezTo>
                  <a:cubicBezTo>
                    <a:pt x="1791965" y="180975"/>
                    <a:pt x="1781621" y="176361"/>
                    <a:pt x="1769418" y="176361"/>
                  </a:cubicBezTo>
                  <a:cubicBezTo>
                    <a:pt x="1761381" y="176361"/>
                    <a:pt x="1751781" y="177924"/>
                    <a:pt x="1740619" y="181049"/>
                  </a:cubicBezTo>
                  <a:lnTo>
                    <a:pt x="1747540" y="129927"/>
                  </a:lnTo>
                  <a:cubicBezTo>
                    <a:pt x="1764506" y="130373"/>
                    <a:pt x="1777454" y="126690"/>
                    <a:pt x="1786384" y="118877"/>
                  </a:cubicBezTo>
                  <a:cubicBezTo>
                    <a:pt x="1795314" y="111063"/>
                    <a:pt x="1799779" y="100682"/>
                    <a:pt x="1799779" y="87734"/>
                  </a:cubicBezTo>
                  <a:cubicBezTo>
                    <a:pt x="1799779" y="76721"/>
                    <a:pt x="1796504" y="67940"/>
                    <a:pt x="1789956" y="61392"/>
                  </a:cubicBezTo>
                  <a:cubicBezTo>
                    <a:pt x="1783407" y="54843"/>
                    <a:pt x="1774701" y="51569"/>
                    <a:pt x="1763837" y="51569"/>
                  </a:cubicBezTo>
                  <a:cubicBezTo>
                    <a:pt x="1753121" y="51569"/>
                    <a:pt x="1743968" y="55290"/>
                    <a:pt x="1736378" y="62731"/>
                  </a:cubicBezTo>
                  <a:cubicBezTo>
                    <a:pt x="1728787" y="70172"/>
                    <a:pt x="1724174" y="81037"/>
                    <a:pt x="1722537" y="95324"/>
                  </a:cubicBezTo>
                  <a:lnTo>
                    <a:pt x="1664717" y="85502"/>
                  </a:lnTo>
                  <a:cubicBezTo>
                    <a:pt x="1668735" y="65708"/>
                    <a:pt x="1674800" y="49895"/>
                    <a:pt x="1682911" y="38063"/>
                  </a:cubicBezTo>
                  <a:cubicBezTo>
                    <a:pt x="1691022" y="26231"/>
                    <a:pt x="1702333" y="16929"/>
                    <a:pt x="1716844" y="10158"/>
                  </a:cubicBezTo>
                  <a:cubicBezTo>
                    <a:pt x="1731355" y="3386"/>
                    <a:pt x="1747614" y="0"/>
                    <a:pt x="1765622" y="0"/>
                  </a:cubicBezTo>
                  <a:close/>
                  <a:moveTo>
                    <a:pt x="1536129" y="0"/>
                  </a:moveTo>
                  <a:lnTo>
                    <a:pt x="1588815" y="0"/>
                  </a:lnTo>
                  <a:lnTo>
                    <a:pt x="1588815" y="207615"/>
                  </a:lnTo>
                  <a:lnTo>
                    <a:pt x="1629445" y="207615"/>
                  </a:lnTo>
                  <a:lnTo>
                    <a:pt x="1629445" y="262756"/>
                  </a:lnTo>
                  <a:lnTo>
                    <a:pt x="1588815" y="262756"/>
                  </a:lnTo>
                  <a:lnTo>
                    <a:pt x="1588815" y="328613"/>
                  </a:lnTo>
                  <a:lnTo>
                    <a:pt x="1528093" y="328613"/>
                  </a:lnTo>
                  <a:lnTo>
                    <a:pt x="1528093" y="262756"/>
                  </a:lnTo>
                  <a:lnTo>
                    <a:pt x="1394147" y="262756"/>
                  </a:lnTo>
                  <a:lnTo>
                    <a:pt x="1394147" y="207839"/>
                  </a:lnTo>
                  <a:close/>
                  <a:moveTo>
                    <a:pt x="896094" y="0"/>
                  </a:moveTo>
                  <a:cubicBezTo>
                    <a:pt x="920948" y="0"/>
                    <a:pt x="941524" y="6958"/>
                    <a:pt x="957821" y="20873"/>
                  </a:cubicBezTo>
                  <a:cubicBezTo>
                    <a:pt x="974117" y="34789"/>
                    <a:pt x="984498" y="54992"/>
                    <a:pt x="988963" y="81483"/>
                  </a:cubicBezTo>
                  <a:lnTo>
                    <a:pt x="928241" y="88181"/>
                  </a:lnTo>
                  <a:cubicBezTo>
                    <a:pt x="926753" y="75679"/>
                    <a:pt x="922883" y="66452"/>
                    <a:pt x="916632" y="60499"/>
                  </a:cubicBezTo>
                  <a:cubicBezTo>
                    <a:pt x="910382" y="54546"/>
                    <a:pt x="902270" y="51569"/>
                    <a:pt x="892299" y="51569"/>
                  </a:cubicBezTo>
                  <a:cubicBezTo>
                    <a:pt x="879053" y="51569"/>
                    <a:pt x="867854" y="57522"/>
                    <a:pt x="858701" y="69428"/>
                  </a:cubicBezTo>
                  <a:cubicBezTo>
                    <a:pt x="849548" y="81335"/>
                    <a:pt x="843781" y="106114"/>
                    <a:pt x="841400" y="143768"/>
                  </a:cubicBezTo>
                  <a:cubicBezTo>
                    <a:pt x="857027" y="125313"/>
                    <a:pt x="876449" y="116086"/>
                    <a:pt x="899666" y="116086"/>
                  </a:cubicBezTo>
                  <a:cubicBezTo>
                    <a:pt x="925860" y="116086"/>
                    <a:pt x="948296" y="126057"/>
                    <a:pt x="966973" y="146000"/>
                  </a:cubicBezTo>
                  <a:cubicBezTo>
                    <a:pt x="985651" y="165943"/>
                    <a:pt x="994990" y="191691"/>
                    <a:pt x="994990" y="223242"/>
                  </a:cubicBezTo>
                  <a:cubicBezTo>
                    <a:pt x="994990" y="256729"/>
                    <a:pt x="985168" y="283592"/>
                    <a:pt x="965522" y="303833"/>
                  </a:cubicBezTo>
                  <a:cubicBezTo>
                    <a:pt x="945877" y="324073"/>
                    <a:pt x="920651" y="334194"/>
                    <a:pt x="889843" y="334194"/>
                  </a:cubicBezTo>
                  <a:cubicBezTo>
                    <a:pt x="856803" y="334194"/>
                    <a:pt x="829642" y="321357"/>
                    <a:pt x="808360" y="295684"/>
                  </a:cubicBezTo>
                  <a:cubicBezTo>
                    <a:pt x="787077" y="270011"/>
                    <a:pt x="776436" y="227930"/>
                    <a:pt x="776436" y="169441"/>
                  </a:cubicBezTo>
                  <a:cubicBezTo>
                    <a:pt x="776436" y="109463"/>
                    <a:pt x="787524" y="66229"/>
                    <a:pt x="809699" y="39737"/>
                  </a:cubicBezTo>
                  <a:cubicBezTo>
                    <a:pt x="831875" y="13246"/>
                    <a:pt x="860673" y="0"/>
                    <a:pt x="896094" y="0"/>
                  </a:cubicBezTo>
                  <a:close/>
                  <a:moveTo>
                    <a:pt x="367680" y="0"/>
                  </a:moveTo>
                  <a:cubicBezTo>
                    <a:pt x="398785" y="0"/>
                    <a:pt x="422932" y="7962"/>
                    <a:pt x="440122" y="23887"/>
                  </a:cubicBezTo>
                  <a:cubicBezTo>
                    <a:pt x="457312" y="39812"/>
                    <a:pt x="465906" y="59978"/>
                    <a:pt x="465906" y="84386"/>
                  </a:cubicBezTo>
                  <a:cubicBezTo>
                    <a:pt x="465906" y="99566"/>
                    <a:pt x="461962" y="113072"/>
                    <a:pt x="454075" y="124904"/>
                  </a:cubicBezTo>
                  <a:cubicBezTo>
                    <a:pt x="446187" y="136736"/>
                    <a:pt x="435099" y="145777"/>
                    <a:pt x="420811" y="152028"/>
                  </a:cubicBezTo>
                  <a:cubicBezTo>
                    <a:pt x="438969" y="159321"/>
                    <a:pt x="452772" y="169962"/>
                    <a:pt x="462223" y="183952"/>
                  </a:cubicBezTo>
                  <a:cubicBezTo>
                    <a:pt x="471674" y="197941"/>
                    <a:pt x="476399" y="214089"/>
                    <a:pt x="476399" y="232395"/>
                  </a:cubicBezTo>
                  <a:cubicBezTo>
                    <a:pt x="476399" y="262607"/>
                    <a:pt x="466762" y="287164"/>
                    <a:pt x="447489" y="306065"/>
                  </a:cubicBezTo>
                  <a:cubicBezTo>
                    <a:pt x="428216" y="324966"/>
                    <a:pt x="402580" y="334417"/>
                    <a:pt x="370582" y="334417"/>
                  </a:cubicBezTo>
                  <a:cubicBezTo>
                    <a:pt x="340816" y="334417"/>
                    <a:pt x="316037" y="326603"/>
                    <a:pt x="296242" y="310976"/>
                  </a:cubicBezTo>
                  <a:cubicBezTo>
                    <a:pt x="272876" y="292522"/>
                    <a:pt x="261193" y="267221"/>
                    <a:pt x="261193" y="235074"/>
                  </a:cubicBezTo>
                  <a:cubicBezTo>
                    <a:pt x="261193" y="217364"/>
                    <a:pt x="265584" y="201104"/>
                    <a:pt x="274365" y="186296"/>
                  </a:cubicBezTo>
                  <a:cubicBezTo>
                    <a:pt x="283146" y="171487"/>
                    <a:pt x="296986" y="160065"/>
                    <a:pt x="315888" y="152028"/>
                  </a:cubicBezTo>
                  <a:cubicBezTo>
                    <a:pt x="299665" y="145182"/>
                    <a:pt x="287871" y="135768"/>
                    <a:pt x="280504" y="123788"/>
                  </a:cubicBezTo>
                  <a:cubicBezTo>
                    <a:pt x="273137" y="111807"/>
                    <a:pt x="269453" y="98673"/>
                    <a:pt x="269453" y="84386"/>
                  </a:cubicBezTo>
                  <a:cubicBezTo>
                    <a:pt x="269453" y="59978"/>
                    <a:pt x="277974" y="39812"/>
                    <a:pt x="295015" y="23887"/>
                  </a:cubicBezTo>
                  <a:cubicBezTo>
                    <a:pt x="312055" y="7962"/>
                    <a:pt x="336277" y="0"/>
                    <a:pt x="367680" y="0"/>
                  </a:cubicBezTo>
                  <a:close/>
                  <a:moveTo>
                    <a:pt x="104924" y="0"/>
                  </a:moveTo>
                  <a:cubicBezTo>
                    <a:pt x="138113" y="0"/>
                    <a:pt x="165348" y="12836"/>
                    <a:pt x="186630" y="38509"/>
                  </a:cubicBezTo>
                  <a:cubicBezTo>
                    <a:pt x="207913" y="64182"/>
                    <a:pt x="218554" y="106412"/>
                    <a:pt x="218554" y="165199"/>
                  </a:cubicBezTo>
                  <a:cubicBezTo>
                    <a:pt x="218554" y="225028"/>
                    <a:pt x="207466" y="268188"/>
                    <a:pt x="185291" y="294680"/>
                  </a:cubicBezTo>
                  <a:cubicBezTo>
                    <a:pt x="163116" y="321171"/>
                    <a:pt x="134243" y="334417"/>
                    <a:pt x="98673" y="334417"/>
                  </a:cubicBezTo>
                  <a:cubicBezTo>
                    <a:pt x="73075" y="334417"/>
                    <a:pt x="52388" y="327608"/>
                    <a:pt x="36612" y="313990"/>
                  </a:cubicBezTo>
                  <a:cubicBezTo>
                    <a:pt x="20836" y="300372"/>
                    <a:pt x="10716" y="280020"/>
                    <a:pt x="6251" y="252933"/>
                  </a:cubicBezTo>
                  <a:lnTo>
                    <a:pt x="66973" y="246236"/>
                  </a:lnTo>
                  <a:cubicBezTo>
                    <a:pt x="68461" y="258589"/>
                    <a:pt x="72330" y="267742"/>
                    <a:pt x="78581" y="273695"/>
                  </a:cubicBezTo>
                  <a:cubicBezTo>
                    <a:pt x="84832" y="279648"/>
                    <a:pt x="93092" y="282625"/>
                    <a:pt x="103361" y="282625"/>
                  </a:cubicBezTo>
                  <a:cubicBezTo>
                    <a:pt x="116309" y="282625"/>
                    <a:pt x="127322" y="276672"/>
                    <a:pt x="136401" y="264765"/>
                  </a:cubicBezTo>
                  <a:cubicBezTo>
                    <a:pt x="145479" y="252859"/>
                    <a:pt x="151284" y="228154"/>
                    <a:pt x="153814" y="190649"/>
                  </a:cubicBezTo>
                  <a:cubicBezTo>
                    <a:pt x="138038" y="208955"/>
                    <a:pt x="118318" y="218108"/>
                    <a:pt x="94655" y="218108"/>
                  </a:cubicBezTo>
                  <a:cubicBezTo>
                    <a:pt x="68907" y="218108"/>
                    <a:pt x="46695" y="208173"/>
                    <a:pt x="28017" y="188305"/>
                  </a:cubicBezTo>
                  <a:cubicBezTo>
                    <a:pt x="9339" y="168436"/>
                    <a:pt x="0" y="142577"/>
                    <a:pt x="0" y="110728"/>
                  </a:cubicBezTo>
                  <a:cubicBezTo>
                    <a:pt x="0" y="77539"/>
                    <a:pt x="9860" y="50788"/>
                    <a:pt x="29580" y="30473"/>
                  </a:cubicBezTo>
                  <a:cubicBezTo>
                    <a:pt x="49299" y="10158"/>
                    <a:pt x="74414" y="0"/>
                    <a:pt x="1049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95">
              <a:extLst>
                <a:ext uri="{FF2B5EF4-FFF2-40B4-BE49-F238E27FC236}">
                  <a16:creationId xmlns:a16="http://schemas.microsoft.com/office/drawing/2014/main" id="{044DE607-DFB2-4B2B-B7F0-0926EB9604BC}"/>
                </a:ext>
              </a:extLst>
            </p:cNvPr>
            <p:cNvSpPr/>
            <p:nvPr/>
          </p:nvSpPr>
          <p:spPr>
            <a:xfrm rot="16200000">
              <a:off x="8030823" y="3474567"/>
              <a:ext cx="999787" cy="122787"/>
            </a:xfrm>
            <a:custGeom>
              <a:avLst/>
              <a:gdLst/>
              <a:ahLst/>
              <a:cxnLst/>
              <a:rect l="l" t="t" r="r" b="b"/>
              <a:pathLst>
                <a:path w="2755702" h="338436">
                  <a:moveTo>
                    <a:pt x="2649438" y="56257"/>
                  </a:moveTo>
                  <a:cubicBezTo>
                    <a:pt x="2641848" y="56257"/>
                    <a:pt x="2635076" y="58676"/>
                    <a:pt x="2629123" y="63513"/>
                  </a:cubicBezTo>
                  <a:cubicBezTo>
                    <a:pt x="2623170" y="68350"/>
                    <a:pt x="2618556" y="77019"/>
                    <a:pt x="2615282" y="89521"/>
                  </a:cubicBezTo>
                  <a:cubicBezTo>
                    <a:pt x="2610966" y="105743"/>
                    <a:pt x="2608808" y="133053"/>
                    <a:pt x="2608808" y="171450"/>
                  </a:cubicBezTo>
                  <a:cubicBezTo>
                    <a:pt x="2608808" y="209848"/>
                    <a:pt x="2610743" y="236228"/>
                    <a:pt x="2614613" y="250590"/>
                  </a:cubicBezTo>
                  <a:cubicBezTo>
                    <a:pt x="2618482" y="264952"/>
                    <a:pt x="2623356" y="274514"/>
                    <a:pt x="2629235" y="279276"/>
                  </a:cubicBezTo>
                  <a:cubicBezTo>
                    <a:pt x="2635114" y="284039"/>
                    <a:pt x="2641848" y="286420"/>
                    <a:pt x="2649438" y="286420"/>
                  </a:cubicBezTo>
                  <a:cubicBezTo>
                    <a:pt x="2657029" y="286420"/>
                    <a:pt x="2663800" y="284002"/>
                    <a:pt x="2669753" y="279165"/>
                  </a:cubicBezTo>
                  <a:cubicBezTo>
                    <a:pt x="2675706" y="274328"/>
                    <a:pt x="2680320" y="265659"/>
                    <a:pt x="2683594" y="253157"/>
                  </a:cubicBezTo>
                  <a:cubicBezTo>
                    <a:pt x="2687910" y="237084"/>
                    <a:pt x="2690068" y="209848"/>
                    <a:pt x="2690068" y="171450"/>
                  </a:cubicBezTo>
                  <a:cubicBezTo>
                    <a:pt x="2690068" y="133053"/>
                    <a:pt x="2688134" y="106673"/>
                    <a:pt x="2684264" y="92311"/>
                  </a:cubicBezTo>
                  <a:cubicBezTo>
                    <a:pt x="2680395" y="77949"/>
                    <a:pt x="2675520" y="68350"/>
                    <a:pt x="2669642" y="63513"/>
                  </a:cubicBezTo>
                  <a:cubicBezTo>
                    <a:pt x="2663763" y="58676"/>
                    <a:pt x="2657029" y="56257"/>
                    <a:pt x="2649438" y="56257"/>
                  </a:cubicBezTo>
                  <a:close/>
                  <a:moveTo>
                    <a:pt x="1754088" y="56257"/>
                  </a:moveTo>
                  <a:cubicBezTo>
                    <a:pt x="1746498" y="56257"/>
                    <a:pt x="1739726" y="58676"/>
                    <a:pt x="1733773" y="63513"/>
                  </a:cubicBezTo>
                  <a:cubicBezTo>
                    <a:pt x="1727820" y="68350"/>
                    <a:pt x="1723207" y="77019"/>
                    <a:pt x="1719932" y="89521"/>
                  </a:cubicBezTo>
                  <a:cubicBezTo>
                    <a:pt x="1715616" y="105743"/>
                    <a:pt x="1713458" y="133053"/>
                    <a:pt x="1713458" y="171450"/>
                  </a:cubicBezTo>
                  <a:cubicBezTo>
                    <a:pt x="1713458" y="209848"/>
                    <a:pt x="1715393" y="236228"/>
                    <a:pt x="1719263" y="250590"/>
                  </a:cubicBezTo>
                  <a:cubicBezTo>
                    <a:pt x="1723132" y="264952"/>
                    <a:pt x="1728006" y="274514"/>
                    <a:pt x="1733885" y="279276"/>
                  </a:cubicBezTo>
                  <a:cubicBezTo>
                    <a:pt x="1739764" y="284039"/>
                    <a:pt x="1746498" y="286420"/>
                    <a:pt x="1754088" y="286420"/>
                  </a:cubicBezTo>
                  <a:cubicBezTo>
                    <a:pt x="1761679" y="286420"/>
                    <a:pt x="1768450" y="284002"/>
                    <a:pt x="1774403" y="279165"/>
                  </a:cubicBezTo>
                  <a:cubicBezTo>
                    <a:pt x="1780357" y="274328"/>
                    <a:pt x="1784970" y="265659"/>
                    <a:pt x="1788244" y="253157"/>
                  </a:cubicBezTo>
                  <a:cubicBezTo>
                    <a:pt x="1792560" y="237084"/>
                    <a:pt x="1794718" y="209848"/>
                    <a:pt x="1794718" y="171450"/>
                  </a:cubicBezTo>
                  <a:cubicBezTo>
                    <a:pt x="1794718" y="133053"/>
                    <a:pt x="1792784" y="106673"/>
                    <a:pt x="1788914" y="92311"/>
                  </a:cubicBezTo>
                  <a:cubicBezTo>
                    <a:pt x="1785045" y="77949"/>
                    <a:pt x="1780170" y="68350"/>
                    <a:pt x="1774292" y="63513"/>
                  </a:cubicBezTo>
                  <a:cubicBezTo>
                    <a:pt x="1768413" y="58676"/>
                    <a:pt x="1761679" y="56257"/>
                    <a:pt x="1754088" y="56257"/>
                  </a:cubicBezTo>
                  <a:close/>
                  <a:moveTo>
                    <a:pt x="106263" y="56257"/>
                  </a:moveTo>
                  <a:cubicBezTo>
                    <a:pt x="98673" y="56257"/>
                    <a:pt x="91901" y="58676"/>
                    <a:pt x="85948" y="63513"/>
                  </a:cubicBezTo>
                  <a:cubicBezTo>
                    <a:pt x="79995" y="68350"/>
                    <a:pt x="75382" y="77019"/>
                    <a:pt x="72107" y="89521"/>
                  </a:cubicBezTo>
                  <a:cubicBezTo>
                    <a:pt x="67791" y="105743"/>
                    <a:pt x="65633" y="133053"/>
                    <a:pt x="65633" y="171450"/>
                  </a:cubicBezTo>
                  <a:cubicBezTo>
                    <a:pt x="65633" y="209848"/>
                    <a:pt x="67568" y="236228"/>
                    <a:pt x="71438" y="250590"/>
                  </a:cubicBezTo>
                  <a:cubicBezTo>
                    <a:pt x="75307" y="264952"/>
                    <a:pt x="80181" y="274514"/>
                    <a:pt x="86060" y="279276"/>
                  </a:cubicBezTo>
                  <a:cubicBezTo>
                    <a:pt x="91939" y="284039"/>
                    <a:pt x="98673" y="286420"/>
                    <a:pt x="106263" y="286420"/>
                  </a:cubicBezTo>
                  <a:cubicBezTo>
                    <a:pt x="113854" y="286420"/>
                    <a:pt x="120625" y="284002"/>
                    <a:pt x="126578" y="279165"/>
                  </a:cubicBezTo>
                  <a:cubicBezTo>
                    <a:pt x="132532" y="274328"/>
                    <a:pt x="137145" y="265659"/>
                    <a:pt x="140419" y="253157"/>
                  </a:cubicBezTo>
                  <a:cubicBezTo>
                    <a:pt x="144735" y="237084"/>
                    <a:pt x="146893" y="209848"/>
                    <a:pt x="146893" y="171450"/>
                  </a:cubicBezTo>
                  <a:cubicBezTo>
                    <a:pt x="146893" y="133053"/>
                    <a:pt x="144959" y="106673"/>
                    <a:pt x="141089" y="92311"/>
                  </a:cubicBezTo>
                  <a:cubicBezTo>
                    <a:pt x="137220" y="77949"/>
                    <a:pt x="132346" y="68350"/>
                    <a:pt x="126467" y="63513"/>
                  </a:cubicBezTo>
                  <a:cubicBezTo>
                    <a:pt x="120588" y="58676"/>
                    <a:pt x="113854" y="56257"/>
                    <a:pt x="106263" y="56257"/>
                  </a:cubicBezTo>
                  <a:close/>
                  <a:moveTo>
                    <a:pt x="2326853" y="10046"/>
                  </a:moveTo>
                  <a:lnTo>
                    <a:pt x="2492722" y="10046"/>
                  </a:lnTo>
                  <a:lnTo>
                    <a:pt x="2492722" y="68759"/>
                  </a:lnTo>
                  <a:lnTo>
                    <a:pt x="2374404" y="68759"/>
                  </a:lnTo>
                  <a:lnTo>
                    <a:pt x="2364581" y="124346"/>
                  </a:lnTo>
                  <a:cubicBezTo>
                    <a:pt x="2378571" y="117351"/>
                    <a:pt x="2392859" y="113854"/>
                    <a:pt x="2407444" y="113854"/>
                  </a:cubicBezTo>
                  <a:cubicBezTo>
                    <a:pt x="2435275" y="113854"/>
                    <a:pt x="2458864" y="123974"/>
                    <a:pt x="2478212" y="144215"/>
                  </a:cubicBezTo>
                  <a:cubicBezTo>
                    <a:pt x="2497559" y="164456"/>
                    <a:pt x="2507233" y="190724"/>
                    <a:pt x="2507233" y="223019"/>
                  </a:cubicBezTo>
                  <a:cubicBezTo>
                    <a:pt x="2507233" y="249957"/>
                    <a:pt x="2499420" y="273993"/>
                    <a:pt x="2483793" y="295127"/>
                  </a:cubicBezTo>
                  <a:cubicBezTo>
                    <a:pt x="2462510" y="323999"/>
                    <a:pt x="2432968" y="338436"/>
                    <a:pt x="2395165" y="338436"/>
                  </a:cubicBezTo>
                  <a:cubicBezTo>
                    <a:pt x="2364953" y="338436"/>
                    <a:pt x="2340322" y="330324"/>
                    <a:pt x="2321272" y="314102"/>
                  </a:cubicBezTo>
                  <a:cubicBezTo>
                    <a:pt x="2302222" y="297880"/>
                    <a:pt x="2290837" y="276077"/>
                    <a:pt x="2287116" y="248692"/>
                  </a:cubicBezTo>
                  <a:lnTo>
                    <a:pt x="2349624" y="242218"/>
                  </a:lnTo>
                  <a:cubicBezTo>
                    <a:pt x="2351410" y="256357"/>
                    <a:pt x="2356693" y="267556"/>
                    <a:pt x="2365474" y="275816"/>
                  </a:cubicBezTo>
                  <a:cubicBezTo>
                    <a:pt x="2374255" y="284076"/>
                    <a:pt x="2384375" y="288206"/>
                    <a:pt x="2395835" y="288206"/>
                  </a:cubicBezTo>
                  <a:cubicBezTo>
                    <a:pt x="2408932" y="288206"/>
                    <a:pt x="2420020" y="282886"/>
                    <a:pt x="2429098" y="272244"/>
                  </a:cubicBezTo>
                  <a:cubicBezTo>
                    <a:pt x="2438177" y="261603"/>
                    <a:pt x="2442716" y="245567"/>
                    <a:pt x="2442716" y="224136"/>
                  </a:cubicBezTo>
                  <a:cubicBezTo>
                    <a:pt x="2442716" y="204044"/>
                    <a:pt x="2438214" y="188975"/>
                    <a:pt x="2429210" y="178929"/>
                  </a:cubicBezTo>
                  <a:cubicBezTo>
                    <a:pt x="2420206" y="168883"/>
                    <a:pt x="2408486" y="163860"/>
                    <a:pt x="2394049" y="163860"/>
                  </a:cubicBezTo>
                  <a:cubicBezTo>
                    <a:pt x="2376041" y="163860"/>
                    <a:pt x="2359893" y="171823"/>
                    <a:pt x="2345606" y="187747"/>
                  </a:cubicBezTo>
                  <a:lnTo>
                    <a:pt x="2294706" y="180380"/>
                  </a:lnTo>
                  <a:close/>
                  <a:moveTo>
                    <a:pt x="936203" y="10046"/>
                  </a:moveTo>
                  <a:lnTo>
                    <a:pt x="1102072" y="10046"/>
                  </a:lnTo>
                  <a:lnTo>
                    <a:pt x="1102072" y="68759"/>
                  </a:lnTo>
                  <a:lnTo>
                    <a:pt x="983754" y="68759"/>
                  </a:lnTo>
                  <a:lnTo>
                    <a:pt x="973931" y="124346"/>
                  </a:lnTo>
                  <a:cubicBezTo>
                    <a:pt x="987921" y="117351"/>
                    <a:pt x="1002209" y="113854"/>
                    <a:pt x="1016794" y="113854"/>
                  </a:cubicBezTo>
                  <a:cubicBezTo>
                    <a:pt x="1044625" y="113854"/>
                    <a:pt x="1068214" y="123974"/>
                    <a:pt x="1087562" y="144215"/>
                  </a:cubicBezTo>
                  <a:cubicBezTo>
                    <a:pt x="1106909" y="164456"/>
                    <a:pt x="1116583" y="190724"/>
                    <a:pt x="1116583" y="223019"/>
                  </a:cubicBezTo>
                  <a:cubicBezTo>
                    <a:pt x="1116583" y="249957"/>
                    <a:pt x="1108770" y="273993"/>
                    <a:pt x="1093143" y="295127"/>
                  </a:cubicBezTo>
                  <a:cubicBezTo>
                    <a:pt x="1071860" y="323999"/>
                    <a:pt x="1042318" y="338436"/>
                    <a:pt x="1004516" y="338436"/>
                  </a:cubicBezTo>
                  <a:cubicBezTo>
                    <a:pt x="974303" y="338436"/>
                    <a:pt x="949672" y="330324"/>
                    <a:pt x="930622" y="314102"/>
                  </a:cubicBezTo>
                  <a:cubicBezTo>
                    <a:pt x="911572" y="297880"/>
                    <a:pt x="900187" y="276077"/>
                    <a:pt x="896466" y="248692"/>
                  </a:cubicBezTo>
                  <a:lnTo>
                    <a:pt x="958974" y="242218"/>
                  </a:lnTo>
                  <a:cubicBezTo>
                    <a:pt x="960760" y="256357"/>
                    <a:pt x="966043" y="267556"/>
                    <a:pt x="974824" y="275816"/>
                  </a:cubicBezTo>
                  <a:cubicBezTo>
                    <a:pt x="983605" y="284076"/>
                    <a:pt x="993725" y="288206"/>
                    <a:pt x="1005185" y="288206"/>
                  </a:cubicBezTo>
                  <a:cubicBezTo>
                    <a:pt x="1018282" y="288206"/>
                    <a:pt x="1029370" y="282886"/>
                    <a:pt x="1038448" y="272244"/>
                  </a:cubicBezTo>
                  <a:cubicBezTo>
                    <a:pt x="1047527" y="261603"/>
                    <a:pt x="1052066" y="245567"/>
                    <a:pt x="1052066" y="224136"/>
                  </a:cubicBezTo>
                  <a:cubicBezTo>
                    <a:pt x="1052066" y="204044"/>
                    <a:pt x="1047564" y="188975"/>
                    <a:pt x="1038560" y="178929"/>
                  </a:cubicBezTo>
                  <a:cubicBezTo>
                    <a:pt x="1029556" y="168883"/>
                    <a:pt x="1017836" y="163860"/>
                    <a:pt x="1003399" y="163860"/>
                  </a:cubicBezTo>
                  <a:cubicBezTo>
                    <a:pt x="985391" y="163860"/>
                    <a:pt x="969243" y="171823"/>
                    <a:pt x="954956" y="187747"/>
                  </a:cubicBezTo>
                  <a:lnTo>
                    <a:pt x="904057" y="180380"/>
                  </a:lnTo>
                  <a:close/>
                  <a:moveTo>
                    <a:pt x="2649438" y="4242"/>
                  </a:moveTo>
                  <a:cubicBezTo>
                    <a:pt x="2681139" y="4242"/>
                    <a:pt x="2705919" y="15553"/>
                    <a:pt x="2723778" y="38175"/>
                  </a:cubicBezTo>
                  <a:cubicBezTo>
                    <a:pt x="2745060" y="64964"/>
                    <a:pt x="2755702" y="109389"/>
                    <a:pt x="2755702" y="171450"/>
                  </a:cubicBezTo>
                  <a:cubicBezTo>
                    <a:pt x="2755702" y="233363"/>
                    <a:pt x="2744986" y="277863"/>
                    <a:pt x="2723555" y="304949"/>
                  </a:cubicBezTo>
                  <a:cubicBezTo>
                    <a:pt x="2705844" y="327274"/>
                    <a:pt x="2681139" y="338436"/>
                    <a:pt x="2649438" y="338436"/>
                  </a:cubicBezTo>
                  <a:cubicBezTo>
                    <a:pt x="2617589" y="338436"/>
                    <a:pt x="2591916" y="326195"/>
                    <a:pt x="2572420" y="301712"/>
                  </a:cubicBezTo>
                  <a:cubicBezTo>
                    <a:pt x="2552923" y="277230"/>
                    <a:pt x="2543175" y="233586"/>
                    <a:pt x="2543175" y="170781"/>
                  </a:cubicBezTo>
                  <a:cubicBezTo>
                    <a:pt x="2543175" y="109166"/>
                    <a:pt x="2553891" y="64815"/>
                    <a:pt x="2575322" y="37728"/>
                  </a:cubicBezTo>
                  <a:cubicBezTo>
                    <a:pt x="2593032" y="15404"/>
                    <a:pt x="2617738" y="4242"/>
                    <a:pt x="2649438" y="4242"/>
                  </a:cubicBezTo>
                  <a:close/>
                  <a:moveTo>
                    <a:pt x="2014835" y="4242"/>
                  </a:moveTo>
                  <a:lnTo>
                    <a:pt x="2065734" y="4242"/>
                  </a:lnTo>
                  <a:lnTo>
                    <a:pt x="2065734" y="332855"/>
                  </a:lnTo>
                  <a:lnTo>
                    <a:pt x="2003003" y="332855"/>
                  </a:lnTo>
                  <a:lnTo>
                    <a:pt x="2003003" y="96441"/>
                  </a:lnTo>
                  <a:cubicBezTo>
                    <a:pt x="1980084" y="117872"/>
                    <a:pt x="1953072" y="133723"/>
                    <a:pt x="1921966" y="143992"/>
                  </a:cubicBezTo>
                  <a:lnTo>
                    <a:pt x="1921966" y="87065"/>
                  </a:lnTo>
                  <a:cubicBezTo>
                    <a:pt x="1938338" y="81707"/>
                    <a:pt x="1956123" y="71550"/>
                    <a:pt x="1975321" y="56592"/>
                  </a:cubicBezTo>
                  <a:cubicBezTo>
                    <a:pt x="1994520" y="41635"/>
                    <a:pt x="2007691" y="24185"/>
                    <a:pt x="2014835" y="4242"/>
                  </a:cubicBezTo>
                  <a:close/>
                  <a:moveTo>
                    <a:pt x="1754088" y="4242"/>
                  </a:moveTo>
                  <a:cubicBezTo>
                    <a:pt x="1785789" y="4242"/>
                    <a:pt x="1810569" y="15553"/>
                    <a:pt x="1828428" y="38175"/>
                  </a:cubicBezTo>
                  <a:cubicBezTo>
                    <a:pt x="1849710" y="64964"/>
                    <a:pt x="1860352" y="109389"/>
                    <a:pt x="1860352" y="171450"/>
                  </a:cubicBezTo>
                  <a:cubicBezTo>
                    <a:pt x="1860352" y="233363"/>
                    <a:pt x="1849636" y="277863"/>
                    <a:pt x="1828205" y="304949"/>
                  </a:cubicBezTo>
                  <a:cubicBezTo>
                    <a:pt x="1810494" y="327274"/>
                    <a:pt x="1785789" y="338436"/>
                    <a:pt x="1754088" y="338436"/>
                  </a:cubicBezTo>
                  <a:cubicBezTo>
                    <a:pt x="1722239" y="338436"/>
                    <a:pt x="1696566" y="326195"/>
                    <a:pt x="1677070" y="301712"/>
                  </a:cubicBezTo>
                  <a:cubicBezTo>
                    <a:pt x="1657573" y="277230"/>
                    <a:pt x="1647825" y="233586"/>
                    <a:pt x="1647825" y="170781"/>
                  </a:cubicBezTo>
                  <a:cubicBezTo>
                    <a:pt x="1647825" y="109166"/>
                    <a:pt x="1658541" y="64815"/>
                    <a:pt x="1679972" y="37728"/>
                  </a:cubicBezTo>
                  <a:cubicBezTo>
                    <a:pt x="1697682" y="15404"/>
                    <a:pt x="1722388" y="4242"/>
                    <a:pt x="1754088" y="4242"/>
                  </a:cubicBezTo>
                  <a:close/>
                  <a:moveTo>
                    <a:pt x="746448" y="4242"/>
                  </a:moveTo>
                  <a:cubicBezTo>
                    <a:pt x="778743" y="4242"/>
                    <a:pt x="804118" y="12949"/>
                    <a:pt x="822573" y="30361"/>
                  </a:cubicBezTo>
                  <a:cubicBezTo>
                    <a:pt x="841028" y="47774"/>
                    <a:pt x="850255" y="69429"/>
                    <a:pt x="850255" y="95325"/>
                  </a:cubicBezTo>
                  <a:cubicBezTo>
                    <a:pt x="850255" y="110059"/>
                    <a:pt x="847613" y="124086"/>
                    <a:pt x="842330" y="137406"/>
                  </a:cubicBezTo>
                  <a:cubicBezTo>
                    <a:pt x="837047" y="150726"/>
                    <a:pt x="828675" y="164679"/>
                    <a:pt x="817215" y="179264"/>
                  </a:cubicBezTo>
                  <a:cubicBezTo>
                    <a:pt x="809625" y="188938"/>
                    <a:pt x="795933" y="202853"/>
                    <a:pt x="776139" y="221010"/>
                  </a:cubicBezTo>
                  <a:cubicBezTo>
                    <a:pt x="756345" y="239167"/>
                    <a:pt x="743806" y="251222"/>
                    <a:pt x="738522" y="257175"/>
                  </a:cubicBezTo>
                  <a:cubicBezTo>
                    <a:pt x="733239" y="263129"/>
                    <a:pt x="728960" y="268933"/>
                    <a:pt x="725686" y="274588"/>
                  </a:cubicBezTo>
                  <a:lnTo>
                    <a:pt x="850255" y="274588"/>
                  </a:lnTo>
                  <a:lnTo>
                    <a:pt x="850255" y="332855"/>
                  </a:lnTo>
                  <a:lnTo>
                    <a:pt x="630362" y="332855"/>
                  </a:lnTo>
                  <a:cubicBezTo>
                    <a:pt x="632743" y="310828"/>
                    <a:pt x="639887" y="289955"/>
                    <a:pt x="651793" y="270235"/>
                  </a:cubicBezTo>
                  <a:cubicBezTo>
                    <a:pt x="663699" y="250515"/>
                    <a:pt x="687214" y="224359"/>
                    <a:pt x="722337" y="191766"/>
                  </a:cubicBezTo>
                  <a:cubicBezTo>
                    <a:pt x="750615" y="165423"/>
                    <a:pt x="767953" y="147564"/>
                    <a:pt x="774353" y="138187"/>
                  </a:cubicBezTo>
                  <a:cubicBezTo>
                    <a:pt x="782985" y="125239"/>
                    <a:pt x="787301" y="112440"/>
                    <a:pt x="787301" y="99790"/>
                  </a:cubicBezTo>
                  <a:cubicBezTo>
                    <a:pt x="787301" y="85800"/>
                    <a:pt x="783543" y="75047"/>
                    <a:pt x="776027" y="67531"/>
                  </a:cubicBezTo>
                  <a:cubicBezTo>
                    <a:pt x="768511" y="60015"/>
                    <a:pt x="758131" y="56257"/>
                    <a:pt x="744885" y="56257"/>
                  </a:cubicBezTo>
                  <a:cubicBezTo>
                    <a:pt x="731788" y="56257"/>
                    <a:pt x="721370" y="60201"/>
                    <a:pt x="713631" y="68089"/>
                  </a:cubicBezTo>
                  <a:cubicBezTo>
                    <a:pt x="705892" y="75977"/>
                    <a:pt x="701427" y="89074"/>
                    <a:pt x="700236" y="107380"/>
                  </a:cubicBezTo>
                  <a:lnTo>
                    <a:pt x="637729" y="101129"/>
                  </a:lnTo>
                  <a:cubicBezTo>
                    <a:pt x="641449" y="66601"/>
                    <a:pt x="653132" y="41821"/>
                    <a:pt x="672778" y="26790"/>
                  </a:cubicBezTo>
                  <a:cubicBezTo>
                    <a:pt x="692423" y="11758"/>
                    <a:pt x="716980" y="4242"/>
                    <a:pt x="746448" y="4242"/>
                  </a:cubicBezTo>
                  <a:close/>
                  <a:moveTo>
                    <a:pt x="367010" y="4242"/>
                  </a:moveTo>
                  <a:lnTo>
                    <a:pt x="417909" y="4242"/>
                  </a:lnTo>
                  <a:lnTo>
                    <a:pt x="417909" y="332855"/>
                  </a:lnTo>
                  <a:lnTo>
                    <a:pt x="355178" y="332855"/>
                  </a:lnTo>
                  <a:lnTo>
                    <a:pt x="355178" y="96441"/>
                  </a:lnTo>
                  <a:cubicBezTo>
                    <a:pt x="332259" y="117872"/>
                    <a:pt x="305247" y="133723"/>
                    <a:pt x="274141" y="143992"/>
                  </a:cubicBezTo>
                  <a:lnTo>
                    <a:pt x="274141" y="87065"/>
                  </a:lnTo>
                  <a:cubicBezTo>
                    <a:pt x="290513" y="81707"/>
                    <a:pt x="308298" y="71550"/>
                    <a:pt x="327496" y="56592"/>
                  </a:cubicBezTo>
                  <a:cubicBezTo>
                    <a:pt x="346695" y="41635"/>
                    <a:pt x="359866" y="24185"/>
                    <a:pt x="367010" y="4242"/>
                  </a:cubicBezTo>
                  <a:close/>
                  <a:moveTo>
                    <a:pt x="106263" y="4242"/>
                  </a:moveTo>
                  <a:cubicBezTo>
                    <a:pt x="137964" y="4242"/>
                    <a:pt x="162744" y="15553"/>
                    <a:pt x="180603" y="38175"/>
                  </a:cubicBezTo>
                  <a:cubicBezTo>
                    <a:pt x="201885" y="64964"/>
                    <a:pt x="212527" y="109389"/>
                    <a:pt x="212527" y="171450"/>
                  </a:cubicBezTo>
                  <a:cubicBezTo>
                    <a:pt x="212527" y="233363"/>
                    <a:pt x="201811" y="277863"/>
                    <a:pt x="180380" y="304949"/>
                  </a:cubicBezTo>
                  <a:cubicBezTo>
                    <a:pt x="162669" y="327274"/>
                    <a:pt x="137964" y="338436"/>
                    <a:pt x="106263" y="338436"/>
                  </a:cubicBezTo>
                  <a:cubicBezTo>
                    <a:pt x="74414" y="338436"/>
                    <a:pt x="48741" y="326195"/>
                    <a:pt x="29245" y="301712"/>
                  </a:cubicBezTo>
                  <a:cubicBezTo>
                    <a:pt x="9748" y="277230"/>
                    <a:pt x="0" y="233586"/>
                    <a:pt x="0" y="170781"/>
                  </a:cubicBezTo>
                  <a:cubicBezTo>
                    <a:pt x="0" y="109166"/>
                    <a:pt x="10716" y="64815"/>
                    <a:pt x="32147" y="37728"/>
                  </a:cubicBezTo>
                  <a:cubicBezTo>
                    <a:pt x="49858" y="15404"/>
                    <a:pt x="74563" y="4242"/>
                    <a:pt x="106263" y="4242"/>
                  </a:cubicBezTo>
                  <a:close/>
                  <a:moveTo>
                    <a:pt x="2223343" y="0"/>
                  </a:moveTo>
                  <a:lnTo>
                    <a:pt x="2270447" y="0"/>
                  </a:lnTo>
                  <a:lnTo>
                    <a:pt x="2188518" y="338436"/>
                  </a:lnTo>
                  <a:lnTo>
                    <a:pt x="2142306" y="338436"/>
                  </a:lnTo>
                  <a:close/>
                  <a:moveTo>
                    <a:pt x="575518" y="0"/>
                  </a:moveTo>
                  <a:lnTo>
                    <a:pt x="622622" y="0"/>
                  </a:lnTo>
                  <a:lnTo>
                    <a:pt x="540693" y="338436"/>
                  </a:lnTo>
                  <a:lnTo>
                    <a:pt x="494482" y="3384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96">
              <a:extLst>
                <a:ext uri="{FF2B5EF4-FFF2-40B4-BE49-F238E27FC236}">
                  <a16:creationId xmlns:a16="http://schemas.microsoft.com/office/drawing/2014/main" id="{AD7A13D7-5DDD-4B57-92DE-9B2B8156C5E6}"/>
                </a:ext>
              </a:extLst>
            </p:cNvPr>
            <p:cNvSpPr/>
            <p:nvPr/>
          </p:nvSpPr>
          <p:spPr>
            <a:xfrm rot="16200000">
              <a:off x="8591003" y="4568400"/>
              <a:ext cx="1004565" cy="122787"/>
            </a:xfrm>
            <a:custGeom>
              <a:avLst/>
              <a:gdLst/>
              <a:ahLst/>
              <a:cxnLst/>
              <a:rect l="l" t="t" r="r" b="b"/>
              <a:pathLst>
                <a:path w="2768872" h="338436">
                  <a:moveTo>
                    <a:pt x="1943472" y="81930"/>
                  </a:moveTo>
                  <a:lnTo>
                    <a:pt x="1899270" y="203374"/>
                  </a:lnTo>
                  <a:lnTo>
                    <a:pt x="1988567" y="203374"/>
                  </a:lnTo>
                  <a:close/>
                  <a:moveTo>
                    <a:pt x="1100360" y="60946"/>
                  </a:moveTo>
                  <a:lnTo>
                    <a:pt x="1100360" y="143992"/>
                  </a:lnTo>
                  <a:lnTo>
                    <a:pt x="1149250" y="143992"/>
                  </a:lnTo>
                  <a:cubicBezTo>
                    <a:pt x="1180951" y="143992"/>
                    <a:pt x="1200745" y="142652"/>
                    <a:pt x="1208633" y="139973"/>
                  </a:cubicBezTo>
                  <a:cubicBezTo>
                    <a:pt x="1216521" y="137294"/>
                    <a:pt x="1222697" y="132681"/>
                    <a:pt x="1227162" y="126132"/>
                  </a:cubicBezTo>
                  <a:cubicBezTo>
                    <a:pt x="1231627" y="119584"/>
                    <a:pt x="1233859" y="111398"/>
                    <a:pt x="1233859" y="101576"/>
                  </a:cubicBezTo>
                  <a:cubicBezTo>
                    <a:pt x="1233859" y="90562"/>
                    <a:pt x="1230920" y="81670"/>
                    <a:pt x="1225041" y="74898"/>
                  </a:cubicBezTo>
                  <a:cubicBezTo>
                    <a:pt x="1219162" y="68127"/>
                    <a:pt x="1210865" y="63848"/>
                    <a:pt x="1200150" y="62062"/>
                  </a:cubicBezTo>
                  <a:cubicBezTo>
                    <a:pt x="1194792" y="61318"/>
                    <a:pt x="1178718" y="60946"/>
                    <a:pt x="1151929" y="60946"/>
                  </a:cubicBezTo>
                  <a:close/>
                  <a:moveTo>
                    <a:pt x="493811" y="56481"/>
                  </a:moveTo>
                  <a:cubicBezTo>
                    <a:pt x="466576" y="56481"/>
                    <a:pt x="444624" y="65820"/>
                    <a:pt x="427955" y="84498"/>
                  </a:cubicBezTo>
                  <a:cubicBezTo>
                    <a:pt x="411286" y="103176"/>
                    <a:pt x="402952" y="131341"/>
                    <a:pt x="402952" y="168995"/>
                  </a:cubicBezTo>
                  <a:cubicBezTo>
                    <a:pt x="402952" y="206053"/>
                    <a:pt x="411509" y="234144"/>
                    <a:pt x="428625" y="253269"/>
                  </a:cubicBezTo>
                  <a:cubicBezTo>
                    <a:pt x="445740" y="272393"/>
                    <a:pt x="467469" y="281955"/>
                    <a:pt x="493811" y="281955"/>
                  </a:cubicBezTo>
                  <a:cubicBezTo>
                    <a:pt x="520154" y="281955"/>
                    <a:pt x="541771" y="272468"/>
                    <a:pt x="558663" y="253492"/>
                  </a:cubicBezTo>
                  <a:cubicBezTo>
                    <a:pt x="575555" y="234516"/>
                    <a:pt x="584001" y="206053"/>
                    <a:pt x="584001" y="168102"/>
                  </a:cubicBezTo>
                  <a:cubicBezTo>
                    <a:pt x="584001" y="130597"/>
                    <a:pt x="575778" y="102617"/>
                    <a:pt x="559333" y="84163"/>
                  </a:cubicBezTo>
                  <a:cubicBezTo>
                    <a:pt x="542887" y="65708"/>
                    <a:pt x="521047" y="56481"/>
                    <a:pt x="493811" y="56481"/>
                  </a:cubicBezTo>
                  <a:close/>
                  <a:moveTo>
                    <a:pt x="2519957" y="5582"/>
                  </a:moveTo>
                  <a:lnTo>
                    <a:pt x="2762622" y="5582"/>
                  </a:lnTo>
                  <a:lnTo>
                    <a:pt x="2762622" y="60946"/>
                  </a:lnTo>
                  <a:lnTo>
                    <a:pt x="2586037" y="60946"/>
                  </a:lnTo>
                  <a:lnTo>
                    <a:pt x="2586037" y="133499"/>
                  </a:lnTo>
                  <a:lnTo>
                    <a:pt x="2750343" y="133499"/>
                  </a:lnTo>
                  <a:lnTo>
                    <a:pt x="2750343" y="188640"/>
                  </a:lnTo>
                  <a:lnTo>
                    <a:pt x="2586037" y="188640"/>
                  </a:lnTo>
                  <a:lnTo>
                    <a:pt x="2586037" y="277714"/>
                  </a:lnTo>
                  <a:lnTo>
                    <a:pt x="2768872" y="277714"/>
                  </a:lnTo>
                  <a:lnTo>
                    <a:pt x="2768872" y="332855"/>
                  </a:lnTo>
                  <a:lnTo>
                    <a:pt x="2519957" y="332855"/>
                  </a:lnTo>
                  <a:close/>
                  <a:moveTo>
                    <a:pt x="2128539" y="5582"/>
                  </a:moveTo>
                  <a:lnTo>
                    <a:pt x="2227436" y="5582"/>
                  </a:lnTo>
                  <a:lnTo>
                    <a:pt x="2286818" y="228824"/>
                  </a:lnTo>
                  <a:lnTo>
                    <a:pt x="2345531" y="5582"/>
                  </a:lnTo>
                  <a:lnTo>
                    <a:pt x="2444650" y="5582"/>
                  </a:lnTo>
                  <a:lnTo>
                    <a:pt x="2444650" y="332855"/>
                  </a:lnTo>
                  <a:lnTo>
                    <a:pt x="2383259" y="332855"/>
                  </a:lnTo>
                  <a:lnTo>
                    <a:pt x="2383259" y="75233"/>
                  </a:lnTo>
                  <a:lnTo>
                    <a:pt x="2318295" y="332855"/>
                  </a:lnTo>
                  <a:lnTo>
                    <a:pt x="2254671" y="332855"/>
                  </a:lnTo>
                  <a:lnTo>
                    <a:pt x="2189931" y="75233"/>
                  </a:lnTo>
                  <a:lnTo>
                    <a:pt x="2189931" y="332855"/>
                  </a:lnTo>
                  <a:lnTo>
                    <a:pt x="2128539" y="332855"/>
                  </a:lnTo>
                  <a:close/>
                  <a:moveTo>
                    <a:pt x="1909316" y="5582"/>
                  </a:moveTo>
                  <a:lnTo>
                    <a:pt x="1979190" y="5582"/>
                  </a:lnTo>
                  <a:lnTo>
                    <a:pt x="2110233" y="332855"/>
                  </a:lnTo>
                  <a:lnTo>
                    <a:pt x="2038349" y="332855"/>
                  </a:lnTo>
                  <a:lnTo>
                    <a:pt x="2009774" y="258515"/>
                  </a:lnTo>
                  <a:lnTo>
                    <a:pt x="1878955" y="258515"/>
                  </a:lnTo>
                  <a:lnTo>
                    <a:pt x="1851942" y="332855"/>
                  </a:lnTo>
                  <a:lnTo>
                    <a:pt x="1781844" y="332855"/>
                  </a:lnTo>
                  <a:close/>
                  <a:moveTo>
                    <a:pt x="1482402" y="5582"/>
                  </a:moveTo>
                  <a:lnTo>
                    <a:pt x="1546696" y="5582"/>
                  </a:lnTo>
                  <a:lnTo>
                    <a:pt x="1680641" y="224136"/>
                  </a:lnTo>
                  <a:lnTo>
                    <a:pt x="1680641" y="5582"/>
                  </a:lnTo>
                  <a:lnTo>
                    <a:pt x="1742033" y="5582"/>
                  </a:lnTo>
                  <a:lnTo>
                    <a:pt x="1742033" y="332855"/>
                  </a:lnTo>
                  <a:lnTo>
                    <a:pt x="1675730" y="332855"/>
                  </a:lnTo>
                  <a:lnTo>
                    <a:pt x="1543794" y="119435"/>
                  </a:lnTo>
                  <a:lnTo>
                    <a:pt x="1543794" y="332855"/>
                  </a:lnTo>
                  <a:lnTo>
                    <a:pt x="1482402" y="332855"/>
                  </a:lnTo>
                  <a:close/>
                  <a:moveTo>
                    <a:pt x="1034281" y="5582"/>
                  </a:moveTo>
                  <a:lnTo>
                    <a:pt x="1173360" y="5582"/>
                  </a:lnTo>
                  <a:cubicBezTo>
                    <a:pt x="1208335" y="5582"/>
                    <a:pt x="1233747" y="8521"/>
                    <a:pt x="1249598" y="14400"/>
                  </a:cubicBezTo>
                  <a:cubicBezTo>
                    <a:pt x="1265448" y="20278"/>
                    <a:pt x="1278135" y="30733"/>
                    <a:pt x="1287660" y="45765"/>
                  </a:cubicBezTo>
                  <a:cubicBezTo>
                    <a:pt x="1297185" y="60797"/>
                    <a:pt x="1301948" y="77986"/>
                    <a:pt x="1301948" y="97334"/>
                  </a:cubicBezTo>
                  <a:cubicBezTo>
                    <a:pt x="1301948" y="121891"/>
                    <a:pt x="1294730" y="142169"/>
                    <a:pt x="1280293" y="158168"/>
                  </a:cubicBezTo>
                  <a:cubicBezTo>
                    <a:pt x="1265857" y="174167"/>
                    <a:pt x="1244277" y="184250"/>
                    <a:pt x="1215553" y="188417"/>
                  </a:cubicBezTo>
                  <a:cubicBezTo>
                    <a:pt x="1229841" y="196751"/>
                    <a:pt x="1241635" y="205904"/>
                    <a:pt x="1250937" y="215876"/>
                  </a:cubicBezTo>
                  <a:cubicBezTo>
                    <a:pt x="1260239" y="225847"/>
                    <a:pt x="1272778" y="243558"/>
                    <a:pt x="1288553" y="269007"/>
                  </a:cubicBezTo>
                  <a:lnTo>
                    <a:pt x="1328514" y="332855"/>
                  </a:lnTo>
                  <a:lnTo>
                    <a:pt x="1249486" y="332855"/>
                  </a:lnTo>
                  <a:lnTo>
                    <a:pt x="1201712" y="261640"/>
                  </a:lnTo>
                  <a:cubicBezTo>
                    <a:pt x="1184746" y="236191"/>
                    <a:pt x="1173137" y="220154"/>
                    <a:pt x="1166886" y="213532"/>
                  </a:cubicBezTo>
                  <a:cubicBezTo>
                    <a:pt x="1160636" y="206909"/>
                    <a:pt x="1154013" y="202370"/>
                    <a:pt x="1147018" y="199914"/>
                  </a:cubicBezTo>
                  <a:cubicBezTo>
                    <a:pt x="1140023" y="197458"/>
                    <a:pt x="1128935" y="196230"/>
                    <a:pt x="1113755" y="196230"/>
                  </a:cubicBezTo>
                  <a:lnTo>
                    <a:pt x="1100360" y="196230"/>
                  </a:lnTo>
                  <a:lnTo>
                    <a:pt x="1100360" y="332855"/>
                  </a:lnTo>
                  <a:lnTo>
                    <a:pt x="1034281" y="332855"/>
                  </a:lnTo>
                  <a:close/>
                  <a:moveTo>
                    <a:pt x="700236" y="5582"/>
                  </a:moveTo>
                  <a:lnTo>
                    <a:pt x="766315" y="5582"/>
                  </a:lnTo>
                  <a:lnTo>
                    <a:pt x="766315" y="182836"/>
                  </a:lnTo>
                  <a:cubicBezTo>
                    <a:pt x="766315" y="210964"/>
                    <a:pt x="767134" y="229196"/>
                    <a:pt x="768771" y="237530"/>
                  </a:cubicBezTo>
                  <a:cubicBezTo>
                    <a:pt x="771599" y="250925"/>
                    <a:pt x="778333" y="261678"/>
                    <a:pt x="788975" y="269789"/>
                  </a:cubicBezTo>
                  <a:cubicBezTo>
                    <a:pt x="799616" y="277900"/>
                    <a:pt x="814164" y="281955"/>
                    <a:pt x="832618" y="281955"/>
                  </a:cubicBezTo>
                  <a:cubicBezTo>
                    <a:pt x="851371" y="281955"/>
                    <a:pt x="865510" y="278123"/>
                    <a:pt x="875034" y="270458"/>
                  </a:cubicBezTo>
                  <a:cubicBezTo>
                    <a:pt x="884560" y="262794"/>
                    <a:pt x="890289" y="253380"/>
                    <a:pt x="892224" y="242218"/>
                  </a:cubicBezTo>
                  <a:cubicBezTo>
                    <a:pt x="894159" y="231056"/>
                    <a:pt x="895126" y="212527"/>
                    <a:pt x="895126" y="186631"/>
                  </a:cubicBezTo>
                  <a:lnTo>
                    <a:pt x="895126" y="5582"/>
                  </a:lnTo>
                  <a:lnTo>
                    <a:pt x="961206" y="5582"/>
                  </a:lnTo>
                  <a:lnTo>
                    <a:pt x="961206" y="177478"/>
                  </a:lnTo>
                  <a:cubicBezTo>
                    <a:pt x="961206" y="216769"/>
                    <a:pt x="959420" y="244525"/>
                    <a:pt x="955848" y="260747"/>
                  </a:cubicBezTo>
                  <a:cubicBezTo>
                    <a:pt x="952276" y="276970"/>
                    <a:pt x="945691" y="290662"/>
                    <a:pt x="936091" y="301824"/>
                  </a:cubicBezTo>
                  <a:cubicBezTo>
                    <a:pt x="926492" y="312986"/>
                    <a:pt x="913655" y="321878"/>
                    <a:pt x="897582" y="328501"/>
                  </a:cubicBezTo>
                  <a:cubicBezTo>
                    <a:pt x="881508" y="335124"/>
                    <a:pt x="860524" y="338436"/>
                    <a:pt x="834628" y="338436"/>
                  </a:cubicBezTo>
                  <a:cubicBezTo>
                    <a:pt x="803374" y="338436"/>
                    <a:pt x="779673" y="334827"/>
                    <a:pt x="763525" y="327608"/>
                  </a:cubicBezTo>
                  <a:cubicBezTo>
                    <a:pt x="747377" y="320390"/>
                    <a:pt x="734615" y="311014"/>
                    <a:pt x="725239" y="299480"/>
                  </a:cubicBezTo>
                  <a:cubicBezTo>
                    <a:pt x="715863" y="287946"/>
                    <a:pt x="709686" y="275853"/>
                    <a:pt x="706710" y="263203"/>
                  </a:cubicBezTo>
                  <a:cubicBezTo>
                    <a:pt x="702394" y="244451"/>
                    <a:pt x="700236" y="216769"/>
                    <a:pt x="700236" y="180157"/>
                  </a:cubicBezTo>
                  <a:close/>
                  <a:moveTo>
                    <a:pt x="0" y="5582"/>
                  </a:moveTo>
                  <a:lnTo>
                    <a:pt x="77465" y="5582"/>
                  </a:lnTo>
                  <a:lnTo>
                    <a:pt x="154483" y="135062"/>
                  </a:lnTo>
                  <a:lnTo>
                    <a:pt x="229939" y="5582"/>
                  </a:lnTo>
                  <a:lnTo>
                    <a:pt x="306065" y="5582"/>
                  </a:lnTo>
                  <a:lnTo>
                    <a:pt x="185737" y="195561"/>
                  </a:lnTo>
                  <a:lnTo>
                    <a:pt x="185737" y="332855"/>
                  </a:lnTo>
                  <a:lnTo>
                    <a:pt x="119881" y="332855"/>
                  </a:lnTo>
                  <a:lnTo>
                    <a:pt x="119881" y="195114"/>
                  </a:lnTo>
                  <a:close/>
                  <a:moveTo>
                    <a:pt x="493142" y="0"/>
                  </a:moveTo>
                  <a:cubicBezTo>
                    <a:pt x="541362" y="0"/>
                    <a:pt x="579946" y="14958"/>
                    <a:pt x="608893" y="44872"/>
                  </a:cubicBezTo>
                  <a:cubicBezTo>
                    <a:pt x="637840" y="74787"/>
                    <a:pt x="652313" y="116384"/>
                    <a:pt x="652313" y="169665"/>
                  </a:cubicBezTo>
                  <a:cubicBezTo>
                    <a:pt x="652313" y="222499"/>
                    <a:pt x="637951" y="263836"/>
                    <a:pt x="609227" y="293676"/>
                  </a:cubicBezTo>
                  <a:cubicBezTo>
                    <a:pt x="580504" y="323516"/>
                    <a:pt x="542106" y="338436"/>
                    <a:pt x="494034" y="338436"/>
                  </a:cubicBezTo>
                  <a:cubicBezTo>
                    <a:pt x="445368" y="338436"/>
                    <a:pt x="406672" y="323590"/>
                    <a:pt x="377949" y="293899"/>
                  </a:cubicBezTo>
                  <a:cubicBezTo>
                    <a:pt x="349225" y="264208"/>
                    <a:pt x="334863" y="223317"/>
                    <a:pt x="334863" y="171227"/>
                  </a:cubicBezTo>
                  <a:cubicBezTo>
                    <a:pt x="334863" y="137890"/>
                    <a:pt x="339849" y="109910"/>
                    <a:pt x="349820" y="87288"/>
                  </a:cubicBezTo>
                  <a:cubicBezTo>
                    <a:pt x="357261" y="70619"/>
                    <a:pt x="367419" y="55662"/>
                    <a:pt x="380293" y="42416"/>
                  </a:cubicBezTo>
                  <a:cubicBezTo>
                    <a:pt x="393166" y="29171"/>
                    <a:pt x="407268" y="19348"/>
                    <a:pt x="422597" y="12949"/>
                  </a:cubicBezTo>
                  <a:cubicBezTo>
                    <a:pt x="442986" y="4316"/>
                    <a:pt x="466501" y="0"/>
                    <a:pt x="4931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62422AC-99DD-411A-9F50-34C4ECCA91FC}"/>
              </a:ext>
            </a:extLst>
          </p:cNvPr>
          <p:cNvSpPr txBox="1"/>
          <p:nvPr/>
        </p:nvSpPr>
        <p:spPr>
          <a:xfrm>
            <a:off x="4795818" y="4311024"/>
            <a:ext cx="12603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45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6B7A05-D8E4-47C3-991A-8F8750455F4E}"/>
              </a:ext>
            </a:extLst>
          </p:cNvPr>
          <p:cNvSpPr txBox="1"/>
          <p:nvPr/>
        </p:nvSpPr>
        <p:spPr>
          <a:xfrm>
            <a:off x="6090632" y="4226286"/>
            <a:ext cx="5304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E7B2070-DE03-40D8-9FA6-427E7BA5EC6C}"/>
              </a:ext>
            </a:extLst>
          </p:cNvPr>
          <p:cNvSpPr txBox="1"/>
          <p:nvPr/>
        </p:nvSpPr>
        <p:spPr>
          <a:xfrm>
            <a:off x="4795818" y="5169941"/>
            <a:ext cx="4974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7A6517-913E-492B-808C-B7A9323A781D}"/>
              </a:ext>
            </a:extLst>
          </p:cNvPr>
          <p:cNvSpPr txBox="1"/>
          <p:nvPr/>
        </p:nvSpPr>
        <p:spPr>
          <a:xfrm>
            <a:off x="4795819" y="3913771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Rounded Rectangle 27">
            <a:extLst>
              <a:ext uri="{FF2B5EF4-FFF2-40B4-BE49-F238E27FC236}">
                <a16:creationId xmlns:a16="http://schemas.microsoft.com/office/drawing/2014/main" id="{A775808C-C891-42DB-9608-737F81B52C58}"/>
              </a:ext>
            </a:extLst>
          </p:cNvPr>
          <p:cNvSpPr/>
          <p:nvPr/>
        </p:nvSpPr>
        <p:spPr>
          <a:xfrm>
            <a:off x="10212132" y="5289099"/>
            <a:ext cx="1182852" cy="9085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Up Arrow 3">
            <a:extLst>
              <a:ext uri="{FF2B5EF4-FFF2-40B4-BE49-F238E27FC236}">
                <a16:creationId xmlns:a16="http://schemas.microsoft.com/office/drawing/2014/main" id="{C687C503-5146-49FC-8B17-049458788875}"/>
              </a:ext>
            </a:extLst>
          </p:cNvPr>
          <p:cNvSpPr/>
          <p:nvPr/>
        </p:nvSpPr>
        <p:spPr>
          <a:xfrm>
            <a:off x="7756821" y="1863205"/>
            <a:ext cx="1215499" cy="1562784"/>
          </a:xfrm>
          <a:prstGeom prst="up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Up Arrow 4">
            <a:extLst>
              <a:ext uri="{FF2B5EF4-FFF2-40B4-BE49-F238E27FC236}">
                <a16:creationId xmlns:a16="http://schemas.microsoft.com/office/drawing/2014/main" id="{5D48B7B3-FD8B-4AC7-AC23-E8B403A4FEFA}"/>
              </a:ext>
            </a:extLst>
          </p:cNvPr>
          <p:cNvSpPr/>
          <p:nvPr/>
        </p:nvSpPr>
        <p:spPr>
          <a:xfrm rot="10800000">
            <a:off x="8956760" y="1854456"/>
            <a:ext cx="1215499" cy="156278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2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15AC2A-89E5-43F8-A4AE-BDA423E0DF1C}"/>
              </a:ext>
            </a:extLst>
          </p:cNvPr>
          <p:cNvSpPr txBox="1"/>
          <p:nvPr/>
        </p:nvSpPr>
        <p:spPr>
          <a:xfrm>
            <a:off x="6559531" y="293866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BE634A-957B-42F0-BD7D-C6CA7D4F3B53}"/>
              </a:ext>
            </a:extLst>
          </p:cNvPr>
          <p:cNvSpPr txBox="1"/>
          <p:nvPr/>
        </p:nvSpPr>
        <p:spPr>
          <a:xfrm>
            <a:off x="6262431" y="2082790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3502A31-E654-45A6-859A-ED4A66E91D59}"/>
              </a:ext>
            </a:extLst>
          </p:cNvPr>
          <p:cNvSpPr txBox="1"/>
          <p:nvPr/>
        </p:nvSpPr>
        <p:spPr>
          <a:xfrm>
            <a:off x="10433446" y="199045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18%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8E47B7-8209-4227-B53A-8822A695CC09}"/>
              </a:ext>
            </a:extLst>
          </p:cNvPr>
          <p:cNvSpPr txBox="1"/>
          <p:nvPr/>
        </p:nvSpPr>
        <p:spPr>
          <a:xfrm>
            <a:off x="10136346" y="3031002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30C4225-D554-419C-9FC6-AE44A0A6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98682"/>
              </p:ext>
            </p:extLst>
          </p:nvPr>
        </p:nvGraphicFramePr>
        <p:xfrm>
          <a:off x="928407" y="1858621"/>
          <a:ext cx="2411266" cy="4104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12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126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8C7BE27-F244-4AF3-9C7E-F9F5681B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59092"/>
              </p:ext>
            </p:extLst>
          </p:nvPr>
        </p:nvGraphicFramePr>
        <p:xfrm>
          <a:off x="6212674" y="1858620"/>
          <a:ext cx="2412001" cy="410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03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4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6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6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6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461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03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A2BF3124-5BB8-42FF-A4D1-50674A996FBA}"/>
              </a:ext>
            </a:extLst>
          </p:cNvPr>
          <p:cNvSpPr/>
          <p:nvPr/>
        </p:nvSpPr>
        <p:spPr>
          <a:xfrm>
            <a:off x="8855173" y="1858620"/>
            <a:ext cx="2412000" cy="41044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E63370D-CEAB-4255-8612-2C7ADABE92FE}"/>
              </a:ext>
            </a:extLst>
          </p:cNvPr>
          <p:cNvSpPr/>
          <p:nvPr/>
        </p:nvSpPr>
        <p:spPr>
          <a:xfrm>
            <a:off x="3570173" y="1858620"/>
            <a:ext cx="2412000" cy="4104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26E9FDB2-71C5-4208-B589-5F075AC68626}"/>
              </a:ext>
            </a:extLst>
          </p:cNvPr>
          <p:cNvGrpSpPr/>
          <p:nvPr/>
        </p:nvGrpSpPr>
        <p:grpSpPr>
          <a:xfrm>
            <a:off x="3714173" y="2010250"/>
            <a:ext cx="2124000" cy="3211244"/>
            <a:chOff x="3651644" y="919838"/>
            <a:chExt cx="1975714" cy="32112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83428C-E0A5-4F55-9FE0-DFABBFB4925B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0FB331-DAC6-44D7-81A0-021232152927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Get a modern PowerPoint  Presentation that is beautifully designed.  </a:t>
              </a:r>
            </a:p>
          </p:txBody>
        </p:sp>
      </p:grpSp>
      <p:grpSp>
        <p:nvGrpSpPr>
          <p:cNvPr id="10" name="Group 18">
            <a:extLst>
              <a:ext uri="{FF2B5EF4-FFF2-40B4-BE49-F238E27FC236}">
                <a16:creationId xmlns:a16="http://schemas.microsoft.com/office/drawing/2014/main" id="{9896E804-E57F-4062-B449-29251CE6041C}"/>
              </a:ext>
            </a:extLst>
          </p:cNvPr>
          <p:cNvGrpSpPr/>
          <p:nvPr/>
        </p:nvGrpSpPr>
        <p:grpSpPr>
          <a:xfrm>
            <a:off x="8999173" y="2010250"/>
            <a:ext cx="2124000" cy="3211244"/>
            <a:chOff x="3651644" y="919838"/>
            <a:chExt cx="1975714" cy="32112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CB0D0C-6914-4824-B512-A8043B0E662E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963BC8-C9AE-43BF-BC09-31C58A8C58CC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Get a modern PowerPoint  Presentation that is beautifully designed.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871063" y="2857630"/>
            <a:ext cx="5320936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30">
            <a:extLst>
              <a:ext uri="{FF2B5EF4-FFF2-40B4-BE49-F238E27FC236}">
                <a16:creationId xmlns:a16="http://schemas.microsoft.com/office/drawing/2014/main" id="{AC7F1C31-D6F6-48CC-9BE4-8ABCA2039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207400"/>
              </p:ext>
            </p:extLst>
          </p:nvPr>
        </p:nvGraphicFramePr>
        <p:xfrm>
          <a:off x="6370318" y="4375874"/>
          <a:ext cx="5122909" cy="208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5">
            <a:extLst>
              <a:ext uri="{FF2B5EF4-FFF2-40B4-BE49-F238E27FC236}">
                <a16:creationId xmlns:a16="http://schemas.microsoft.com/office/drawing/2014/main" id="{C7D9CE31-343A-4853-ADA7-7F629C9FC806}"/>
              </a:ext>
            </a:extLst>
          </p:cNvPr>
          <p:cNvGrpSpPr/>
          <p:nvPr/>
        </p:nvGrpSpPr>
        <p:grpSpPr>
          <a:xfrm>
            <a:off x="6413913" y="1426673"/>
            <a:ext cx="5122909" cy="881675"/>
            <a:chOff x="4889913" y="1200946"/>
            <a:chExt cx="4051728" cy="881675"/>
          </a:xfrm>
        </p:grpSpPr>
        <p:sp>
          <p:nvSpPr>
            <p:cNvPr id="4" name="Text Placeholder 22">
              <a:extLst>
                <a:ext uri="{FF2B5EF4-FFF2-40B4-BE49-F238E27FC236}">
                  <a16:creationId xmlns:a16="http://schemas.microsoft.com/office/drawing/2014/main" id="{D5F92B4F-2F31-447D-AF9D-EC7162409C31}"/>
                </a:ext>
              </a:extLst>
            </p:cNvPr>
            <p:cNvSpPr txBox="1">
              <a:spLocks/>
            </p:cNvSpPr>
            <p:nvPr/>
          </p:nvSpPr>
          <p:spPr>
            <a:xfrm>
              <a:off x="4905691" y="1200946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Success Business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" name="Text Placeholder 20">
              <a:extLst>
                <a:ext uri="{FF2B5EF4-FFF2-40B4-BE49-F238E27FC236}">
                  <a16:creationId xmlns:a16="http://schemas.microsoft.com/office/drawing/2014/main" id="{57981C61-C9CA-4FC6-A15B-8DD41C7361C9}"/>
                </a:ext>
              </a:extLst>
            </p:cNvPr>
            <p:cNvSpPr txBox="1">
              <a:spLocks/>
            </p:cNvSpPr>
            <p:nvPr/>
          </p:nvSpPr>
          <p:spPr>
            <a:xfrm>
              <a:off x="4889913" y="1628801"/>
              <a:ext cx="4051728" cy="453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sp>
        <p:nvSpPr>
          <p:cNvPr id="6" name="Rectangle 8">
            <a:extLst>
              <a:ext uri="{FF2B5EF4-FFF2-40B4-BE49-F238E27FC236}">
                <a16:creationId xmlns:a16="http://schemas.microsoft.com/office/drawing/2014/main" id="{B5754BC8-9F92-420A-ADFC-BDCDAEA9E59C}"/>
              </a:ext>
            </a:extLst>
          </p:cNvPr>
          <p:cNvSpPr/>
          <p:nvPr/>
        </p:nvSpPr>
        <p:spPr>
          <a:xfrm>
            <a:off x="6526378" y="2403777"/>
            <a:ext cx="644210" cy="644282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AC86875-A22C-4306-911A-B842079555DD}"/>
              </a:ext>
            </a:extLst>
          </p:cNvPr>
          <p:cNvSpPr/>
          <p:nvPr/>
        </p:nvSpPr>
        <p:spPr>
          <a:xfrm>
            <a:off x="6526378" y="3192156"/>
            <a:ext cx="644210" cy="644282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D82491D-4DFD-4255-998D-E2AE2E756C4E}"/>
              </a:ext>
            </a:extLst>
          </p:cNvPr>
          <p:cNvSpPr/>
          <p:nvPr/>
        </p:nvSpPr>
        <p:spPr>
          <a:xfrm>
            <a:off x="9116627" y="2403777"/>
            <a:ext cx="644210" cy="64428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290849E-0CD4-4678-8547-3F8ADC1E8597}"/>
              </a:ext>
            </a:extLst>
          </p:cNvPr>
          <p:cNvSpPr/>
          <p:nvPr/>
        </p:nvSpPr>
        <p:spPr>
          <a:xfrm>
            <a:off x="9116627" y="3192156"/>
            <a:ext cx="644210" cy="644282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C23E0-3E92-48E7-811B-A96BFBBAB5BD}"/>
              </a:ext>
            </a:extLst>
          </p:cNvPr>
          <p:cNvSpPr txBox="1"/>
          <p:nvPr/>
        </p:nvSpPr>
        <p:spPr>
          <a:xfrm>
            <a:off x="7274892" y="2572031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0EF1F-D2B8-4D03-B89A-0204C68A3026}"/>
              </a:ext>
            </a:extLst>
          </p:cNvPr>
          <p:cNvSpPr txBox="1"/>
          <p:nvPr/>
        </p:nvSpPr>
        <p:spPr>
          <a:xfrm>
            <a:off x="9944778" y="2601383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80307-3B22-4434-A08E-FA5094542488}"/>
              </a:ext>
            </a:extLst>
          </p:cNvPr>
          <p:cNvSpPr txBox="1"/>
          <p:nvPr/>
        </p:nvSpPr>
        <p:spPr>
          <a:xfrm>
            <a:off x="7274892" y="3357009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B3C949-A7FC-4DEA-87F2-461F378BC8B5}"/>
              </a:ext>
            </a:extLst>
          </p:cNvPr>
          <p:cNvSpPr txBox="1"/>
          <p:nvPr/>
        </p:nvSpPr>
        <p:spPr>
          <a:xfrm>
            <a:off x="9944778" y="3371461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7549D-7626-4361-8DEF-2B8FA133F19D}"/>
              </a:ext>
            </a:extLst>
          </p:cNvPr>
          <p:cNvSpPr txBox="1"/>
          <p:nvPr/>
        </p:nvSpPr>
        <p:spPr>
          <a:xfrm>
            <a:off x="6808322" y="3915862"/>
            <a:ext cx="187474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00" b="1" dirty="0">
                <a:solidFill>
                  <a:srgbClr val="262626"/>
                </a:solidFill>
                <a:cs typeface="Arial" pitchFamily="34" charset="0"/>
              </a:rPr>
              <a:t>Chart </a:t>
            </a:r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Title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Rectangular Callout 22">
            <a:extLst>
              <a:ext uri="{FF2B5EF4-FFF2-40B4-BE49-F238E27FC236}">
                <a16:creationId xmlns:a16="http://schemas.microsoft.com/office/drawing/2014/main" id="{EB3ACAD4-0A2C-44AA-8B00-EB02B653981A}"/>
              </a:ext>
            </a:extLst>
          </p:cNvPr>
          <p:cNvSpPr/>
          <p:nvPr/>
        </p:nvSpPr>
        <p:spPr>
          <a:xfrm>
            <a:off x="9252926" y="5011124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6" name="Rectangular Callout 23">
            <a:extLst>
              <a:ext uri="{FF2B5EF4-FFF2-40B4-BE49-F238E27FC236}">
                <a16:creationId xmlns:a16="http://schemas.microsoft.com/office/drawing/2014/main" id="{01B23ED6-9894-4C8A-A54C-229E307E4DA5}"/>
              </a:ext>
            </a:extLst>
          </p:cNvPr>
          <p:cNvSpPr/>
          <p:nvPr/>
        </p:nvSpPr>
        <p:spPr>
          <a:xfrm>
            <a:off x="10223527" y="4340046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7" name="Rectangular Callout 24">
            <a:extLst>
              <a:ext uri="{FF2B5EF4-FFF2-40B4-BE49-F238E27FC236}">
                <a16:creationId xmlns:a16="http://schemas.microsoft.com/office/drawing/2014/main" id="{07A6AFDA-E8E9-4414-92B6-F011FC4CE763}"/>
              </a:ext>
            </a:extLst>
          </p:cNvPr>
          <p:cNvSpPr/>
          <p:nvPr/>
        </p:nvSpPr>
        <p:spPr>
          <a:xfrm>
            <a:off x="9750429" y="5646594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18" name="Group 20">
            <a:extLst>
              <a:ext uri="{FF2B5EF4-FFF2-40B4-BE49-F238E27FC236}">
                <a16:creationId xmlns:a16="http://schemas.microsoft.com/office/drawing/2014/main" id="{C9DBD2F4-205C-4C1F-876B-1B9014926A15}"/>
              </a:ext>
            </a:extLst>
          </p:cNvPr>
          <p:cNvGrpSpPr/>
          <p:nvPr/>
        </p:nvGrpSpPr>
        <p:grpSpPr>
          <a:xfrm rot="5400000">
            <a:off x="6485044" y="4019176"/>
            <a:ext cx="301202" cy="301202"/>
            <a:chOff x="4972700" y="3925047"/>
            <a:chExt cx="391388" cy="391388"/>
          </a:xfrm>
        </p:grpSpPr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F3D82B10-0552-4F14-A2FC-6D14F71A652A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0" name="Chevron 27">
              <a:extLst>
                <a:ext uri="{FF2B5EF4-FFF2-40B4-BE49-F238E27FC236}">
                  <a16:creationId xmlns:a16="http://schemas.microsoft.com/office/drawing/2014/main" id="{CE28BA1E-8C0E-4701-8EB2-E464AC91F58E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8CF334D-C74D-47B3-B436-327C131B1826}"/>
              </a:ext>
            </a:extLst>
          </p:cNvPr>
          <p:cNvSpPr txBox="1"/>
          <p:nvPr/>
        </p:nvSpPr>
        <p:spPr>
          <a:xfrm>
            <a:off x="10326776" y="4336750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AD04F-FA27-4FE3-A0C4-6A204931648A}"/>
              </a:ext>
            </a:extLst>
          </p:cNvPr>
          <p:cNvSpPr txBox="1"/>
          <p:nvPr/>
        </p:nvSpPr>
        <p:spPr>
          <a:xfrm>
            <a:off x="9363496" y="4996489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196744-40AF-4EA1-A7EF-8FB280191C48}"/>
              </a:ext>
            </a:extLst>
          </p:cNvPr>
          <p:cNvSpPr txBox="1"/>
          <p:nvPr/>
        </p:nvSpPr>
        <p:spPr>
          <a:xfrm>
            <a:off x="9853678" y="5643299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24" name="Rounded Rectangle 27">
            <a:extLst>
              <a:ext uri="{FF2B5EF4-FFF2-40B4-BE49-F238E27FC236}">
                <a16:creationId xmlns:a16="http://schemas.microsoft.com/office/drawing/2014/main" id="{0EB19D56-729F-4F39-9100-04FB2381EBAF}"/>
              </a:ext>
            </a:extLst>
          </p:cNvPr>
          <p:cNvSpPr/>
          <p:nvPr/>
        </p:nvSpPr>
        <p:spPr>
          <a:xfrm>
            <a:off x="6671898" y="3371461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B8B67291-1B08-4F57-BFA5-7A08925C0340}"/>
              </a:ext>
            </a:extLst>
          </p:cNvPr>
          <p:cNvSpPr/>
          <p:nvPr/>
        </p:nvSpPr>
        <p:spPr>
          <a:xfrm>
            <a:off x="6663210" y="2553188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075C6831-79AC-4A86-83E4-2CCA676A74C7}"/>
              </a:ext>
            </a:extLst>
          </p:cNvPr>
          <p:cNvSpPr/>
          <p:nvPr/>
        </p:nvSpPr>
        <p:spPr>
          <a:xfrm rot="2700000">
            <a:off x="9313517" y="3281639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BD03319E-6475-44CA-8CA3-7997E0E2610D}"/>
              </a:ext>
            </a:extLst>
          </p:cNvPr>
          <p:cNvSpPr/>
          <p:nvPr/>
        </p:nvSpPr>
        <p:spPr>
          <a:xfrm>
            <a:off x="9269157" y="2559822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A09041FD-C37B-4C75-A516-B8CE00E94D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83EE09AE-B671-4716-8320-0D8F6B925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D25B4601-16D2-4AD0-9383-7EBADA275B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6" name="그림 개체 틀 35">
            <a:extLst>
              <a:ext uri="{FF2B5EF4-FFF2-40B4-BE49-F238E27FC236}">
                <a16:creationId xmlns:a16="http://schemas.microsoft.com/office/drawing/2014/main" id="{D676DD80-4443-4151-B73B-FC7CEDA338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4433159C-6779-4864-8320-FA6FBA973F50}"/>
              </a:ext>
            </a:extLst>
          </p:cNvPr>
          <p:cNvGrpSpPr/>
          <p:nvPr/>
        </p:nvGrpSpPr>
        <p:grpSpPr>
          <a:xfrm>
            <a:off x="3911484" y="1716127"/>
            <a:ext cx="4389087" cy="4372424"/>
            <a:chOff x="4459346" y="2412404"/>
            <a:chExt cx="3092318" cy="3080578"/>
          </a:xfrm>
        </p:grpSpPr>
        <p:sp>
          <p:nvSpPr>
            <p:cNvPr id="4" name="Pie 18">
              <a:extLst>
                <a:ext uri="{FF2B5EF4-FFF2-40B4-BE49-F238E27FC236}">
                  <a16:creationId xmlns:a16="http://schemas.microsoft.com/office/drawing/2014/main" id="{FC8CB016-8F02-4CE1-8BF3-2102D5FA2BB3}"/>
                </a:ext>
              </a:extLst>
            </p:cNvPr>
            <p:cNvSpPr/>
            <p:nvPr/>
          </p:nvSpPr>
          <p:spPr>
            <a:xfrm rot="18900000">
              <a:off x="4459346" y="3208639"/>
              <a:ext cx="1699093" cy="1065994"/>
            </a:xfrm>
            <a:custGeom>
              <a:avLst/>
              <a:gdLst/>
              <a:ahLst/>
              <a:cxnLst/>
              <a:rect l="l" t="t" r="r" b="b"/>
              <a:pathLst>
                <a:path w="1699093" h="1065994">
                  <a:moveTo>
                    <a:pt x="1387804" y="220434"/>
                  </a:moveTo>
                  <a:lnTo>
                    <a:pt x="1699093" y="531725"/>
                  </a:lnTo>
                  <a:lnTo>
                    <a:pt x="1387803" y="843015"/>
                  </a:lnTo>
                  <a:lnTo>
                    <a:pt x="1387804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lnTo>
                    <a:pt x="1056568" y="376079"/>
                  </a:lnTo>
                  <a:lnTo>
                    <a:pt x="1387803" y="3760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Arrow 2">
              <a:extLst>
                <a:ext uri="{FF2B5EF4-FFF2-40B4-BE49-F238E27FC236}">
                  <a16:creationId xmlns:a16="http://schemas.microsoft.com/office/drawing/2014/main" id="{174FF0AF-C805-4416-9A01-D19817CE5F00}"/>
                </a:ext>
              </a:extLst>
            </p:cNvPr>
            <p:cNvSpPr/>
            <p:nvPr/>
          </p:nvSpPr>
          <p:spPr>
            <a:xfrm rot="13500000">
              <a:off x="4923559" y="4103773"/>
              <a:ext cx="1712425" cy="1065994"/>
            </a:xfrm>
            <a:custGeom>
              <a:avLst/>
              <a:gdLst/>
              <a:ahLst/>
              <a:cxnLst/>
              <a:rect l="l" t="t" r="r" b="b"/>
              <a:pathLst>
                <a:path w="1712425" h="1065994">
                  <a:moveTo>
                    <a:pt x="1056568" y="0"/>
                  </a:moveTo>
                  <a:lnTo>
                    <a:pt x="1056568" y="376079"/>
                  </a:lnTo>
                  <a:lnTo>
                    <a:pt x="1401135" y="376079"/>
                  </a:lnTo>
                  <a:lnTo>
                    <a:pt x="1401135" y="220434"/>
                  </a:lnTo>
                  <a:lnTo>
                    <a:pt x="1712425" y="531725"/>
                  </a:lnTo>
                  <a:lnTo>
                    <a:pt x="1401135" y="843015"/>
                  </a:lnTo>
                  <a:lnTo>
                    <a:pt x="1401135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ight Arrow 2">
              <a:extLst>
                <a:ext uri="{FF2B5EF4-FFF2-40B4-BE49-F238E27FC236}">
                  <a16:creationId xmlns:a16="http://schemas.microsoft.com/office/drawing/2014/main" id="{C859E4EE-144F-4E5C-AB83-90E079011796}"/>
                </a:ext>
              </a:extLst>
            </p:cNvPr>
            <p:cNvSpPr/>
            <p:nvPr/>
          </p:nvSpPr>
          <p:spPr>
            <a:xfrm rot="8100000">
              <a:off x="5839239" y="3646691"/>
              <a:ext cx="1712425" cy="1065994"/>
            </a:xfrm>
            <a:custGeom>
              <a:avLst/>
              <a:gdLst/>
              <a:ahLst/>
              <a:cxnLst/>
              <a:rect l="l" t="t" r="r" b="b"/>
              <a:pathLst>
                <a:path w="1712425" h="1065994">
                  <a:moveTo>
                    <a:pt x="1056568" y="0"/>
                  </a:moveTo>
                  <a:lnTo>
                    <a:pt x="1056568" y="376079"/>
                  </a:lnTo>
                  <a:lnTo>
                    <a:pt x="1401135" y="376079"/>
                  </a:lnTo>
                  <a:lnTo>
                    <a:pt x="1401135" y="220434"/>
                  </a:lnTo>
                  <a:lnTo>
                    <a:pt x="1712425" y="531725"/>
                  </a:lnTo>
                  <a:lnTo>
                    <a:pt x="1401135" y="843015"/>
                  </a:lnTo>
                  <a:lnTo>
                    <a:pt x="1401135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ight Arrow 2">
              <a:extLst>
                <a:ext uri="{FF2B5EF4-FFF2-40B4-BE49-F238E27FC236}">
                  <a16:creationId xmlns:a16="http://schemas.microsoft.com/office/drawing/2014/main" id="{9D0960EF-5B63-4BD1-9C00-35A9F76435A1}"/>
                </a:ext>
              </a:extLst>
            </p:cNvPr>
            <p:cNvSpPr/>
            <p:nvPr/>
          </p:nvSpPr>
          <p:spPr>
            <a:xfrm rot="2700000">
              <a:off x="5372596" y="2735620"/>
              <a:ext cx="1712426" cy="1065994"/>
            </a:xfrm>
            <a:custGeom>
              <a:avLst/>
              <a:gdLst/>
              <a:ahLst/>
              <a:cxnLst/>
              <a:rect l="l" t="t" r="r" b="b"/>
              <a:pathLst>
                <a:path w="1712426" h="1065994">
                  <a:moveTo>
                    <a:pt x="306137" y="312802"/>
                  </a:moveTo>
                  <a:cubicBezTo>
                    <a:pt x="504546" y="112615"/>
                    <a:pt x="774715" y="0"/>
                    <a:pt x="1056569" y="0"/>
                  </a:cubicBezTo>
                  <a:lnTo>
                    <a:pt x="1056569" y="376079"/>
                  </a:lnTo>
                  <a:lnTo>
                    <a:pt x="1401136" y="376079"/>
                  </a:lnTo>
                  <a:lnTo>
                    <a:pt x="1401136" y="220434"/>
                  </a:lnTo>
                  <a:lnTo>
                    <a:pt x="1712426" y="531725"/>
                  </a:lnTo>
                  <a:lnTo>
                    <a:pt x="1401136" y="843015"/>
                  </a:lnTo>
                  <a:lnTo>
                    <a:pt x="1401136" y="687370"/>
                  </a:lnTo>
                  <a:lnTo>
                    <a:pt x="1056569" y="687370"/>
                  </a:lnTo>
                  <a:lnTo>
                    <a:pt x="1056569" y="1056568"/>
                  </a:lnTo>
                  <a:lnTo>
                    <a:pt x="694296" y="1059800"/>
                  </a:lnTo>
                  <a:lnTo>
                    <a:pt x="694295" y="978719"/>
                  </a:lnTo>
                  <a:lnTo>
                    <a:pt x="849940" y="978719"/>
                  </a:lnTo>
                  <a:lnTo>
                    <a:pt x="538651" y="667429"/>
                  </a:lnTo>
                  <a:lnTo>
                    <a:pt x="227360" y="978719"/>
                  </a:lnTo>
                  <a:lnTo>
                    <a:pt x="383005" y="978719"/>
                  </a:lnTo>
                  <a:lnTo>
                    <a:pt x="383005" y="1062578"/>
                  </a:lnTo>
                  <a:lnTo>
                    <a:pt x="42" y="1065994"/>
                  </a:lnTo>
                  <a:cubicBezTo>
                    <a:pt x="-2473" y="784152"/>
                    <a:pt x="107728" y="512989"/>
                    <a:pt x="306137" y="3128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Rectangle 10">
            <a:extLst>
              <a:ext uri="{FF2B5EF4-FFF2-40B4-BE49-F238E27FC236}">
                <a16:creationId xmlns:a16="http://schemas.microsoft.com/office/drawing/2014/main" id="{E575FD53-E8C0-4011-BC1A-181A83C91D74}"/>
              </a:ext>
            </a:extLst>
          </p:cNvPr>
          <p:cNvSpPr/>
          <p:nvPr/>
        </p:nvSpPr>
        <p:spPr>
          <a:xfrm>
            <a:off x="5971442" y="2257582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808EE3D-8D31-4914-8FE9-9E0C3BE89F4B}"/>
              </a:ext>
            </a:extLst>
          </p:cNvPr>
          <p:cNvSpPr/>
          <p:nvPr/>
        </p:nvSpPr>
        <p:spPr>
          <a:xfrm>
            <a:off x="4552111" y="3205372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EFC7797A-EDFF-4B75-8FA4-0B92AC9275CC}"/>
              </a:ext>
            </a:extLst>
          </p:cNvPr>
          <p:cNvSpPr/>
          <p:nvPr/>
        </p:nvSpPr>
        <p:spPr>
          <a:xfrm>
            <a:off x="7007589" y="3654807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583A988E-2513-40F9-8D54-A1AEA3066098}"/>
              </a:ext>
            </a:extLst>
          </p:cNvPr>
          <p:cNvSpPr/>
          <p:nvPr/>
        </p:nvSpPr>
        <p:spPr>
          <a:xfrm>
            <a:off x="5478692" y="4582998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12" name="Group 14">
            <a:extLst>
              <a:ext uri="{FF2B5EF4-FFF2-40B4-BE49-F238E27FC236}">
                <a16:creationId xmlns:a16="http://schemas.microsoft.com/office/drawing/2014/main" id="{FFD002DC-BE70-46F9-84FE-0F5C75818F03}"/>
              </a:ext>
            </a:extLst>
          </p:cNvPr>
          <p:cNvGrpSpPr/>
          <p:nvPr/>
        </p:nvGrpSpPr>
        <p:grpSpPr>
          <a:xfrm>
            <a:off x="758755" y="1793157"/>
            <a:ext cx="3939764" cy="913569"/>
            <a:chOff x="572117" y="2297666"/>
            <a:chExt cx="2436536" cy="9135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89098D-5BD7-4BDE-92CA-1B0D5D7D227B}"/>
                </a:ext>
              </a:extLst>
            </p:cNvPr>
            <p:cNvSpPr txBox="1"/>
            <p:nvPr/>
          </p:nvSpPr>
          <p:spPr>
            <a:xfrm>
              <a:off x="572117" y="2297666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117EC2-03EA-4927-B9A8-44AF9AB42313}"/>
                </a:ext>
              </a:extLst>
            </p:cNvPr>
            <p:cNvSpPr txBox="1"/>
            <p:nvPr/>
          </p:nvSpPr>
          <p:spPr>
            <a:xfrm>
              <a:off x="572118" y="2564904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15" name="Group 20">
            <a:extLst>
              <a:ext uri="{FF2B5EF4-FFF2-40B4-BE49-F238E27FC236}">
                <a16:creationId xmlns:a16="http://schemas.microsoft.com/office/drawing/2014/main" id="{0D0A8F6A-C344-4903-84FE-06948DC671AE}"/>
              </a:ext>
            </a:extLst>
          </p:cNvPr>
          <p:cNvGrpSpPr/>
          <p:nvPr/>
        </p:nvGrpSpPr>
        <p:grpSpPr>
          <a:xfrm>
            <a:off x="7500588" y="1793154"/>
            <a:ext cx="3909954" cy="909082"/>
            <a:chOff x="-264176" y="4096598"/>
            <a:chExt cx="2436535" cy="9090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6E764A-FF64-47B9-AC7E-CF59A24643E3}"/>
                </a:ext>
              </a:extLst>
            </p:cNvPr>
            <p:cNvSpPr txBox="1"/>
            <p:nvPr/>
          </p:nvSpPr>
          <p:spPr>
            <a:xfrm>
              <a:off x="-264176" y="4096598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1FF915-75B9-4D66-A485-2CDE3C701482}"/>
                </a:ext>
              </a:extLst>
            </p:cNvPr>
            <p:cNvSpPr txBox="1"/>
            <p:nvPr/>
          </p:nvSpPr>
          <p:spPr>
            <a:xfrm>
              <a:off x="-264176" y="4359349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8" name="Group 23">
            <a:extLst>
              <a:ext uri="{FF2B5EF4-FFF2-40B4-BE49-F238E27FC236}">
                <a16:creationId xmlns:a16="http://schemas.microsoft.com/office/drawing/2014/main" id="{BF599376-97BA-44E1-AB84-EED86663EB53}"/>
              </a:ext>
            </a:extLst>
          </p:cNvPr>
          <p:cNvGrpSpPr/>
          <p:nvPr/>
        </p:nvGrpSpPr>
        <p:grpSpPr>
          <a:xfrm>
            <a:off x="7500588" y="5152238"/>
            <a:ext cx="3909954" cy="909978"/>
            <a:chOff x="-264176" y="5024344"/>
            <a:chExt cx="2436535" cy="9099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C981A1-B78A-46D4-80F6-24F3CEC82FF0}"/>
                </a:ext>
              </a:extLst>
            </p:cNvPr>
            <p:cNvSpPr txBox="1"/>
            <p:nvPr/>
          </p:nvSpPr>
          <p:spPr>
            <a:xfrm>
              <a:off x="-264176" y="5024344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D9457F-7EEA-4BD4-8D31-9ED9F48138D8}"/>
                </a:ext>
              </a:extLst>
            </p:cNvPr>
            <p:cNvSpPr txBox="1"/>
            <p:nvPr/>
          </p:nvSpPr>
          <p:spPr>
            <a:xfrm>
              <a:off x="-264176" y="5287991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D785A40F-B4B2-4D27-96E5-BF5081FF1127}"/>
              </a:ext>
            </a:extLst>
          </p:cNvPr>
          <p:cNvGrpSpPr/>
          <p:nvPr/>
        </p:nvGrpSpPr>
        <p:grpSpPr>
          <a:xfrm>
            <a:off x="758755" y="5152238"/>
            <a:ext cx="3939762" cy="908186"/>
            <a:chOff x="-264176" y="3168851"/>
            <a:chExt cx="2436535" cy="9081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C2C9D7-7142-4C4B-B636-B13F14C4FAE6}"/>
                </a:ext>
              </a:extLst>
            </p:cNvPr>
            <p:cNvSpPr txBox="1"/>
            <p:nvPr/>
          </p:nvSpPr>
          <p:spPr>
            <a:xfrm>
              <a:off x="-264176" y="3168851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7CA2E8-84C4-40A6-9181-975138874225}"/>
                </a:ext>
              </a:extLst>
            </p:cNvPr>
            <p:cNvSpPr txBox="1"/>
            <p:nvPr/>
          </p:nvSpPr>
          <p:spPr>
            <a:xfrm>
              <a:off x="-264176" y="3430706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6521915-7BB7-46F9-84FE-DF1D4F19C965}"/>
              </a:ext>
            </a:extLst>
          </p:cNvPr>
          <p:cNvSpPr/>
          <p:nvPr/>
        </p:nvSpPr>
        <p:spPr>
          <a:xfrm>
            <a:off x="2331172" y="5058959"/>
            <a:ext cx="2226743" cy="540000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26DACCCD-A515-4FAA-A0DE-6CB85AA0E12D}"/>
              </a:ext>
            </a:extLst>
          </p:cNvPr>
          <p:cNvSpPr/>
          <p:nvPr/>
        </p:nvSpPr>
        <p:spPr>
          <a:xfrm>
            <a:off x="4015005" y="4012702"/>
            <a:ext cx="540000" cy="1586258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836B4970-B40F-4639-A229-8B093B7B0960}"/>
              </a:ext>
            </a:extLst>
          </p:cNvPr>
          <p:cNvSpPr/>
          <p:nvPr/>
        </p:nvSpPr>
        <p:spPr>
          <a:xfrm>
            <a:off x="4015006" y="4012701"/>
            <a:ext cx="1879525" cy="540000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7EB2AF88-320D-4AE4-9D54-3B9D350DB24E}"/>
              </a:ext>
            </a:extLst>
          </p:cNvPr>
          <p:cNvSpPr/>
          <p:nvPr/>
        </p:nvSpPr>
        <p:spPr>
          <a:xfrm>
            <a:off x="5353076" y="2966442"/>
            <a:ext cx="540000" cy="1586258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6A04D4A8-75C6-4787-ACBD-387A7104319F}"/>
              </a:ext>
            </a:extLst>
          </p:cNvPr>
          <p:cNvSpPr/>
          <p:nvPr/>
        </p:nvSpPr>
        <p:spPr>
          <a:xfrm>
            <a:off x="5351623" y="2966442"/>
            <a:ext cx="1879523" cy="540000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6F26797A-19C6-4BCB-8225-1E41D1EBA52D}"/>
              </a:ext>
            </a:extLst>
          </p:cNvPr>
          <p:cNvSpPr/>
          <p:nvPr/>
        </p:nvSpPr>
        <p:spPr>
          <a:xfrm>
            <a:off x="6691146" y="1920184"/>
            <a:ext cx="540000" cy="1586259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4FB8F212-382E-457A-A131-D92AB3840C24}"/>
              </a:ext>
            </a:extLst>
          </p:cNvPr>
          <p:cNvSpPr/>
          <p:nvPr/>
        </p:nvSpPr>
        <p:spPr>
          <a:xfrm>
            <a:off x="6691147" y="1920183"/>
            <a:ext cx="1876617" cy="540000"/>
          </a:xfrm>
          <a:prstGeom prst="roundRect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9C395FDC-CDA4-4101-AACC-E04B7A770321}"/>
              </a:ext>
            </a:extLst>
          </p:cNvPr>
          <p:cNvGrpSpPr/>
          <p:nvPr/>
        </p:nvGrpSpPr>
        <p:grpSpPr>
          <a:xfrm>
            <a:off x="4651902" y="4643641"/>
            <a:ext cx="2847409" cy="928499"/>
            <a:chOff x="-475010" y="1057558"/>
            <a:chExt cx="3859356" cy="9284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1D45D5-1BC2-4351-8516-7A12A98E83C7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350FFA-23F1-495B-843F-E5B196B93A6A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E311BDE7-6BD5-4ECE-8306-FF3A580D0548}"/>
              </a:ext>
            </a:extLst>
          </p:cNvPr>
          <p:cNvGrpSpPr/>
          <p:nvPr/>
        </p:nvGrpSpPr>
        <p:grpSpPr>
          <a:xfrm>
            <a:off x="8673027" y="1733629"/>
            <a:ext cx="2847409" cy="928499"/>
            <a:chOff x="-475010" y="1057558"/>
            <a:chExt cx="3859356" cy="92849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673668-D717-4D92-8495-69A6978198E3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1BD36F-DD5E-43D6-B333-1F69541D6C89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876DF330-FE3B-464A-AD5A-666B58C5F28D}"/>
              </a:ext>
            </a:extLst>
          </p:cNvPr>
          <p:cNvGrpSpPr/>
          <p:nvPr/>
        </p:nvGrpSpPr>
        <p:grpSpPr>
          <a:xfrm>
            <a:off x="7312693" y="2558215"/>
            <a:ext cx="2847409" cy="928499"/>
            <a:chOff x="-475010" y="1057558"/>
            <a:chExt cx="3859356" cy="9284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2E2D1F-DEED-4C34-A2DE-B7BE6CA724C7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C9DBE3-353D-428C-90F2-05F4D60B18D9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62F5E31E-B7CF-41BE-8301-A9902CB127BE}"/>
              </a:ext>
            </a:extLst>
          </p:cNvPr>
          <p:cNvGrpSpPr/>
          <p:nvPr/>
        </p:nvGrpSpPr>
        <p:grpSpPr>
          <a:xfrm>
            <a:off x="5982298" y="3600929"/>
            <a:ext cx="2847409" cy="928499"/>
            <a:chOff x="-475010" y="1057558"/>
            <a:chExt cx="3859356" cy="9284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187AE8-8C6C-4B9A-A507-563892DF2BC1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F09225-C3D9-4CC3-A6DD-0F43C55EFA5D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29475F9-24C9-4FF6-95C9-E1CE3E7F940F}"/>
              </a:ext>
            </a:extLst>
          </p:cNvPr>
          <p:cNvSpPr txBox="1"/>
          <p:nvPr/>
        </p:nvSpPr>
        <p:spPr>
          <a:xfrm>
            <a:off x="1104546" y="1710056"/>
            <a:ext cx="3589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538AF97A-2CBF-450C-93A5-A9852E643120}"/>
              </a:ext>
            </a:extLst>
          </p:cNvPr>
          <p:cNvSpPr/>
          <p:nvPr/>
        </p:nvSpPr>
        <p:spPr>
          <a:xfrm>
            <a:off x="8033131" y="1920183"/>
            <a:ext cx="540000" cy="54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E92A5AE7-4C90-44C8-B965-10DA0B752697}"/>
              </a:ext>
            </a:extLst>
          </p:cNvPr>
          <p:cNvSpPr/>
          <p:nvPr/>
        </p:nvSpPr>
        <p:spPr>
          <a:xfrm rot="16200000">
            <a:off x="5502348" y="4116362"/>
            <a:ext cx="243575" cy="29040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id="{E1903E3D-50B0-4A81-A407-9FBA190620DD}"/>
              </a:ext>
            </a:extLst>
          </p:cNvPr>
          <p:cNvSpPr/>
          <p:nvPr/>
        </p:nvSpPr>
        <p:spPr>
          <a:xfrm>
            <a:off x="6831905" y="3117822"/>
            <a:ext cx="258326" cy="25832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5A21719A-741C-4497-B451-236A2719C2AF}"/>
              </a:ext>
            </a:extLst>
          </p:cNvPr>
          <p:cNvSpPr/>
          <p:nvPr/>
        </p:nvSpPr>
        <p:spPr>
          <a:xfrm>
            <a:off x="4144101" y="5248975"/>
            <a:ext cx="281809" cy="18520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Donut 24">
            <a:extLst>
              <a:ext uri="{FF2B5EF4-FFF2-40B4-BE49-F238E27FC236}">
                <a16:creationId xmlns:a16="http://schemas.microsoft.com/office/drawing/2014/main" id="{CBEDE737-A1A6-461A-86DD-A42AC7712E17}"/>
              </a:ext>
            </a:extLst>
          </p:cNvPr>
          <p:cNvSpPr/>
          <p:nvPr/>
        </p:nvSpPr>
        <p:spPr>
          <a:xfrm>
            <a:off x="8168355" y="2050364"/>
            <a:ext cx="282595" cy="28489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Group 246">
            <a:extLst>
              <a:ext uri="{FF2B5EF4-FFF2-40B4-BE49-F238E27FC236}">
                <a16:creationId xmlns:a16="http://schemas.microsoft.com/office/drawing/2014/main" id="{9C6C818F-5B8C-47F2-B6A8-A0CE17437599}"/>
              </a:ext>
            </a:extLst>
          </p:cNvPr>
          <p:cNvGrpSpPr/>
          <p:nvPr/>
        </p:nvGrpSpPr>
        <p:grpSpPr>
          <a:xfrm>
            <a:off x="859850" y="3618954"/>
            <a:ext cx="1422874" cy="2819071"/>
            <a:chOff x="8649228" y="336362"/>
            <a:chExt cx="3202165" cy="6344296"/>
          </a:xfrm>
        </p:grpSpPr>
        <p:sp>
          <p:nvSpPr>
            <p:cNvPr id="42" name="Freeform: Shape 247">
              <a:extLst>
                <a:ext uri="{FF2B5EF4-FFF2-40B4-BE49-F238E27FC236}">
                  <a16:creationId xmlns:a16="http://schemas.microsoft.com/office/drawing/2014/main" id="{CB33E440-EC3F-4B96-921C-34A15714BAB4}"/>
                </a:ext>
              </a:extLst>
            </p:cNvPr>
            <p:cNvSpPr/>
            <p:nvPr/>
          </p:nvSpPr>
          <p:spPr>
            <a:xfrm>
              <a:off x="8688116" y="336362"/>
              <a:ext cx="3163277" cy="6344296"/>
            </a:xfrm>
            <a:custGeom>
              <a:avLst/>
              <a:gdLst>
                <a:gd name="connsiteX0" fmla="*/ 2735492 w 3163276"/>
                <a:gd name="connsiteY0" fmla="*/ 6344296 h 6344296"/>
                <a:gd name="connsiteX1" fmla="*/ 427705 w 3163276"/>
                <a:gd name="connsiteY1" fmla="*/ 6344296 h 6344296"/>
                <a:gd name="connsiteX2" fmla="*/ 0 w 3163276"/>
                <a:gd name="connsiteY2" fmla="*/ 5916591 h 6344296"/>
                <a:gd name="connsiteX3" fmla="*/ 0 w 3163276"/>
                <a:gd name="connsiteY3" fmla="*/ 427705 h 6344296"/>
                <a:gd name="connsiteX4" fmla="*/ 427705 w 3163276"/>
                <a:gd name="connsiteY4" fmla="*/ 0 h 6344296"/>
                <a:gd name="connsiteX5" fmla="*/ 2735571 w 3163276"/>
                <a:gd name="connsiteY5" fmla="*/ 0 h 6344296"/>
                <a:gd name="connsiteX6" fmla="*/ 3163277 w 3163276"/>
                <a:gd name="connsiteY6" fmla="*/ 427705 h 6344296"/>
                <a:gd name="connsiteX7" fmla="*/ 3163277 w 3163276"/>
                <a:gd name="connsiteY7" fmla="*/ 5916591 h 6344296"/>
                <a:gd name="connsiteX8" fmla="*/ 2735492 w 3163276"/>
                <a:gd name="connsiteY8" fmla="*/ 6344296 h 634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3276" h="6344296">
                  <a:moveTo>
                    <a:pt x="2735492" y="6344296"/>
                  </a:moveTo>
                  <a:lnTo>
                    <a:pt x="427705" y="6344296"/>
                  </a:lnTo>
                  <a:cubicBezTo>
                    <a:pt x="191517" y="6344296"/>
                    <a:pt x="0" y="6152779"/>
                    <a:pt x="0" y="5916591"/>
                  </a:cubicBezTo>
                  <a:lnTo>
                    <a:pt x="0" y="427705"/>
                  </a:lnTo>
                  <a:cubicBezTo>
                    <a:pt x="0" y="191517"/>
                    <a:pt x="191517" y="0"/>
                    <a:pt x="427705" y="0"/>
                  </a:cubicBezTo>
                  <a:lnTo>
                    <a:pt x="2735571" y="0"/>
                  </a:lnTo>
                  <a:cubicBezTo>
                    <a:pt x="2971760" y="0"/>
                    <a:pt x="3163277" y="191517"/>
                    <a:pt x="3163277" y="427705"/>
                  </a:cubicBezTo>
                  <a:lnTo>
                    <a:pt x="3163277" y="5916591"/>
                  </a:lnTo>
                  <a:cubicBezTo>
                    <a:pt x="3163197" y="6152779"/>
                    <a:pt x="2971680" y="6344296"/>
                    <a:pt x="2735492" y="6344296"/>
                  </a:cubicBezTo>
                  <a:close/>
                </a:path>
              </a:pathLst>
            </a:custGeom>
            <a:solidFill>
              <a:srgbClr val="537EC0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48">
              <a:extLst>
                <a:ext uri="{FF2B5EF4-FFF2-40B4-BE49-F238E27FC236}">
                  <a16:creationId xmlns:a16="http://schemas.microsoft.com/office/drawing/2014/main" id="{9C587266-0321-4742-84F5-1ED6BEEF6A43}"/>
                </a:ext>
              </a:extLst>
            </p:cNvPr>
            <p:cNvSpPr/>
            <p:nvPr/>
          </p:nvSpPr>
          <p:spPr>
            <a:xfrm>
              <a:off x="8857417" y="502456"/>
              <a:ext cx="2824675" cy="6012111"/>
            </a:xfrm>
            <a:custGeom>
              <a:avLst/>
              <a:gdLst>
                <a:gd name="connsiteX0" fmla="*/ 2505165 w 2824676"/>
                <a:gd name="connsiteY0" fmla="*/ 6012112 h 6012111"/>
                <a:gd name="connsiteX1" fmla="*/ 319512 w 2824676"/>
                <a:gd name="connsiteY1" fmla="*/ 6012112 h 6012111"/>
                <a:gd name="connsiteX2" fmla="*/ 0 w 2824676"/>
                <a:gd name="connsiteY2" fmla="*/ 5692600 h 6012111"/>
                <a:gd name="connsiteX3" fmla="*/ 0 w 2824676"/>
                <a:gd name="connsiteY3" fmla="*/ 319512 h 6012111"/>
                <a:gd name="connsiteX4" fmla="*/ 319512 w 2824676"/>
                <a:gd name="connsiteY4" fmla="*/ 0 h 6012111"/>
                <a:gd name="connsiteX5" fmla="*/ 2505165 w 2824676"/>
                <a:gd name="connsiteY5" fmla="*/ 0 h 6012111"/>
                <a:gd name="connsiteX6" fmla="*/ 2824677 w 2824676"/>
                <a:gd name="connsiteY6" fmla="*/ 319512 h 6012111"/>
                <a:gd name="connsiteX7" fmla="*/ 2824677 w 2824676"/>
                <a:gd name="connsiteY7" fmla="*/ 5692600 h 6012111"/>
                <a:gd name="connsiteX8" fmla="*/ 2505165 w 2824676"/>
                <a:gd name="connsiteY8" fmla="*/ 6012112 h 601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4676" h="6012111">
                  <a:moveTo>
                    <a:pt x="2505165" y="6012112"/>
                  </a:moveTo>
                  <a:lnTo>
                    <a:pt x="319512" y="6012112"/>
                  </a:lnTo>
                  <a:cubicBezTo>
                    <a:pt x="143044" y="6012112"/>
                    <a:pt x="0" y="5869068"/>
                    <a:pt x="0" y="5692600"/>
                  </a:cubicBezTo>
                  <a:lnTo>
                    <a:pt x="0" y="319512"/>
                  </a:lnTo>
                  <a:cubicBezTo>
                    <a:pt x="0" y="143044"/>
                    <a:pt x="143044" y="0"/>
                    <a:pt x="319512" y="0"/>
                  </a:cubicBezTo>
                  <a:lnTo>
                    <a:pt x="2505165" y="0"/>
                  </a:lnTo>
                  <a:cubicBezTo>
                    <a:pt x="2681633" y="0"/>
                    <a:pt x="2824677" y="143044"/>
                    <a:pt x="2824677" y="319512"/>
                  </a:cubicBezTo>
                  <a:lnTo>
                    <a:pt x="2824677" y="5692600"/>
                  </a:lnTo>
                  <a:cubicBezTo>
                    <a:pt x="2824677" y="5869068"/>
                    <a:pt x="2681633" y="6012112"/>
                    <a:pt x="2505165" y="6012112"/>
                  </a:cubicBezTo>
                  <a:close/>
                </a:path>
              </a:pathLst>
            </a:custGeom>
            <a:solidFill>
              <a:srgbClr val="C7D2E7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49">
              <a:extLst>
                <a:ext uri="{FF2B5EF4-FFF2-40B4-BE49-F238E27FC236}">
                  <a16:creationId xmlns:a16="http://schemas.microsoft.com/office/drawing/2014/main" id="{067DEA10-1BA5-4D3D-BFC0-0768B068AFD7}"/>
                </a:ext>
              </a:extLst>
            </p:cNvPr>
            <p:cNvSpPr/>
            <p:nvPr/>
          </p:nvSpPr>
          <p:spPr>
            <a:xfrm>
              <a:off x="9482659" y="443288"/>
              <a:ext cx="1574192" cy="285136"/>
            </a:xfrm>
            <a:custGeom>
              <a:avLst/>
              <a:gdLst>
                <a:gd name="connsiteX0" fmla="*/ 1462039 w 1574192"/>
                <a:gd name="connsiteY0" fmla="*/ 285137 h 285136"/>
                <a:gd name="connsiteX1" fmla="*/ 112154 w 1574192"/>
                <a:gd name="connsiteY1" fmla="*/ 285137 h 285136"/>
                <a:gd name="connsiteX2" fmla="*/ 0 w 1574192"/>
                <a:gd name="connsiteY2" fmla="*/ 172983 h 285136"/>
                <a:gd name="connsiteX3" fmla="*/ 0 w 1574192"/>
                <a:gd name="connsiteY3" fmla="*/ 4435 h 285136"/>
                <a:gd name="connsiteX4" fmla="*/ 4435 w 1574192"/>
                <a:gd name="connsiteY4" fmla="*/ 0 h 285136"/>
                <a:gd name="connsiteX5" fmla="*/ 1569758 w 1574192"/>
                <a:gd name="connsiteY5" fmla="*/ 0 h 285136"/>
                <a:gd name="connsiteX6" fmla="*/ 1574193 w 1574192"/>
                <a:gd name="connsiteY6" fmla="*/ 4435 h 285136"/>
                <a:gd name="connsiteX7" fmla="*/ 1574193 w 1574192"/>
                <a:gd name="connsiteY7" fmla="*/ 172983 h 285136"/>
                <a:gd name="connsiteX8" fmla="*/ 1462039 w 1574192"/>
                <a:gd name="connsiteY8" fmla="*/ 285137 h 28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192" h="285136">
                  <a:moveTo>
                    <a:pt x="1462039" y="285137"/>
                  </a:moveTo>
                  <a:lnTo>
                    <a:pt x="112154" y="285137"/>
                  </a:lnTo>
                  <a:cubicBezTo>
                    <a:pt x="50216" y="285137"/>
                    <a:pt x="0" y="234921"/>
                    <a:pt x="0" y="172983"/>
                  </a:cubicBezTo>
                  <a:lnTo>
                    <a:pt x="0" y="4435"/>
                  </a:lnTo>
                  <a:cubicBezTo>
                    <a:pt x="0" y="1980"/>
                    <a:pt x="1980" y="0"/>
                    <a:pt x="4435" y="0"/>
                  </a:cubicBezTo>
                  <a:lnTo>
                    <a:pt x="1569758" y="0"/>
                  </a:lnTo>
                  <a:cubicBezTo>
                    <a:pt x="1572213" y="0"/>
                    <a:pt x="1574193" y="1980"/>
                    <a:pt x="1574193" y="4435"/>
                  </a:cubicBezTo>
                  <a:lnTo>
                    <a:pt x="1574193" y="172983"/>
                  </a:lnTo>
                  <a:cubicBezTo>
                    <a:pt x="1574193" y="234921"/>
                    <a:pt x="1523977" y="285137"/>
                    <a:pt x="1462039" y="285137"/>
                  </a:cubicBezTo>
                  <a:close/>
                </a:path>
              </a:pathLst>
            </a:custGeom>
            <a:solidFill>
              <a:srgbClr val="4F76BA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50">
              <a:extLst>
                <a:ext uri="{FF2B5EF4-FFF2-40B4-BE49-F238E27FC236}">
                  <a16:creationId xmlns:a16="http://schemas.microsoft.com/office/drawing/2014/main" id="{F0B71023-63B9-4C20-A834-E20777D1D221}"/>
                </a:ext>
              </a:extLst>
            </p:cNvPr>
            <p:cNvSpPr/>
            <p:nvPr/>
          </p:nvSpPr>
          <p:spPr>
            <a:xfrm>
              <a:off x="8649228" y="1134306"/>
              <a:ext cx="38889" cy="235000"/>
            </a:xfrm>
            <a:custGeom>
              <a:avLst/>
              <a:gdLst>
                <a:gd name="connsiteX0" fmla="*/ 0 w 38889"/>
                <a:gd name="connsiteY0" fmla="*/ 211793 h 235000"/>
                <a:gd name="connsiteX1" fmla="*/ 0 w 38889"/>
                <a:gd name="connsiteY1" fmla="*/ 23207 h 235000"/>
                <a:gd name="connsiteX2" fmla="*/ 23207 w 38889"/>
                <a:gd name="connsiteY2" fmla="*/ 0 h 235000"/>
                <a:gd name="connsiteX3" fmla="*/ 31048 w 38889"/>
                <a:gd name="connsiteY3" fmla="*/ 0 h 235000"/>
                <a:gd name="connsiteX4" fmla="*/ 38889 w 38889"/>
                <a:gd name="connsiteY4" fmla="*/ 7841 h 235000"/>
                <a:gd name="connsiteX5" fmla="*/ 38889 w 38889"/>
                <a:gd name="connsiteY5" fmla="*/ 227159 h 235000"/>
                <a:gd name="connsiteX6" fmla="*/ 31048 w 38889"/>
                <a:gd name="connsiteY6" fmla="*/ 235000 h 235000"/>
                <a:gd name="connsiteX7" fmla="*/ 23207 w 38889"/>
                <a:gd name="connsiteY7" fmla="*/ 235000 h 235000"/>
                <a:gd name="connsiteX8" fmla="*/ 0 w 38889"/>
                <a:gd name="connsiteY8" fmla="*/ 211793 h 2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89" h="235000">
                  <a:moveTo>
                    <a:pt x="0" y="211793"/>
                  </a:moveTo>
                  <a:lnTo>
                    <a:pt x="0" y="23207"/>
                  </a:lnTo>
                  <a:cubicBezTo>
                    <a:pt x="0" y="10376"/>
                    <a:pt x="10376" y="0"/>
                    <a:pt x="23207" y="0"/>
                  </a:cubicBezTo>
                  <a:lnTo>
                    <a:pt x="31048" y="0"/>
                  </a:lnTo>
                  <a:cubicBezTo>
                    <a:pt x="35404" y="0"/>
                    <a:pt x="38889" y="3485"/>
                    <a:pt x="38889" y="7841"/>
                  </a:cubicBezTo>
                  <a:lnTo>
                    <a:pt x="38889" y="227159"/>
                  </a:lnTo>
                  <a:cubicBezTo>
                    <a:pt x="38889" y="231515"/>
                    <a:pt x="35404" y="235000"/>
                    <a:pt x="31048" y="235000"/>
                  </a:cubicBezTo>
                  <a:lnTo>
                    <a:pt x="23207" y="235000"/>
                  </a:lnTo>
                  <a:cubicBezTo>
                    <a:pt x="10376" y="235000"/>
                    <a:pt x="0" y="224545"/>
                    <a:pt x="0" y="211793"/>
                  </a:cubicBezTo>
                  <a:close/>
                </a:path>
              </a:pathLst>
            </a:custGeom>
            <a:solidFill>
              <a:srgbClr val="4F76BA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51">
              <a:extLst>
                <a:ext uri="{FF2B5EF4-FFF2-40B4-BE49-F238E27FC236}">
                  <a16:creationId xmlns:a16="http://schemas.microsoft.com/office/drawing/2014/main" id="{5C0D53C5-934A-4798-8113-BA4B59D4FBC3}"/>
                </a:ext>
              </a:extLst>
            </p:cNvPr>
            <p:cNvSpPr/>
            <p:nvPr/>
          </p:nvSpPr>
          <p:spPr>
            <a:xfrm>
              <a:off x="8649228" y="2184561"/>
              <a:ext cx="38810" cy="460416"/>
            </a:xfrm>
            <a:custGeom>
              <a:avLst/>
              <a:gdLst>
                <a:gd name="connsiteX0" fmla="*/ 0 w 38810"/>
                <a:gd name="connsiteY0" fmla="*/ 434755 h 460416"/>
                <a:gd name="connsiteX1" fmla="*/ 0 w 38810"/>
                <a:gd name="connsiteY1" fmla="*/ 25583 h 460416"/>
                <a:gd name="connsiteX2" fmla="*/ 25583 w 38810"/>
                <a:gd name="connsiteY2" fmla="*/ 0 h 460416"/>
                <a:gd name="connsiteX3" fmla="*/ 28514 w 38810"/>
                <a:gd name="connsiteY3" fmla="*/ 0 h 460416"/>
                <a:gd name="connsiteX4" fmla="*/ 38810 w 38810"/>
                <a:gd name="connsiteY4" fmla="*/ 10297 h 460416"/>
                <a:gd name="connsiteX5" fmla="*/ 38810 w 38810"/>
                <a:gd name="connsiteY5" fmla="*/ 450120 h 460416"/>
                <a:gd name="connsiteX6" fmla="*/ 28514 w 38810"/>
                <a:gd name="connsiteY6" fmla="*/ 460417 h 460416"/>
                <a:gd name="connsiteX7" fmla="*/ 25583 w 38810"/>
                <a:gd name="connsiteY7" fmla="*/ 460417 h 460416"/>
                <a:gd name="connsiteX8" fmla="*/ 0 w 38810"/>
                <a:gd name="connsiteY8" fmla="*/ 434755 h 46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10" h="460416">
                  <a:moveTo>
                    <a:pt x="0" y="434755"/>
                  </a:moveTo>
                  <a:lnTo>
                    <a:pt x="0" y="25583"/>
                  </a:lnTo>
                  <a:cubicBezTo>
                    <a:pt x="0" y="11405"/>
                    <a:pt x="11485" y="0"/>
                    <a:pt x="25583" y="0"/>
                  </a:cubicBezTo>
                  <a:lnTo>
                    <a:pt x="28514" y="0"/>
                  </a:lnTo>
                  <a:cubicBezTo>
                    <a:pt x="34216" y="0"/>
                    <a:pt x="38810" y="4594"/>
                    <a:pt x="38810" y="10297"/>
                  </a:cubicBezTo>
                  <a:lnTo>
                    <a:pt x="38810" y="450120"/>
                  </a:lnTo>
                  <a:cubicBezTo>
                    <a:pt x="38810" y="455823"/>
                    <a:pt x="34216" y="460417"/>
                    <a:pt x="28514" y="460417"/>
                  </a:cubicBezTo>
                  <a:lnTo>
                    <a:pt x="25583" y="460417"/>
                  </a:lnTo>
                  <a:cubicBezTo>
                    <a:pt x="11485" y="460417"/>
                    <a:pt x="0" y="448932"/>
                    <a:pt x="0" y="434755"/>
                  </a:cubicBezTo>
                  <a:close/>
                </a:path>
              </a:pathLst>
            </a:custGeom>
            <a:solidFill>
              <a:srgbClr val="4F76BA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oup 252">
              <a:extLst>
                <a:ext uri="{FF2B5EF4-FFF2-40B4-BE49-F238E27FC236}">
                  <a16:creationId xmlns:a16="http://schemas.microsoft.com/office/drawing/2014/main" id="{8759B5A6-0360-429D-8FE5-3AC1636A5F4B}"/>
                </a:ext>
              </a:extLst>
            </p:cNvPr>
            <p:cNvGrpSpPr/>
            <p:nvPr/>
          </p:nvGrpSpPr>
          <p:grpSpPr>
            <a:xfrm>
              <a:off x="9957333" y="558847"/>
              <a:ext cx="624845" cy="109460"/>
              <a:chOff x="9998875" y="558847"/>
              <a:chExt cx="624845" cy="109460"/>
            </a:xfrm>
          </p:grpSpPr>
          <p:sp>
            <p:nvSpPr>
              <p:cNvPr id="48" name="Freeform: Shape 253">
                <a:extLst>
                  <a:ext uri="{FF2B5EF4-FFF2-40B4-BE49-F238E27FC236}">
                    <a16:creationId xmlns:a16="http://schemas.microsoft.com/office/drawing/2014/main" id="{A22651D3-F23A-46BF-85C8-75EB9DFE640D}"/>
                  </a:ext>
                </a:extLst>
              </p:cNvPr>
              <p:cNvSpPr/>
              <p:nvPr/>
            </p:nvSpPr>
            <p:spPr>
              <a:xfrm>
                <a:off x="9998875" y="590054"/>
                <a:ext cx="442595" cy="47047"/>
              </a:xfrm>
              <a:custGeom>
                <a:avLst/>
                <a:gdLst>
                  <a:gd name="connsiteX0" fmla="*/ 419072 w 442595"/>
                  <a:gd name="connsiteY0" fmla="*/ 47048 h 47047"/>
                  <a:gd name="connsiteX1" fmla="*/ 23524 w 442595"/>
                  <a:gd name="connsiteY1" fmla="*/ 47048 h 47047"/>
                  <a:gd name="connsiteX2" fmla="*/ 0 w 442595"/>
                  <a:gd name="connsiteY2" fmla="*/ 23524 h 47047"/>
                  <a:gd name="connsiteX3" fmla="*/ 0 w 442595"/>
                  <a:gd name="connsiteY3" fmla="*/ 23524 h 47047"/>
                  <a:gd name="connsiteX4" fmla="*/ 23524 w 442595"/>
                  <a:gd name="connsiteY4" fmla="*/ 0 h 47047"/>
                  <a:gd name="connsiteX5" fmla="*/ 419072 w 442595"/>
                  <a:gd name="connsiteY5" fmla="*/ 0 h 47047"/>
                  <a:gd name="connsiteX6" fmla="*/ 442596 w 442595"/>
                  <a:gd name="connsiteY6" fmla="*/ 23524 h 47047"/>
                  <a:gd name="connsiteX7" fmla="*/ 442596 w 442595"/>
                  <a:gd name="connsiteY7" fmla="*/ 23524 h 47047"/>
                  <a:gd name="connsiteX8" fmla="*/ 419072 w 442595"/>
                  <a:gd name="connsiteY8" fmla="*/ 47048 h 47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2595" h="47047">
                    <a:moveTo>
                      <a:pt x="419072" y="47048"/>
                    </a:moveTo>
                    <a:lnTo>
                      <a:pt x="23524" y="47048"/>
                    </a:lnTo>
                    <a:cubicBezTo>
                      <a:pt x="10534" y="47048"/>
                      <a:pt x="0" y="36513"/>
                      <a:pt x="0" y="23524"/>
                    </a:cubicBezTo>
                    <a:lnTo>
                      <a:pt x="0" y="23524"/>
                    </a:lnTo>
                    <a:cubicBezTo>
                      <a:pt x="0" y="10534"/>
                      <a:pt x="10534" y="0"/>
                      <a:pt x="23524" y="0"/>
                    </a:cubicBezTo>
                    <a:lnTo>
                      <a:pt x="419072" y="0"/>
                    </a:lnTo>
                    <a:cubicBezTo>
                      <a:pt x="432062" y="0"/>
                      <a:pt x="442596" y="10534"/>
                      <a:pt x="442596" y="23524"/>
                    </a:cubicBezTo>
                    <a:lnTo>
                      <a:pt x="442596" y="23524"/>
                    </a:lnTo>
                    <a:cubicBezTo>
                      <a:pt x="442596" y="36513"/>
                      <a:pt x="432062" y="47048"/>
                      <a:pt x="419072" y="47048"/>
                    </a:cubicBezTo>
                    <a:close/>
                  </a:path>
                </a:pathLst>
              </a:custGeom>
              <a:solidFill>
                <a:srgbClr val="2E3192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254">
                <a:extLst>
                  <a:ext uri="{FF2B5EF4-FFF2-40B4-BE49-F238E27FC236}">
                    <a16:creationId xmlns:a16="http://schemas.microsoft.com/office/drawing/2014/main" id="{502E2DCD-EAE4-44AE-B91D-D69B4C235E72}"/>
                  </a:ext>
                </a:extLst>
              </p:cNvPr>
              <p:cNvSpPr/>
              <p:nvPr/>
            </p:nvSpPr>
            <p:spPr>
              <a:xfrm>
                <a:off x="10514260" y="558847"/>
                <a:ext cx="109460" cy="109460"/>
              </a:xfrm>
              <a:custGeom>
                <a:avLst/>
                <a:gdLst>
                  <a:gd name="connsiteX0" fmla="*/ 109461 w 109460"/>
                  <a:gd name="connsiteY0" fmla="*/ 54730 h 109460"/>
                  <a:gd name="connsiteX1" fmla="*/ 54730 w 109460"/>
                  <a:gd name="connsiteY1" fmla="*/ 109461 h 109460"/>
                  <a:gd name="connsiteX2" fmla="*/ 0 w 109460"/>
                  <a:gd name="connsiteY2" fmla="*/ 54730 h 109460"/>
                  <a:gd name="connsiteX3" fmla="*/ 54730 w 109460"/>
                  <a:gd name="connsiteY3" fmla="*/ 0 h 109460"/>
                  <a:gd name="connsiteX4" fmla="*/ 109461 w 109460"/>
                  <a:gd name="connsiteY4" fmla="*/ 54730 h 10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60" h="109460">
                    <a:moveTo>
                      <a:pt x="109461" y="54730"/>
                    </a:moveTo>
                    <a:cubicBezTo>
                      <a:pt x="109461" y="84957"/>
                      <a:pt x="84957" y="109461"/>
                      <a:pt x="54730" y="109461"/>
                    </a:cubicBezTo>
                    <a:cubicBezTo>
                      <a:pt x="24504" y="109461"/>
                      <a:pt x="0" y="84957"/>
                      <a:pt x="0" y="54730"/>
                    </a:cubicBezTo>
                    <a:cubicBezTo>
                      <a:pt x="0" y="24504"/>
                      <a:pt x="24504" y="0"/>
                      <a:pt x="54730" y="0"/>
                    </a:cubicBezTo>
                    <a:cubicBezTo>
                      <a:pt x="84957" y="0"/>
                      <a:pt x="109461" y="24504"/>
                      <a:pt x="109461" y="54730"/>
                    </a:cubicBezTo>
                    <a:close/>
                  </a:path>
                </a:pathLst>
              </a:custGeom>
              <a:solidFill>
                <a:srgbClr val="2E3192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06EF58-5748-4B48-AF34-9299B7E21E56}"/>
              </a:ext>
            </a:extLst>
          </p:cNvPr>
          <p:cNvGrpSpPr/>
          <p:nvPr/>
        </p:nvGrpSpPr>
        <p:grpSpPr>
          <a:xfrm>
            <a:off x="1175948" y="4349491"/>
            <a:ext cx="807958" cy="896952"/>
            <a:chOff x="5196800" y="3851940"/>
            <a:chExt cx="1396937" cy="1550805"/>
          </a:xfrm>
          <a:solidFill>
            <a:schemeClr val="accent2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60DDCA1D-8AF1-4ACA-8BC1-4CAD2A19DB8E}"/>
                </a:ext>
              </a:extLst>
            </p:cNvPr>
            <p:cNvSpPr/>
            <p:nvPr/>
          </p:nvSpPr>
          <p:spPr>
            <a:xfrm>
              <a:off x="5334092" y="4274746"/>
              <a:ext cx="1122352" cy="92789"/>
            </a:xfrm>
            <a:custGeom>
              <a:avLst/>
              <a:gdLst>
                <a:gd name="connsiteX0" fmla="*/ 2196397 w 2221585"/>
                <a:gd name="connsiteY0" fmla="*/ 183667 h 183667"/>
                <a:gd name="connsiteX1" fmla="*/ 25189 w 2221585"/>
                <a:gd name="connsiteY1" fmla="*/ 183667 h 183667"/>
                <a:gd name="connsiteX2" fmla="*/ 0 w 2221585"/>
                <a:gd name="connsiteY2" fmla="*/ 158479 h 183667"/>
                <a:gd name="connsiteX3" fmla="*/ 0 w 2221585"/>
                <a:gd name="connsiteY3" fmla="*/ 25189 h 183667"/>
                <a:gd name="connsiteX4" fmla="*/ 25189 w 2221585"/>
                <a:gd name="connsiteY4" fmla="*/ 0 h 183667"/>
                <a:gd name="connsiteX5" fmla="*/ 2196397 w 2221585"/>
                <a:gd name="connsiteY5" fmla="*/ 0 h 183667"/>
                <a:gd name="connsiteX6" fmla="*/ 2221586 w 2221585"/>
                <a:gd name="connsiteY6" fmla="*/ 25189 h 183667"/>
                <a:gd name="connsiteX7" fmla="*/ 2221586 w 2221585"/>
                <a:gd name="connsiteY7" fmla="*/ 158566 h 183667"/>
                <a:gd name="connsiteX8" fmla="*/ 2196397 w 2221585"/>
                <a:gd name="connsiteY8" fmla="*/ 183667 h 1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1585" h="183667">
                  <a:moveTo>
                    <a:pt x="2196397" y="183667"/>
                  </a:moveTo>
                  <a:lnTo>
                    <a:pt x="25189" y="183667"/>
                  </a:lnTo>
                  <a:cubicBezTo>
                    <a:pt x="11282" y="183667"/>
                    <a:pt x="0" y="172385"/>
                    <a:pt x="0" y="158479"/>
                  </a:cubicBezTo>
                  <a:lnTo>
                    <a:pt x="0" y="25189"/>
                  </a:lnTo>
                  <a:cubicBezTo>
                    <a:pt x="0" y="11282"/>
                    <a:pt x="11282" y="0"/>
                    <a:pt x="25189" y="0"/>
                  </a:cubicBezTo>
                  <a:lnTo>
                    <a:pt x="2196397" y="0"/>
                  </a:lnTo>
                  <a:cubicBezTo>
                    <a:pt x="2210303" y="0"/>
                    <a:pt x="2221586" y="11282"/>
                    <a:pt x="2221586" y="25189"/>
                  </a:cubicBezTo>
                  <a:lnTo>
                    <a:pt x="2221586" y="158566"/>
                  </a:lnTo>
                  <a:cubicBezTo>
                    <a:pt x="2221498" y="172472"/>
                    <a:pt x="2210216" y="183667"/>
                    <a:pt x="2196397" y="183667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FA6A63C-6057-4B7E-BE49-C382891EA15C}"/>
                </a:ext>
              </a:extLst>
            </p:cNvPr>
            <p:cNvSpPr/>
            <p:nvPr/>
          </p:nvSpPr>
          <p:spPr>
            <a:xfrm>
              <a:off x="5367941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1C0851F-F68D-4342-810A-B3C54BF12ED0}"/>
                </a:ext>
              </a:extLst>
            </p:cNvPr>
            <p:cNvSpPr/>
            <p:nvPr/>
          </p:nvSpPr>
          <p:spPr>
            <a:xfrm>
              <a:off x="5664734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E4D646B-7EE7-4F45-A170-4AED25EE6C06}"/>
                </a:ext>
              </a:extLst>
            </p:cNvPr>
            <p:cNvSpPr/>
            <p:nvPr/>
          </p:nvSpPr>
          <p:spPr>
            <a:xfrm>
              <a:off x="5961482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229DB390-2A5A-4C5A-B614-5E21A375123F}"/>
                </a:ext>
              </a:extLst>
            </p:cNvPr>
            <p:cNvSpPr/>
            <p:nvPr/>
          </p:nvSpPr>
          <p:spPr>
            <a:xfrm>
              <a:off x="6258276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1C52633B-C2A8-463D-B006-4D3279ACC49A}"/>
                </a:ext>
              </a:extLst>
            </p:cNvPr>
            <p:cNvSpPr/>
            <p:nvPr/>
          </p:nvSpPr>
          <p:spPr>
            <a:xfrm>
              <a:off x="5196800" y="3851940"/>
              <a:ext cx="1396937" cy="378801"/>
            </a:xfrm>
            <a:custGeom>
              <a:avLst/>
              <a:gdLst>
                <a:gd name="connsiteX0" fmla="*/ 1379974 w 2765099"/>
                <a:gd name="connsiteY0" fmla="*/ 749781 h 749800"/>
                <a:gd name="connsiteX1" fmla="*/ 55210 w 2765099"/>
                <a:gd name="connsiteY1" fmla="*/ 749256 h 749800"/>
                <a:gd name="connsiteX2" fmla="*/ 6144 w 2765099"/>
                <a:gd name="connsiteY2" fmla="*/ 731852 h 749800"/>
                <a:gd name="connsiteX3" fmla="*/ 31245 w 2765099"/>
                <a:gd name="connsiteY3" fmla="*/ 632584 h 749800"/>
                <a:gd name="connsiteX4" fmla="*/ 1354524 w 2765099"/>
                <a:gd name="connsiteY4" fmla="*/ 7591 h 749800"/>
                <a:gd name="connsiteX5" fmla="*/ 1410411 w 2765099"/>
                <a:gd name="connsiteY5" fmla="*/ 7241 h 749800"/>
                <a:gd name="connsiteX6" fmla="*/ 2709287 w 2765099"/>
                <a:gd name="connsiteY6" fmla="*/ 622438 h 749800"/>
                <a:gd name="connsiteX7" fmla="*/ 2760889 w 2765099"/>
                <a:gd name="connsiteY7" fmla="*/ 732289 h 749800"/>
                <a:gd name="connsiteX8" fmla="*/ 2739724 w 2765099"/>
                <a:gd name="connsiteY8" fmla="*/ 748994 h 749800"/>
                <a:gd name="connsiteX9" fmla="*/ 1379974 w 2765099"/>
                <a:gd name="connsiteY9" fmla="*/ 749431 h 749800"/>
                <a:gd name="connsiteX10" fmla="*/ 1379974 w 2765099"/>
                <a:gd name="connsiteY10" fmla="*/ 749781 h 74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5099" h="749800">
                  <a:moveTo>
                    <a:pt x="1379974" y="749781"/>
                  </a:moveTo>
                  <a:cubicBezTo>
                    <a:pt x="938386" y="749781"/>
                    <a:pt x="496798" y="749956"/>
                    <a:pt x="55210" y="749256"/>
                  </a:cubicBezTo>
                  <a:cubicBezTo>
                    <a:pt x="37543" y="749256"/>
                    <a:pt x="6407" y="746720"/>
                    <a:pt x="6144" y="731852"/>
                  </a:cubicBezTo>
                  <a:cubicBezTo>
                    <a:pt x="6494" y="702990"/>
                    <a:pt x="-18957" y="656111"/>
                    <a:pt x="31245" y="632584"/>
                  </a:cubicBezTo>
                  <a:cubicBezTo>
                    <a:pt x="182377" y="561828"/>
                    <a:pt x="1064592" y="145079"/>
                    <a:pt x="1354524" y="7591"/>
                  </a:cubicBezTo>
                  <a:cubicBezTo>
                    <a:pt x="1375252" y="-2205"/>
                    <a:pt x="1389245" y="-2730"/>
                    <a:pt x="1410411" y="7241"/>
                  </a:cubicBezTo>
                  <a:cubicBezTo>
                    <a:pt x="1834157" y="208138"/>
                    <a:pt x="2700192" y="617978"/>
                    <a:pt x="2709287" y="622438"/>
                  </a:cubicBezTo>
                  <a:cubicBezTo>
                    <a:pt x="2758266" y="646490"/>
                    <a:pt x="2773484" y="679988"/>
                    <a:pt x="2760889" y="732289"/>
                  </a:cubicBezTo>
                  <a:cubicBezTo>
                    <a:pt x="2757828" y="745058"/>
                    <a:pt x="2751006" y="748819"/>
                    <a:pt x="2739724" y="748994"/>
                  </a:cubicBezTo>
                  <a:cubicBezTo>
                    <a:pt x="2725118" y="749256"/>
                    <a:pt x="1818677" y="749431"/>
                    <a:pt x="1379974" y="749431"/>
                  </a:cubicBezTo>
                  <a:cubicBezTo>
                    <a:pt x="1379974" y="749606"/>
                    <a:pt x="1379974" y="749694"/>
                    <a:pt x="1379974" y="749781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881349-2C65-4464-B556-73600341A129}"/>
                </a:ext>
              </a:extLst>
            </p:cNvPr>
            <p:cNvSpPr/>
            <p:nvPr/>
          </p:nvSpPr>
          <p:spPr>
            <a:xfrm>
              <a:off x="5334092" y="5140179"/>
              <a:ext cx="1122352" cy="92789"/>
            </a:xfrm>
            <a:custGeom>
              <a:avLst/>
              <a:gdLst>
                <a:gd name="connsiteX0" fmla="*/ 2196397 w 2221585"/>
                <a:gd name="connsiteY0" fmla="*/ 183667 h 183667"/>
                <a:gd name="connsiteX1" fmla="*/ 25189 w 2221585"/>
                <a:gd name="connsiteY1" fmla="*/ 183667 h 183667"/>
                <a:gd name="connsiteX2" fmla="*/ 0 w 2221585"/>
                <a:gd name="connsiteY2" fmla="*/ 158479 h 183667"/>
                <a:gd name="connsiteX3" fmla="*/ 0 w 2221585"/>
                <a:gd name="connsiteY3" fmla="*/ 25189 h 183667"/>
                <a:gd name="connsiteX4" fmla="*/ 25189 w 2221585"/>
                <a:gd name="connsiteY4" fmla="*/ 0 h 183667"/>
                <a:gd name="connsiteX5" fmla="*/ 2196397 w 2221585"/>
                <a:gd name="connsiteY5" fmla="*/ 0 h 183667"/>
                <a:gd name="connsiteX6" fmla="*/ 2221586 w 2221585"/>
                <a:gd name="connsiteY6" fmla="*/ 25189 h 183667"/>
                <a:gd name="connsiteX7" fmla="*/ 2221586 w 2221585"/>
                <a:gd name="connsiteY7" fmla="*/ 158566 h 183667"/>
                <a:gd name="connsiteX8" fmla="*/ 2196397 w 2221585"/>
                <a:gd name="connsiteY8" fmla="*/ 183667 h 1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1585" h="183667">
                  <a:moveTo>
                    <a:pt x="2196397" y="183667"/>
                  </a:moveTo>
                  <a:lnTo>
                    <a:pt x="25189" y="183667"/>
                  </a:lnTo>
                  <a:cubicBezTo>
                    <a:pt x="11282" y="183667"/>
                    <a:pt x="0" y="172385"/>
                    <a:pt x="0" y="158479"/>
                  </a:cubicBezTo>
                  <a:lnTo>
                    <a:pt x="0" y="25189"/>
                  </a:lnTo>
                  <a:cubicBezTo>
                    <a:pt x="0" y="11282"/>
                    <a:pt x="11282" y="0"/>
                    <a:pt x="25189" y="0"/>
                  </a:cubicBezTo>
                  <a:lnTo>
                    <a:pt x="2196397" y="0"/>
                  </a:lnTo>
                  <a:cubicBezTo>
                    <a:pt x="2210303" y="0"/>
                    <a:pt x="2221586" y="11282"/>
                    <a:pt x="2221586" y="25189"/>
                  </a:cubicBezTo>
                  <a:lnTo>
                    <a:pt x="2221586" y="158566"/>
                  </a:lnTo>
                  <a:cubicBezTo>
                    <a:pt x="2221498" y="172472"/>
                    <a:pt x="2210216" y="183667"/>
                    <a:pt x="2196397" y="183667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B4E350A-F432-4070-8A72-CD79A8C4DB5D}"/>
                </a:ext>
              </a:extLst>
            </p:cNvPr>
            <p:cNvSpPr/>
            <p:nvPr/>
          </p:nvSpPr>
          <p:spPr>
            <a:xfrm>
              <a:off x="5265268" y="5258745"/>
              <a:ext cx="1260000" cy="144000"/>
            </a:xfrm>
            <a:custGeom>
              <a:avLst/>
              <a:gdLst>
                <a:gd name="connsiteX0" fmla="*/ 2196397 w 2221585"/>
                <a:gd name="connsiteY0" fmla="*/ 183667 h 183667"/>
                <a:gd name="connsiteX1" fmla="*/ 25189 w 2221585"/>
                <a:gd name="connsiteY1" fmla="*/ 183667 h 183667"/>
                <a:gd name="connsiteX2" fmla="*/ 0 w 2221585"/>
                <a:gd name="connsiteY2" fmla="*/ 158479 h 183667"/>
                <a:gd name="connsiteX3" fmla="*/ 0 w 2221585"/>
                <a:gd name="connsiteY3" fmla="*/ 25189 h 183667"/>
                <a:gd name="connsiteX4" fmla="*/ 25189 w 2221585"/>
                <a:gd name="connsiteY4" fmla="*/ 0 h 183667"/>
                <a:gd name="connsiteX5" fmla="*/ 2196397 w 2221585"/>
                <a:gd name="connsiteY5" fmla="*/ 0 h 183667"/>
                <a:gd name="connsiteX6" fmla="*/ 2221586 w 2221585"/>
                <a:gd name="connsiteY6" fmla="*/ 25189 h 183667"/>
                <a:gd name="connsiteX7" fmla="*/ 2221586 w 2221585"/>
                <a:gd name="connsiteY7" fmla="*/ 158566 h 183667"/>
                <a:gd name="connsiteX8" fmla="*/ 2196397 w 2221585"/>
                <a:gd name="connsiteY8" fmla="*/ 183667 h 1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1585" h="183667">
                  <a:moveTo>
                    <a:pt x="2196397" y="183667"/>
                  </a:moveTo>
                  <a:lnTo>
                    <a:pt x="25189" y="183667"/>
                  </a:lnTo>
                  <a:cubicBezTo>
                    <a:pt x="11282" y="183667"/>
                    <a:pt x="0" y="172385"/>
                    <a:pt x="0" y="158479"/>
                  </a:cubicBezTo>
                  <a:lnTo>
                    <a:pt x="0" y="25189"/>
                  </a:lnTo>
                  <a:cubicBezTo>
                    <a:pt x="0" y="11282"/>
                    <a:pt x="11282" y="0"/>
                    <a:pt x="25189" y="0"/>
                  </a:cubicBezTo>
                  <a:lnTo>
                    <a:pt x="2196397" y="0"/>
                  </a:lnTo>
                  <a:cubicBezTo>
                    <a:pt x="2210303" y="0"/>
                    <a:pt x="2221586" y="11282"/>
                    <a:pt x="2221586" y="25189"/>
                  </a:cubicBezTo>
                  <a:lnTo>
                    <a:pt x="2221586" y="158566"/>
                  </a:lnTo>
                  <a:cubicBezTo>
                    <a:pt x="2221498" y="172472"/>
                    <a:pt x="2210216" y="183667"/>
                    <a:pt x="2196397" y="183667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69D8FA5-851E-4FB8-9922-1E734280A6CA}"/>
              </a:ext>
            </a:extLst>
          </p:cNvPr>
          <p:cNvGrpSpPr/>
          <p:nvPr/>
        </p:nvGrpSpPr>
        <p:grpSpPr>
          <a:xfrm>
            <a:off x="1451867" y="5621164"/>
            <a:ext cx="238839" cy="238839"/>
            <a:chOff x="2048019" y="3521466"/>
            <a:chExt cx="266637" cy="266637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B6CEF21-D2C8-47DD-87A9-E554A34C886A}"/>
                </a:ext>
              </a:extLst>
            </p:cNvPr>
            <p:cNvSpPr/>
            <p:nvPr/>
          </p:nvSpPr>
          <p:spPr>
            <a:xfrm>
              <a:off x="2048019" y="3521466"/>
              <a:ext cx="266637" cy="2666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AFB3E92-277A-46BE-AE52-3E525B4C2B95}"/>
                </a:ext>
              </a:extLst>
            </p:cNvPr>
            <p:cNvSpPr/>
            <p:nvPr/>
          </p:nvSpPr>
          <p:spPr>
            <a:xfrm>
              <a:off x="2082959" y="3556406"/>
              <a:ext cx="196757" cy="196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DC4E3-47FF-44D0-8B36-09CE2F6BD549}"/>
              </a:ext>
            </a:extLst>
          </p:cNvPr>
          <p:cNvSpPr txBox="1"/>
          <p:nvPr/>
        </p:nvSpPr>
        <p:spPr>
          <a:xfrm>
            <a:off x="1138659" y="3910687"/>
            <a:ext cx="23849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EEC99-32C9-4C63-8F38-F974B32E9B7D}"/>
              </a:ext>
            </a:extLst>
          </p:cNvPr>
          <p:cNvSpPr txBox="1"/>
          <p:nvPr/>
        </p:nvSpPr>
        <p:spPr>
          <a:xfrm>
            <a:off x="661581" y="601182"/>
            <a:ext cx="2861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2174C-50F1-4DA4-BD9D-0F622623BBCE}"/>
              </a:ext>
            </a:extLst>
          </p:cNvPr>
          <p:cNvSpPr txBox="1"/>
          <p:nvPr/>
        </p:nvSpPr>
        <p:spPr>
          <a:xfrm>
            <a:off x="648062" y="2703974"/>
            <a:ext cx="28619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D0350-7627-4265-837F-342B0A0C4024}"/>
              </a:ext>
            </a:extLst>
          </p:cNvPr>
          <p:cNvSpPr txBox="1"/>
          <p:nvPr/>
        </p:nvSpPr>
        <p:spPr>
          <a:xfrm>
            <a:off x="648061" y="1872977"/>
            <a:ext cx="2861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5510CE-52F1-48DB-B3DD-687BC25D997B}"/>
              </a:ext>
            </a:extLst>
          </p:cNvPr>
          <p:cNvCxnSpPr/>
          <p:nvPr/>
        </p:nvCxnSpPr>
        <p:spPr bwMode="auto">
          <a:xfrm>
            <a:off x="7394184" y="2564904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284194-B811-4B79-BC74-C6ECD1FD4A12}"/>
              </a:ext>
            </a:extLst>
          </p:cNvPr>
          <p:cNvCxnSpPr/>
          <p:nvPr/>
        </p:nvCxnSpPr>
        <p:spPr bwMode="auto">
          <a:xfrm>
            <a:off x="7394184" y="2260092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8A7FF6-636C-4743-A4B7-87D8ACD7A25F}"/>
              </a:ext>
            </a:extLst>
          </p:cNvPr>
          <p:cNvCxnSpPr/>
          <p:nvPr/>
        </p:nvCxnSpPr>
        <p:spPr bwMode="auto">
          <a:xfrm>
            <a:off x="1034857" y="2559912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74EBFD-B43D-4BEB-B845-7A1C806A558F}"/>
              </a:ext>
            </a:extLst>
          </p:cNvPr>
          <p:cNvCxnSpPr/>
          <p:nvPr/>
        </p:nvCxnSpPr>
        <p:spPr bwMode="auto">
          <a:xfrm>
            <a:off x="1034857" y="2255100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27493C-442A-465F-A0C5-52BF4D6106B4}"/>
              </a:ext>
            </a:extLst>
          </p:cNvPr>
          <p:cNvSpPr txBox="1"/>
          <p:nvPr/>
        </p:nvSpPr>
        <p:spPr>
          <a:xfrm>
            <a:off x="1034858" y="2257128"/>
            <a:ext cx="6783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</a:rPr>
              <a:t>A Case</a:t>
            </a:r>
            <a:endParaRPr lang="ko-KR" altLang="en-US" sz="1400" b="1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44EF1-9939-4586-B0C9-0E10DDEC99ED}"/>
              </a:ext>
            </a:extLst>
          </p:cNvPr>
          <p:cNvSpPr txBox="1"/>
          <p:nvPr/>
        </p:nvSpPr>
        <p:spPr>
          <a:xfrm>
            <a:off x="7394184" y="2257128"/>
            <a:ext cx="6703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ln w="3175">
                  <a:noFill/>
                </a:ln>
                <a:solidFill>
                  <a:schemeClr val="accent2"/>
                </a:solidFill>
              </a:rPr>
              <a:t>B Case</a:t>
            </a:r>
            <a:endParaRPr lang="ko-KR" altLang="en-US" sz="1400" b="1" dirty="0">
              <a:ln w="3175">
                <a:noFill/>
              </a:ln>
              <a:solidFill>
                <a:schemeClr val="accent2"/>
              </a:solidFill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51F18A7-85F3-425F-8AED-DD5F4001921B}"/>
              </a:ext>
            </a:extLst>
          </p:cNvPr>
          <p:cNvGrpSpPr/>
          <p:nvPr/>
        </p:nvGrpSpPr>
        <p:grpSpPr>
          <a:xfrm>
            <a:off x="1013692" y="2833009"/>
            <a:ext cx="3668132" cy="686298"/>
            <a:chOff x="1013692" y="2833009"/>
            <a:chExt cx="3668132" cy="68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D7E62F-7C9B-4C50-88A2-4DE2112F19E5}"/>
                </a:ext>
              </a:extLst>
            </p:cNvPr>
            <p:cNvSpPr txBox="1"/>
            <p:nvPr/>
          </p:nvSpPr>
          <p:spPr>
            <a:xfrm>
              <a:off x="1034858" y="2833009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F36C471D-1455-43D3-9713-DC6C0713859E}"/>
                </a:ext>
              </a:extLst>
            </p:cNvPr>
            <p:cNvSpPr/>
            <p:nvPr/>
          </p:nvSpPr>
          <p:spPr>
            <a:xfrm>
              <a:off x="1013692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8CE7E6A1-6704-4A83-B737-62B7CF67C13D}"/>
                </a:ext>
              </a:extLst>
            </p:cNvPr>
            <p:cNvSpPr/>
            <p:nvPr/>
          </p:nvSpPr>
          <p:spPr>
            <a:xfrm>
              <a:off x="1165261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순서도: 처리 12">
              <a:extLst>
                <a:ext uri="{FF2B5EF4-FFF2-40B4-BE49-F238E27FC236}">
                  <a16:creationId xmlns:a16="http://schemas.microsoft.com/office/drawing/2014/main" id="{50ED5670-4B79-4DBA-A38D-04381344A4E0}"/>
                </a:ext>
              </a:extLst>
            </p:cNvPr>
            <p:cNvSpPr/>
            <p:nvPr/>
          </p:nvSpPr>
          <p:spPr>
            <a:xfrm>
              <a:off x="1316830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44447078-C2FA-4B86-9B68-FF381176C3FF}"/>
                </a:ext>
              </a:extLst>
            </p:cNvPr>
            <p:cNvSpPr/>
            <p:nvPr/>
          </p:nvSpPr>
          <p:spPr>
            <a:xfrm>
              <a:off x="1468399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순서도: 처리 14">
              <a:extLst>
                <a:ext uri="{FF2B5EF4-FFF2-40B4-BE49-F238E27FC236}">
                  <a16:creationId xmlns:a16="http://schemas.microsoft.com/office/drawing/2014/main" id="{A616E064-4480-4413-89CB-64AD6FB69504}"/>
                </a:ext>
              </a:extLst>
            </p:cNvPr>
            <p:cNvSpPr/>
            <p:nvPr/>
          </p:nvSpPr>
          <p:spPr>
            <a:xfrm>
              <a:off x="1619968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56471FF9-D6B4-4221-B45A-BF7F8C06AEB5}"/>
                </a:ext>
              </a:extLst>
            </p:cNvPr>
            <p:cNvSpPr/>
            <p:nvPr/>
          </p:nvSpPr>
          <p:spPr>
            <a:xfrm>
              <a:off x="1771537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순서도: 처리 16">
              <a:extLst>
                <a:ext uri="{FF2B5EF4-FFF2-40B4-BE49-F238E27FC236}">
                  <a16:creationId xmlns:a16="http://schemas.microsoft.com/office/drawing/2014/main" id="{1CF9A7FB-D4CB-4673-81C3-7767FECCA13D}"/>
                </a:ext>
              </a:extLst>
            </p:cNvPr>
            <p:cNvSpPr/>
            <p:nvPr/>
          </p:nvSpPr>
          <p:spPr>
            <a:xfrm>
              <a:off x="1923106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순서도: 처리 17">
              <a:extLst>
                <a:ext uri="{FF2B5EF4-FFF2-40B4-BE49-F238E27FC236}">
                  <a16:creationId xmlns:a16="http://schemas.microsoft.com/office/drawing/2014/main" id="{574DCF13-7C55-4F4F-A24B-61586F052F2B}"/>
                </a:ext>
              </a:extLst>
            </p:cNvPr>
            <p:cNvSpPr/>
            <p:nvPr/>
          </p:nvSpPr>
          <p:spPr>
            <a:xfrm>
              <a:off x="2074675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순서도: 처리 18">
              <a:extLst>
                <a:ext uri="{FF2B5EF4-FFF2-40B4-BE49-F238E27FC236}">
                  <a16:creationId xmlns:a16="http://schemas.microsoft.com/office/drawing/2014/main" id="{0555B14E-A23C-4F83-BEF6-B0808068C183}"/>
                </a:ext>
              </a:extLst>
            </p:cNvPr>
            <p:cNvSpPr/>
            <p:nvPr/>
          </p:nvSpPr>
          <p:spPr>
            <a:xfrm>
              <a:off x="2226244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순서도: 처리 19">
              <a:extLst>
                <a:ext uri="{FF2B5EF4-FFF2-40B4-BE49-F238E27FC236}">
                  <a16:creationId xmlns:a16="http://schemas.microsoft.com/office/drawing/2014/main" id="{44E1B601-9B6B-4046-A408-A16E8819E88D}"/>
                </a:ext>
              </a:extLst>
            </p:cNvPr>
            <p:cNvSpPr/>
            <p:nvPr/>
          </p:nvSpPr>
          <p:spPr>
            <a:xfrm>
              <a:off x="2377813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E433F48E-997A-46F4-B8F4-AF8870C03640}"/>
                </a:ext>
              </a:extLst>
            </p:cNvPr>
            <p:cNvSpPr/>
            <p:nvPr/>
          </p:nvSpPr>
          <p:spPr>
            <a:xfrm>
              <a:off x="252938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순서도: 처리 21">
              <a:extLst>
                <a:ext uri="{FF2B5EF4-FFF2-40B4-BE49-F238E27FC236}">
                  <a16:creationId xmlns:a16="http://schemas.microsoft.com/office/drawing/2014/main" id="{9CAB3A3B-3F36-4EDE-9286-09A4505CBD46}"/>
                </a:ext>
              </a:extLst>
            </p:cNvPr>
            <p:cNvSpPr/>
            <p:nvPr/>
          </p:nvSpPr>
          <p:spPr>
            <a:xfrm>
              <a:off x="2680951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1BB18200-C688-4CE5-B435-BCA7B3ED461D}"/>
                </a:ext>
              </a:extLst>
            </p:cNvPr>
            <p:cNvSpPr/>
            <p:nvPr/>
          </p:nvSpPr>
          <p:spPr>
            <a:xfrm>
              <a:off x="2832520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순서도: 처리 23">
              <a:extLst>
                <a:ext uri="{FF2B5EF4-FFF2-40B4-BE49-F238E27FC236}">
                  <a16:creationId xmlns:a16="http://schemas.microsoft.com/office/drawing/2014/main" id="{FDE0153D-7182-4582-8B12-169399585D59}"/>
                </a:ext>
              </a:extLst>
            </p:cNvPr>
            <p:cNvSpPr/>
            <p:nvPr/>
          </p:nvSpPr>
          <p:spPr>
            <a:xfrm>
              <a:off x="2984089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6DAF25F8-0F69-4FB9-B75A-AC5C7803F921}"/>
                </a:ext>
              </a:extLst>
            </p:cNvPr>
            <p:cNvSpPr/>
            <p:nvPr/>
          </p:nvSpPr>
          <p:spPr>
            <a:xfrm>
              <a:off x="3135658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28EA90A5-DCAA-4077-99BD-498384566BC4}"/>
                </a:ext>
              </a:extLst>
            </p:cNvPr>
            <p:cNvSpPr/>
            <p:nvPr/>
          </p:nvSpPr>
          <p:spPr>
            <a:xfrm>
              <a:off x="3287227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E772E5FA-6726-4B25-BFE9-384955095557}"/>
                </a:ext>
              </a:extLst>
            </p:cNvPr>
            <p:cNvSpPr/>
            <p:nvPr/>
          </p:nvSpPr>
          <p:spPr>
            <a:xfrm>
              <a:off x="3438796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" name="순서도: 처리 27">
              <a:extLst>
                <a:ext uri="{FF2B5EF4-FFF2-40B4-BE49-F238E27FC236}">
                  <a16:creationId xmlns:a16="http://schemas.microsoft.com/office/drawing/2014/main" id="{FE7039CA-5889-49FD-B4E1-C426A27C9E76}"/>
                </a:ext>
              </a:extLst>
            </p:cNvPr>
            <p:cNvSpPr/>
            <p:nvPr/>
          </p:nvSpPr>
          <p:spPr>
            <a:xfrm>
              <a:off x="3590365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순서도: 처리 28">
              <a:extLst>
                <a:ext uri="{FF2B5EF4-FFF2-40B4-BE49-F238E27FC236}">
                  <a16:creationId xmlns:a16="http://schemas.microsoft.com/office/drawing/2014/main" id="{606BB4B5-DA49-4C57-879E-F78187FBB543}"/>
                </a:ext>
              </a:extLst>
            </p:cNvPr>
            <p:cNvSpPr/>
            <p:nvPr/>
          </p:nvSpPr>
          <p:spPr>
            <a:xfrm>
              <a:off x="3741934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5B62DB35-BD17-4098-9E6C-EB622F29CCC9}"/>
                </a:ext>
              </a:extLst>
            </p:cNvPr>
            <p:cNvSpPr/>
            <p:nvPr/>
          </p:nvSpPr>
          <p:spPr>
            <a:xfrm>
              <a:off x="389350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3799A5-79BF-44A7-B976-B830932C775F}"/>
                </a:ext>
              </a:extLst>
            </p:cNvPr>
            <p:cNvSpPr txBox="1"/>
            <p:nvPr/>
          </p:nvSpPr>
          <p:spPr>
            <a:xfrm>
              <a:off x="4073965" y="3057642"/>
              <a:ext cx="6078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50</a:t>
              </a:r>
              <a:r>
                <a:rPr lang="en-US" altLang="ko-KR" b="1" dirty="0">
                  <a:solidFill>
                    <a:schemeClr val="accent3"/>
                  </a:solidFill>
                </a:rPr>
                <a:t>%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2C51C6F-2B22-47DC-B0ED-50CD4794DD07}"/>
              </a:ext>
            </a:extLst>
          </p:cNvPr>
          <p:cNvSpPr txBox="1"/>
          <p:nvPr/>
        </p:nvSpPr>
        <p:spPr>
          <a:xfrm>
            <a:off x="1034858" y="3573253"/>
            <a:ext cx="103425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79DFEE29-02FC-4202-9386-74F86237B493}"/>
              </a:ext>
            </a:extLst>
          </p:cNvPr>
          <p:cNvSpPr/>
          <p:nvPr/>
        </p:nvSpPr>
        <p:spPr>
          <a:xfrm>
            <a:off x="1010946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4DFF679-93EA-4651-9408-7233A2CD0C45}"/>
              </a:ext>
            </a:extLst>
          </p:cNvPr>
          <p:cNvSpPr/>
          <p:nvPr/>
        </p:nvSpPr>
        <p:spPr>
          <a:xfrm>
            <a:off x="1162515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ACA2A97A-E6B2-43B6-8ACE-656E3E626ABE}"/>
              </a:ext>
            </a:extLst>
          </p:cNvPr>
          <p:cNvSpPr/>
          <p:nvPr/>
        </p:nvSpPr>
        <p:spPr>
          <a:xfrm>
            <a:off x="1314084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2ADAD70-6EA0-4389-97B9-8130F23784A0}"/>
              </a:ext>
            </a:extLst>
          </p:cNvPr>
          <p:cNvSpPr/>
          <p:nvPr/>
        </p:nvSpPr>
        <p:spPr>
          <a:xfrm>
            <a:off x="1465653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70C68D0-2A9A-4447-A2CB-1BAA29ECD0D1}"/>
              </a:ext>
            </a:extLst>
          </p:cNvPr>
          <p:cNvSpPr/>
          <p:nvPr/>
        </p:nvSpPr>
        <p:spPr>
          <a:xfrm>
            <a:off x="1617222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C2A0121F-7A6D-4729-A281-B086E1AF5EAD}"/>
              </a:ext>
            </a:extLst>
          </p:cNvPr>
          <p:cNvSpPr/>
          <p:nvPr/>
        </p:nvSpPr>
        <p:spPr>
          <a:xfrm>
            <a:off x="1768791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EADDF89A-A04C-4A72-8D69-1D40AD819997}"/>
              </a:ext>
            </a:extLst>
          </p:cNvPr>
          <p:cNvSpPr/>
          <p:nvPr/>
        </p:nvSpPr>
        <p:spPr>
          <a:xfrm>
            <a:off x="1920360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D65890EB-C193-4180-A7D9-F19467E455E4}"/>
              </a:ext>
            </a:extLst>
          </p:cNvPr>
          <p:cNvSpPr/>
          <p:nvPr/>
        </p:nvSpPr>
        <p:spPr>
          <a:xfrm>
            <a:off x="2071929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A8EFCDC8-8466-4E58-9F4D-5AEE4B9D70C9}"/>
              </a:ext>
            </a:extLst>
          </p:cNvPr>
          <p:cNvSpPr/>
          <p:nvPr/>
        </p:nvSpPr>
        <p:spPr>
          <a:xfrm>
            <a:off x="2223498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7ADD6E27-0B29-480A-B8F2-215A561E7E62}"/>
              </a:ext>
            </a:extLst>
          </p:cNvPr>
          <p:cNvSpPr/>
          <p:nvPr/>
        </p:nvSpPr>
        <p:spPr>
          <a:xfrm>
            <a:off x="2375067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A4DA66C-E520-4BFB-8F4E-C3AF6623FC94}"/>
              </a:ext>
            </a:extLst>
          </p:cNvPr>
          <p:cNvSpPr/>
          <p:nvPr/>
        </p:nvSpPr>
        <p:spPr>
          <a:xfrm>
            <a:off x="2526636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65BBD7C9-CD55-4A00-88F8-235E37356B41}"/>
              </a:ext>
            </a:extLst>
          </p:cNvPr>
          <p:cNvSpPr/>
          <p:nvPr/>
        </p:nvSpPr>
        <p:spPr>
          <a:xfrm>
            <a:off x="2678205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50448EF1-B2BC-4402-AC71-9BBF79912430}"/>
              </a:ext>
            </a:extLst>
          </p:cNvPr>
          <p:cNvSpPr/>
          <p:nvPr/>
        </p:nvSpPr>
        <p:spPr>
          <a:xfrm>
            <a:off x="2829774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4344A5F6-CC49-47EA-953F-366FCA4EB968}"/>
              </a:ext>
            </a:extLst>
          </p:cNvPr>
          <p:cNvSpPr/>
          <p:nvPr/>
        </p:nvSpPr>
        <p:spPr>
          <a:xfrm>
            <a:off x="2981343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9C5ECF24-0E96-4793-BFDF-74A159260B44}"/>
              </a:ext>
            </a:extLst>
          </p:cNvPr>
          <p:cNvSpPr/>
          <p:nvPr/>
        </p:nvSpPr>
        <p:spPr>
          <a:xfrm>
            <a:off x="3132912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7AAAC02-4AE7-4C8A-8B6D-82237D322799}"/>
              </a:ext>
            </a:extLst>
          </p:cNvPr>
          <p:cNvSpPr/>
          <p:nvPr/>
        </p:nvSpPr>
        <p:spPr>
          <a:xfrm>
            <a:off x="3284481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F1EC3F4D-1438-432A-BFAF-E4E1B561ECE0}"/>
              </a:ext>
            </a:extLst>
          </p:cNvPr>
          <p:cNvSpPr/>
          <p:nvPr/>
        </p:nvSpPr>
        <p:spPr>
          <a:xfrm>
            <a:off x="3436050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3FDB77A0-3706-4B94-8BDD-365939A2E702}"/>
              </a:ext>
            </a:extLst>
          </p:cNvPr>
          <p:cNvSpPr/>
          <p:nvPr/>
        </p:nvSpPr>
        <p:spPr>
          <a:xfrm>
            <a:off x="3587619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F44FA740-5313-4A22-97E1-4796DE0F0099}"/>
              </a:ext>
            </a:extLst>
          </p:cNvPr>
          <p:cNvSpPr/>
          <p:nvPr/>
        </p:nvSpPr>
        <p:spPr>
          <a:xfrm>
            <a:off x="3739188" y="3881212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AB551438-DEB1-48C7-BBC7-5CED8F77C00F}"/>
              </a:ext>
            </a:extLst>
          </p:cNvPr>
          <p:cNvSpPr/>
          <p:nvPr/>
        </p:nvSpPr>
        <p:spPr>
          <a:xfrm>
            <a:off x="3890756" y="3881212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5AA7C8-E742-4F67-8482-FE038B19DAB9}"/>
              </a:ext>
            </a:extLst>
          </p:cNvPr>
          <p:cNvSpPr txBox="1"/>
          <p:nvPr/>
        </p:nvSpPr>
        <p:spPr>
          <a:xfrm>
            <a:off x="4071219" y="3797886"/>
            <a:ext cx="6078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</a:rPr>
              <a:t>75</a:t>
            </a:r>
            <a:r>
              <a:rPr lang="en-US" altLang="ko-KR" b="1" dirty="0">
                <a:solidFill>
                  <a:schemeClr val="accent3"/>
                </a:solidFill>
              </a:rPr>
              <a:t>%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02FF11F-FDE0-4871-A781-A76472C01149}"/>
              </a:ext>
            </a:extLst>
          </p:cNvPr>
          <p:cNvCxnSpPr/>
          <p:nvPr/>
        </p:nvCxnSpPr>
        <p:spPr bwMode="auto">
          <a:xfrm>
            <a:off x="1503849" y="4813932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26DA80F-7E4A-43CC-B3EF-620C79CF4B99}"/>
              </a:ext>
            </a:extLst>
          </p:cNvPr>
          <p:cNvCxnSpPr/>
          <p:nvPr/>
        </p:nvCxnSpPr>
        <p:spPr bwMode="auto">
          <a:xfrm>
            <a:off x="1503849" y="4509120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E49436A-E35E-4E6F-B38D-DDB007AC5830}"/>
              </a:ext>
            </a:extLst>
          </p:cNvPr>
          <p:cNvSpPr txBox="1"/>
          <p:nvPr/>
        </p:nvSpPr>
        <p:spPr>
          <a:xfrm>
            <a:off x="1503850" y="4500262"/>
            <a:ext cx="6783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Case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75AB2B1-B630-4C9C-86AF-4E43370BB632}"/>
              </a:ext>
            </a:extLst>
          </p:cNvPr>
          <p:cNvSpPr/>
          <p:nvPr/>
        </p:nvSpPr>
        <p:spPr>
          <a:xfrm>
            <a:off x="1034857" y="4450432"/>
            <a:ext cx="388504" cy="388504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F85894-C4D8-467F-ABA2-0180302CABAC}"/>
              </a:ext>
            </a:extLst>
          </p:cNvPr>
          <p:cNvSpPr txBox="1"/>
          <p:nvPr/>
        </p:nvSpPr>
        <p:spPr>
          <a:xfrm>
            <a:off x="1034858" y="4902260"/>
            <a:ext cx="341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grpSp>
        <p:nvGrpSpPr>
          <p:cNvPr id="59" name="Group 7">
            <a:extLst>
              <a:ext uri="{FF2B5EF4-FFF2-40B4-BE49-F238E27FC236}">
                <a16:creationId xmlns:a16="http://schemas.microsoft.com/office/drawing/2014/main" id="{71362A88-CFCA-46D4-87F6-3554663AC6F3}"/>
              </a:ext>
            </a:extLst>
          </p:cNvPr>
          <p:cNvGrpSpPr/>
          <p:nvPr/>
        </p:nvGrpSpPr>
        <p:grpSpPr>
          <a:xfrm>
            <a:off x="7394185" y="2852938"/>
            <a:ext cx="3752973" cy="686298"/>
            <a:chOff x="7394185" y="2852938"/>
            <a:chExt cx="3752973" cy="68629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F8CCF1-BCF2-4685-BB65-83E246EC1F00}"/>
                </a:ext>
              </a:extLst>
            </p:cNvPr>
            <p:cNvSpPr txBox="1"/>
            <p:nvPr/>
          </p:nvSpPr>
          <p:spPr>
            <a:xfrm>
              <a:off x="7394185" y="2852938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순서도: 처리 60">
              <a:extLst>
                <a:ext uri="{FF2B5EF4-FFF2-40B4-BE49-F238E27FC236}">
                  <a16:creationId xmlns:a16="http://schemas.microsoft.com/office/drawing/2014/main" id="{09C0C262-D09E-4A86-8B15-3F1ED92D394B}"/>
                </a:ext>
              </a:extLst>
            </p:cNvPr>
            <p:cNvSpPr/>
            <p:nvPr/>
          </p:nvSpPr>
          <p:spPr>
            <a:xfrm>
              <a:off x="7479026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2" name="순서도: 처리 61">
              <a:extLst>
                <a:ext uri="{FF2B5EF4-FFF2-40B4-BE49-F238E27FC236}">
                  <a16:creationId xmlns:a16="http://schemas.microsoft.com/office/drawing/2014/main" id="{1DC072AD-BB14-4E68-99B7-86C292CAE7B6}"/>
                </a:ext>
              </a:extLst>
            </p:cNvPr>
            <p:cNvSpPr/>
            <p:nvPr/>
          </p:nvSpPr>
          <p:spPr>
            <a:xfrm>
              <a:off x="7630595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순서도: 처리 62">
              <a:extLst>
                <a:ext uri="{FF2B5EF4-FFF2-40B4-BE49-F238E27FC236}">
                  <a16:creationId xmlns:a16="http://schemas.microsoft.com/office/drawing/2014/main" id="{81168120-DB7B-45CF-8928-616B39B2B85E}"/>
                </a:ext>
              </a:extLst>
            </p:cNvPr>
            <p:cNvSpPr/>
            <p:nvPr/>
          </p:nvSpPr>
          <p:spPr>
            <a:xfrm>
              <a:off x="7782164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55523199-239A-4219-A847-E2323892AB7E}"/>
                </a:ext>
              </a:extLst>
            </p:cNvPr>
            <p:cNvSpPr/>
            <p:nvPr/>
          </p:nvSpPr>
          <p:spPr>
            <a:xfrm>
              <a:off x="7933733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순서도: 처리 64">
              <a:extLst>
                <a:ext uri="{FF2B5EF4-FFF2-40B4-BE49-F238E27FC236}">
                  <a16:creationId xmlns:a16="http://schemas.microsoft.com/office/drawing/2014/main" id="{751EA8D0-7998-4C10-A6FE-DFEA1979B8E1}"/>
                </a:ext>
              </a:extLst>
            </p:cNvPr>
            <p:cNvSpPr/>
            <p:nvPr/>
          </p:nvSpPr>
          <p:spPr>
            <a:xfrm>
              <a:off x="8085302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순서도: 처리 65">
              <a:extLst>
                <a:ext uri="{FF2B5EF4-FFF2-40B4-BE49-F238E27FC236}">
                  <a16:creationId xmlns:a16="http://schemas.microsoft.com/office/drawing/2014/main" id="{C21F0766-FD1B-4FD1-AD2A-29305157BEE8}"/>
                </a:ext>
              </a:extLst>
            </p:cNvPr>
            <p:cNvSpPr/>
            <p:nvPr/>
          </p:nvSpPr>
          <p:spPr>
            <a:xfrm>
              <a:off x="8236871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id="{BD53D1C8-1503-47A6-971F-80E9AFF44BB2}"/>
                </a:ext>
              </a:extLst>
            </p:cNvPr>
            <p:cNvSpPr/>
            <p:nvPr/>
          </p:nvSpPr>
          <p:spPr>
            <a:xfrm>
              <a:off x="8388440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8" name="순서도: 처리 67">
              <a:extLst>
                <a:ext uri="{FF2B5EF4-FFF2-40B4-BE49-F238E27FC236}">
                  <a16:creationId xmlns:a16="http://schemas.microsoft.com/office/drawing/2014/main" id="{D73F9751-F6D6-47BC-BF15-DC54A3FE6BD3}"/>
                </a:ext>
              </a:extLst>
            </p:cNvPr>
            <p:cNvSpPr/>
            <p:nvPr/>
          </p:nvSpPr>
          <p:spPr>
            <a:xfrm>
              <a:off x="8540009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9" name="순서도: 처리 68">
              <a:extLst>
                <a:ext uri="{FF2B5EF4-FFF2-40B4-BE49-F238E27FC236}">
                  <a16:creationId xmlns:a16="http://schemas.microsoft.com/office/drawing/2014/main" id="{8D7FF5B9-236B-4088-B310-8D2E4F673A71}"/>
                </a:ext>
              </a:extLst>
            </p:cNvPr>
            <p:cNvSpPr/>
            <p:nvPr/>
          </p:nvSpPr>
          <p:spPr>
            <a:xfrm>
              <a:off x="8691578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BA895E10-4617-4AE2-9AEF-BA17D4229501}"/>
                </a:ext>
              </a:extLst>
            </p:cNvPr>
            <p:cNvSpPr/>
            <p:nvPr/>
          </p:nvSpPr>
          <p:spPr>
            <a:xfrm>
              <a:off x="8843147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" name="순서도: 처리 70">
              <a:extLst>
                <a:ext uri="{FF2B5EF4-FFF2-40B4-BE49-F238E27FC236}">
                  <a16:creationId xmlns:a16="http://schemas.microsoft.com/office/drawing/2014/main" id="{F51CF6CE-2730-424A-86DC-E9E78EC6EBE8}"/>
                </a:ext>
              </a:extLst>
            </p:cNvPr>
            <p:cNvSpPr/>
            <p:nvPr/>
          </p:nvSpPr>
          <p:spPr>
            <a:xfrm>
              <a:off x="899471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0A860945-2CF7-495E-9071-2DC8915C189C}"/>
                </a:ext>
              </a:extLst>
            </p:cNvPr>
            <p:cNvSpPr/>
            <p:nvPr/>
          </p:nvSpPr>
          <p:spPr>
            <a:xfrm>
              <a:off x="9146285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3" name="순서도: 처리 72">
              <a:extLst>
                <a:ext uri="{FF2B5EF4-FFF2-40B4-BE49-F238E27FC236}">
                  <a16:creationId xmlns:a16="http://schemas.microsoft.com/office/drawing/2014/main" id="{BAD2E5BF-3546-4F34-B5D0-E05C192C3D61}"/>
                </a:ext>
              </a:extLst>
            </p:cNvPr>
            <p:cNvSpPr/>
            <p:nvPr/>
          </p:nvSpPr>
          <p:spPr>
            <a:xfrm>
              <a:off x="9297854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4" name="순서도: 처리 73">
              <a:extLst>
                <a:ext uri="{FF2B5EF4-FFF2-40B4-BE49-F238E27FC236}">
                  <a16:creationId xmlns:a16="http://schemas.microsoft.com/office/drawing/2014/main" id="{D36C2838-63B3-4634-B5E0-FA91733FF895}"/>
                </a:ext>
              </a:extLst>
            </p:cNvPr>
            <p:cNvSpPr/>
            <p:nvPr/>
          </p:nvSpPr>
          <p:spPr>
            <a:xfrm>
              <a:off x="9449423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5" name="순서도: 처리 74">
              <a:extLst>
                <a:ext uri="{FF2B5EF4-FFF2-40B4-BE49-F238E27FC236}">
                  <a16:creationId xmlns:a16="http://schemas.microsoft.com/office/drawing/2014/main" id="{87FD74E4-0E9B-4838-B180-422C916DCBA0}"/>
                </a:ext>
              </a:extLst>
            </p:cNvPr>
            <p:cNvSpPr/>
            <p:nvPr/>
          </p:nvSpPr>
          <p:spPr>
            <a:xfrm>
              <a:off x="9600992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6" name="순서도: 처리 75">
              <a:extLst>
                <a:ext uri="{FF2B5EF4-FFF2-40B4-BE49-F238E27FC236}">
                  <a16:creationId xmlns:a16="http://schemas.microsoft.com/office/drawing/2014/main" id="{546E29DA-56AC-4951-B88D-95E1D27CFA70}"/>
                </a:ext>
              </a:extLst>
            </p:cNvPr>
            <p:cNvSpPr/>
            <p:nvPr/>
          </p:nvSpPr>
          <p:spPr>
            <a:xfrm>
              <a:off x="9752561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7" name="순서도: 처리 76">
              <a:extLst>
                <a:ext uri="{FF2B5EF4-FFF2-40B4-BE49-F238E27FC236}">
                  <a16:creationId xmlns:a16="http://schemas.microsoft.com/office/drawing/2014/main" id="{9EB957E8-59F6-4B8B-9A40-04484DD37977}"/>
                </a:ext>
              </a:extLst>
            </p:cNvPr>
            <p:cNvSpPr/>
            <p:nvPr/>
          </p:nvSpPr>
          <p:spPr>
            <a:xfrm>
              <a:off x="9904130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8" name="순서도: 처리 77">
              <a:extLst>
                <a:ext uri="{FF2B5EF4-FFF2-40B4-BE49-F238E27FC236}">
                  <a16:creationId xmlns:a16="http://schemas.microsoft.com/office/drawing/2014/main" id="{0B040631-CDA0-438F-A57E-C28107F88E43}"/>
                </a:ext>
              </a:extLst>
            </p:cNvPr>
            <p:cNvSpPr/>
            <p:nvPr/>
          </p:nvSpPr>
          <p:spPr>
            <a:xfrm>
              <a:off x="10055699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14A53516-F1EE-4F11-9FBC-01924B3840C3}"/>
                </a:ext>
              </a:extLst>
            </p:cNvPr>
            <p:cNvSpPr/>
            <p:nvPr/>
          </p:nvSpPr>
          <p:spPr>
            <a:xfrm>
              <a:off x="10207268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id="{146253FC-3F23-4CC3-9414-979A289D8725}"/>
                </a:ext>
              </a:extLst>
            </p:cNvPr>
            <p:cNvSpPr/>
            <p:nvPr/>
          </p:nvSpPr>
          <p:spPr>
            <a:xfrm>
              <a:off x="1035883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35CF20-7F43-4EB8-8CA6-A6902D965AF5}"/>
                </a:ext>
              </a:extLst>
            </p:cNvPr>
            <p:cNvSpPr txBox="1"/>
            <p:nvPr/>
          </p:nvSpPr>
          <p:spPr>
            <a:xfrm>
              <a:off x="10539299" y="3077571"/>
              <a:ext cx="6078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50</a:t>
              </a:r>
              <a:r>
                <a:rPr lang="en-US" altLang="ko-KR" b="1" dirty="0">
                  <a:solidFill>
                    <a:schemeClr val="accent2"/>
                  </a:solidFill>
                </a:rPr>
                <a:t>%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CF1E50E-C40B-46A6-8C2F-2072F492E809}"/>
              </a:ext>
            </a:extLst>
          </p:cNvPr>
          <p:cNvSpPr txBox="1"/>
          <p:nvPr/>
        </p:nvSpPr>
        <p:spPr>
          <a:xfrm>
            <a:off x="7394185" y="3593182"/>
            <a:ext cx="103425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121FD1E4-F55A-4F41-8A79-1A300FE1D6E5}"/>
              </a:ext>
            </a:extLst>
          </p:cNvPr>
          <p:cNvSpPr/>
          <p:nvPr/>
        </p:nvSpPr>
        <p:spPr>
          <a:xfrm>
            <a:off x="7476280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B3A420FA-2E3B-4F7E-850D-B62F821F6FD6}"/>
              </a:ext>
            </a:extLst>
          </p:cNvPr>
          <p:cNvSpPr/>
          <p:nvPr/>
        </p:nvSpPr>
        <p:spPr>
          <a:xfrm>
            <a:off x="7627849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B3549FDC-F703-4E3A-837E-A276CD6A36D2}"/>
              </a:ext>
            </a:extLst>
          </p:cNvPr>
          <p:cNvSpPr/>
          <p:nvPr/>
        </p:nvSpPr>
        <p:spPr>
          <a:xfrm>
            <a:off x="7779418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7C981C9E-ADEB-4078-A8FF-849143F75BC3}"/>
              </a:ext>
            </a:extLst>
          </p:cNvPr>
          <p:cNvSpPr/>
          <p:nvPr/>
        </p:nvSpPr>
        <p:spPr>
          <a:xfrm>
            <a:off x="7930987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7" name="순서도: 처리 86">
            <a:extLst>
              <a:ext uri="{FF2B5EF4-FFF2-40B4-BE49-F238E27FC236}">
                <a16:creationId xmlns:a16="http://schemas.microsoft.com/office/drawing/2014/main" id="{A6759D6D-672F-4643-B01F-5025C9B20E93}"/>
              </a:ext>
            </a:extLst>
          </p:cNvPr>
          <p:cNvSpPr/>
          <p:nvPr/>
        </p:nvSpPr>
        <p:spPr>
          <a:xfrm>
            <a:off x="8082556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400D1F88-2566-4AFB-8112-269A232952BC}"/>
              </a:ext>
            </a:extLst>
          </p:cNvPr>
          <p:cNvSpPr/>
          <p:nvPr/>
        </p:nvSpPr>
        <p:spPr>
          <a:xfrm>
            <a:off x="8234125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1142021D-F677-4C96-B3EE-A8803C588769}"/>
              </a:ext>
            </a:extLst>
          </p:cNvPr>
          <p:cNvSpPr/>
          <p:nvPr/>
        </p:nvSpPr>
        <p:spPr>
          <a:xfrm>
            <a:off x="8385694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1F6C6158-D00D-417A-918B-1E5E9020906C}"/>
              </a:ext>
            </a:extLst>
          </p:cNvPr>
          <p:cNvSpPr/>
          <p:nvPr/>
        </p:nvSpPr>
        <p:spPr>
          <a:xfrm>
            <a:off x="8537263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82DD6804-9BFD-4BE4-A2A3-4A2E931163D0}"/>
              </a:ext>
            </a:extLst>
          </p:cNvPr>
          <p:cNvSpPr/>
          <p:nvPr/>
        </p:nvSpPr>
        <p:spPr>
          <a:xfrm>
            <a:off x="8688832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A618F4EC-6872-4D3F-AE62-B871B3562348}"/>
              </a:ext>
            </a:extLst>
          </p:cNvPr>
          <p:cNvSpPr/>
          <p:nvPr/>
        </p:nvSpPr>
        <p:spPr>
          <a:xfrm>
            <a:off x="8840401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3" name="순서도: 처리 92">
            <a:extLst>
              <a:ext uri="{FF2B5EF4-FFF2-40B4-BE49-F238E27FC236}">
                <a16:creationId xmlns:a16="http://schemas.microsoft.com/office/drawing/2014/main" id="{B8AFFFB2-6BC5-4D86-B39C-53F84C72546C}"/>
              </a:ext>
            </a:extLst>
          </p:cNvPr>
          <p:cNvSpPr/>
          <p:nvPr/>
        </p:nvSpPr>
        <p:spPr>
          <a:xfrm>
            <a:off x="8991970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id="{4E9593BB-2D32-45AF-9A7A-9CF5C4475C80}"/>
              </a:ext>
            </a:extLst>
          </p:cNvPr>
          <p:cNvSpPr/>
          <p:nvPr/>
        </p:nvSpPr>
        <p:spPr>
          <a:xfrm>
            <a:off x="9143539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5" name="순서도: 처리 94">
            <a:extLst>
              <a:ext uri="{FF2B5EF4-FFF2-40B4-BE49-F238E27FC236}">
                <a16:creationId xmlns:a16="http://schemas.microsoft.com/office/drawing/2014/main" id="{755EA63A-FEDD-456D-9C48-449CE6C13805}"/>
              </a:ext>
            </a:extLst>
          </p:cNvPr>
          <p:cNvSpPr/>
          <p:nvPr/>
        </p:nvSpPr>
        <p:spPr>
          <a:xfrm>
            <a:off x="9295108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E1D49121-614D-44C0-90AA-D54E8B28CDDC}"/>
              </a:ext>
            </a:extLst>
          </p:cNvPr>
          <p:cNvSpPr/>
          <p:nvPr/>
        </p:nvSpPr>
        <p:spPr>
          <a:xfrm>
            <a:off x="9446677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순서도: 처리 96">
            <a:extLst>
              <a:ext uri="{FF2B5EF4-FFF2-40B4-BE49-F238E27FC236}">
                <a16:creationId xmlns:a16="http://schemas.microsoft.com/office/drawing/2014/main" id="{49F5072B-FD09-4D05-B9ED-754EA455BFCB}"/>
              </a:ext>
            </a:extLst>
          </p:cNvPr>
          <p:cNvSpPr/>
          <p:nvPr/>
        </p:nvSpPr>
        <p:spPr>
          <a:xfrm>
            <a:off x="9598246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순서도: 처리 97">
            <a:extLst>
              <a:ext uri="{FF2B5EF4-FFF2-40B4-BE49-F238E27FC236}">
                <a16:creationId xmlns:a16="http://schemas.microsoft.com/office/drawing/2014/main" id="{5C5DF4FE-79CA-467E-BDF4-0099B0DDD0E8}"/>
              </a:ext>
            </a:extLst>
          </p:cNvPr>
          <p:cNvSpPr/>
          <p:nvPr/>
        </p:nvSpPr>
        <p:spPr>
          <a:xfrm>
            <a:off x="9749815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9" name="순서도: 처리 98">
            <a:extLst>
              <a:ext uri="{FF2B5EF4-FFF2-40B4-BE49-F238E27FC236}">
                <a16:creationId xmlns:a16="http://schemas.microsoft.com/office/drawing/2014/main" id="{A6E39C9C-CB1D-4AEF-994C-6FA2FF1B7D39}"/>
              </a:ext>
            </a:extLst>
          </p:cNvPr>
          <p:cNvSpPr/>
          <p:nvPr/>
        </p:nvSpPr>
        <p:spPr>
          <a:xfrm>
            <a:off x="9901384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4FE00343-0E87-4284-AB0C-55ADBC712999}"/>
              </a:ext>
            </a:extLst>
          </p:cNvPr>
          <p:cNvSpPr/>
          <p:nvPr/>
        </p:nvSpPr>
        <p:spPr>
          <a:xfrm>
            <a:off x="10052953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B0D6CA37-4297-4663-914B-F459073789D1}"/>
              </a:ext>
            </a:extLst>
          </p:cNvPr>
          <p:cNvSpPr/>
          <p:nvPr/>
        </p:nvSpPr>
        <p:spPr>
          <a:xfrm>
            <a:off x="10204522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id="{39B7BF9D-B979-4A63-A6C3-6F5E6EB83848}"/>
              </a:ext>
            </a:extLst>
          </p:cNvPr>
          <p:cNvSpPr/>
          <p:nvPr/>
        </p:nvSpPr>
        <p:spPr>
          <a:xfrm>
            <a:off x="10356090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3C9C871-BB94-4145-AAB6-53AED0F1837E}"/>
              </a:ext>
            </a:extLst>
          </p:cNvPr>
          <p:cNvSpPr txBox="1"/>
          <p:nvPr/>
        </p:nvSpPr>
        <p:spPr>
          <a:xfrm>
            <a:off x="10536553" y="3817815"/>
            <a:ext cx="6078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75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B3C6D23-F6F5-4EC3-ABCB-13A0889D8B1E}"/>
              </a:ext>
            </a:extLst>
          </p:cNvPr>
          <p:cNvCxnSpPr/>
          <p:nvPr/>
        </p:nvCxnSpPr>
        <p:spPr bwMode="auto">
          <a:xfrm>
            <a:off x="7863176" y="4833861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86DFF4A-1903-45F9-9C35-79F5A0815F6F}"/>
              </a:ext>
            </a:extLst>
          </p:cNvPr>
          <p:cNvCxnSpPr/>
          <p:nvPr/>
        </p:nvCxnSpPr>
        <p:spPr bwMode="auto">
          <a:xfrm>
            <a:off x="7863176" y="4529049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CA1783C-3081-425D-AE42-3983D3E43F83}"/>
              </a:ext>
            </a:extLst>
          </p:cNvPr>
          <p:cNvSpPr txBox="1"/>
          <p:nvPr/>
        </p:nvSpPr>
        <p:spPr>
          <a:xfrm>
            <a:off x="7863176" y="4520192"/>
            <a:ext cx="6703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Case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D21EDB4-B48B-4FB4-B1FC-4109F7D65719}"/>
              </a:ext>
            </a:extLst>
          </p:cNvPr>
          <p:cNvSpPr/>
          <p:nvPr/>
        </p:nvSpPr>
        <p:spPr>
          <a:xfrm>
            <a:off x="7394184" y="4470361"/>
            <a:ext cx="388504" cy="388504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7689AC-BD38-4F31-A025-267CC8BCFCFA}"/>
              </a:ext>
            </a:extLst>
          </p:cNvPr>
          <p:cNvSpPr txBox="1"/>
          <p:nvPr/>
        </p:nvSpPr>
        <p:spPr>
          <a:xfrm>
            <a:off x="7394185" y="4922190"/>
            <a:ext cx="341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109" name="Rounded Rectangle 27">
            <a:extLst>
              <a:ext uri="{FF2B5EF4-FFF2-40B4-BE49-F238E27FC236}">
                <a16:creationId xmlns:a16="http://schemas.microsoft.com/office/drawing/2014/main" id="{BB10F9DD-5F77-464D-8DAE-8125CFE9FCBE}"/>
              </a:ext>
            </a:extLst>
          </p:cNvPr>
          <p:cNvSpPr/>
          <p:nvPr/>
        </p:nvSpPr>
        <p:spPr>
          <a:xfrm>
            <a:off x="1128195" y="4556891"/>
            <a:ext cx="230803" cy="17728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6BF8D9ED-C940-4FCD-9984-3E37FC4EB095}"/>
              </a:ext>
            </a:extLst>
          </p:cNvPr>
          <p:cNvSpPr/>
          <p:nvPr/>
        </p:nvSpPr>
        <p:spPr>
          <a:xfrm>
            <a:off x="7486108" y="4552809"/>
            <a:ext cx="234654" cy="2025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11" name="Group 357">
            <a:extLst>
              <a:ext uri="{FF2B5EF4-FFF2-40B4-BE49-F238E27FC236}">
                <a16:creationId xmlns:a16="http://schemas.microsoft.com/office/drawing/2014/main" id="{78E004B9-CA3C-4005-8912-D8DBCE98D6AD}"/>
              </a:ext>
            </a:extLst>
          </p:cNvPr>
          <p:cNvGrpSpPr/>
          <p:nvPr/>
        </p:nvGrpSpPr>
        <p:grpSpPr>
          <a:xfrm flipH="1">
            <a:off x="5428253" y="1512132"/>
            <a:ext cx="1234325" cy="5006359"/>
            <a:chOff x="371197" y="191082"/>
            <a:chExt cx="1644283" cy="6669130"/>
          </a:xfrm>
        </p:grpSpPr>
        <p:sp>
          <p:nvSpPr>
            <p:cNvPr id="112" name="Graphic 2">
              <a:extLst>
                <a:ext uri="{FF2B5EF4-FFF2-40B4-BE49-F238E27FC236}">
                  <a16:creationId xmlns:a16="http://schemas.microsoft.com/office/drawing/2014/main" id="{931DC204-DA4B-4E02-A000-4A2AFFC46B64}"/>
                </a:ext>
              </a:extLst>
            </p:cNvPr>
            <p:cNvSpPr/>
            <p:nvPr/>
          </p:nvSpPr>
          <p:spPr>
            <a:xfrm>
              <a:off x="721337" y="6411669"/>
              <a:ext cx="1015424" cy="448543"/>
            </a:xfrm>
            <a:custGeom>
              <a:avLst/>
              <a:gdLst>
                <a:gd name="connsiteX0" fmla="*/ 1013999 w 1015424"/>
                <a:gd name="connsiteY0" fmla="*/ 287514 h 448543"/>
                <a:gd name="connsiteX1" fmla="*/ 952890 w 1015424"/>
                <a:gd name="connsiteY1" fmla="*/ 235386 h 448543"/>
                <a:gd name="connsiteX2" fmla="*/ 775186 w 1015424"/>
                <a:gd name="connsiteY2" fmla="*/ 176543 h 448543"/>
                <a:gd name="connsiteX3" fmla="*/ 759489 w 1015424"/>
                <a:gd name="connsiteY3" fmla="*/ 214736 h 448543"/>
                <a:gd name="connsiteX4" fmla="*/ 742449 w 1015424"/>
                <a:gd name="connsiteY4" fmla="*/ 226824 h 448543"/>
                <a:gd name="connsiteX5" fmla="*/ 742701 w 1015424"/>
                <a:gd name="connsiteY5" fmla="*/ 207517 h 448543"/>
                <a:gd name="connsiteX6" fmla="*/ 718022 w 1015424"/>
                <a:gd name="connsiteY6" fmla="*/ 146828 h 448543"/>
                <a:gd name="connsiteX7" fmla="*/ 701906 w 1015424"/>
                <a:gd name="connsiteY7" fmla="*/ 181747 h 448543"/>
                <a:gd name="connsiteX8" fmla="*/ 680920 w 1015424"/>
                <a:gd name="connsiteY8" fmla="*/ 190394 h 448543"/>
                <a:gd name="connsiteX9" fmla="*/ 688979 w 1015424"/>
                <a:gd name="connsiteY9" fmla="*/ 169156 h 448543"/>
                <a:gd name="connsiteX10" fmla="*/ 699052 w 1015424"/>
                <a:gd name="connsiteY10" fmla="*/ 133565 h 448543"/>
                <a:gd name="connsiteX11" fmla="*/ 649274 w 1015424"/>
                <a:gd name="connsiteY11" fmla="*/ 107040 h 448543"/>
                <a:gd name="connsiteX12" fmla="*/ 626526 w 1015424"/>
                <a:gd name="connsiteY12" fmla="*/ 148843 h 448543"/>
                <a:gd name="connsiteX13" fmla="*/ 610913 w 1015424"/>
                <a:gd name="connsiteY13" fmla="*/ 154047 h 448543"/>
                <a:gd name="connsiteX14" fmla="*/ 612424 w 1015424"/>
                <a:gd name="connsiteY14" fmla="*/ 139693 h 448543"/>
                <a:gd name="connsiteX15" fmla="*/ 591859 w 1015424"/>
                <a:gd name="connsiteY15" fmla="*/ 73044 h 448543"/>
                <a:gd name="connsiteX16" fmla="*/ 565501 w 1015424"/>
                <a:gd name="connsiteY16" fmla="*/ 110146 h 448543"/>
                <a:gd name="connsiteX17" fmla="*/ 542669 w 1015424"/>
                <a:gd name="connsiteY17" fmla="*/ 118372 h 448543"/>
                <a:gd name="connsiteX18" fmla="*/ 552826 w 1015424"/>
                <a:gd name="connsiteY18" fmla="*/ 97218 h 448543"/>
                <a:gd name="connsiteX19" fmla="*/ 557946 w 1015424"/>
                <a:gd name="connsiteY19" fmla="*/ 46350 h 448543"/>
                <a:gd name="connsiteX20" fmla="*/ 530665 w 1015424"/>
                <a:gd name="connsiteY20" fmla="*/ 32920 h 448543"/>
                <a:gd name="connsiteX21" fmla="*/ 506155 w 1015424"/>
                <a:gd name="connsiteY21" fmla="*/ 69434 h 448543"/>
                <a:gd name="connsiteX22" fmla="*/ 477447 w 1015424"/>
                <a:gd name="connsiteY22" fmla="*/ 81521 h 448543"/>
                <a:gd name="connsiteX23" fmla="*/ 495578 w 1015424"/>
                <a:gd name="connsiteY23" fmla="*/ 50212 h 448543"/>
                <a:gd name="connsiteX24" fmla="*/ 497760 w 1015424"/>
                <a:gd name="connsiteY24" fmla="*/ 7066 h 448543"/>
                <a:gd name="connsiteX25" fmla="*/ 457804 w 1015424"/>
                <a:gd name="connsiteY25" fmla="*/ 14117 h 448543"/>
                <a:gd name="connsiteX26" fmla="*/ 431783 w 1015424"/>
                <a:gd name="connsiteY26" fmla="*/ 47945 h 448543"/>
                <a:gd name="connsiteX27" fmla="*/ 322155 w 1015424"/>
                <a:gd name="connsiteY27" fmla="*/ 111321 h 448543"/>
                <a:gd name="connsiteX28" fmla="*/ 140339 w 1015424"/>
                <a:gd name="connsiteY28" fmla="*/ 97974 h 448543"/>
                <a:gd name="connsiteX29" fmla="*/ 99879 w 1015424"/>
                <a:gd name="connsiteY29" fmla="*/ 53821 h 448543"/>
                <a:gd name="connsiteX30" fmla="*/ 99879 w 1015424"/>
                <a:gd name="connsiteY30" fmla="*/ 53821 h 448543"/>
                <a:gd name="connsiteX31" fmla="*/ 56313 w 1015424"/>
                <a:gd name="connsiteY31" fmla="*/ 76905 h 448543"/>
                <a:gd name="connsiteX32" fmla="*/ 828 w 1015424"/>
                <a:gd name="connsiteY32" fmla="*/ 367509 h 448543"/>
                <a:gd name="connsiteX33" fmla="*/ 95346 w 1015424"/>
                <a:gd name="connsiteY33" fmla="*/ 431725 h 448543"/>
                <a:gd name="connsiteX34" fmla="*/ 183401 w 1015424"/>
                <a:gd name="connsiteY34" fmla="*/ 415860 h 448543"/>
                <a:gd name="connsiteX35" fmla="*/ 382845 w 1015424"/>
                <a:gd name="connsiteY35" fmla="*/ 431557 h 448543"/>
                <a:gd name="connsiteX36" fmla="*/ 785847 w 1015424"/>
                <a:gd name="connsiteY36" fmla="*/ 434914 h 448543"/>
                <a:gd name="connsiteX37" fmla="*/ 974127 w 1015424"/>
                <a:gd name="connsiteY37" fmla="*/ 371622 h 448543"/>
                <a:gd name="connsiteX38" fmla="*/ 1013999 w 1015424"/>
                <a:gd name="connsiteY38" fmla="*/ 287514 h 44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15424" h="448543">
                  <a:moveTo>
                    <a:pt x="1013999" y="287514"/>
                  </a:moveTo>
                  <a:cubicBezTo>
                    <a:pt x="1007955" y="254357"/>
                    <a:pt x="981346" y="242437"/>
                    <a:pt x="952890" y="235386"/>
                  </a:cubicBezTo>
                  <a:cubicBezTo>
                    <a:pt x="891277" y="220109"/>
                    <a:pt x="837135" y="200130"/>
                    <a:pt x="775186" y="176543"/>
                  </a:cubicBezTo>
                  <a:cubicBezTo>
                    <a:pt x="772668" y="193835"/>
                    <a:pt x="767967" y="202985"/>
                    <a:pt x="759489" y="214736"/>
                  </a:cubicBezTo>
                  <a:cubicBezTo>
                    <a:pt x="755208" y="220696"/>
                    <a:pt x="751095" y="233707"/>
                    <a:pt x="742449" y="226824"/>
                  </a:cubicBezTo>
                  <a:cubicBezTo>
                    <a:pt x="733887" y="219941"/>
                    <a:pt x="739931" y="214233"/>
                    <a:pt x="742701" y="207517"/>
                  </a:cubicBezTo>
                  <a:cubicBezTo>
                    <a:pt x="761000" y="163952"/>
                    <a:pt x="764610" y="165043"/>
                    <a:pt x="718022" y="146828"/>
                  </a:cubicBezTo>
                  <a:cubicBezTo>
                    <a:pt x="712902" y="158579"/>
                    <a:pt x="711307" y="166638"/>
                    <a:pt x="701906" y="181747"/>
                  </a:cubicBezTo>
                  <a:cubicBezTo>
                    <a:pt x="697709" y="188463"/>
                    <a:pt x="690657" y="198956"/>
                    <a:pt x="680920" y="190394"/>
                  </a:cubicBezTo>
                  <a:cubicBezTo>
                    <a:pt x="672358" y="182923"/>
                    <a:pt x="685369" y="174948"/>
                    <a:pt x="688979" y="169156"/>
                  </a:cubicBezTo>
                  <a:cubicBezTo>
                    <a:pt x="698548" y="153711"/>
                    <a:pt x="700563" y="145569"/>
                    <a:pt x="699052" y="133565"/>
                  </a:cubicBezTo>
                  <a:cubicBezTo>
                    <a:pt x="683271" y="124080"/>
                    <a:pt x="671687" y="118120"/>
                    <a:pt x="649274" y="107040"/>
                  </a:cubicBezTo>
                  <a:cubicBezTo>
                    <a:pt x="642391" y="122904"/>
                    <a:pt x="638278" y="138098"/>
                    <a:pt x="626526" y="148843"/>
                  </a:cubicBezTo>
                  <a:cubicBezTo>
                    <a:pt x="622581" y="152452"/>
                    <a:pt x="617377" y="157656"/>
                    <a:pt x="610913" y="154047"/>
                  </a:cubicBezTo>
                  <a:cubicBezTo>
                    <a:pt x="604114" y="150269"/>
                    <a:pt x="610410" y="142967"/>
                    <a:pt x="612424" y="139693"/>
                  </a:cubicBezTo>
                  <a:cubicBezTo>
                    <a:pt x="639705" y="96295"/>
                    <a:pt x="642391" y="98981"/>
                    <a:pt x="591859" y="73044"/>
                  </a:cubicBezTo>
                  <a:cubicBezTo>
                    <a:pt x="583632" y="87397"/>
                    <a:pt x="577505" y="99737"/>
                    <a:pt x="565501" y="110146"/>
                  </a:cubicBezTo>
                  <a:cubicBezTo>
                    <a:pt x="560632" y="114427"/>
                    <a:pt x="548713" y="123241"/>
                    <a:pt x="542669" y="118372"/>
                  </a:cubicBezTo>
                  <a:cubicBezTo>
                    <a:pt x="533771" y="111237"/>
                    <a:pt x="548293" y="103094"/>
                    <a:pt x="552826" y="97218"/>
                  </a:cubicBezTo>
                  <a:cubicBezTo>
                    <a:pt x="579939" y="61208"/>
                    <a:pt x="582541" y="61711"/>
                    <a:pt x="557946" y="46350"/>
                  </a:cubicBezTo>
                  <a:cubicBezTo>
                    <a:pt x="552742" y="43160"/>
                    <a:pt x="538220" y="31325"/>
                    <a:pt x="530665" y="32920"/>
                  </a:cubicBezTo>
                  <a:cubicBezTo>
                    <a:pt x="522859" y="48533"/>
                    <a:pt x="518158" y="55584"/>
                    <a:pt x="506155" y="69434"/>
                  </a:cubicBezTo>
                  <a:cubicBezTo>
                    <a:pt x="499020" y="77660"/>
                    <a:pt x="487939" y="93189"/>
                    <a:pt x="477447" y="81521"/>
                  </a:cubicBezTo>
                  <a:cubicBezTo>
                    <a:pt x="467626" y="70525"/>
                    <a:pt x="490290" y="58606"/>
                    <a:pt x="495578" y="50212"/>
                  </a:cubicBezTo>
                  <a:cubicBezTo>
                    <a:pt x="512366" y="23938"/>
                    <a:pt x="520257" y="22427"/>
                    <a:pt x="497760" y="7066"/>
                  </a:cubicBezTo>
                  <a:cubicBezTo>
                    <a:pt x="482147" y="-3595"/>
                    <a:pt x="472326" y="-2923"/>
                    <a:pt x="457804" y="14117"/>
                  </a:cubicBezTo>
                  <a:cubicBezTo>
                    <a:pt x="448571" y="24945"/>
                    <a:pt x="443031" y="39215"/>
                    <a:pt x="431783" y="47945"/>
                  </a:cubicBezTo>
                  <a:cubicBezTo>
                    <a:pt x="397031" y="72372"/>
                    <a:pt x="365721" y="95624"/>
                    <a:pt x="322155" y="111321"/>
                  </a:cubicBezTo>
                  <a:cubicBezTo>
                    <a:pt x="257856" y="131551"/>
                    <a:pt x="213787" y="140952"/>
                    <a:pt x="140339" y="97974"/>
                  </a:cubicBezTo>
                  <a:cubicBezTo>
                    <a:pt x="122039" y="88992"/>
                    <a:pt x="114653" y="74471"/>
                    <a:pt x="99879" y="53821"/>
                  </a:cubicBezTo>
                  <a:cubicBezTo>
                    <a:pt x="99879" y="53821"/>
                    <a:pt x="99879" y="53821"/>
                    <a:pt x="99879" y="53821"/>
                  </a:cubicBezTo>
                  <a:cubicBezTo>
                    <a:pt x="72850" y="37788"/>
                    <a:pt x="64708" y="59613"/>
                    <a:pt x="56313" y="76905"/>
                  </a:cubicBezTo>
                  <a:cubicBezTo>
                    <a:pt x="11657" y="168737"/>
                    <a:pt x="-3956" y="266444"/>
                    <a:pt x="828" y="367509"/>
                  </a:cubicBezTo>
                  <a:cubicBezTo>
                    <a:pt x="3263" y="420225"/>
                    <a:pt x="44142" y="447925"/>
                    <a:pt x="95346" y="431725"/>
                  </a:cubicBezTo>
                  <a:cubicBezTo>
                    <a:pt x="121032" y="423582"/>
                    <a:pt x="157127" y="416783"/>
                    <a:pt x="183401" y="415860"/>
                  </a:cubicBezTo>
                  <a:cubicBezTo>
                    <a:pt x="253743" y="413510"/>
                    <a:pt x="313174" y="422491"/>
                    <a:pt x="382845" y="431557"/>
                  </a:cubicBezTo>
                  <a:cubicBezTo>
                    <a:pt x="517067" y="448932"/>
                    <a:pt x="651289" y="457495"/>
                    <a:pt x="785847" y="434914"/>
                  </a:cubicBezTo>
                  <a:cubicBezTo>
                    <a:pt x="851993" y="423750"/>
                    <a:pt x="917635" y="410739"/>
                    <a:pt x="974127" y="371622"/>
                  </a:cubicBezTo>
                  <a:cubicBezTo>
                    <a:pt x="1003087" y="351477"/>
                    <a:pt x="1020714" y="324280"/>
                    <a:pt x="1013999" y="287514"/>
                  </a:cubicBezTo>
                  <a:close/>
                </a:path>
              </a:pathLst>
            </a:custGeom>
            <a:solidFill>
              <a:schemeClr val="accent3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Graphic 2">
              <a:extLst>
                <a:ext uri="{FF2B5EF4-FFF2-40B4-BE49-F238E27FC236}">
                  <a16:creationId xmlns:a16="http://schemas.microsoft.com/office/drawing/2014/main" id="{BBEB57E7-4C1A-495B-A3FA-D344D68D81F6}"/>
                </a:ext>
              </a:extLst>
            </p:cNvPr>
            <p:cNvSpPr/>
            <p:nvPr/>
          </p:nvSpPr>
          <p:spPr>
            <a:xfrm>
              <a:off x="669366" y="191166"/>
              <a:ext cx="1010870" cy="1151138"/>
            </a:xfrm>
            <a:custGeom>
              <a:avLst/>
              <a:gdLst>
                <a:gd name="connsiteX0" fmla="*/ 980937 w 1010870"/>
                <a:gd name="connsiteY0" fmla="*/ 191858 h 1151138"/>
                <a:gd name="connsiteX1" fmla="*/ 905642 w 1010870"/>
                <a:gd name="connsiteY1" fmla="*/ 182792 h 1151138"/>
                <a:gd name="connsiteX2" fmla="*/ 831774 w 1010870"/>
                <a:gd name="connsiteY2" fmla="*/ 128566 h 1151138"/>
                <a:gd name="connsiteX3" fmla="*/ 400484 w 1010870"/>
                <a:gd name="connsiteY3" fmla="*/ 8446 h 1151138"/>
                <a:gd name="connsiteX4" fmla="*/ 140853 w 1010870"/>
                <a:gd name="connsiteY4" fmla="*/ 229044 h 1151138"/>
                <a:gd name="connsiteX5" fmla="*/ 133383 w 1010870"/>
                <a:gd name="connsiteY5" fmla="*/ 434700 h 1151138"/>
                <a:gd name="connsiteX6" fmla="*/ 121967 w 1010870"/>
                <a:gd name="connsiteY6" fmla="*/ 705914 h 1151138"/>
                <a:gd name="connsiteX7" fmla="*/ 0 w 1010870"/>
                <a:gd name="connsiteY7" fmla="*/ 886555 h 1151138"/>
                <a:gd name="connsiteX8" fmla="*/ 340969 w 1010870"/>
                <a:gd name="connsiteY8" fmla="*/ 1151138 h 1151138"/>
                <a:gd name="connsiteX9" fmla="*/ 403673 w 1010870"/>
                <a:gd name="connsiteY9" fmla="*/ 969909 h 1151138"/>
                <a:gd name="connsiteX10" fmla="*/ 511874 w 1010870"/>
                <a:gd name="connsiteY10" fmla="*/ 889158 h 1151138"/>
                <a:gd name="connsiteX11" fmla="*/ 511874 w 1010870"/>
                <a:gd name="connsiteY11" fmla="*/ 889158 h 1151138"/>
                <a:gd name="connsiteX12" fmla="*/ 511874 w 1010870"/>
                <a:gd name="connsiteY12" fmla="*/ 889158 h 1151138"/>
                <a:gd name="connsiteX13" fmla="*/ 593633 w 1010870"/>
                <a:gd name="connsiteY13" fmla="*/ 941873 h 1151138"/>
                <a:gd name="connsiteX14" fmla="*/ 676063 w 1010870"/>
                <a:gd name="connsiteY14" fmla="*/ 905442 h 1151138"/>
                <a:gd name="connsiteX15" fmla="*/ 715935 w 1010870"/>
                <a:gd name="connsiteY15" fmla="*/ 839548 h 1151138"/>
                <a:gd name="connsiteX16" fmla="*/ 754884 w 1010870"/>
                <a:gd name="connsiteY16" fmla="*/ 792457 h 1151138"/>
                <a:gd name="connsiteX17" fmla="*/ 792825 w 1010870"/>
                <a:gd name="connsiteY17" fmla="*/ 747465 h 1151138"/>
                <a:gd name="connsiteX18" fmla="*/ 828500 w 1010870"/>
                <a:gd name="connsiteY18" fmla="*/ 683418 h 1151138"/>
                <a:gd name="connsiteX19" fmla="*/ 844617 w 1010870"/>
                <a:gd name="connsiteY19" fmla="*/ 564053 h 1151138"/>
                <a:gd name="connsiteX20" fmla="*/ 862161 w 1010870"/>
                <a:gd name="connsiteY20" fmla="*/ 513101 h 1151138"/>
                <a:gd name="connsiteX21" fmla="*/ 867869 w 1010870"/>
                <a:gd name="connsiteY21" fmla="*/ 399864 h 1151138"/>
                <a:gd name="connsiteX22" fmla="*/ 867869 w 1010870"/>
                <a:gd name="connsiteY22" fmla="*/ 399864 h 1151138"/>
                <a:gd name="connsiteX23" fmla="*/ 973551 w 1010870"/>
                <a:gd name="connsiteY23" fmla="*/ 323310 h 1151138"/>
                <a:gd name="connsiteX24" fmla="*/ 909000 w 1010870"/>
                <a:gd name="connsiteY24" fmla="*/ 326416 h 1151138"/>
                <a:gd name="connsiteX25" fmla="*/ 1010149 w 1010870"/>
                <a:gd name="connsiteY25" fmla="*/ 219726 h 1151138"/>
                <a:gd name="connsiteX26" fmla="*/ 980937 w 1010870"/>
                <a:gd name="connsiteY26" fmla="*/ 191858 h 115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0870" h="1151138">
                  <a:moveTo>
                    <a:pt x="980937" y="191858"/>
                  </a:moveTo>
                  <a:cubicBezTo>
                    <a:pt x="953405" y="201931"/>
                    <a:pt x="929314" y="195299"/>
                    <a:pt x="905642" y="182792"/>
                  </a:cubicBezTo>
                  <a:cubicBezTo>
                    <a:pt x="878445" y="168354"/>
                    <a:pt x="855865" y="147453"/>
                    <a:pt x="831774" y="128566"/>
                  </a:cubicBezTo>
                  <a:cubicBezTo>
                    <a:pt x="704771" y="28760"/>
                    <a:pt x="560895" y="-21101"/>
                    <a:pt x="400484" y="8446"/>
                  </a:cubicBezTo>
                  <a:cubicBezTo>
                    <a:pt x="275915" y="31362"/>
                    <a:pt x="177116" y="97088"/>
                    <a:pt x="140853" y="229044"/>
                  </a:cubicBezTo>
                  <a:cubicBezTo>
                    <a:pt x="122302" y="296700"/>
                    <a:pt x="128430" y="365868"/>
                    <a:pt x="133383" y="434700"/>
                  </a:cubicBezTo>
                  <a:cubicBezTo>
                    <a:pt x="139930" y="525608"/>
                    <a:pt x="141945" y="616181"/>
                    <a:pt x="121967" y="705914"/>
                  </a:cubicBezTo>
                  <a:cubicBezTo>
                    <a:pt x="82514" y="766939"/>
                    <a:pt x="49106" y="831994"/>
                    <a:pt x="0" y="886555"/>
                  </a:cubicBezTo>
                  <a:cubicBezTo>
                    <a:pt x="21909" y="904519"/>
                    <a:pt x="255014" y="1073325"/>
                    <a:pt x="340969" y="1151138"/>
                  </a:cubicBezTo>
                  <a:cubicBezTo>
                    <a:pt x="355323" y="1088518"/>
                    <a:pt x="376560" y="1027577"/>
                    <a:pt x="403673" y="969909"/>
                  </a:cubicBezTo>
                  <a:cubicBezTo>
                    <a:pt x="439013" y="894866"/>
                    <a:pt x="449002" y="876986"/>
                    <a:pt x="511874" y="889158"/>
                  </a:cubicBezTo>
                  <a:cubicBezTo>
                    <a:pt x="511874" y="889158"/>
                    <a:pt x="511874" y="889158"/>
                    <a:pt x="511874" y="889158"/>
                  </a:cubicBezTo>
                  <a:cubicBezTo>
                    <a:pt x="511874" y="889158"/>
                    <a:pt x="511874" y="889158"/>
                    <a:pt x="511874" y="889158"/>
                  </a:cubicBezTo>
                  <a:cubicBezTo>
                    <a:pt x="519512" y="890920"/>
                    <a:pt x="565176" y="926511"/>
                    <a:pt x="593633" y="941873"/>
                  </a:cubicBezTo>
                  <a:cubicBezTo>
                    <a:pt x="630902" y="962103"/>
                    <a:pt x="666326" y="946238"/>
                    <a:pt x="676063" y="905442"/>
                  </a:cubicBezTo>
                  <a:cubicBezTo>
                    <a:pt x="682526" y="878497"/>
                    <a:pt x="697888" y="859359"/>
                    <a:pt x="715935" y="839548"/>
                  </a:cubicBezTo>
                  <a:cubicBezTo>
                    <a:pt x="729533" y="824607"/>
                    <a:pt x="757066" y="817892"/>
                    <a:pt x="754884" y="792457"/>
                  </a:cubicBezTo>
                  <a:cubicBezTo>
                    <a:pt x="752365" y="762490"/>
                    <a:pt x="765628" y="752669"/>
                    <a:pt x="792825" y="747465"/>
                  </a:cubicBezTo>
                  <a:cubicBezTo>
                    <a:pt x="836894" y="738987"/>
                    <a:pt x="839916" y="726815"/>
                    <a:pt x="828500" y="683418"/>
                  </a:cubicBezTo>
                  <a:cubicBezTo>
                    <a:pt x="817840" y="642874"/>
                    <a:pt x="808018" y="600064"/>
                    <a:pt x="844617" y="564053"/>
                  </a:cubicBezTo>
                  <a:cubicBezTo>
                    <a:pt x="858215" y="550707"/>
                    <a:pt x="861237" y="532743"/>
                    <a:pt x="862161" y="513101"/>
                  </a:cubicBezTo>
                  <a:cubicBezTo>
                    <a:pt x="863923" y="475327"/>
                    <a:pt x="853515" y="436882"/>
                    <a:pt x="867869" y="399864"/>
                  </a:cubicBezTo>
                  <a:cubicBezTo>
                    <a:pt x="867869" y="399864"/>
                    <a:pt x="867869" y="399864"/>
                    <a:pt x="867869" y="399864"/>
                  </a:cubicBezTo>
                  <a:cubicBezTo>
                    <a:pt x="932923" y="396842"/>
                    <a:pt x="967423" y="371828"/>
                    <a:pt x="973551" y="323310"/>
                  </a:cubicBezTo>
                  <a:cubicBezTo>
                    <a:pt x="952985" y="321043"/>
                    <a:pt x="933259" y="342868"/>
                    <a:pt x="909000" y="326416"/>
                  </a:cubicBezTo>
                  <a:cubicBezTo>
                    <a:pt x="975649" y="301149"/>
                    <a:pt x="1003937" y="270679"/>
                    <a:pt x="1010149" y="219726"/>
                  </a:cubicBezTo>
                  <a:cubicBezTo>
                    <a:pt x="1013591" y="192613"/>
                    <a:pt x="1004861" y="183128"/>
                    <a:pt x="980937" y="191858"/>
                  </a:cubicBezTo>
                  <a:close/>
                </a:path>
              </a:pathLst>
            </a:custGeom>
            <a:solidFill>
              <a:srgbClr val="F9BDA8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Graphic 2">
              <a:extLst>
                <a:ext uri="{FF2B5EF4-FFF2-40B4-BE49-F238E27FC236}">
                  <a16:creationId xmlns:a16="http://schemas.microsoft.com/office/drawing/2014/main" id="{8B8166CF-2879-4B1E-8BE5-452990751F5C}"/>
                </a:ext>
              </a:extLst>
            </p:cNvPr>
            <p:cNvSpPr/>
            <p:nvPr/>
          </p:nvSpPr>
          <p:spPr>
            <a:xfrm>
              <a:off x="821216" y="6308016"/>
              <a:ext cx="331903" cy="231858"/>
            </a:xfrm>
            <a:custGeom>
              <a:avLst/>
              <a:gdLst>
                <a:gd name="connsiteX0" fmla="*/ 331904 w 331903"/>
                <a:gd name="connsiteY0" fmla="*/ 151430 h 231858"/>
                <a:gd name="connsiteX1" fmla="*/ 222276 w 331903"/>
                <a:gd name="connsiteY1" fmla="*/ 214806 h 231858"/>
                <a:gd name="connsiteX2" fmla="*/ 40460 w 331903"/>
                <a:gd name="connsiteY2" fmla="*/ 201459 h 231858"/>
                <a:gd name="connsiteX3" fmla="*/ 0 w 331903"/>
                <a:gd name="connsiteY3" fmla="*/ 157306 h 231858"/>
                <a:gd name="connsiteX4" fmla="*/ 17376 w 331903"/>
                <a:gd name="connsiteY4" fmla="*/ 103584 h 231858"/>
                <a:gd name="connsiteX5" fmla="*/ 15697 w 331903"/>
                <a:gd name="connsiteY5" fmla="*/ 0 h 231858"/>
                <a:gd name="connsiteX6" fmla="*/ 275411 w 331903"/>
                <a:gd name="connsiteY6" fmla="*/ 11752 h 231858"/>
                <a:gd name="connsiteX7" fmla="*/ 313269 w 331903"/>
                <a:gd name="connsiteY7" fmla="*/ 5288 h 231858"/>
                <a:gd name="connsiteX8" fmla="*/ 331904 w 331903"/>
                <a:gd name="connsiteY8" fmla="*/ 151430 h 23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903" h="231858">
                  <a:moveTo>
                    <a:pt x="331904" y="151430"/>
                  </a:moveTo>
                  <a:cubicBezTo>
                    <a:pt x="297152" y="175857"/>
                    <a:pt x="265842" y="199109"/>
                    <a:pt x="222276" y="214806"/>
                  </a:cubicBezTo>
                  <a:cubicBezTo>
                    <a:pt x="157977" y="235036"/>
                    <a:pt x="113908" y="244437"/>
                    <a:pt x="40460" y="201459"/>
                  </a:cubicBezTo>
                  <a:cubicBezTo>
                    <a:pt x="22160" y="192477"/>
                    <a:pt x="14774" y="177956"/>
                    <a:pt x="0" y="157306"/>
                  </a:cubicBezTo>
                  <a:cubicBezTo>
                    <a:pt x="16956" y="139091"/>
                    <a:pt x="15949" y="124653"/>
                    <a:pt x="17376" y="103584"/>
                  </a:cubicBezTo>
                  <a:cubicBezTo>
                    <a:pt x="19558" y="71938"/>
                    <a:pt x="14522" y="31646"/>
                    <a:pt x="15697" y="0"/>
                  </a:cubicBezTo>
                  <a:cubicBezTo>
                    <a:pt x="101905" y="11836"/>
                    <a:pt x="188532" y="13766"/>
                    <a:pt x="275411" y="11752"/>
                  </a:cubicBezTo>
                  <a:cubicBezTo>
                    <a:pt x="288422" y="11416"/>
                    <a:pt x="301601" y="12759"/>
                    <a:pt x="313269" y="5288"/>
                  </a:cubicBezTo>
                  <a:cubicBezTo>
                    <a:pt x="313269" y="54730"/>
                    <a:pt x="310667" y="104591"/>
                    <a:pt x="331904" y="151430"/>
                  </a:cubicBezTo>
                  <a:close/>
                </a:path>
              </a:pathLst>
            </a:custGeom>
            <a:solidFill>
              <a:srgbClr val="5B5B5B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Graphic 2">
              <a:extLst>
                <a:ext uri="{FF2B5EF4-FFF2-40B4-BE49-F238E27FC236}">
                  <a16:creationId xmlns:a16="http://schemas.microsoft.com/office/drawing/2014/main" id="{43004C26-71B0-401F-9BA6-6B0A52B9049A}"/>
                </a:ext>
              </a:extLst>
            </p:cNvPr>
            <p:cNvSpPr/>
            <p:nvPr/>
          </p:nvSpPr>
          <p:spPr>
            <a:xfrm>
              <a:off x="633536" y="2997309"/>
              <a:ext cx="744461" cy="3329395"/>
            </a:xfrm>
            <a:custGeom>
              <a:avLst/>
              <a:gdLst>
                <a:gd name="connsiteX0" fmla="*/ 700980 w 744461"/>
                <a:gd name="connsiteY0" fmla="*/ 1678219 h 3329395"/>
                <a:gd name="connsiteX1" fmla="*/ 727841 w 744461"/>
                <a:gd name="connsiteY1" fmla="*/ 1156860 h 3329395"/>
                <a:gd name="connsiteX2" fmla="*/ 744462 w 744461"/>
                <a:gd name="connsiteY2" fmla="*/ 701058 h 3329395"/>
                <a:gd name="connsiteX3" fmla="*/ 744462 w 744461"/>
                <a:gd name="connsiteY3" fmla="*/ 701058 h 3329395"/>
                <a:gd name="connsiteX4" fmla="*/ 710717 w 744461"/>
                <a:gd name="connsiteY4" fmla="*/ 1828 h 3329395"/>
                <a:gd name="connsiteX5" fmla="*/ 447142 w 744461"/>
                <a:gd name="connsiteY5" fmla="*/ 46317 h 3329395"/>
                <a:gd name="connsiteX6" fmla="*/ 229314 w 744461"/>
                <a:gd name="connsiteY6" fmla="*/ 102473 h 3329395"/>
                <a:gd name="connsiteX7" fmla="*/ 34822 w 744461"/>
                <a:gd name="connsiteY7" fmla="*/ 227546 h 3329395"/>
                <a:gd name="connsiteX8" fmla="*/ 27268 w 744461"/>
                <a:gd name="connsiteY8" fmla="*/ 697617 h 3329395"/>
                <a:gd name="connsiteX9" fmla="*/ 104997 w 744461"/>
                <a:gd name="connsiteY9" fmla="*/ 960773 h 3329395"/>
                <a:gd name="connsiteX10" fmla="*/ 184825 w 744461"/>
                <a:gd name="connsiteY10" fmla="*/ 1352694 h 3329395"/>
                <a:gd name="connsiteX11" fmla="*/ 212358 w 744461"/>
                <a:gd name="connsiteY11" fmla="*/ 1750660 h 3329395"/>
                <a:gd name="connsiteX12" fmla="*/ 185413 w 744461"/>
                <a:gd name="connsiteY12" fmla="*/ 2147786 h 3329395"/>
                <a:gd name="connsiteX13" fmla="*/ 135636 w 744461"/>
                <a:gd name="connsiteY13" fmla="*/ 3192099 h 3329395"/>
                <a:gd name="connsiteX14" fmla="*/ 203292 w 744461"/>
                <a:gd name="connsiteY14" fmla="*/ 3310624 h 3329395"/>
                <a:gd name="connsiteX15" fmla="*/ 519499 w 744461"/>
                <a:gd name="connsiteY15" fmla="*/ 3317003 h 3329395"/>
                <a:gd name="connsiteX16" fmla="*/ 588163 w 744461"/>
                <a:gd name="connsiteY16" fmla="*/ 3238854 h 3329395"/>
                <a:gd name="connsiteX17" fmla="*/ 659933 w 744461"/>
                <a:gd name="connsiteY17" fmla="*/ 2328931 h 3329395"/>
                <a:gd name="connsiteX18" fmla="*/ 700980 w 744461"/>
                <a:gd name="connsiteY18" fmla="*/ 1678219 h 33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44461" h="3329395">
                  <a:moveTo>
                    <a:pt x="700980" y="1678219"/>
                  </a:moveTo>
                  <a:cubicBezTo>
                    <a:pt x="710214" y="1504460"/>
                    <a:pt x="719028" y="1330702"/>
                    <a:pt x="727841" y="1156860"/>
                  </a:cubicBezTo>
                  <a:cubicBezTo>
                    <a:pt x="735144" y="1013656"/>
                    <a:pt x="743287" y="709704"/>
                    <a:pt x="744462" y="701058"/>
                  </a:cubicBezTo>
                  <a:cubicBezTo>
                    <a:pt x="744462" y="701058"/>
                    <a:pt x="744462" y="701058"/>
                    <a:pt x="744462" y="701058"/>
                  </a:cubicBezTo>
                  <a:cubicBezTo>
                    <a:pt x="743874" y="467450"/>
                    <a:pt x="738082" y="234177"/>
                    <a:pt x="710717" y="1828"/>
                  </a:cubicBezTo>
                  <a:cubicBezTo>
                    <a:pt x="699385" y="-9840"/>
                    <a:pt x="512112" y="37839"/>
                    <a:pt x="447142" y="46317"/>
                  </a:cubicBezTo>
                  <a:cubicBezTo>
                    <a:pt x="371846" y="56138"/>
                    <a:pt x="299237" y="71751"/>
                    <a:pt x="229314" y="102473"/>
                  </a:cubicBezTo>
                  <a:cubicBezTo>
                    <a:pt x="161490" y="132272"/>
                    <a:pt x="36669" y="223517"/>
                    <a:pt x="34822" y="227546"/>
                  </a:cubicBezTo>
                  <a:cubicBezTo>
                    <a:pt x="-2448" y="383677"/>
                    <a:pt x="-16802" y="539975"/>
                    <a:pt x="27268" y="697617"/>
                  </a:cubicBezTo>
                  <a:cubicBezTo>
                    <a:pt x="51107" y="782733"/>
                    <a:pt x="104410" y="957835"/>
                    <a:pt x="104997" y="960773"/>
                  </a:cubicBezTo>
                  <a:cubicBezTo>
                    <a:pt x="131858" y="1091385"/>
                    <a:pt x="159895" y="1221746"/>
                    <a:pt x="184825" y="1352694"/>
                  </a:cubicBezTo>
                  <a:cubicBezTo>
                    <a:pt x="209840" y="1484062"/>
                    <a:pt x="225453" y="1616186"/>
                    <a:pt x="212358" y="1750660"/>
                  </a:cubicBezTo>
                  <a:cubicBezTo>
                    <a:pt x="202621" y="1850802"/>
                    <a:pt x="186252" y="2131417"/>
                    <a:pt x="185413" y="2147786"/>
                  </a:cubicBezTo>
                  <a:cubicBezTo>
                    <a:pt x="177355" y="2296614"/>
                    <a:pt x="142603" y="2992738"/>
                    <a:pt x="135636" y="3192099"/>
                  </a:cubicBezTo>
                  <a:cubicBezTo>
                    <a:pt x="132446" y="3282252"/>
                    <a:pt x="115070" y="3277719"/>
                    <a:pt x="203292" y="3310624"/>
                  </a:cubicBezTo>
                  <a:cubicBezTo>
                    <a:pt x="215128" y="3319270"/>
                    <a:pt x="425569" y="3344284"/>
                    <a:pt x="519499" y="3317003"/>
                  </a:cubicBezTo>
                  <a:cubicBezTo>
                    <a:pt x="580105" y="3299376"/>
                    <a:pt x="583462" y="3301139"/>
                    <a:pt x="588163" y="3238854"/>
                  </a:cubicBezTo>
                  <a:cubicBezTo>
                    <a:pt x="594962" y="3149373"/>
                    <a:pt x="643061" y="2542729"/>
                    <a:pt x="659933" y="2328931"/>
                  </a:cubicBezTo>
                  <a:cubicBezTo>
                    <a:pt x="666061" y="2251705"/>
                    <a:pt x="694265" y="1804970"/>
                    <a:pt x="700980" y="1678219"/>
                  </a:cubicBezTo>
                  <a:close/>
                </a:path>
              </a:pathLst>
            </a:custGeom>
            <a:solidFill>
              <a:srgbClr val="203351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2">
              <a:extLst>
                <a:ext uri="{FF2B5EF4-FFF2-40B4-BE49-F238E27FC236}">
                  <a16:creationId xmlns:a16="http://schemas.microsoft.com/office/drawing/2014/main" id="{628F5B97-1211-4A02-8D4C-61908512F9B8}"/>
                </a:ext>
              </a:extLst>
            </p:cNvPr>
            <p:cNvSpPr/>
            <p:nvPr/>
          </p:nvSpPr>
          <p:spPr>
            <a:xfrm>
              <a:off x="791332" y="191082"/>
              <a:ext cx="888957" cy="716981"/>
            </a:xfrm>
            <a:custGeom>
              <a:avLst/>
              <a:gdLst>
                <a:gd name="connsiteX0" fmla="*/ 0 w 888957"/>
                <a:gd name="connsiteY0" fmla="*/ 705914 h 716981"/>
                <a:gd name="connsiteX1" fmla="*/ 11416 w 888957"/>
                <a:gd name="connsiteY1" fmla="*/ 434700 h 716981"/>
                <a:gd name="connsiteX2" fmla="*/ 18887 w 888957"/>
                <a:gd name="connsiteY2" fmla="*/ 229044 h 716981"/>
                <a:gd name="connsiteX3" fmla="*/ 278517 w 888957"/>
                <a:gd name="connsiteY3" fmla="*/ 8446 h 716981"/>
                <a:gd name="connsiteX4" fmla="*/ 709807 w 888957"/>
                <a:gd name="connsiteY4" fmla="*/ 128566 h 716981"/>
                <a:gd name="connsiteX5" fmla="*/ 783676 w 888957"/>
                <a:gd name="connsiteY5" fmla="*/ 182792 h 716981"/>
                <a:gd name="connsiteX6" fmla="*/ 858971 w 888957"/>
                <a:gd name="connsiteY6" fmla="*/ 191858 h 716981"/>
                <a:gd name="connsiteX7" fmla="*/ 888266 w 888957"/>
                <a:gd name="connsiteY7" fmla="*/ 219726 h 716981"/>
                <a:gd name="connsiteX8" fmla="*/ 787117 w 888957"/>
                <a:gd name="connsiteY8" fmla="*/ 326416 h 716981"/>
                <a:gd name="connsiteX9" fmla="*/ 851668 w 888957"/>
                <a:gd name="connsiteY9" fmla="*/ 323310 h 716981"/>
                <a:gd name="connsiteX10" fmla="*/ 745986 w 888957"/>
                <a:gd name="connsiteY10" fmla="*/ 399864 h 716981"/>
                <a:gd name="connsiteX11" fmla="*/ 688654 w 888957"/>
                <a:gd name="connsiteY11" fmla="*/ 352773 h 716981"/>
                <a:gd name="connsiteX12" fmla="*/ 619738 w 888957"/>
                <a:gd name="connsiteY12" fmla="*/ 292167 h 716981"/>
                <a:gd name="connsiteX13" fmla="*/ 579782 w 888957"/>
                <a:gd name="connsiteY13" fmla="*/ 307277 h 716981"/>
                <a:gd name="connsiteX14" fmla="*/ 505494 w 888957"/>
                <a:gd name="connsiteY14" fmla="*/ 393401 h 716981"/>
                <a:gd name="connsiteX15" fmla="*/ 382101 w 888957"/>
                <a:gd name="connsiteY15" fmla="*/ 489178 h 716981"/>
                <a:gd name="connsiteX16" fmla="*/ 352134 w 888957"/>
                <a:gd name="connsiteY16" fmla="*/ 507645 h 716981"/>
                <a:gd name="connsiteX17" fmla="*/ 320823 w 888957"/>
                <a:gd name="connsiteY17" fmla="*/ 476754 h 716981"/>
                <a:gd name="connsiteX18" fmla="*/ 330141 w 888957"/>
                <a:gd name="connsiteY18" fmla="*/ 431678 h 716981"/>
                <a:gd name="connsiteX19" fmla="*/ 267101 w 888957"/>
                <a:gd name="connsiteY19" fmla="*/ 341777 h 716981"/>
                <a:gd name="connsiteX20" fmla="*/ 181061 w 888957"/>
                <a:gd name="connsiteY20" fmla="*/ 399109 h 716981"/>
                <a:gd name="connsiteX21" fmla="*/ 175941 w 888957"/>
                <a:gd name="connsiteY21" fmla="*/ 464415 h 716981"/>
                <a:gd name="connsiteX22" fmla="*/ 66230 w 888957"/>
                <a:gd name="connsiteY22" fmla="*/ 692399 h 716981"/>
                <a:gd name="connsiteX23" fmla="*/ 29799 w 888957"/>
                <a:gd name="connsiteY23" fmla="*/ 713049 h 716981"/>
                <a:gd name="connsiteX24" fmla="*/ 0 w 888957"/>
                <a:gd name="connsiteY24" fmla="*/ 705914 h 71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957" h="716981">
                  <a:moveTo>
                    <a:pt x="0" y="705914"/>
                  </a:moveTo>
                  <a:cubicBezTo>
                    <a:pt x="19978" y="616181"/>
                    <a:pt x="17963" y="525608"/>
                    <a:pt x="11416" y="434700"/>
                  </a:cubicBezTo>
                  <a:cubicBezTo>
                    <a:pt x="6463" y="365952"/>
                    <a:pt x="252" y="296700"/>
                    <a:pt x="18887" y="229044"/>
                  </a:cubicBezTo>
                  <a:cubicBezTo>
                    <a:pt x="55149" y="97172"/>
                    <a:pt x="153948" y="31446"/>
                    <a:pt x="278517" y="8446"/>
                  </a:cubicBezTo>
                  <a:cubicBezTo>
                    <a:pt x="438845" y="-21101"/>
                    <a:pt x="582720" y="28760"/>
                    <a:pt x="709807" y="128566"/>
                  </a:cubicBezTo>
                  <a:cubicBezTo>
                    <a:pt x="733898" y="147453"/>
                    <a:pt x="756479" y="168354"/>
                    <a:pt x="783676" y="182792"/>
                  </a:cubicBezTo>
                  <a:cubicBezTo>
                    <a:pt x="807431" y="195383"/>
                    <a:pt x="831522" y="202015"/>
                    <a:pt x="858971" y="191858"/>
                  </a:cubicBezTo>
                  <a:cubicBezTo>
                    <a:pt x="882894" y="183128"/>
                    <a:pt x="891624" y="192613"/>
                    <a:pt x="888266" y="219726"/>
                  </a:cubicBezTo>
                  <a:cubicBezTo>
                    <a:pt x="881971" y="270679"/>
                    <a:pt x="853766" y="301149"/>
                    <a:pt x="787117" y="326416"/>
                  </a:cubicBezTo>
                  <a:cubicBezTo>
                    <a:pt x="811376" y="342868"/>
                    <a:pt x="831102" y="321043"/>
                    <a:pt x="851668" y="323310"/>
                  </a:cubicBezTo>
                  <a:cubicBezTo>
                    <a:pt x="845540" y="371828"/>
                    <a:pt x="811040" y="396842"/>
                    <a:pt x="745986" y="399864"/>
                  </a:cubicBezTo>
                  <a:cubicBezTo>
                    <a:pt x="719125" y="393652"/>
                    <a:pt x="705610" y="370737"/>
                    <a:pt x="688654" y="352773"/>
                  </a:cubicBezTo>
                  <a:cubicBezTo>
                    <a:pt x="667501" y="330277"/>
                    <a:pt x="645508" y="308956"/>
                    <a:pt x="619738" y="292167"/>
                  </a:cubicBezTo>
                  <a:cubicBezTo>
                    <a:pt x="596654" y="277142"/>
                    <a:pt x="584987" y="280584"/>
                    <a:pt x="579782" y="307277"/>
                  </a:cubicBezTo>
                  <a:cubicBezTo>
                    <a:pt x="571304" y="351178"/>
                    <a:pt x="541925" y="375857"/>
                    <a:pt x="505494" y="393401"/>
                  </a:cubicBezTo>
                  <a:cubicBezTo>
                    <a:pt x="457228" y="416652"/>
                    <a:pt x="414670" y="446200"/>
                    <a:pt x="382101" y="489178"/>
                  </a:cubicBezTo>
                  <a:cubicBezTo>
                    <a:pt x="374630" y="498999"/>
                    <a:pt x="365061" y="506218"/>
                    <a:pt x="352134" y="507645"/>
                  </a:cubicBezTo>
                  <a:cubicBezTo>
                    <a:pt x="331148" y="509911"/>
                    <a:pt x="318221" y="497740"/>
                    <a:pt x="320823" y="476754"/>
                  </a:cubicBezTo>
                  <a:cubicBezTo>
                    <a:pt x="322754" y="461561"/>
                    <a:pt x="328294" y="446955"/>
                    <a:pt x="330141" y="431678"/>
                  </a:cubicBezTo>
                  <a:cubicBezTo>
                    <a:pt x="335681" y="386853"/>
                    <a:pt x="310667" y="351178"/>
                    <a:pt x="267101" y="341777"/>
                  </a:cubicBezTo>
                  <a:cubicBezTo>
                    <a:pt x="226977" y="333047"/>
                    <a:pt x="194996" y="354452"/>
                    <a:pt x="181061" y="399109"/>
                  </a:cubicBezTo>
                  <a:cubicBezTo>
                    <a:pt x="174430" y="420514"/>
                    <a:pt x="175689" y="442506"/>
                    <a:pt x="175941" y="464415"/>
                  </a:cubicBezTo>
                  <a:cubicBezTo>
                    <a:pt x="176780" y="558429"/>
                    <a:pt x="140098" y="634312"/>
                    <a:pt x="66230" y="692399"/>
                  </a:cubicBezTo>
                  <a:cubicBezTo>
                    <a:pt x="54646" y="700290"/>
                    <a:pt x="43146" y="708684"/>
                    <a:pt x="29799" y="713049"/>
                  </a:cubicBezTo>
                  <a:cubicBezTo>
                    <a:pt x="18887" y="716574"/>
                    <a:pt x="6547" y="722366"/>
                    <a:pt x="0" y="705914"/>
                  </a:cubicBezTo>
                  <a:close/>
                </a:path>
              </a:pathLst>
            </a:custGeom>
            <a:solidFill>
              <a:srgbClr val="010201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Graphic 2">
              <a:extLst>
                <a:ext uri="{FF2B5EF4-FFF2-40B4-BE49-F238E27FC236}">
                  <a16:creationId xmlns:a16="http://schemas.microsoft.com/office/drawing/2014/main" id="{CE5DCC25-19C4-4029-BF73-260F4DD54EEB}"/>
                </a:ext>
              </a:extLst>
            </p:cNvPr>
            <p:cNvSpPr/>
            <p:nvPr/>
          </p:nvSpPr>
          <p:spPr>
            <a:xfrm>
              <a:off x="1718635" y="1916424"/>
              <a:ext cx="296845" cy="283166"/>
            </a:xfrm>
            <a:custGeom>
              <a:avLst/>
              <a:gdLst>
                <a:gd name="connsiteX0" fmla="*/ 179799 w 296845"/>
                <a:gd name="connsiteY0" fmla="*/ 157428 h 283166"/>
                <a:gd name="connsiteX1" fmla="*/ 59259 w 296845"/>
                <a:gd name="connsiteY1" fmla="*/ 272344 h 283166"/>
                <a:gd name="connsiteX2" fmla="*/ 8055 w 296845"/>
                <a:gd name="connsiteY2" fmla="*/ 262187 h 283166"/>
                <a:gd name="connsiteX3" fmla="*/ 21569 w 296845"/>
                <a:gd name="connsiteY3" fmla="*/ 228527 h 283166"/>
                <a:gd name="connsiteX4" fmla="*/ 239901 w 296845"/>
                <a:gd name="connsiteY4" fmla="*/ 15316 h 283166"/>
                <a:gd name="connsiteX5" fmla="*/ 284893 w 296845"/>
                <a:gd name="connsiteY5" fmla="*/ 11623 h 283166"/>
                <a:gd name="connsiteX6" fmla="*/ 282207 w 296845"/>
                <a:gd name="connsiteY6" fmla="*/ 56195 h 283166"/>
                <a:gd name="connsiteX7" fmla="*/ 179799 w 296845"/>
                <a:gd name="connsiteY7" fmla="*/ 157428 h 28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45" h="283166">
                  <a:moveTo>
                    <a:pt x="179799" y="157428"/>
                  </a:moveTo>
                  <a:cubicBezTo>
                    <a:pt x="139507" y="195622"/>
                    <a:pt x="98124" y="232808"/>
                    <a:pt x="59259" y="272344"/>
                  </a:cubicBezTo>
                  <a:cubicBezTo>
                    <a:pt x="34748" y="297275"/>
                    <a:pt x="21737" y="272764"/>
                    <a:pt x="8055" y="262187"/>
                  </a:cubicBezTo>
                  <a:cubicBezTo>
                    <a:pt x="-12091" y="246658"/>
                    <a:pt x="10573" y="238683"/>
                    <a:pt x="21569" y="228527"/>
                  </a:cubicBezTo>
                  <a:cubicBezTo>
                    <a:pt x="35420" y="215684"/>
                    <a:pt x="174007" y="80790"/>
                    <a:pt x="239901" y="15316"/>
                  </a:cubicBezTo>
                  <a:cubicBezTo>
                    <a:pt x="254842" y="458"/>
                    <a:pt x="265335" y="-8356"/>
                    <a:pt x="284893" y="11623"/>
                  </a:cubicBezTo>
                  <a:cubicBezTo>
                    <a:pt x="303360" y="30425"/>
                    <a:pt x="298827" y="40666"/>
                    <a:pt x="282207" y="56195"/>
                  </a:cubicBezTo>
                  <a:cubicBezTo>
                    <a:pt x="247120" y="89016"/>
                    <a:pt x="213795" y="123600"/>
                    <a:pt x="179799" y="157428"/>
                  </a:cubicBezTo>
                  <a:close/>
                </a:path>
              </a:pathLst>
            </a:custGeom>
            <a:solidFill>
              <a:srgbClr val="323232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Graphic 2">
              <a:extLst>
                <a:ext uri="{FF2B5EF4-FFF2-40B4-BE49-F238E27FC236}">
                  <a16:creationId xmlns:a16="http://schemas.microsoft.com/office/drawing/2014/main" id="{81AB060A-8631-4E8B-BE50-C8BA7BD2B69C}"/>
                </a:ext>
              </a:extLst>
            </p:cNvPr>
            <p:cNvSpPr/>
            <p:nvPr/>
          </p:nvSpPr>
          <p:spPr>
            <a:xfrm>
              <a:off x="1354326" y="658588"/>
              <a:ext cx="143444" cy="72543"/>
            </a:xfrm>
            <a:custGeom>
              <a:avLst/>
              <a:gdLst>
                <a:gd name="connsiteX0" fmla="*/ 0 w 143444"/>
                <a:gd name="connsiteY0" fmla="*/ 12774 h 72543"/>
                <a:gd name="connsiteX1" fmla="*/ 140686 w 143444"/>
                <a:gd name="connsiteY1" fmla="*/ 52226 h 72543"/>
                <a:gd name="connsiteX2" fmla="*/ 139259 w 143444"/>
                <a:gd name="connsiteY2" fmla="*/ 69854 h 72543"/>
                <a:gd name="connsiteX3" fmla="*/ 119532 w 143444"/>
                <a:gd name="connsiteY3" fmla="*/ 64985 h 72543"/>
                <a:gd name="connsiteX4" fmla="*/ 0 w 143444"/>
                <a:gd name="connsiteY4" fmla="*/ 12774 h 7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44" h="72543">
                  <a:moveTo>
                    <a:pt x="0" y="12774"/>
                  </a:moveTo>
                  <a:cubicBezTo>
                    <a:pt x="54058" y="-15934"/>
                    <a:pt x="121547" y="6562"/>
                    <a:pt x="140686" y="52226"/>
                  </a:cubicBezTo>
                  <a:cubicBezTo>
                    <a:pt x="143372" y="58605"/>
                    <a:pt x="145806" y="65405"/>
                    <a:pt x="139259" y="69854"/>
                  </a:cubicBezTo>
                  <a:cubicBezTo>
                    <a:pt x="131872" y="74890"/>
                    <a:pt x="123981" y="72624"/>
                    <a:pt x="119532" y="64985"/>
                  </a:cubicBezTo>
                  <a:cubicBezTo>
                    <a:pt x="94266" y="22091"/>
                    <a:pt x="53722" y="11346"/>
                    <a:pt x="0" y="12774"/>
                  </a:cubicBezTo>
                  <a:close/>
                </a:path>
              </a:pathLst>
            </a:custGeom>
            <a:solidFill>
              <a:srgbClr val="2A1A16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Graphic 2">
              <a:extLst>
                <a:ext uri="{FF2B5EF4-FFF2-40B4-BE49-F238E27FC236}">
                  <a16:creationId xmlns:a16="http://schemas.microsoft.com/office/drawing/2014/main" id="{01B5593F-95D3-412B-8102-CA9BB4E1014C}"/>
                </a:ext>
              </a:extLst>
            </p:cNvPr>
            <p:cNvSpPr/>
            <p:nvPr/>
          </p:nvSpPr>
          <p:spPr>
            <a:xfrm>
              <a:off x="1382615" y="718621"/>
              <a:ext cx="84109" cy="55834"/>
            </a:xfrm>
            <a:custGeom>
              <a:avLst/>
              <a:gdLst>
                <a:gd name="connsiteX0" fmla="*/ 0 w 84109"/>
                <a:gd name="connsiteY0" fmla="*/ 0 h 55834"/>
                <a:gd name="connsiteX1" fmla="*/ 84109 w 84109"/>
                <a:gd name="connsiteY1" fmla="*/ 47175 h 55834"/>
                <a:gd name="connsiteX2" fmla="*/ 0 w 84109"/>
                <a:gd name="connsiteY2" fmla="*/ 0 h 5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109" h="55834">
                  <a:moveTo>
                    <a:pt x="0" y="0"/>
                  </a:moveTo>
                  <a:cubicBezTo>
                    <a:pt x="29463" y="24175"/>
                    <a:pt x="49693" y="46839"/>
                    <a:pt x="84109" y="47175"/>
                  </a:cubicBezTo>
                  <a:cubicBezTo>
                    <a:pt x="54310" y="67741"/>
                    <a:pt x="23168" y="51540"/>
                    <a:pt x="0" y="0"/>
                  </a:cubicBezTo>
                  <a:close/>
                </a:path>
              </a:pathLst>
            </a:custGeom>
            <a:solidFill>
              <a:srgbClr val="3D261D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Graphic 2">
              <a:extLst>
                <a:ext uri="{FF2B5EF4-FFF2-40B4-BE49-F238E27FC236}">
                  <a16:creationId xmlns:a16="http://schemas.microsoft.com/office/drawing/2014/main" id="{CE5A2F04-8B50-4302-80FA-4697E100E399}"/>
                </a:ext>
              </a:extLst>
            </p:cNvPr>
            <p:cNvSpPr/>
            <p:nvPr/>
          </p:nvSpPr>
          <p:spPr>
            <a:xfrm>
              <a:off x="1875036" y="1986392"/>
              <a:ext cx="74320" cy="69111"/>
            </a:xfrm>
            <a:custGeom>
              <a:avLst/>
              <a:gdLst>
                <a:gd name="connsiteX0" fmla="*/ 73846 w 74320"/>
                <a:gd name="connsiteY0" fmla="*/ 9647 h 69111"/>
                <a:gd name="connsiteX1" fmla="*/ 68474 w 74320"/>
                <a:gd name="connsiteY1" fmla="*/ 15439 h 69111"/>
                <a:gd name="connsiteX2" fmla="*/ 17185 w 74320"/>
                <a:gd name="connsiteY2" fmla="*/ 65048 h 69111"/>
                <a:gd name="connsiteX3" fmla="*/ 2664 w 74320"/>
                <a:gd name="connsiteY3" fmla="*/ 66727 h 69111"/>
                <a:gd name="connsiteX4" fmla="*/ 3167 w 74320"/>
                <a:gd name="connsiteY4" fmla="*/ 55647 h 69111"/>
                <a:gd name="connsiteX5" fmla="*/ 59240 w 74320"/>
                <a:gd name="connsiteY5" fmla="*/ 1672 h 69111"/>
                <a:gd name="connsiteX6" fmla="*/ 73846 w 74320"/>
                <a:gd name="connsiteY6" fmla="*/ 9647 h 6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320" h="69111">
                  <a:moveTo>
                    <a:pt x="73846" y="9647"/>
                  </a:moveTo>
                  <a:cubicBezTo>
                    <a:pt x="72335" y="12249"/>
                    <a:pt x="70656" y="13256"/>
                    <a:pt x="68474" y="15439"/>
                  </a:cubicBezTo>
                  <a:cubicBezTo>
                    <a:pt x="51517" y="32143"/>
                    <a:pt x="34477" y="48764"/>
                    <a:pt x="17185" y="65048"/>
                  </a:cubicBezTo>
                  <a:cubicBezTo>
                    <a:pt x="13240" y="68825"/>
                    <a:pt x="8036" y="71092"/>
                    <a:pt x="2664" y="66727"/>
                  </a:cubicBezTo>
                  <a:cubicBezTo>
                    <a:pt x="-2121" y="62866"/>
                    <a:pt x="481" y="58249"/>
                    <a:pt x="3167" y="55647"/>
                  </a:cubicBezTo>
                  <a:cubicBezTo>
                    <a:pt x="21550" y="37347"/>
                    <a:pt x="40101" y="19132"/>
                    <a:pt x="59240" y="1672"/>
                  </a:cubicBezTo>
                  <a:cubicBezTo>
                    <a:pt x="65368" y="-3952"/>
                    <a:pt x="76784" y="6121"/>
                    <a:pt x="73846" y="9647"/>
                  </a:cubicBezTo>
                  <a:close/>
                </a:path>
              </a:pathLst>
            </a:custGeom>
            <a:solidFill>
              <a:srgbClr val="E3E3DF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Graphic 2">
              <a:extLst>
                <a:ext uri="{FF2B5EF4-FFF2-40B4-BE49-F238E27FC236}">
                  <a16:creationId xmlns:a16="http://schemas.microsoft.com/office/drawing/2014/main" id="{DAE0F97E-DC72-48E6-B5F6-C68A120EB236}"/>
                </a:ext>
              </a:extLst>
            </p:cNvPr>
            <p:cNvSpPr/>
            <p:nvPr/>
          </p:nvSpPr>
          <p:spPr>
            <a:xfrm>
              <a:off x="1418206" y="2060564"/>
              <a:ext cx="519791" cy="354928"/>
            </a:xfrm>
            <a:custGeom>
              <a:avLst/>
              <a:gdLst>
                <a:gd name="connsiteX0" fmla="*/ 480228 w 519791"/>
                <a:gd name="connsiteY0" fmla="*/ 13288 h 354928"/>
                <a:gd name="connsiteX1" fmla="*/ 359688 w 519791"/>
                <a:gd name="connsiteY1" fmla="*/ 128203 h 354928"/>
                <a:gd name="connsiteX2" fmla="*/ 308484 w 519791"/>
                <a:gd name="connsiteY2" fmla="*/ 118046 h 354928"/>
                <a:gd name="connsiteX3" fmla="*/ 318641 w 519791"/>
                <a:gd name="connsiteY3" fmla="*/ 88331 h 354928"/>
                <a:gd name="connsiteX4" fmla="*/ 341557 w 519791"/>
                <a:gd name="connsiteY4" fmla="*/ 66422 h 354928"/>
                <a:gd name="connsiteX5" fmla="*/ 232517 w 519791"/>
                <a:gd name="connsiteY5" fmla="*/ 6488 h 354928"/>
                <a:gd name="connsiteX6" fmla="*/ 203725 w 519791"/>
                <a:gd name="connsiteY6" fmla="*/ 12616 h 354928"/>
                <a:gd name="connsiteX7" fmla="*/ 99638 w 519791"/>
                <a:gd name="connsiteY7" fmla="*/ 106378 h 354928"/>
                <a:gd name="connsiteX8" fmla="*/ 0 w 519791"/>
                <a:gd name="connsiteY8" fmla="*/ 192166 h 354928"/>
                <a:gd name="connsiteX9" fmla="*/ 78401 w 519791"/>
                <a:gd name="connsiteY9" fmla="*/ 354929 h 354928"/>
                <a:gd name="connsiteX10" fmla="*/ 115755 w 519791"/>
                <a:gd name="connsiteY10" fmla="*/ 343597 h 354928"/>
                <a:gd name="connsiteX11" fmla="*/ 314192 w 519791"/>
                <a:gd name="connsiteY11" fmla="*/ 280641 h 354928"/>
                <a:gd name="connsiteX12" fmla="*/ 387221 w 519791"/>
                <a:gd name="connsiteY12" fmla="*/ 246644 h 354928"/>
                <a:gd name="connsiteX13" fmla="*/ 503060 w 519791"/>
                <a:gd name="connsiteY13" fmla="*/ 102265 h 354928"/>
                <a:gd name="connsiteX14" fmla="*/ 480228 w 519791"/>
                <a:gd name="connsiteY14" fmla="*/ 13288 h 3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9791" h="354928">
                  <a:moveTo>
                    <a:pt x="480228" y="13288"/>
                  </a:moveTo>
                  <a:cubicBezTo>
                    <a:pt x="439936" y="51481"/>
                    <a:pt x="398553" y="88667"/>
                    <a:pt x="359688" y="128203"/>
                  </a:cubicBezTo>
                  <a:cubicBezTo>
                    <a:pt x="335177" y="153134"/>
                    <a:pt x="322166" y="128623"/>
                    <a:pt x="308484" y="118046"/>
                  </a:cubicBezTo>
                  <a:cubicBezTo>
                    <a:pt x="288338" y="102517"/>
                    <a:pt x="311170" y="96389"/>
                    <a:pt x="318641" y="88331"/>
                  </a:cubicBezTo>
                  <a:cubicBezTo>
                    <a:pt x="325776" y="80609"/>
                    <a:pt x="334170" y="74229"/>
                    <a:pt x="341557" y="66422"/>
                  </a:cubicBezTo>
                  <a:cubicBezTo>
                    <a:pt x="324601" y="4558"/>
                    <a:pt x="296984" y="-10468"/>
                    <a:pt x="232517" y="6488"/>
                  </a:cubicBezTo>
                  <a:cubicBezTo>
                    <a:pt x="223032" y="9007"/>
                    <a:pt x="213463" y="11525"/>
                    <a:pt x="203725" y="12616"/>
                  </a:cubicBezTo>
                  <a:cubicBezTo>
                    <a:pt x="147149" y="18828"/>
                    <a:pt x="111474" y="50474"/>
                    <a:pt x="99638" y="106378"/>
                  </a:cubicBezTo>
                  <a:cubicBezTo>
                    <a:pt x="90153" y="151371"/>
                    <a:pt x="63376" y="196532"/>
                    <a:pt x="0" y="192166"/>
                  </a:cubicBezTo>
                  <a:cubicBezTo>
                    <a:pt x="22328" y="248239"/>
                    <a:pt x="42474" y="305319"/>
                    <a:pt x="78401" y="354929"/>
                  </a:cubicBezTo>
                  <a:cubicBezTo>
                    <a:pt x="90824" y="351151"/>
                    <a:pt x="103416" y="347794"/>
                    <a:pt x="115755" y="343597"/>
                  </a:cubicBezTo>
                  <a:cubicBezTo>
                    <a:pt x="181397" y="321268"/>
                    <a:pt x="243094" y="288027"/>
                    <a:pt x="314192" y="280641"/>
                  </a:cubicBezTo>
                  <a:cubicBezTo>
                    <a:pt x="339710" y="277954"/>
                    <a:pt x="367831" y="263936"/>
                    <a:pt x="387221" y="246644"/>
                  </a:cubicBezTo>
                  <a:cubicBezTo>
                    <a:pt x="433473" y="205345"/>
                    <a:pt x="475527" y="159681"/>
                    <a:pt x="503060" y="102265"/>
                  </a:cubicBezTo>
                  <a:cubicBezTo>
                    <a:pt x="528410" y="49466"/>
                    <a:pt x="528074" y="43590"/>
                    <a:pt x="480228" y="13288"/>
                  </a:cubicBezTo>
                  <a:close/>
                </a:path>
              </a:pathLst>
            </a:custGeom>
            <a:solidFill>
              <a:srgbClr val="F7BDA7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Graphic 2">
              <a:extLst>
                <a:ext uri="{FF2B5EF4-FFF2-40B4-BE49-F238E27FC236}">
                  <a16:creationId xmlns:a16="http://schemas.microsoft.com/office/drawing/2014/main" id="{300AB8A6-EE23-438C-8804-A84BE6387CF3}"/>
                </a:ext>
              </a:extLst>
            </p:cNvPr>
            <p:cNvSpPr/>
            <p:nvPr/>
          </p:nvSpPr>
          <p:spPr>
            <a:xfrm>
              <a:off x="371197" y="1077721"/>
              <a:ext cx="1125493" cy="2147217"/>
            </a:xfrm>
            <a:custGeom>
              <a:avLst/>
              <a:gdLst>
                <a:gd name="connsiteX0" fmla="*/ 909764 w 1125493"/>
                <a:gd name="connsiteY0" fmla="*/ 1168966 h 2147217"/>
                <a:gd name="connsiteX1" fmla="*/ 876188 w 1125493"/>
                <a:gd name="connsiteY1" fmla="*/ 1148904 h 2147217"/>
                <a:gd name="connsiteX2" fmla="*/ 856294 w 1125493"/>
                <a:gd name="connsiteY2" fmla="*/ 1025846 h 2147217"/>
                <a:gd name="connsiteX3" fmla="*/ 789644 w 1125493"/>
                <a:gd name="connsiteY3" fmla="*/ 588512 h 2147217"/>
                <a:gd name="connsiteX4" fmla="*/ 639054 w 1125493"/>
                <a:gd name="connsiteY4" fmla="*/ 264583 h 2147217"/>
                <a:gd name="connsiteX5" fmla="*/ 400409 w 1125493"/>
                <a:gd name="connsiteY5" fmla="*/ 68496 h 2147217"/>
                <a:gd name="connsiteX6" fmla="*/ 298168 w 1125493"/>
                <a:gd name="connsiteY6" fmla="*/ 0 h 2147217"/>
                <a:gd name="connsiteX7" fmla="*/ 201804 w 1125493"/>
                <a:gd name="connsiteY7" fmla="*/ 111894 h 2147217"/>
                <a:gd name="connsiteX8" fmla="*/ 16713 w 1125493"/>
                <a:gd name="connsiteY8" fmla="*/ 942744 h 2147217"/>
                <a:gd name="connsiteX9" fmla="*/ 159246 w 1125493"/>
                <a:gd name="connsiteY9" fmla="*/ 1798525 h 2147217"/>
                <a:gd name="connsiteX10" fmla="*/ 225140 w 1125493"/>
                <a:gd name="connsiteY10" fmla="*/ 2072845 h 2147217"/>
                <a:gd name="connsiteX11" fmla="*/ 297245 w 1125493"/>
                <a:gd name="connsiteY11" fmla="*/ 2147217 h 2147217"/>
                <a:gd name="connsiteX12" fmla="*/ 449766 w 1125493"/>
                <a:gd name="connsiteY12" fmla="*/ 2055301 h 2147217"/>
                <a:gd name="connsiteX13" fmla="*/ 795520 w 1125493"/>
                <a:gd name="connsiteY13" fmla="*/ 1964813 h 2147217"/>
                <a:gd name="connsiteX14" fmla="*/ 957863 w 1125493"/>
                <a:gd name="connsiteY14" fmla="*/ 1923766 h 2147217"/>
                <a:gd name="connsiteX15" fmla="*/ 973224 w 1125493"/>
                <a:gd name="connsiteY15" fmla="*/ 1921499 h 2147217"/>
                <a:gd name="connsiteX16" fmla="*/ 1012592 w 1125493"/>
                <a:gd name="connsiteY16" fmla="*/ 1829080 h 2147217"/>
                <a:gd name="connsiteX17" fmla="*/ 981618 w 1125493"/>
                <a:gd name="connsiteY17" fmla="*/ 1555683 h 2147217"/>
                <a:gd name="connsiteX18" fmla="*/ 955177 w 1125493"/>
                <a:gd name="connsiteY18" fmla="*/ 1489118 h 2147217"/>
                <a:gd name="connsiteX19" fmla="*/ 1021742 w 1125493"/>
                <a:gd name="connsiteY19" fmla="*/ 1451093 h 2147217"/>
                <a:gd name="connsiteX20" fmla="*/ 1125493 w 1125493"/>
                <a:gd name="connsiteY20" fmla="*/ 1337856 h 2147217"/>
                <a:gd name="connsiteX21" fmla="*/ 1047092 w 1125493"/>
                <a:gd name="connsiteY21" fmla="*/ 1175094 h 2147217"/>
                <a:gd name="connsiteX22" fmla="*/ 909764 w 1125493"/>
                <a:gd name="connsiteY22" fmla="*/ 1168966 h 214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25493" h="2147217">
                  <a:moveTo>
                    <a:pt x="909764" y="1168966"/>
                  </a:moveTo>
                  <a:cubicBezTo>
                    <a:pt x="885673" y="1177612"/>
                    <a:pt x="879210" y="1172072"/>
                    <a:pt x="876188" y="1148904"/>
                  </a:cubicBezTo>
                  <a:cubicBezTo>
                    <a:pt x="870732" y="1107773"/>
                    <a:pt x="862338" y="1066977"/>
                    <a:pt x="856294" y="1025846"/>
                  </a:cubicBezTo>
                  <a:cubicBezTo>
                    <a:pt x="835057" y="879872"/>
                    <a:pt x="829013" y="731296"/>
                    <a:pt x="789644" y="588512"/>
                  </a:cubicBezTo>
                  <a:cubicBezTo>
                    <a:pt x="757663" y="472673"/>
                    <a:pt x="720645" y="357925"/>
                    <a:pt x="639054" y="264583"/>
                  </a:cubicBezTo>
                  <a:cubicBezTo>
                    <a:pt x="611101" y="226138"/>
                    <a:pt x="468317" y="113992"/>
                    <a:pt x="400409" y="68496"/>
                  </a:cubicBezTo>
                  <a:cubicBezTo>
                    <a:pt x="366329" y="45664"/>
                    <a:pt x="338628" y="13179"/>
                    <a:pt x="298168" y="0"/>
                  </a:cubicBezTo>
                  <a:cubicBezTo>
                    <a:pt x="261990" y="33744"/>
                    <a:pt x="230260" y="71518"/>
                    <a:pt x="201804" y="111894"/>
                  </a:cubicBezTo>
                  <a:cubicBezTo>
                    <a:pt x="24520" y="362962"/>
                    <a:pt x="-31973" y="641647"/>
                    <a:pt x="16713" y="942744"/>
                  </a:cubicBezTo>
                  <a:cubicBezTo>
                    <a:pt x="62797" y="1228228"/>
                    <a:pt x="110560" y="1513461"/>
                    <a:pt x="159246" y="1798525"/>
                  </a:cubicBezTo>
                  <a:cubicBezTo>
                    <a:pt x="175027" y="1891280"/>
                    <a:pt x="190808" y="1984371"/>
                    <a:pt x="225140" y="2072845"/>
                  </a:cubicBezTo>
                  <a:cubicBezTo>
                    <a:pt x="238822" y="2108101"/>
                    <a:pt x="259723" y="2135466"/>
                    <a:pt x="297245" y="2147217"/>
                  </a:cubicBezTo>
                  <a:cubicBezTo>
                    <a:pt x="379088" y="2130513"/>
                    <a:pt x="440449" y="2060926"/>
                    <a:pt x="449766" y="2055301"/>
                  </a:cubicBezTo>
                  <a:cubicBezTo>
                    <a:pt x="555952" y="1990667"/>
                    <a:pt x="676324" y="1979587"/>
                    <a:pt x="795520" y="1964813"/>
                  </a:cubicBezTo>
                  <a:cubicBezTo>
                    <a:pt x="851509" y="1957846"/>
                    <a:pt x="908757" y="1957174"/>
                    <a:pt x="957863" y="1923766"/>
                  </a:cubicBezTo>
                  <a:cubicBezTo>
                    <a:pt x="962731" y="1920408"/>
                    <a:pt x="967684" y="1919569"/>
                    <a:pt x="973224" y="1921499"/>
                  </a:cubicBezTo>
                  <a:cubicBezTo>
                    <a:pt x="986655" y="1890861"/>
                    <a:pt x="1007136" y="1863328"/>
                    <a:pt x="1012592" y="1829080"/>
                  </a:cubicBezTo>
                  <a:cubicBezTo>
                    <a:pt x="1027618" y="1734982"/>
                    <a:pt x="1019392" y="1643906"/>
                    <a:pt x="981618" y="1555683"/>
                  </a:cubicBezTo>
                  <a:cubicBezTo>
                    <a:pt x="971965" y="1533271"/>
                    <a:pt x="946531" y="1510523"/>
                    <a:pt x="955177" y="1489118"/>
                  </a:cubicBezTo>
                  <a:cubicBezTo>
                    <a:pt x="964578" y="1466118"/>
                    <a:pt x="998406" y="1462592"/>
                    <a:pt x="1021742" y="1451093"/>
                  </a:cubicBezTo>
                  <a:cubicBezTo>
                    <a:pt x="1071267" y="1426582"/>
                    <a:pt x="1114833" y="1397538"/>
                    <a:pt x="1125493" y="1337856"/>
                  </a:cubicBezTo>
                  <a:cubicBezTo>
                    <a:pt x="1089650" y="1288330"/>
                    <a:pt x="1069421" y="1231166"/>
                    <a:pt x="1047092" y="1175094"/>
                  </a:cubicBezTo>
                  <a:cubicBezTo>
                    <a:pt x="1002771" y="1140845"/>
                    <a:pt x="955428" y="1152597"/>
                    <a:pt x="909764" y="1168966"/>
                  </a:cubicBezTo>
                  <a:close/>
                </a:path>
              </a:pathLst>
            </a:custGeom>
            <a:solidFill>
              <a:schemeClr val="accent2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Graphic 2">
              <a:extLst>
                <a:ext uri="{FF2B5EF4-FFF2-40B4-BE49-F238E27FC236}">
                  <a16:creationId xmlns:a16="http://schemas.microsoft.com/office/drawing/2014/main" id="{DC9D2006-3F3C-4687-9316-8A235A5E662E}"/>
                </a:ext>
              </a:extLst>
            </p:cNvPr>
            <p:cNvSpPr/>
            <p:nvPr/>
          </p:nvSpPr>
          <p:spPr>
            <a:xfrm>
              <a:off x="1830380" y="2068107"/>
              <a:ext cx="37287" cy="34067"/>
            </a:xfrm>
            <a:custGeom>
              <a:avLst/>
              <a:gdLst>
                <a:gd name="connsiteX0" fmla="*/ 36996 w 37287"/>
                <a:gd name="connsiteY0" fmla="*/ 8683 h 34067"/>
                <a:gd name="connsiteX1" fmla="*/ 31791 w 37287"/>
                <a:gd name="connsiteY1" fmla="*/ 15650 h 34067"/>
                <a:gd name="connsiteX2" fmla="*/ 17185 w 37287"/>
                <a:gd name="connsiteY2" fmla="*/ 30004 h 34067"/>
                <a:gd name="connsiteX3" fmla="*/ 2664 w 37287"/>
                <a:gd name="connsiteY3" fmla="*/ 31683 h 34067"/>
                <a:gd name="connsiteX4" fmla="*/ 3167 w 37287"/>
                <a:gd name="connsiteY4" fmla="*/ 20603 h 34067"/>
                <a:gd name="connsiteX5" fmla="*/ 22558 w 37287"/>
                <a:gd name="connsiteY5" fmla="*/ 1884 h 34067"/>
                <a:gd name="connsiteX6" fmla="*/ 36996 w 37287"/>
                <a:gd name="connsiteY6" fmla="*/ 8683 h 3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87" h="34067">
                  <a:moveTo>
                    <a:pt x="36996" y="8683"/>
                  </a:moveTo>
                  <a:cubicBezTo>
                    <a:pt x="35485" y="11285"/>
                    <a:pt x="33974" y="13468"/>
                    <a:pt x="31791" y="15650"/>
                  </a:cubicBezTo>
                  <a:cubicBezTo>
                    <a:pt x="14835" y="32354"/>
                    <a:pt x="34477" y="13719"/>
                    <a:pt x="17185" y="30004"/>
                  </a:cubicBezTo>
                  <a:cubicBezTo>
                    <a:pt x="13240" y="33781"/>
                    <a:pt x="8036" y="36048"/>
                    <a:pt x="2664" y="31683"/>
                  </a:cubicBezTo>
                  <a:cubicBezTo>
                    <a:pt x="-2121" y="27822"/>
                    <a:pt x="481" y="23205"/>
                    <a:pt x="3167" y="20603"/>
                  </a:cubicBezTo>
                  <a:cubicBezTo>
                    <a:pt x="21550" y="2303"/>
                    <a:pt x="3419" y="19343"/>
                    <a:pt x="22558" y="1884"/>
                  </a:cubicBezTo>
                  <a:cubicBezTo>
                    <a:pt x="28602" y="-3824"/>
                    <a:pt x="39178" y="4906"/>
                    <a:pt x="36996" y="8683"/>
                  </a:cubicBezTo>
                  <a:close/>
                </a:path>
              </a:pathLst>
            </a:custGeom>
            <a:solidFill>
              <a:srgbClr val="E3E3DF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2FF3B1E1-2E23-4768-90E1-FA75DB469FDB}"/>
              </a:ext>
            </a:extLst>
          </p:cNvPr>
          <p:cNvGrpSpPr/>
          <p:nvPr/>
        </p:nvGrpSpPr>
        <p:grpSpPr>
          <a:xfrm>
            <a:off x="6430874" y="4818113"/>
            <a:ext cx="2137208" cy="1213963"/>
            <a:chOff x="5946737" y="4443179"/>
            <a:chExt cx="2721959" cy="1546109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E5470A1D-4C5F-48B3-AE8D-992A25D8B0A9}"/>
                </a:ext>
              </a:extLst>
            </p:cNvPr>
            <p:cNvGrpSpPr/>
            <p:nvPr/>
          </p:nvGrpSpPr>
          <p:grpSpPr>
            <a:xfrm>
              <a:off x="6121671" y="4443179"/>
              <a:ext cx="2469865" cy="430894"/>
              <a:chOff x="604803" y="4307877"/>
              <a:chExt cx="3805401" cy="663892"/>
            </a:xfrm>
          </p:grpSpPr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B02EAD93-1D4B-4095-AB85-8D9D8DBE8EE3}"/>
                  </a:ext>
                </a:extLst>
              </p:cNvPr>
              <p:cNvSpPr/>
              <p:nvPr/>
            </p:nvSpPr>
            <p:spPr>
              <a:xfrm>
                <a:off x="604803" y="4307877"/>
                <a:ext cx="3805401" cy="663892"/>
              </a:xfrm>
              <a:custGeom>
                <a:avLst/>
                <a:gdLst>
                  <a:gd name="connsiteX0" fmla="*/ 0 w 5295900"/>
                  <a:gd name="connsiteY0" fmla="*/ 0 h 923925"/>
                  <a:gd name="connsiteX1" fmla="*/ 5295900 w 5295900"/>
                  <a:gd name="connsiteY1" fmla="*/ 0 h 923925"/>
                  <a:gd name="connsiteX2" fmla="*/ 5295900 w 5295900"/>
                  <a:gd name="connsiteY2" fmla="*/ 923925 h 923925"/>
                  <a:gd name="connsiteX3" fmla="*/ 0 w 5295900"/>
                  <a:gd name="connsiteY3" fmla="*/ 923925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923925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923925"/>
                    </a:lnTo>
                    <a:lnTo>
                      <a:pt x="0" y="923925"/>
                    </a:lnTo>
                    <a:close/>
                  </a:path>
                </a:pathLst>
              </a:custGeom>
              <a:solidFill>
                <a:srgbClr val="3B9D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7" name="자유형: 도형 136">
                <a:extLst>
                  <a:ext uri="{FF2B5EF4-FFF2-40B4-BE49-F238E27FC236}">
                    <a16:creationId xmlns:a16="http://schemas.microsoft.com/office/drawing/2014/main" id="{D7701204-A860-4971-96F4-E3D759667728}"/>
                  </a:ext>
                </a:extLst>
              </p:cNvPr>
              <p:cNvSpPr/>
              <p:nvPr/>
            </p:nvSpPr>
            <p:spPr>
              <a:xfrm>
                <a:off x="604803" y="4451606"/>
                <a:ext cx="3805401" cy="191639"/>
              </a:xfrm>
              <a:custGeom>
                <a:avLst/>
                <a:gdLst>
                  <a:gd name="connsiteX0" fmla="*/ 0 w 5295900"/>
                  <a:gd name="connsiteY0" fmla="*/ 0 h 266700"/>
                  <a:gd name="connsiteX1" fmla="*/ 5295900 w 5295900"/>
                  <a:gd name="connsiteY1" fmla="*/ 0 h 266700"/>
                  <a:gd name="connsiteX2" fmla="*/ 5295900 w 5295900"/>
                  <a:gd name="connsiteY2" fmla="*/ 266700 h 266700"/>
                  <a:gd name="connsiteX3" fmla="*/ 0 w 5295900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266700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26670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rgbClr val="318A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8" name="자유형: 도형 137">
                <a:extLst>
                  <a:ext uri="{FF2B5EF4-FFF2-40B4-BE49-F238E27FC236}">
                    <a16:creationId xmlns:a16="http://schemas.microsoft.com/office/drawing/2014/main" id="{308E40E8-BC28-4B2D-8BAF-EF2AC0632F2D}"/>
                  </a:ext>
                </a:extLst>
              </p:cNvPr>
              <p:cNvSpPr/>
              <p:nvPr/>
            </p:nvSpPr>
            <p:spPr>
              <a:xfrm>
                <a:off x="604803" y="4780130"/>
                <a:ext cx="3805401" cy="191639"/>
              </a:xfrm>
              <a:custGeom>
                <a:avLst/>
                <a:gdLst>
                  <a:gd name="connsiteX0" fmla="*/ 0 w 5295900"/>
                  <a:gd name="connsiteY0" fmla="*/ 0 h 266700"/>
                  <a:gd name="connsiteX1" fmla="*/ 5295900 w 5295900"/>
                  <a:gd name="connsiteY1" fmla="*/ 0 h 266700"/>
                  <a:gd name="connsiteX2" fmla="*/ 5295900 w 5295900"/>
                  <a:gd name="connsiteY2" fmla="*/ 266700 h 266700"/>
                  <a:gd name="connsiteX3" fmla="*/ 0 w 5295900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266700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26670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rgbClr val="318A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9" name="자유형: 도형 138">
                <a:extLst>
                  <a:ext uri="{FF2B5EF4-FFF2-40B4-BE49-F238E27FC236}">
                    <a16:creationId xmlns:a16="http://schemas.microsoft.com/office/drawing/2014/main" id="{C11F43E3-92D9-47C3-81E2-515A707FE250}"/>
                  </a:ext>
                </a:extLst>
              </p:cNvPr>
              <p:cNvSpPr/>
              <p:nvPr/>
            </p:nvSpPr>
            <p:spPr>
              <a:xfrm>
                <a:off x="1936009" y="4307877"/>
                <a:ext cx="1142989" cy="663892"/>
              </a:xfrm>
              <a:custGeom>
                <a:avLst/>
                <a:gdLst>
                  <a:gd name="connsiteX0" fmla="*/ 0 w 1590675"/>
                  <a:gd name="connsiteY0" fmla="*/ 0 h 923925"/>
                  <a:gd name="connsiteX1" fmla="*/ 1590675 w 1590675"/>
                  <a:gd name="connsiteY1" fmla="*/ 0 h 923925"/>
                  <a:gd name="connsiteX2" fmla="*/ 1590675 w 1590675"/>
                  <a:gd name="connsiteY2" fmla="*/ 923925 h 923925"/>
                  <a:gd name="connsiteX3" fmla="*/ 0 w 1590675"/>
                  <a:gd name="connsiteY3" fmla="*/ 923925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0675" h="923925">
                    <a:moveTo>
                      <a:pt x="0" y="0"/>
                    </a:moveTo>
                    <a:lnTo>
                      <a:pt x="1590675" y="0"/>
                    </a:lnTo>
                    <a:lnTo>
                      <a:pt x="1590675" y="923925"/>
                    </a:lnTo>
                    <a:lnTo>
                      <a:pt x="0" y="923925"/>
                    </a:lnTo>
                    <a:close/>
                  </a:path>
                </a:pathLst>
              </a:custGeom>
              <a:solidFill>
                <a:srgbClr val="B5C2B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0" name="자유형: 도형 139">
                <a:extLst>
                  <a:ext uri="{FF2B5EF4-FFF2-40B4-BE49-F238E27FC236}">
                    <a16:creationId xmlns:a16="http://schemas.microsoft.com/office/drawing/2014/main" id="{640085AA-7046-4427-A72E-0FADD349C7C5}"/>
                  </a:ext>
                </a:extLst>
              </p:cNvPr>
              <p:cNvSpPr/>
              <p:nvPr/>
            </p:nvSpPr>
            <p:spPr>
              <a:xfrm>
                <a:off x="2380209" y="4438328"/>
                <a:ext cx="254485" cy="466579"/>
              </a:xfrm>
              <a:custGeom>
                <a:avLst/>
                <a:gdLst>
                  <a:gd name="connsiteX0" fmla="*/ 340888 w 354162"/>
                  <a:gd name="connsiteY0" fmla="*/ 353473 h 649328"/>
                  <a:gd name="connsiteX1" fmla="*/ 218967 w 354162"/>
                  <a:gd name="connsiteY1" fmla="*/ 247460 h 649328"/>
                  <a:gd name="connsiteX2" fmla="*/ 174009 w 354162"/>
                  <a:gd name="connsiteY2" fmla="*/ 244031 h 649328"/>
                  <a:gd name="connsiteX3" fmla="*/ 147530 w 354162"/>
                  <a:gd name="connsiteY3" fmla="*/ 225933 h 649328"/>
                  <a:gd name="connsiteX4" fmla="*/ 147435 w 354162"/>
                  <a:gd name="connsiteY4" fmla="*/ 205645 h 649328"/>
                  <a:gd name="connsiteX5" fmla="*/ 172295 w 354162"/>
                  <a:gd name="connsiteY5" fmla="*/ 185833 h 649328"/>
                  <a:gd name="connsiteX6" fmla="*/ 201441 w 354162"/>
                  <a:gd name="connsiteY6" fmla="*/ 204978 h 649328"/>
                  <a:gd name="connsiteX7" fmla="*/ 205823 w 354162"/>
                  <a:gd name="connsiteY7" fmla="*/ 215932 h 649328"/>
                  <a:gd name="connsiteX8" fmla="*/ 226397 w 354162"/>
                  <a:gd name="connsiteY8" fmla="*/ 218218 h 649328"/>
                  <a:gd name="connsiteX9" fmla="*/ 346412 w 354162"/>
                  <a:gd name="connsiteY9" fmla="*/ 214693 h 649328"/>
                  <a:gd name="connsiteX10" fmla="*/ 348317 w 354162"/>
                  <a:gd name="connsiteY10" fmla="*/ 203644 h 649328"/>
                  <a:gd name="connsiteX11" fmla="*/ 341173 w 354162"/>
                  <a:gd name="connsiteY11" fmla="*/ 163259 h 649328"/>
                  <a:gd name="connsiteX12" fmla="*/ 259544 w 354162"/>
                  <a:gd name="connsiteY12" fmla="*/ 62484 h 649328"/>
                  <a:gd name="connsiteX13" fmla="*/ 252496 w 354162"/>
                  <a:gd name="connsiteY13" fmla="*/ 50768 h 649328"/>
                  <a:gd name="connsiteX14" fmla="*/ 251353 w 354162"/>
                  <a:gd name="connsiteY14" fmla="*/ 10478 h 649328"/>
                  <a:gd name="connsiteX15" fmla="*/ 250781 w 354162"/>
                  <a:gd name="connsiteY15" fmla="*/ 0 h 649328"/>
                  <a:gd name="connsiteX16" fmla="*/ 104191 w 354162"/>
                  <a:gd name="connsiteY16" fmla="*/ 0 h 649328"/>
                  <a:gd name="connsiteX17" fmla="*/ 103715 w 354162"/>
                  <a:gd name="connsiteY17" fmla="*/ 4286 h 649328"/>
                  <a:gd name="connsiteX18" fmla="*/ 103810 w 354162"/>
                  <a:gd name="connsiteY18" fmla="*/ 55150 h 649328"/>
                  <a:gd name="connsiteX19" fmla="*/ 99048 w 354162"/>
                  <a:gd name="connsiteY19" fmla="*/ 57245 h 649328"/>
                  <a:gd name="connsiteX20" fmla="*/ 1131 w 354162"/>
                  <a:gd name="connsiteY20" fmla="*/ 196501 h 649328"/>
                  <a:gd name="connsiteX21" fmla="*/ 68377 w 354162"/>
                  <a:gd name="connsiteY21" fmla="*/ 353568 h 649328"/>
                  <a:gd name="connsiteX22" fmla="*/ 177915 w 354162"/>
                  <a:gd name="connsiteY22" fmla="*/ 390525 h 649328"/>
                  <a:gd name="connsiteX23" fmla="*/ 201251 w 354162"/>
                  <a:gd name="connsiteY23" fmla="*/ 397764 h 649328"/>
                  <a:gd name="connsiteX24" fmla="*/ 206585 w 354162"/>
                  <a:gd name="connsiteY24" fmla="*/ 431387 h 649328"/>
                  <a:gd name="connsiteX25" fmla="*/ 200775 w 354162"/>
                  <a:gd name="connsiteY25" fmla="*/ 440627 h 649328"/>
                  <a:gd name="connsiteX26" fmla="*/ 179534 w 354162"/>
                  <a:gd name="connsiteY26" fmla="*/ 448818 h 649328"/>
                  <a:gd name="connsiteX27" fmla="*/ 154579 w 354162"/>
                  <a:gd name="connsiteY27" fmla="*/ 430054 h 649328"/>
                  <a:gd name="connsiteX28" fmla="*/ 136576 w 354162"/>
                  <a:gd name="connsiteY28" fmla="*/ 420148 h 649328"/>
                  <a:gd name="connsiteX29" fmla="*/ 14942 w 354162"/>
                  <a:gd name="connsiteY29" fmla="*/ 422910 h 649328"/>
                  <a:gd name="connsiteX30" fmla="*/ 1131 w 354162"/>
                  <a:gd name="connsiteY30" fmla="*/ 427863 h 649328"/>
                  <a:gd name="connsiteX31" fmla="*/ 9417 w 354162"/>
                  <a:gd name="connsiteY31" fmla="*/ 461677 h 649328"/>
                  <a:gd name="connsiteX32" fmla="*/ 41136 w 354162"/>
                  <a:gd name="connsiteY32" fmla="*/ 525971 h 649328"/>
                  <a:gd name="connsiteX33" fmla="*/ 117431 w 354162"/>
                  <a:gd name="connsiteY33" fmla="*/ 582168 h 649328"/>
                  <a:gd name="connsiteX34" fmla="*/ 118669 w 354162"/>
                  <a:gd name="connsiteY34" fmla="*/ 640556 h 649328"/>
                  <a:gd name="connsiteX35" fmla="*/ 119907 w 354162"/>
                  <a:gd name="connsiteY35" fmla="*/ 649319 h 649328"/>
                  <a:gd name="connsiteX36" fmla="*/ 260782 w 354162"/>
                  <a:gd name="connsiteY36" fmla="*/ 646176 h 649328"/>
                  <a:gd name="connsiteX37" fmla="*/ 267164 w 354162"/>
                  <a:gd name="connsiteY37" fmla="*/ 633317 h 649328"/>
                  <a:gd name="connsiteX38" fmla="*/ 265831 w 354162"/>
                  <a:gd name="connsiteY38" fmla="*/ 572262 h 649328"/>
                  <a:gd name="connsiteX39" fmla="*/ 318123 w 354162"/>
                  <a:gd name="connsiteY39" fmla="*/ 525113 h 649328"/>
                  <a:gd name="connsiteX40" fmla="*/ 353080 w 354162"/>
                  <a:gd name="connsiteY40" fmla="*/ 400336 h 649328"/>
                  <a:gd name="connsiteX41" fmla="*/ 340888 w 354162"/>
                  <a:gd name="connsiteY41" fmla="*/ 353473 h 64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54162" h="649328">
                    <a:moveTo>
                      <a:pt x="340888" y="353473"/>
                    </a:moveTo>
                    <a:cubicBezTo>
                      <a:pt x="316980" y="296704"/>
                      <a:pt x="277832" y="261176"/>
                      <a:pt x="218967" y="247460"/>
                    </a:cubicBezTo>
                    <a:cubicBezTo>
                      <a:pt x="208014" y="244507"/>
                      <a:pt x="186106" y="243078"/>
                      <a:pt x="174009" y="244031"/>
                    </a:cubicBezTo>
                    <a:cubicBezTo>
                      <a:pt x="161151" y="244507"/>
                      <a:pt x="151816" y="238125"/>
                      <a:pt x="147530" y="225933"/>
                    </a:cubicBezTo>
                    <a:cubicBezTo>
                      <a:pt x="146006" y="220694"/>
                      <a:pt x="146197" y="210122"/>
                      <a:pt x="147435" y="205645"/>
                    </a:cubicBezTo>
                    <a:cubicBezTo>
                      <a:pt x="151054" y="193643"/>
                      <a:pt x="160103" y="186404"/>
                      <a:pt x="172295" y="185833"/>
                    </a:cubicBezTo>
                    <a:cubicBezTo>
                      <a:pt x="184773" y="185261"/>
                      <a:pt x="196393" y="193072"/>
                      <a:pt x="201441" y="204978"/>
                    </a:cubicBezTo>
                    <a:cubicBezTo>
                      <a:pt x="202966" y="208598"/>
                      <a:pt x="202584" y="212979"/>
                      <a:pt x="205823" y="215932"/>
                    </a:cubicBezTo>
                    <a:cubicBezTo>
                      <a:pt x="209442" y="219075"/>
                      <a:pt x="222397" y="218218"/>
                      <a:pt x="226397" y="218218"/>
                    </a:cubicBezTo>
                    <a:cubicBezTo>
                      <a:pt x="250495" y="218123"/>
                      <a:pt x="312979" y="217075"/>
                      <a:pt x="346412" y="214693"/>
                    </a:cubicBezTo>
                    <a:cubicBezTo>
                      <a:pt x="349555" y="212408"/>
                      <a:pt x="348412" y="206597"/>
                      <a:pt x="348317" y="203644"/>
                    </a:cubicBezTo>
                    <a:cubicBezTo>
                      <a:pt x="347936" y="189833"/>
                      <a:pt x="345364" y="176403"/>
                      <a:pt x="341173" y="163259"/>
                    </a:cubicBezTo>
                    <a:cubicBezTo>
                      <a:pt x="326981" y="119158"/>
                      <a:pt x="299930" y="85344"/>
                      <a:pt x="259544" y="62484"/>
                    </a:cubicBezTo>
                    <a:cubicBezTo>
                      <a:pt x="254591" y="59722"/>
                      <a:pt x="252496" y="56579"/>
                      <a:pt x="252496" y="50768"/>
                    </a:cubicBezTo>
                    <a:cubicBezTo>
                      <a:pt x="252496" y="37338"/>
                      <a:pt x="251733" y="23908"/>
                      <a:pt x="251353" y="10478"/>
                    </a:cubicBezTo>
                    <a:cubicBezTo>
                      <a:pt x="251257" y="5524"/>
                      <a:pt x="251162" y="2286"/>
                      <a:pt x="250781" y="0"/>
                    </a:cubicBezTo>
                    <a:lnTo>
                      <a:pt x="104191" y="0"/>
                    </a:lnTo>
                    <a:cubicBezTo>
                      <a:pt x="104001" y="1143"/>
                      <a:pt x="103810" y="2572"/>
                      <a:pt x="103715" y="4286"/>
                    </a:cubicBezTo>
                    <a:cubicBezTo>
                      <a:pt x="104191" y="20288"/>
                      <a:pt x="103524" y="40386"/>
                      <a:pt x="103810" y="55150"/>
                    </a:cubicBezTo>
                    <a:cubicBezTo>
                      <a:pt x="102572" y="56007"/>
                      <a:pt x="100381" y="56579"/>
                      <a:pt x="99048" y="57245"/>
                    </a:cubicBezTo>
                    <a:cubicBezTo>
                      <a:pt x="42946" y="87059"/>
                      <a:pt x="7893" y="132016"/>
                      <a:pt x="1131" y="196501"/>
                    </a:cubicBezTo>
                    <a:cubicBezTo>
                      <a:pt x="-5632" y="261176"/>
                      <a:pt x="18085" y="313468"/>
                      <a:pt x="68377" y="353568"/>
                    </a:cubicBezTo>
                    <a:cubicBezTo>
                      <a:pt x="100096" y="378905"/>
                      <a:pt x="136957" y="391192"/>
                      <a:pt x="177915" y="390525"/>
                    </a:cubicBezTo>
                    <a:cubicBezTo>
                      <a:pt x="185725" y="390430"/>
                      <a:pt x="195441" y="392049"/>
                      <a:pt x="201251" y="397764"/>
                    </a:cubicBezTo>
                    <a:cubicBezTo>
                      <a:pt x="208490" y="404717"/>
                      <a:pt x="211157" y="422148"/>
                      <a:pt x="206585" y="431387"/>
                    </a:cubicBezTo>
                    <a:cubicBezTo>
                      <a:pt x="205347" y="433959"/>
                      <a:pt x="202870" y="438626"/>
                      <a:pt x="200775" y="440627"/>
                    </a:cubicBezTo>
                    <a:cubicBezTo>
                      <a:pt x="194869" y="446151"/>
                      <a:pt x="187725" y="448437"/>
                      <a:pt x="179534" y="448818"/>
                    </a:cubicBezTo>
                    <a:cubicBezTo>
                      <a:pt x="168866" y="449294"/>
                      <a:pt x="157817" y="440055"/>
                      <a:pt x="154579" y="430054"/>
                    </a:cubicBezTo>
                    <a:cubicBezTo>
                      <a:pt x="151149" y="419386"/>
                      <a:pt x="149530" y="420243"/>
                      <a:pt x="136576" y="420148"/>
                    </a:cubicBezTo>
                    <a:cubicBezTo>
                      <a:pt x="96000" y="421100"/>
                      <a:pt x="55423" y="421958"/>
                      <a:pt x="14942" y="422910"/>
                    </a:cubicBezTo>
                    <a:cubicBezTo>
                      <a:pt x="11608" y="423005"/>
                      <a:pt x="178" y="421577"/>
                      <a:pt x="1131" y="427863"/>
                    </a:cubicBezTo>
                    <a:cubicBezTo>
                      <a:pt x="3131" y="443294"/>
                      <a:pt x="4750" y="449580"/>
                      <a:pt x="9417" y="461677"/>
                    </a:cubicBezTo>
                    <a:cubicBezTo>
                      <a:pt x="16942" y="484632"/>
                      <a:pt x="26372" y="506540"/>
                      <a:pt x="41136" y="525971"/>
                    </a:cubicBezTo>
                    <a:cubicBezTo>
                      <a:pt x="61138" y="552164"/>
                      <a:pt x="85713" y="571976"/>
                      <a:pt x="117431" y="582168"/>
                    </a:cubicBezTo>
                    <a:cubicBezTo>
                      <a:pt x="117526" y="582740"/>
                      <a:pt x="118955" y="623888"/>
                      <a:pt x="118669" y="640556"/>
                    </a:cubicBezTo>
                    <a:cubicBezTo>
                      <a:pt x="118669" y="643414"/>
                      <a:pt x="117336" y="646748"/>
                      <a:pt x="119907" y="649319"/>
                    </a:cubicBezTo>
                    <a:cubicBezTo>
                      <a:pt x="138481" y="649510"/>
                      <a:pt x="254591" y="646843"/>
                      <a:pt x="260782" y="646176"/>
                    </a:cubicBezTo>
                    <a:cubicBezTo>
                      <a:pt x="266116" y="646367"/>
                      <a:pt x="266878" y="642366"/>
                      <a:pt x="267164" y="633317"/>
                    </a:cubicBezTo>
                    <a:cubicBezTo>
                      <a:pt x="267164" y="615506"/>
                      <a:pt x="266783" y="589598"/>
                      <a:pt x="265831" y="572262"/>
                    </a:cubicBezTo>
                    <a:cubicBezTo>
                      <a:pt x="286024" y="565976"/>
                      <a:pt x="305074" y="542068"/>
                      <a:pt x="318123" y="525113"/>
                    </a:cubicBezTo>
                    <a:cubicBezTo>
                      <a:pt x="345936" y="489014"/>
                      <a:pt x="358033" y="444151"/>
                      <a:pt x="353080" y="400336"/>
                    </a:cubicBezTo>
                    <a:cubicBezTo>
                      <a:pt x="351460" y="384620"/>
                      <a:pt x="347365" y="368808"/>
                      <a:pt x="340888" y="353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8339B9C9-0B3E-4BA8-B174-C11DECD0D21B}"/>
                </a:ext>
              </a:extLst>
            </p:cNvPr>
            <p:cNvGrpSpPr/>
            <p:nvPr/>
          </p:nvGrpSpPr>
          <p:grpSpPr>
            <a:xfrm>
              <a:off x="5946737" y="4875184"/>
              <a:ext cx="2469865" cy="430894"/>
              <a:chOff x="335277" y="4973480"/>
              <a:chExt cx="3805401" cy="663892"/>
            </a:xfrm>
          </p:grpSpPr>
          <p:sp>
            <p:nvSpPr>
              <p:cNvPr id="142" name="자유형: 도형 141">
                <a:extLst>
                  <a:ext uri="{FF2B5EF4-FFF2-40B4-BE49-F238E27FC236}">
                    <a16:creationId xmlns:a16="http://schemas.microsoft.com/office/drawing/2014/main" id="{601E432C-05E6-4D04-AB48-274DA549CC40}"/>
                  </a:ext>
                </a:extLst>
              </p:cNvPr>
              <p:cNvSpPr/>
              <p:nvPr/>
            </p:nvSpPr>
            <p:spPr>
              <a:xfrm>
                <a:off x="335277" y="4973480"/>
                <a:ext cx="3805401" cy="663892"/>
              </a:xfrm>
              <a:custGeom>
                <a:avLst/>
                <a:gdLst>
                  <a:gd name="connsiteX0" fmla="*/ 0 w 5295900"/>
                  <a:gd name="connsiteY0" fmla="*/ 0 h 923925"/>
                  <a:gd name="connsiteX1" fmla="*/ 5295900 w 5295900"/>
                  <a:gd name="connsiteY1" fmla="*/ 0 h 923925"/>
                  <a:gd name="connsiteX2" fmla="*/ 5295900 w 5295900"/>
                  <a:gd name="connsiteY2" fmla="*/ 923925 h 923925"/>
                  <a:gd name="connsiteX3" fmla="*/ 0 w 5295900"/>
                  <a:gd name="connsiteY3" fmla="*/ 923925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923925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923925"/>
                    </a:lnTo>
                    <a:lnTo>
                      <a:pt x="0" y="923925"/>
                    </a:lnTo>
                    <a:close/>
                  </a:path>
                </a:pathLst>
              </a:custGeom>
              <a:solidFill>
                <a:srgbClr val="3B9D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3" name="자유형: 도형 142">
                <a:extLst>
                  <a:ext uri="{FF2B5EF4-FFF2-40B4-BE49-F238E27FC236}">
                    <a16:creationId xmlns:a16="http://schemas.microsoft.com/office/drawing/2014/main" id="{5E951951-04EA-47EA-9E2A-88E9532ED2F7}"/>
                  </a:ext>
                </a:extLst>
              </p:cNvPr>
              <p:cNvSpPr/>
              <p:nvPr/>
            </p:nvSpPr>
            <p:spPr>
              <a:xfrm>
                <a:off x="335277" y="5117209"/>
                <a:ext cx="3805401" cy="191639"/>
              </a:xfrm>
              <a:custGeom>
                <a:avLst/>
                <a:gdLst>
                  <a:gd name="connsiteX0" fmla="*/ 0 w 5295900"/>
                  <a:gd name="connsiteY0" fmla="*/ 0 h 266700"/>
                  <a:gd name="connsiteX1" fmla="*/ 5295900 w 5295900"/>
                  <a:gd name="connsiteY1" fmla="*/ 0 h 266700"/>
                  <a:gd name="connsiteX2" fmla="*/ 5295900 w 5295900"/>
                  <a:gd name="connsiteY2" fmla="*/ 266700 h 266700"/>
                  <a:gd name="connsiteX3" fmla="*/ 0 w 5295900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266700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26670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rgbClr val="318A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4" name="자유형: 도형 143">
                <a:extLst>
                  <a:ext uri="{FF2B5EF4-FFF2-40B4-BE49-F238E27FC236}">
                    <a16:creationId xmlns:a16="http://schemas.microsoft.com/office/drawing/2014/main" id="{24FF7A08-DC1B-4C0F-8F42-D58A5E8C3311}"/>
                  </a:ext>
                </a:extLst>
              </p:cNvPr>
              <p:cNvSpPr/>
              <p:nvPr/>
            </p:nvSpPr>
            <p:spPr>
              <a:xfrm>
                <a:off x="335277" y="5445733"/>
                <a:ext cx="3805401" cy="191639"/>
              </a:xfrm>
              <a:custGeom>
                <a:avLst/>
                <a:gdLst>
                  <a:gd name="connsiteX0" fmla="*/ 0 w 5295900"/>
                  <a:gd name="connsiteY0" fmla="*/ 0 h 266700"/>
                  <a:gd name="connsiteX1" fmla="*/ 5295900 w 5295900"/>
                  <a:gd name="connsiteY1" fmla="*/ 0 h 266700"/>
                  <a:gd name="connsiteX2" fmla="*/ 5295900 w 5295900"/>
                  <a:gd name="connsiteY2" fmla="*/ 266700 h 266700"/>
                  <a:gd name="connsiteX3" fmla="*/ 0 w 5295900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266700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26670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rgbClr val="318A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5" name="자유형: 도형 144">
                <a:extLst>
                  <a:ext uri="{FF2B5EF4-FFF2-40B4-BE49-F238E27FC236}">
                    <a16:creationId xmlns:a16="http://schemas.microsoft.com/office/drawing/2014/main" id="{FDFD80A8-0212-4E02-A408-A6E9A5A1E569}"/>
                  </a:ext>
                </a:extLst>
              </p:cNvPr>
              <p:cNvSpPr/>
              <p:nvPr/>
            </p:nvSpPr>
            <p:spPr>
              <a:xfrm>
                <a:off x="1666482" y="4973480"/>
                <a:ext cx="1142989" cy="663892"/>
              </a:xfrm>
              <a:custGeom>
                <a:avLst/>
                <a:gdLst>
                  <a:gd name="connsiteX0" fmla="*/ 0 w 1590675"/>
                  <a:gd name="connsiteY0" fmla="*/ 0 h 923925"/>
                  <a:gd name="connsiteX1" fmla="*/ 1590675 w 1590675"/>
                  <a:gd name="connsiteY1" fmla="*/ 0 h 923925"/>
                  <a:gd name="connsiteX2" fmla="*/ 1590675 w 1590675"/>
                  <a:gd name="connsiteY2" fmla="*/ 923925 h 923925"/>
                  <a:gd name="connsiteX3" fmla="*/ 0 w 1590675"/>
                  <a:gd name="connsiteY3" fmla="*/ 923925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0675" h="923925">
                    <a:moveTo>
                      <a:pt x="0" y="0"/>
                    </a:moveTo>
                    <a:lnTo>
                      <a:pt x="1590675" y="0"/>
                    </a:lnTo>
                    <a:lnTo>
                      <a:pt x="1590675" y="923925"/>
                    </a:lnTo>
                    <a:lnTo>
                      <a:pt x="0" y="923925"/>
                    </a:lnTo>
                    <a:close/>
                  </a:path>
                </a:pathLst>
              </a:custGeom>
              <a:solidFill>
                <a:srgbClr val="B5C2B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6" name="자유형: 도형 145">
                <a:extLst>
                  <a:ext uri="{FF2B5EF4-FFF2-40B4-BE49-F238E27FC236}">
                    <a16:creationId xmlns:a16="http://schemas.microsoft.com/office/drawing/2014/main" id="{A284119F-733A-4B29-8179-4A9B58D07990}"/>
                  </a:ext>
                </a:extLst>
              </p:cNvPr>
              <p:cNvSpPr/>
              <p:nvPr/>
            </p:nvSpPr>
            <p:spPr>
              <a:xfrm>
                <a:off x="2110683" y="5103931"/>
                <a:ext cx="254485" cy="466579"/>
              </a:xfrm>
              <a:custGeom>
                <a:avLst/>
                <a:gdLst>
                  <a:gd name="connsiteX0" fmla="*/ 340888 w 354162"/>
                  <a:gd name="connsiteY0" fmla="*/ 353473 h 649328"/>
                  <a:gd name="connsiteX1" fmla="*/ 218968 w 354162"/>
                  <a:gd name="connsiteY1" fmla="*/ 247459 h 649328"/>
                  <a:gd name="connsiteX2" fmla="*/ 174010 w 354162"/>
                  <a:gd name="connsiteY2" fmla="*/ 244030 h 649328"/>
                  <a:gd name="connsiteX3" fmla="*/ 147530 w 354162"/>
                  <a:gd name="connsiteY3" fmla="*/ 225933 h 649328"/>
                  <a:gd name="connsiteX4" fmla="*/ 147435 w 354162"/>
                  <a:gd name="connsiteY4" fmla="*/ 205645 h 649328"/>
                  <a:gd name="connsiteX5" fmla="*/ 172295 w 354162"/>
                  <a:gd name="connsiteY5" fmla="*/ 185833 h 649328"/>
                  <a:gd name="connsiteX6" fmla="*/ 201441 w 354162"/>
                  <a:gd name="connsiteY6" fmla="*/ 204978 h 649328"/>
                  <a:gd name="connsiteX7" fmla="*/ 205823 w 354162"/>
                  <a:gd name="connsiteY7" fmla="*/ 215932 h 649328"/>
                  <a:gd name="connsiteX8" fmla="*/ 226397 w 354162"/>
                  <a:gd name="connsiteY8" fmla="*/ 218218 h 649328"/>
                  <a:gd name="connsiteX9" fmla="*/ 346412 w 354162"/>
                  <a:gd name="connsiteY9" fmla="*/ 214694 h 649328"/>
                  <a:gd name="connsiteX10" fmla="*/ 348317 w 354162"/>
                  <a:gd name="connsiteY10" fmla="*/ 203645 h 649328"/>
                  <a:gd name="connsiteX11" fmla="*/ 341173 w 354162"/>
                  <a:gd name="connsiteY11" fmla="*/ 163259 h 649328"/>
                  <a:gd name="connsiteX12" fmla="*/ 259544 w 354162"/>
                  <a:gd name="connsiteY12" fmla="*/ 62484 h 649328"/>
                  <a:gd name="connsiteX13" fmla="*/ 252496 w 354162"/>
                  <a:gd name="connsiteY13" fmla="*/ 50768 h 649328"/>
                  <a:gd name="connsiteX14" fmla="*/ 251353 w 354162"/>
                  <a:gd name="connsiteY14" fmla="*/ 10478 h 649328"/>
                  <a:gd name="connsiteX15" fmla="*/ 250781 w 354162"/>
                  <a:gd name="connsiteY15" fmla="*/ 0 h 649328"/>
                  <a:gd name="connsiteX16" fmla="*/ 104191 w 354162"/>
                  <a:gd name="connsiteY16" fmla="*/ 0 h 649328"/>
                  <a:gd name="connsiteX17" fmla="*/ 103715 w 354162"/>
                  <a:gd name="connsiteY17" fmla="*/ 4286 h 649328"/>
                  <a:gd name="connsiteX18" fmla="*/ 103810 w 354162"/>
                  <a:gd name="connsiteY18" fmla="*/ 55150 h 649328"/>
                  <a:gd name="connsiteX19" fmla="*/ 99048 w 354162"/>
                  <a:gd name="connsiteY19" fmla="*/ 57245 h 649328"/>
                  <a:gd name="connsiteX20" fmla="*/ 1131 w 354162"/>
                  <a:gd name="connsiteY20" fmla="*/ 196501 h 649328"/>
                  <a:gd name="connsiteX21" fmla="*/ 68377 w 354162"/>
                  <a:gd name="connsiteY21" fmla="*/ 353568 h 649328"/>
                  <a:gd name="connsiteX22" fmla="*/ 177915 w 354162"/>
                  <a:gd name="connsiteY22" fmla="*/ 390525 h 649328"/>
                  <a:gd name="connsiteX23" fmla="*/ 201251 w 354162"/>
                  <a:gd name="connsiteY23" fmla="*/ 397764 h 649328"/>
                  <a:gd name="connsiteX24" fmla="*/ 206585 w 354162"/>
                  <a:gd name="connsiteY24" fmla="*/ 431387 h 649328"/>
                  <a:gd name="connsiteX25" fmla="*/ 200775 w 354162"/>
                  <a:gd name="connsiteY25" fmla="*/ 440627 h 649328"/>
                  <a:gd name="connsiteX26" fmla="*/ 179534 w 354162"/>
                  <a:gd name="connsiteY26" fmla="*/ 448818 h 649328"/>
                  <a:gd name="connsiteX27" fmla="*/ 154579 w 354162"/>
                  <a:gd name="connsiteY27" fmla="*/ 430054 h 649328"/>
                  <a:gd name="connsiteX28" fmla="*/ 136576 w 354162"/>
                  <a:gd name="connsiteY28" fmla="*/ 420148 h 649328"/>
                  <a:gd name="connsiteX29" fmla="*/ 14942 w 354162"/>
                  <a:gd name="connsiteY29" fmla="*/ 422910 h 649328"/>
                  <a:gd name="connsiteX30" fmla="*/ 1131 w 354162"/>
                  <a:gd name="connsiteY30" fmla="*/ 427863 h 649328"/>
                  <a:gd name="connsiteX31" fmla="*/ 9418 w 354162"/>
                  <a:gd name="connsiteY31" fmla="*/ 461677 h 649328"/>
                  <a:gd name="connsiteX32" fmla="*/ 41136 w 354162"/>
                  <a:gd name="connsiteY32" fmla="*/ 525971 h 649328"/>
                  <a:gd name="connsiteX33" fmla="*/ 117431 w 354162"/>
                  <a:gd name="connsiteY33" fmla="*/ 582168 h 649328"/>
                  <a:gd name="connsiteX34" fmla="*/ 118669 w 354162"/>
                  <a:gd name="connsiteY34" fmla="*/ 640556 h 649328"/>
                  <a:gd name="connsiteX35" fmla="*/ 119907 w 354162"/>
                  <a:gd name="connsiteY35" fmla="*/ 649319 h 649328"/>
                  <a:gd name="connsiteX36" fmla="*/ 260782 w 354162"/>
                  <a:gd name="connsiteY36" fmla="*/ 646176 h 649328"/>
                  <a:gd name="connsiteX37" fmla="*/ 267164 w 354162"/>
                  <a:gd name="connsiteY37" fmla="*/ 633317 h 649328"/>
                  <a:gd name="connsiteX38" fmla="*/ 265831 w 354162"/>
                  <a:gd name="connsiteY38" fmla="*/ 572262 h 649328"/>
                  <a:gd name="connsiteX39" fmla="*/ 318123 w 354162"/>
                  <a:gd name="connsiteY39" fmla="*/ 525113 h 649328"/>
                  <a:gd name="connsiteX40" fmla="*/ 353080 w 354162"/>
                  <a:gd name="connsiteY40" fmla="*/ 400336 h 649328"/>
                  <a:gd name="connsiteX41" fmla="*/ 340888 w 354162"/>
                  <a:gd name="connsiteY41" fmla="*/ 353473 h 64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54162" h="649328">
                    <a:moveTo>
                      <a:pt x="340888" y="353473"/>
                    </a:moveTo>
                    <a:cubicBezTo>
                      <a:pt x="316980" y="296704"/>
                      <a:pt x="277832" y="261175"/>
                      <a:pt x="218968" y="247459"/>
                    </a:cubicBezTo>
                    <a:cubicBezTo>
                      <a:pt x="208014" y="244507"/>
                      <a:pt x="186106" y="243078"/>
                      <a:pt x="174010" y="244030"/>
                    </a:cubicBezTo>
                    <a:cubicBezTo>
                      <a:pt x="161151" y="244507"/>
                      <a:pt x="151816" y="238125"/>
                      <a:pt x="147530" y="225933"/>
                    </a:cubicBezTo>
                    <a:cubicBezTo>
                      <a:pt x="146006" y="220694"/>
                      <a:pt x="146197" y="210121"/>
                      <a:pt x="147435" y="205645"/>
                    </a:cubicBezTo>
                    <a:cubicBezTo>
                      <a:pt x="151054" y="193643"/>
                      <a:pt x="160103" y="186404"/>
                      <a:pt x="172295" y="185833"/>
                    </a:cubicBezTo>
                    <a:cubicBezTo>
                      <a:pt x="184773" y="185261"/>
                      <a:pt x="196393" y="193072"/>
                      <a:pt x="201441" y="204978"/>
                    </a:cubicBezTo>
                    <a:cubicBezTo>
                      <a:pt x="202966" y="208598"/>
                      <a:pt x="202585" y="212979"/>
                      <a:pt x="205823" y="215932"/>
                    </a:cubicBezTo>
                    <a:cubicBezTo>
                      <a:pt x="209443" y="219075"/>
                      <a:pt x="222397" y="218218"/>
                      <a:pt x="226397" y="218218"/>
                    </a:cubicBezTo>
                    <a:cubicBezTo>
                      <a:pt x="250495" y="218123"/>
                      <a:pt x="312979" y="217075"/>
                      <a:pt x="346412" y="214694"/>
                    </a:cubicBezTo>
                    <a:cubicBezTo>
                      <a:pt x="349555" y="212408"/>
                      <a:pt x="348412" y="206597"/>
                      <a:pt x="348317" y="203645"/>
                    </a:cubicBezTo>
                    <a:cubicBezTo>
                      <a:pt x="347936" y="189833"/>
                      <a:pt x="345364" y="176403"/>
                      <a:pt x="341173" y="163259"/>
                    </a:cubicBezTo>
                    <a:cubicBezTo>
                      <a:pt x="326981" y="119158"/>
                      <a:pt x="299930" y="85344"/>
                      <a:pt x="259544" y="62484"/>
                    </a:cubicBezTo>
                    <a:cubicBezTo>
                      <a:pt x="254591" y="59722"/>
                      <a:pt x="252496" y="56579"/>
                      <a:pt x="252496" y="50768"/>
                    </a:cubicBezTo>
                    <a:cubicBezTo>
                      <a:pt x="252496" y="37338"/>
                      <a:pt x="251733" y="23908"/>
                      <a:pt x="251353" y="10478"/>
                    </a:cubicBezTo>
                    <a:cubicBezTo>
                      <a:pt x="251257" y="5525"/>
                      <a:pt x="251162" y="2286"/>
                      <a:pt x="250781" y="0"/>
                    </a:cubicBezTo>
                    <a:lnTo>
                      <a:pt x="104191" y="0"/>
                    </a:lnTo>
                    <a:cubicBezTo>
                      <a:pt x="104001" y="1143"/>
                      <a:pt x="103810" y="2572"/>
                      <a:pt x="103715" y="4286"/>
                    </a:cubicBezTo>
                    <a:cubicBezTo>
                      <a:pt x="104191" y="20288"/>
                      <a:pt x="103524" y="40386"/>
                      <a:pt x="103810" y="55150"/>
                    </a:cubicBezTo>
                    <a:cubicBezTo>
                      <a:pt x="102572" y="56007"/>
                      <a:pt x="100381" y="56579"/>
                      <a:pt x="99048" y="57245"/>
                    </a:cubicBezTo>
                    <a:cubicBezTo>
                      <a:pt x="42946" y="87058"/>
                      <a:pt x="7894" y="132017"/>
                      <a:pt x="1131" y="196501"/>
                    </a:cubicBezTo>
                    <a:cubicBezTo>
                      <a:pt x="-5632" y="261175"/>
                      <a:pt x="18085" y="313468"/>
                      <a:pt x="68377" y="353568"/>
                    </a:cubicBezTo>
                    <a:cubicBezTo>
                      <a:pt x="100096" y="378905"/>
                      <a:pt x="136957" y="391192"/>
                      <a:pt x="177915" y="390525"/>
                    </a:cubicBezTo>
                    <a:cubicBezTo>
                      <a:pt x="185725" y="390430"/>
                      <a:pt x="195441" y="392049"/>
                      <a:pt x="201251" y="397764"/>
                    </a:cubicBezTo>
                    <a:cubicBezTo>
                      <a:pt x="208490" y="404717"/>
                      <a:pt x="211157" y="422148"/>
                      <a:pt x="206585" y="431387"/>
                    </a:cubicBezTo>
                    <a:cubicBezTo>
                      <a:pt x="205347" y="433959"/>
                      <a:pt x="202870" y="438626"/>
                      <a:pt x="200775" y="440627"/>
                    </a:cubicBezTo>
                    <a:cubicBezTo>
                      <a:pt x="194869" y="446151"/>
                      <a:pt x="187725" y="448437"/>
                      <a:pt x="179534" y="448818"/>
                    </a:cubicBezTo>
                    <a:cubicBezTo>
                      <a:pt x="168866" y="449294"/>
                      <a:pt x="157817" y="440055"/>
                      <a:pt x="154579" y="430054"/>
                    </a:cubicBezTo>
                    <a:cubicBezTo>
                      <a:pt x="151149" y="419386"/>
                      <a:pt x="149530" y="420243"/>
                      <a:pt x="136576" y="420148"/>
                    </a:cubicBezTo>
                    <a:cubicBezTo>
                      <a:pt x="96000" y="421100"/>
                      <a:pt x="55423" y="421958"/>
                      <a:pt x="14942" y="422910"/>
                    </a:cubicBezTo>
                    <a:cubicBezTo>
                      <a:pt x="11608" y="423005"/>
                      <a:pt x="178" y="421577"/>
                      <a:pt x="1131" y="427863"/>
                    </a:cubicBezTo>
                    <a:cubicBezTo>
                      <a:pt x="3131" y="443294"/>
                      <a:pt x="4750" y="449580"/>
                      <a:pt x="9418" y="461677"/>
                    </a:cubicBezTo>
                    <a:cubicBezTo>
                      <a:pt x="16942" y="484632"/>
                      <a:pt x="26372" y="506540"/>
                      <a:pt x="41136" y="525971"/>
                    </a:cubicBezTo>
                    <a:cubicBezTo>
                      <a:pt x="61138" y="552164"/>
                      <a:pt x="85713" y="571976"/>
                      <a:pt x="117431" y="582168"/>
                    </a:cubicBezTo>
                    <a:cubicBezTo>
                      <a:pt x="117526" y="582740"/>
                      <a:pt x="118955" y="623888"/>
                      <a:pt x="118669" y="640556"/>
                    </a:cubicBezTo>
                    <a:cubicBezTo>
                      <a:pt x="118669" y="643414"/>
                      <a:pt x="117336" y="646748"/>
                      <a:pt x="119907" y="649319"/>
                    </a:cubicBezTo>
                    <a:cubicBezTo>
                      <a:pt x="138481" y="649510"/>
                      <a:pt x="254591" y="646843"/>
                      <a:pt x="260782" y="646176"/>
                    </a:cubicBezTo>
                    <a:cubicBezTo>
                      <a:pt x="266116" y="646367"/>
                      <a:pt x="266878" y="642366"/>
                      <a:pt x="267164" y="633317"/>
                    </a:cubicBezTo>
                    <a:cubicBezTo>
                      <a:pt x="267164" y="615505"/>
                      <a:pt x="266783" y="589598"/>
                      <a:pt x="265831" y="572262"/>
                    </a:cubicBezTo>
                    <a:cubicBezTo>
                      <a:pt x="286024" y="565976"/>
                      <a:pt x="305074" y="542068"/>
                      <a:pt x="318123" y="525113"/>
                    </a:cubicBezTo>
                    <a:cubicBezTo>
                      <a:pt x="345936" y="489013"/>
                      <a:pt x="358033" y="444151"/>
                      <a:pt x="353080" y="400336"/>
                    </a:cubicBezTo>
                    <a:cubicBezTo>
                      <a:pt x="351460" y="384620"/>
                      <a:pt x="347365" y="368808"/>
                      <a:pt x="340888" y="353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16E4244C-9CEB-4EC2-B4E9-17BEF338DB12}"/>
                </a:ext>
              </a:extLst>
            </p:cNvPr>
            <p:cNvGrpSpPr/>
            <p:nvPr/>
          </p:nvGrpSpPr>
          <p:grpSpPr>
            <a:xfrm>
              <a:off x="6084446" y="5306077"/>
              <a:ext cx="2469865" cy="430894"/>
              <a:chOff x="547449" y="5637372"/>
              <a:chExt cx="3805401" cy="663892"/>
            </a:xfrm>
          </p:grpSpPr>
          <p:sp>
            <p:nvSpPr>
              <p:cNvPr id="148" name="자유형: 도형 147">
                <a:extLst>
                  <a:ext uri="{FF2B5EF4-FFF2-40B4-BE49-F238E27FC236}">
                    <a16:creationId xmlns:a16="http://schemas.microsoft.com/office/drawing/2014/main" id="{3E516E33-56A7-45CB-8DFE-E8A16184D391}"/>
                  </a:ext>
                </a:extLst>
              </p:cNvPr>
              <p:cNvSpPr/>
              <p:nvPr/>
            </p:nvSpPr>
            <p:spPr>
              <a:xfrm>
                <a:off x="547449" y="5637372"/>
                <a:ext cx="3805401" cy="663892"/>
              </a:xfrm>
              <a:custGeom>
                <a:avLst/>
                <a:gdLst>
                  <a:gd name="connsiteX0" fmla="*/ 0 w 5295900"/>
                  <a:gd name="connsiteY0" fmla="*/ 0 h 923925"/>
                  <a:gd name="connsiteX1" fmla="*/ 5295900 w 5295900"/>
                  <a:gd name="connsiteY1" fmla="*/ 0 h 923925"/>
                  <a:gd name="connsiteX2" fmla="*/ 5295900 w 5295900"/>
                  <a:gd name="connsiteY2" fmla="*/ 923925 h 923925"/>
                  <a:gd name="connsiteX3" fmla="*/ 0 w 5295900"/>
                  <a:gd name="connsiteY3" fmla="*/ 923925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923925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923925"/>
                    </a:lnTo>
                    <a:lnTo>
                      <a:pt x="0" y="923925"/>
                    </a:lnTo>
                    <a:close/>
                  </a:path>
                </a:pathLst>
              </a:custGeom>
              <a:solidFill>
                <a:srgbClr val="3B9D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9" name="자유형: 도형 148">
                <a:extLst>
                  <a:ext uri="{FF2B5EF4-FFF2-40B4-BE49-F238E27FC236}">
                    <a16:creationId xmlns:a16="http://schemas.microsoft.com/office/drawing/2014/main" id="{3A04ACFD-878B-4A8C-9BCD-3ACE105AB486}"/>
                  </a:ext>
                </a:extLst>
              </p:cNvPr>
              <p:cNvSpPr/>
              <p:nvPr/>
            </p:nvSpPr>
            <p:spPr>
              <a:xfrm>
                <a:off x="547449" y="5781101"/>
                <a:ext cx="3805401" cy="191639"/>
              </a:xfrm>
              <a:custGeom>
                <a:avLst/>
                <a:gdLst>
                  <a:gd name="connsiteX0" fmla="*/ 0 w 5295900"/>
                  <a:gd name="connsiteY0" fmla="*/ 0 h 266700"/>
                  <a:gd name="connsiteX1" fmla="*/ 5295900 w 5295900"/>
                  <a:gd name="connsiteY1" fmla="*/ 0 h 266700"/>
                  <a:gd name="connsiteX2" fmla="*/ 5295900 w 5295900"/>
                  <a:gd name="connsiteY2" fmla="*/ 266700 h 266700"/>
                  <a:gd name="connsiteX3" fmla="*/ 0 w 5295900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266700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26670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rgbClr val="318A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0" name="자유형: 도형 149">
                <a:extLst>
                  <a:ext uri="{FF2B5EF4-FFF2-40B4-BE49-F238E27FC236}">
                    <a16:creationId xmlns:a16="http://schemas.microsoft.com/office/drawing/2014/main" id="{6E21145F-FC2E-4D5A-A274-85C3607431B5}"/>
                  </a:ext>
                </a:extLst>
              </p:cNvPr>
              <p:cNvSpPr/>
              <p:nvPr/>
            </p:nvSpPr>
            <p:spPr>
              <a:xfrm>
                <a:off x="547449" y="6109625"/>
                <a:ext cx="3805401" cy="191639"/>
              </a:xfrm>
              <a:custGeom>
                <a:avLst/>
                <a:gdLst>
                  <a:gd name="connsiteX0" fmla="*/ 0 w 5295900"/>
                  <a:gd name="connsiteY0" fmla="*/ 0 h 266700"/>
                  <a:gd name="connsiteX1" fmla="*/ 5295900 w 5295900"/>
                  <a:gd name="connsiteY1" fmla="*/ 0 h 266700"/>
                  <a:gd name="connsiteX2" fmla="*/ 5295900 w 5295900"/>
                  <a:gd name="connsiteY2" fmla="*/ 266700 h 266700"/>
                  <a:gd name="connsiteX3" fmla="*/ 0 w 5295900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266700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26670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rgbClr val="318A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1" name="자유형: 도형 150">
                <a:extLst>
                  <a:ext uri="{FF2B5EF4-FFF2-40B4-BE49-F238E27FC236}">
                    <a16:creationId xmlns:a16="http://schemas.microsoft.com/office/drawing/2014/main" id="{C90087B9-27C2-4444-8DCC-0A6110D60451}"/>
                  </a:ext>
                </a:extLst>
              </p:cNvPr>
              <p:cNvSpPr/>
              <p:nvPr/>
            </p:nvSpPr>
            <p:spPr>
              <a:xfrm>
                <a:off x="1878654" y="5637372"/>
                <a:ext cx="1142989" cy="663892"/>
              </a:xfrm>
              <a:custGeom>
                <a:avLst/>
                <a:gdLst>
                  <a:gd name="connsiteX0" fmla="*/ 0 w 1590675"/>
                  <a:gd name="connsiteY0" fmla="*/ 0 h 923925"/>
                  <a:gd name="connsiteX1" fmla="*/ 1590675 w 1590675"/>
                  <a:gd name="connsiteY1" fmla="*/ 0 h 923925"/>
                  <a:gd name="connsiteX2" fmla="*/ 1590675 w 1590675"/>
                  <a:gd name="connsiteY2" fmla="*/ 923925 h 923925"/>
                  <a:gd name="connsiteX3" fmla="*/ 0 w 1590675"/>
                  <a:gd name="connsiteY3" fmla="*/ 923925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0675" h="923925">
                    <a:moveTo>
                      <a:pt x="0" y="0"/>
                    </a:moveTo>
                    <a:lnTo>
                      <a:pt x="1590675" y="0"/>
                    </a:lnTo>
                    <a:lnTo>
                      <a:pt x="1590675" y="923925"/>
                    </a:lnTo>
                    <a:lnTo>
                      <a:pt x="0" y="923925"/>
                    </a:lnTo>
                    <a:close/>
                  </a:path>
                </a:pathLst>
              </a:custGeom>
              <a:solidFill>
                <a:srgbClr val="B5C2B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2" name="자유형: 도형 151">
                <a:extLst>
                  <a:ext uri="{FF2B5EF4-FFF2-40B4-BE49-F238E27FC236}">
                    <a16:creationId xmlns:a16="http://schemas.microsoft.com/office/drawing/2014/main" id="{BEC12FE6-FB41-4A3E-9A61-32253AD28BCA}"/>
                  </a:ext>
                </a:extLst>
              </p:cNvPr>
              <p:cNvSpPr/>
              <p:nvPr/>
            </p:nvSpPr>
            <p:spPr>
              <a:xfrm>
                <a:off x="2322855" y="5767823"/>
                <a:ext cx="254485" cy="466579"/>
              </a:xfrm>
              <a:custGeom>
                <a:avLst/>
                <a:gdLst>
                  <a:gd name="connsiteX0" fmla="*/ 340888 w 354162"/>
                  <a:gd name="connsiteY0" fmla="*/ 353473 h 649329"/>
                  <a:gd name="connsiteX1" fmla="*/ 218968 w 354162"/>
                  <a:gd name="connsiteY1" fmla="*/ 247459 h 649329"/>
                  <a:gd name="connsiteX2" fmla="*/ 174010 w 354162"/>
                  <a:gd name="connsiteY2" fmla="*/ 244030 h 649329"/>
                  <a:gd name="connsiteX3" fmla="*/ 147530 w 354162"/>
                  <a:gd name="connsiteY3" fmla="*/ 225933 h 649329"/>
                  <a:gd name="connsiteX4" fmla="*/ 147435 w 354162"/>
                  <a:gd name="connsiteY4" fmla="*/ 205645 h 649329"/>
                  <a:gd name="connsiteX5" fmla="*/ 172295 w 354162"/>
                  <a:gd name="connsiteY5" fmla="*/ 185833 h 649329"/>
                  <a:gd name="connsiteX6" fmla="*/ 201441 w 354162"/>
                  <a:gd name="connsiteY6" fmla="*/ 204978 h 649329"/>
                  <a:gd name="connsiteX7" fmla="*/ 205823 w 354162"/>
                  <a:gd name="connsiteY7" fmla="*/ 215932 h 649329"/>
                  <a:gd name="connsiteX8" fmla="*/ 226397 w 354162"/>
                  <a:gd name="connsiteY8" fmla="*/ 218218 h 649329"/>
                  <a:gd name="connsiteX9" fmla="*/ 346412 w 354162"/>
                  <a:gd name="connsiteY9" fmla="*/ 214694 h 649329"/>
                  <a:gd name="connsiteX10" fmla="*/ 348317 w 354162"/>
                  <a:gd name="connsiteY10" fmla="*/ 203645 h 649329"/>
                  <a:gd name="connsiteX11" fmla="*/ 341173 w 354162"/>
                  <a:gd name="connsiteY11" fmla="*/ 163259 h 649329"/>
                  <a:gd name="connsiteX12" fmla="*/ 259544 w 354162"/>
                  <a:gd name="connsiteY12" fmla="*/ 62484 h 649329"/>
                  <a:gd name="connsiteX13" fmla="*/ 252496 w 354162"/>
                  <a:gd name="connsiteY13" fmla="*/ 50768 h 649329"/>
                  <a:gd name="connsiteX14" fmla="*/ 251353 w 354162"/>
                  <a:gd name="connsiteY14" fmla="*/ 10478 h 649329"/>
                  <a:gd name="connsiteX15" fmla="*/ 250781 w 354162"/>
                  <a:gd name="connsiteY15" fmla="*/ 0 h 649329"/>
                  <a:gd name="connsiteX16" fmla="*/ 104191 w 354162"/>
                  <a:gd name="connsiteY16" fmla="*/ 0 h 649329"/>
                  <a:gd name="connsiteX17" fmla="*/ 103715 w 354162"/>
                  <a:gd name="connsiteY17" fmla="*/ 4286 h 649329"/>
                  <a:gd name="connsiteX18" fmla="*/ 103810 w 354162"/>
                  <a:gd name="connsiteY18" fmla="*/ 55150 h 649329"/>
                  <a:gd name="connsiteX19" fmla="*/ 99048 w 354162"/>
                  <a:gd name="connsiteY19" fmla="*/ 57245 h 649329"/>
                  <a:gd name="connsiteX20" fmla="*/ 1131 w 354162"/>
                  <a:gd name="connsiteY20" fmla="*/ 196501 h 649329"/>
                  <a:gd name="connsiteX21" fmla="*/ 68377 w 354162"/>
                  <a:gd name="connsiteY21" fmla="*/ 353568 h 649329"/>
                  <a:gd name="connsiteX22" fmla="*/ 177915 w 354162"/>
                  <a:gd name="connsiteY22" fmla="*/ 390525 h 649329"/>
                  <a:gd name="connsiteX23" fmla="*/ 201251 w 354162"/>
                  <a:gd name="connsiteY23" fmla="*/ 397764 h 649329"/>
                  <a:gd name="connsiteX24" fmla="*/ 206585 w 354162"/>
                  <a:gd name="connsiteY24" fmla="*/ 431387 h 649329"/>
                  <a:gd name="connsiteX25" fmla="*/ 200775 w 354162"/>
                  <a:gd name="connsiteY25" fmla="*/ 440627 h 649329"/>
                  <a:gd name="connsiteX26" fmla="*/ 179534 w 354162"/>
                  <a:gd name="connsiteY26" fmla="*/ 448818 h 649329"/>
                  <a:gd name="connsiteX27" fmla="*/ 154579 w 354162"/>
                  <a:gd name="connsiteY27" fmla="*/ 430054 h 649329"/>
                  <a:gd name="connsiteX28" fmla="*/ 136576 w 354162"/>
                  <a:gd name="connsiteY28" fmla="*/ 420148 h 649329"/>
                  <a:gd name="connsiteX29" fmla="*/ 14942 w 354162"/>
                  <a:gd name="connsiteY29" fmla="*/ 422910 h 649329"/>
                  <a:gd name="connsiteX30" fmla="*/ 1131 w 354162"/>
                  <a:gd name="connsiteY30" fmla="*/ 427863 h 649329"/>
                  <a:gd name="connsiteX31" fmla="*/ 9418 w 354162"/>
                  <a:gd name="connsiteY31" fmla="*/ 461677 h 649329"/>
                  <a:gd name="connsiteX32" fmla="*/ 41136 w 354162"/>
                  <a:gd name="connsiteY32" fmla="*/ 525971 h 649329"/>
                  <a:gd name="connsiteX33" fmla="*/ 117431 w 354162"/>
                  <a:gd name="connsiteY33" fmla="*/ 582168 h 649329"/>
                  <a:gd name="connsiteX34" fmla="*/ 118669 w 354162"/>
                  <a:gd name="connsiteY34" fmla="*/ 640556 h 649329"/>
                  <a:gd name="connsiteX35" fmla="*/ 119907 w 354162"/>
                  <a:gd name="connsiteY35" fmla="*/ 649319 h 649329"/>
                  <a:gd name="connsiteX36" fmla="*/ 260782 w 354162"/>
                  <a:gd name="connsiteY36" fmla="*/ 646176 h 649329"/>
                  <a:gd name="connsiteX37" fmla="*/ 267164 w 354162"/>
                  <a:gd name="connsiteY37" fmla="*/ 633317 h 649329"/>
                  <a:gd name="connsiteX38" fmla="*/ 265831 w 354162"/>
                  <a:gd name="connsiteY38" fmla="*/ 572262 h 649329"/>
                  <a:gd name="connsiteX39" fmla="*/ 318123 w 354162"/>
                  <a:gd name="connsiteY39" fmla="*/ 525113 h 649329"/>
                  <a:gd name="connsiteX40" fmla="*/ 353080 w 354162"/>
                  <a:gd name="connsiteY40" fmla="*/ 400336 h 649329"/>
                  <a:gd name="connsiteX41" fmla="*/ 340888 w 354162"/>
                  <a:gd name="connsiteY41" fmla="*/ 353473 h 649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54162" h="649329">
                    <a:moveTo>
                      <a:pt x="340888" y="353473"/>
                    </a:moveTo>
                    <a:cubicBezTo>
                      <a:pt x="316980" y="296704"/>
                      <a:pt x="277832" y="261175"/>
                      <a:pt x="218968" y="247459"/>
                    </a:cubicBezTo>
                    <a:cubicBezTo>
                      <a:pt x="208014" y="244507"/>
                      <a:pt x="186106" y="243078"/>
                      <a:pt x="174010" y="244030"/>
                    </a:cubicBezTo>
                    <a:cubicBezTo>
                      <a:pt x="161151" y="244507"/>
                      <a:pt x="151816" y="238125"/>
                      <a:pt x="147530" y="225933"/>
                    </a:cubicBezTo>
                    <a:cubicBezTo>
                      <a:pt x="146006" y="220694"/>
                      <a:pt x="146197" y="210121"/>
                      <a:pt x="147435" y="205645"/>
                    </a:cubicBezTo>
                    <a:cubicBezTo>
                      <a:pt x="151054" y="193643"/>
                      <a:pt x="160103" y="186404"/>
                      <a:pt x="172295" y="185833"/>
                    </a:cubicBezTo>
                    <a:cubicBezTo>
                      <a:pt x="184773" y="185261"/>
                      <a:pt x="196393" y="193072"/>
                      <a:pt x="201441" y="204978"/>
                    </a:cubicBezTo>
                    <a:cubicBezTo>
                      <a:pt x="202966" y="208598"/>
                      <a:pt x="202585" y="212979"/>
                      <a:pt x="205823" y="215932"/>
                    </a:cubicBezTo>
                    <a:cubicBezTo>
                      <a:pt x="209443" y="219075"/>
                      <a:pt x="222397" y="218218"/>
                      <a:pt x="226397" y="218218"/>
                    </a:cubicBezTo>
                    <a:cubicBezTo>
                      <a:pt x="250495" y="218123"/>
                      <a:pt x="312979" y="217075"/>
                      <a:pt x="346412" y="214694"/>
                    </a:cubicBezTo>
                    <a:cubicBezTo>
                      <a:pt x="349555" y="212408"/>
                      <a:pt x="348412" y="206597"/>
                      <a:pt x="348317" y="203645"/>
                    </a:cubicBezTo>
                    <a:cubicBezTo>
                      <a:pt x="347936" y="189833"/>
                      <a:pt x="345364" y="176403"/>
                      <a:pt x="341173" y="163259"/>
                    </a:cubicBezTo>
                    <a:cubicBezTo>
                      <a:pt x="326981" y="119158"/>
                      <a:pt x="299930" y="85344"/>
                      <a:pt x="259544" y="62484"/>
                    </a:cubicBezTo>
                    <a:cubicBezTo>
                      <a:pt x="254591" y="59722"/>
                      <a:pt x="252496" y="56579"/>
                      <a:pt x="252496" y="50768"/>
                    </a:cubicBezTo>
                    <a:cubicBezTo>
                      <a:pt x="252496" y="37338"/>
                      <a:pt x="251733" y="23908"/>
                      <a:pt x="251353" y="10478"/>
                    </a:cubicBezTo>
                    <a:cubicBezTo>
                      <a:pt x="251257" y="5525"/>
                      <a:pt x="251162" y="2286"/>
                      <a:pt x="250781" y="0"/>
                    </a:cubicBezTo>
                    <a:lnTo>
                      <a:pt x="104191" y="0"/>
                    </a:lnTo>
                    <a:cubicBezTo>
                      <a:pt x="104001" y="1143"/>
                      <a:pt x="103810" y="2572"/>
                      <a:pt x="103715" y="4286"/>
                    </a:cubicBezTo>
                    <a:cubicBezTo>
                      <a:pt x="104191" y="20288"/>
                      <a:pt x="103524" y="40386"/>
                      <a:pt x="103810" y="55150"/>
                    </a:cubicBezTo>
                    <a:cubicBezTo>
                      <a:pt x="102572" y="56007"/>
                      <a:pt x="100381" y="56579"/>
                      <a:pt x="99048" y="57245"/>
                    </a:cubicBezTo>
                    <a:cubicBezTo>
                      <a:pt x="42946" y="87058"/>
                      <a:pt x="7894" y="132017"/>
                      <a:pt x="1131" y="196501"/>
                    </a:cubicBezTo>
                    <a:cubicBezTo>
                      <a:pt x="-5632" y="261175"/>
                      <a:pt x="18085" y="313468"/>
                      <a:pt x="68377" y="353568"/>
                    </a:cubicBezTo>
                    <a:cubicBezTo>
                      <a:pt x="100096" y="378905"/>
                      <a:pt x="136957" y="391192"/>
                      <a:pt x="177915" y="390525"/>
                    </a:cubicBezTo>
                    <a:cubicBezTo>
                      <a:pt x="185725" y="390430"/>
                      <a:pt x="195441" y="392049"/>
                      <a:pt x="201251" y="397764"/>
                    </a:cubicBezTo>
                    <a:cubicBezTo>
                      <a:pt x="208490" y="404717"/>
                      <a:pt x="211157" y="422148"/>
                      <a:pt x="206585" y="431387"/>
                    </a:cubicBezTo>
                    <a:cubicBezTo>
                      <a:pt x="205347" y="433959"/>
                      <a:pt x="202870" y="438626"/>
                      <a:pt x="200775" y="440627"/>
                    </a:cubicBezTo>
                    <a:cubicBezTo>
                      <a:pt x="194869" y="446151"/>
                      <a:pt x="187725" y="448437"/>
                      <a:pt x="179534" y="448818"/>
                    </a:cubicBezTo>
                    <a:cubicBezTo>
                      <a:pt x="168866" y="449294"/>
                      <a:pt x="157817" y="440055"/>
                      <a:pt x="154579" y="430054"/>
                    </a:cubicBezTo>
                    <a:cubicBezTo>
                      <a:pt x="151149" y="419386"/>
                      <a:pt x="149530" y="420243"/>
                      <a:pt x="136576" y="420148"/>
                    </a:cubicBezTo>
                    <a:cubicBezTo>
                      <a:pt x="96000" y="421100"/>
                      <a:pt x="55423" y="421957"/>
                      <a:pt x="14942" y="422910"/>
                    </a:cubicBezTo>
                    <a:cubicBezTo>
                      <a:pt x="11608" y="423005"/>
                      <a:pt x="178" y="421577"/>
                      <a:pt x="1131" y="427863"/>
                    </a:cubicBezTo>
                    <a:cubicBezTo>
                      <a:pt x="3131" y="443294"/>
                      <a:pt x="4750" y="449580"/>
                      <a:pt x="9418" y="461677"/>
                    </a:cubicBezTo>
                    <a:cubicBezTo>
                      <a:pt x="16942" y="484632"/>
                      <a:pt x="26372" y="506539"/>
                      <a:pt x="41136" y="525971"/>
                    </a:cubicBezTo>
                    <a:cubicBezTo>
                      <a:pt x="61138" y="552164"/>
                      <a:pt x="85713" y="571976"/>
                      <a:pt x="117431" y="582168"/>
                    </a:cubicBezTo>
                    <a:cubicBezTo>
                      <a:pt x="117526" y="582739"/>
                      <a:pt x="118955" y="623888"/>
                      <a:pt x="118669" y="640556"/>
                    </a:cubicBezTo>
                    <a:cubicBezTo>
                      <a:pt x="118669" y="643414"/>
                      <a:pt x="117336" y="646747"/>
                      <a:pt x="119907" y="649319"/>
                    </a:cubicBezTo>
                    <a:cubicBezTo>
                      <a:pt x="138481" y="649510"/>
                      <a:pt x="254591" y="646843"/>
                      <a:pt x="260782" y="646176"/>
                    </a:cubicBezTo>
                    <a:cubicBezTo>
                      <a:pt x="266116" y="646367"/>
                      <a:pt x="266878" y="642366"/>
                      <a:pt x="267164" y="633317"/>
                    </a:cubicBezTo>
                    <a:cubicBezTo>
                      <a:pt x="267164" y="615505"/>
                      <a:pt x="266783" y="589597"/>
                      <a:pt x="265831" y="572262"/>
                    </a:cubicBezTo>
                    <a:cubicBezTo>
                      <a:pt x="286024" y="565976"/>
                      <a:pt x="305074" y="542068"/>
                      <a:pt x="318123" y="525113"/>
                    </a:cubicBezTo>
                    <a:cubicBezTo>
                      <a:pt x="345936" y="489013"/>
                      <a:pt x="358033" y="444151"/>
                      <a:pt x="353080" y="400336"/>
                    </a:cubicBezTo>
                    <a:cubicBezTo>
                      <a:pt x="351460" y="384620"/>
                      <a:pt x="347365" y="368808"/>
                      <a:pt x="340888" y="353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20149405-88F3-44CE-8454-D4D90A769ABA}"/>
                </a:ext>
              </a:extLst>
            </p:cNvPr>
            <p:cNvGrpSpPr/>
            <p:nvPr/>
          </p:nvGrpSpPr>
          <p:grpSpPr>
            <a:xfrm>
              <a:off x="7892422" y="4643078"/>
              <a:ext cx="776274" cy="1153329"/>
              <a:chOff x="6093430" y="556957"/>
              <a:chExt cx="1196031" cy="1776971"/>
            </a:xfrm>
          </p:grpSpPr>
          <p:sp>
            <p:nvSpPr>
              <p:cNvPr id="154" name="자유형: 도형 153">
                <a:extLst>
                  <a:ext uri="{FF2B5EF4-FFF2-40B4-BE49-F238E27FC236}">
                    <a16:creationId xmlns:a16="http://schemas.microsoft.com/office/drawing/2014/main" id="{9C36EB03-26C7-4D25-9470-9B763EC48556}"/>
                  </a:ext>
                </a:extLst>
              </p:cNvPr>
              <p:cNvSpPr/>
              <p:nvPr/>
            </p:nvSpPr>
            <p:spPr>
              <a:xfrm>
                <a:off x="6093430" y="556957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5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5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5" name="자유형: 도형 154">
                <a:extLst>
                  <a:ext uri="{FF2B5EF4-FFF2-40B4-BE49-F238E27FC236}">
                    <a16:creationId xmlns:a16="http://schemas.microsoft.com/office/drawing/2014/main" id="{BD6AB72F-185A-4ED8-BF11-90738E2EBD38}"/>
                  </a:ext>
                </a:extLst>
              </p:cNvPr>
              <p:cNvSpPr/>
              <p:nvPr/>
            </p:nvSpPr>
            <p:spPr>
              <a:xfrm>
                <a:off x="6104791" y="568318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9 h 231838"/>
                  <a:gd name="connsiteX2" fmla="*/ 1451039 w 1622488"/>
                  <a:gd name="connsiteY2" fmla="*/ 184214 h 231838"/>
                  <a:gd name="connsiteX3" fmla="*/ 60388 w 1622488"/>
                  <a:gd name="connsiteY3" fmla="*/ 184214 h 231838"/>
                  <a:gd name="connsiteX4" fmla="*/ 0 w 1622488"/>
                  <a:gd name="connsiteY4" fmla="*/ 168402 h 231838"/>
                  <a:gd name="connsiteX5" fmla="*/ 108013 w 1622488"/>
                  <a:gd name="connsiteY5" fmla="*/ 231839 h 231838"/>
                  <a:gd name="connsiteX6" fmla="*/ 1498664 w 1622488"/>
                  <a:gd name="connsiteY6" fmla="*/ 231839 h 231838"/>
                  <a:gd name="connsiteX7" fmla="*/ 1622489 w 1622488"/>
                  <a:gd name="connsiteY7" fmla="*/ 108014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812"/>
                      <a:pt x="1574864" y="38481"/>
                      <a:pt x="1574864" y="60389"/>
                    </a:cubicBezTo>
                    <a:cubicBezTo>
                      <a:pt x="1574864" y="128778"/>
                      <a:pt x="1519428" y="184214"/>
                      <a:pt x="1451039" y="184214"/>
                    </a:cubicBezTo>
                    <a:lnTo>
                      <a:pt x="60388" y="184214"/>
                    </a:lnTo>
                    <a:cubicBezTo>
                      <a:pt x="38481" y="184214"/>
                      <a:pt x="17812" y="178403"/>
                      <a:pt x="0" y="168402"/>
                    </a:cubicBezTo>
                    <a:cubicBezTo>
                      <a:pt x="21146" y="206216"/>
                      <a:pt x="61627" y="231839"/>
                      <a:pt x="108013" y="231839"/>
                    </a:cubicBezTo>
                    <a:lnTo>
                      <a:pt x="1498664" y="231839"/>
                    </a:lnTo>
                    <a:cubicBezTo>
                      <a:pt x="1567053" y="231839"/>
                      <a:pt x="1622489" y="176403"/>
                      <a:pt x="1622489" y="108014"/>
                    </a:cubicBezTo>
                    <a:cubicBezTo>
                      <a:pt x="1622489" y="61531"/>
                      <a:pt x="1596866" y="21146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6" name="자유형: 도형 155">
                <a:extLst>
                  <a:ext uri="{FF2B5EF4-FFF2-40B4-BE49-F238E27FC236}">
                    <a16:creationId xmlns:a16="http://schemas.microsoft.com/office/drawing/2014/main" id="{BC788354-F567-474F-A284-85BEB609AABE}"/>
                  </a:ext>
                </a:extLst>
              </p:cNvPr>
              <p:cNvSpPr/>
              <p:nvPr/>
            </p:nvSpPr>
            <p:spPr>
              <a:xfrm>
                <a:off x="6096851" y="733196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5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5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54B52F39-3D2A-41DC-BA5B-1556E5DA6003}"/>
                  </a:ext>
                </a:extLst>
              </p:cNvPr>
              <p:cNvSpPr/>
              <p:nvPr/>
            </p:nvSpPr>
            <p:spPr>
              <a:xfrm>
                <a:off x="6108213" y="744558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531"/>
                      <a:pt x="1596866" y="21145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8" name="자유형: 도형 157">
                <a:extLst>
                  <a:ext uri="{FF2B5EF4-FFF2-40B4-BE49-F238E27FC236}">
                    <a16:creationId xmlns:a16="http://schemas.microsoft.com/office/drawing/2014/main" id="{30DB3317-3528-41DC-9626-84B16AAFE029}"/>
                  </a:ext>
                </a:extLst>
              </p:cNvPr>
              <p:cNvSpPr/>
              <p:nvPr/>
            </p:nvSpPr>
            <p:spPr>
              <a:xfrm>
                <a:off x="6095140" y="912036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5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119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9" name="자유형: 도형 158">
                <a:extLst>
                  <a:ext uri="{FF2B5EF4-FFF2-40B4-BE49-F238E27FC236}">
                    <a16:creationId xmlns:a16="http://schemas.microsoft.com/office/drawing/2014/main" id="{832C7387-0132-4C63-BA92-A2B6B152850D}"/>
                  </a:ext>
                </a:extLst>
              </p:cNvPr>
              <p:cNvSpPr/>
              <p:nvPr/>
            </p:nvSpPr>
            <p:spPr>
              <a:xfrm>
                <a:off x="6106502" y="923329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9 h 231838"/>
                  <a:gd name="connsiteX2" fmla="*/ 1451039 w 1622488"/>
                  <a:gd name="connsiteY2" fmla="*/ 184214 h 231838"/>
                  <a:gd name="connsiteX3" fmla="*/ 60388 w 1622488"/>
                  <a:gd name="connsiteY3" fmla="*/ 184214 h 231838"/>
                  <a:gd name="connsiteX4" fmla="*/ 0 w 1622488"/>
                  <a:gd name="connsiteY4" fmla="*/ 168402 h 231838"/>
                  <a:gd name="connsiteX5" fmla="*/ 108013 w 1622488"/>
                  <a:gd name="connsiteY5" fmla="*/ 231839 h 231838"/>
                  <a:gd name="connsiteX6" fmla="*/ 1498664 w 1622488"/>
                  <a:gd name="connsiteY6" fmla="*/ 231839 h 231838"/>
                  <a:gd name="connsiteX7" fmla="*/ 1622489 w 1622488"/>
                  <a:gd name="connsiteY7" fmla="*/ 108014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9"/>
                    </a:cubicBezTo>
                    <a:cubicBezTo>
                      <a:pt x="1574864" y="128778"/>
                      <a:pt x="1519428" y="184214"/>
                      <a:pt x="1451039" y="184214"/>
                    </a:cubicBezTo>
                    <a:lnTo>
                      <a:pt x="60388" y="184214"/>
                    </a:lnTo>
                    <a:cubicBezTo>
                      <a:pt x="38481" y="184214"/>
                      <a:pt x="17812" y="178403"/>
                      <a:pt x="0" y="168402"/>
                    </a:cubicBezTo>
                    <a:cubicBezTo>
                      <a:pt x="21241" y="206216"/>
                      <a:pt x="61627" y="231839"/>
                      <a:pt x="108013" y="231839"/>
                    </a:cubicBezTo>
                    <a:lnTo>
                      <a:pt x="1498664" y="231839"/>
                    </a:lnTo>
                    <a:cubicBezTo>
                      <a:pt x="1567053" y="231839"/>
                      <a:pt x="1622489" y="176403"/>
                      <a:pt x="1622489" y="108014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0" name="자유형: 도형 159">
                <a:extLst>
                  <a:ext uri="{FF2B5EF4-FFF2-40B4-BE49-F238E27FC236}">
                    <a16:creationId xmlns:a16="http://schemas.microsoft.com/office/drawing/2014/main" id="{A23B4E83-C41A-48C5-B6F1-D3DE7B36A0C8}"/>
                  </a:ext>
                </a:extLst>
              </p:cNvPr>
              <p:cNvSpPr/>
              <p:nvPr/>
            </p:nvSpPr>
            <p:spPr>
              <a:xfrm>
                <a:off x="6098562" y="1088275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5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119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1" name="자유형: 도형 160">
                <a:extLst>
                  <a:ext uri="{FF2B5EF4-FFF2-40B4-BE49-F238E27FC236}">
                    <a16:creationId xmlns:a16="http://schemas.microsoft.com/office/drawing/2014/main" id="{7B75D365-2942-4367-8CCE-8943FAFF352E}"/>
                  </a:ext>
                </a:extLst>
              </p:cNvPr>
              <p:cNvSpPr/>
              <p:nvPr/>
            </p:nvSpPr>
            <p:spPr>
              <a:xfrm>
                <a:off x="6109924" y="1099568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2" name="자유형: 도형 161">
                <a:extLst>
                  <a:ext uri="{FF2B5EF4-FFF2-40B4-BE49-F238E27FC236}">
                    <a16:creationId xmlns:a16="http://schemas.microsoft.com/office/drawing/2014/main" id="{4B80033A-875E-408E-BD20-1F1C7F5127A3}"/>
                  </a:ext>
                </a:extLst>
              </p:cNvPr>
              <p:cNvSpPr/>
              <p:nvPr/>
            </p:nvSpPr>
            <p:spPr>
              <a:xfrm>
                <a:off x="6101163" y="1268348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4"/>
                      <a:pt x="1582769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3" name="자유형: 도형 162">
                <a:extLst>
                  <a:ext uri="{FF2B5EF4-FFF2-40B4-BE49-F238E27FC236}">
                    <a16:creationId xmlns:a16="http://schemas.microsoft.com/office/drawing/2014/main" id="{E326842A-D6C3-4FEA-95DA-705247C70229}"/>
                  </a:ext>
                </a:extLst>
              </p:cNvPr>
              <p:cNvSpPr/>
              <p:nvPr/>
            </p:nvSpPr>
            <p:spPr>
              <a:xfrm>
                <a:off x="6112525" y="1279710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531"/>
                      <a:pt x="1596866" y="21146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4" name="자유형: 도형 163">
                <a:extLst>
                  <a:ext uri="{FF2B5EF4-FFF2-40B4-BE49-F238E27FC236}">
                    <a16:creationId xmlns:a16="http://schemas.microsoft.com/office/drawing/2014/main" id="{C92890E6-2575-410B-BF05-CBC42D25CCEE}"/>
                  </a:ext>
                </a:extLst>
              </p:cNvPr>
              <p:cNvSpPr/>
              <p:nvPr/>
            </p:nvSpPr>
            <p:spPr>
              <a:xfrm>
                <a:off x="6104585" y="1444587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4"/>
                      <a:pt x="1582769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5" name="자유형: 도형 164">
                <a:extLst>
                  <a:ext uri="{FF2B5EF4-FFF2-40B4-BE49-F238E27FC236}">
                    <a16:creationId xmlns:a16="http://schemas.microsoft.com/office/drawing/2014/main" id="{6BD0AA34-E992-49CD-AD04-34C6209D7FE6}"/>
                  </a:ext>
                </a:extLst>
              </p:cNvPr>
              <p:cNvSpPr/>
              <p:nvPr/>
            </p:nvSpPr>
            <p:spPr>
              <a:xfrm>
                <a:off x="6115947" y="1455948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531"/>
                      <a:pt x="1596866" y="21146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6" name="자유형: 도형 165">
                <a:extLst>
                  <a:ext uri="{FF2B5EF4-FFF2-40B4-BE49-F238E27FC236}">
                    <a16:creationId xmlns:a16="http://schemas.microsoft.com/office/drawing/2014/main" id="{31093131-BF4C-4E16-874A-B7FEE1202B5B}"/>
                  </a:ext>
                </a:extLst>
              </p:cNvPr>
              <p:cNvSpPr/>
              <p:nvPr/>
            </p:nvSpPr>
            <p:spPr>
              <a:xfrm>
                <a:off x="6102874" y="1623359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5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5"/>
                      <a:pt x="1582769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7" name="자유형: 도형 166">
                <a:extLst>
                  <a:ext uri="{FF2B5EF4-FFF2-40B4-BE49-F238E27FC236}">
                    <a16:creationId xmlns:a16="http://schemas.microsoft.com/office/drawing/2014/main" id="{67DAE85B-EC97-431E-8057-CDC1B27FB6E9}"/>
                  </a:ext>
                </a:extLst>
              </p:cNvPr>
              <p:cNvSpPr/>
              <p:nvPr/>
            </p:nvSpPr>
            <p:spPr>
              <a:xfrm>
                <a:off x="6114236" y="1634720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8" name="자유형: 도형 167">
                <a:extLst>
                  <a:ext uri="{FF2B5EF4-FFF2-40B4-BE49-F238E27FC236}">
                    <a16:creationId xmlns:a16="http://schemas.microsoft.com/office/drawing/2014/main" id="{53C92B9B-B9CF-4B87-BBC3-48EF548A3A84}"/>
                  </a:ext>
                </a:extLst>
              </p:cNvPr>
              <p:cNvSpPr/>
              <p:nvPr/>
            </p:nvSpPr>
            <p:spPr>
              <a:xfrm>
                <a:off x="6106297" y="1799598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5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5"/>
                      <a:pt x="1582769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9" name="자유형: 도형 168">
                <a:extLst>
                  <a:ext uri="{FF2B5EF4-FFF2-40B4-BE49-F238E27FC236}">
                    <a16:creationId xmlns:a16="http://schemas.microsoft.com/office/drawing/2014/main" id="{C3A094D2-1E32-4080-A7B8-E10F9EB5B156}"/>
                  </a:ext>
                </a:extLst>
              </p:cNvPr>
              <p:cNvSpPr/>
              <p:nvPr/>
            </p:nvSpPr>
            <p:spPr>
              <a:xfrm>
                <a:off x="6117658" y="1810960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0" name="자유형: 도형 169">
                <a:extLst>
                  <a:ext uri="{FF2B5EF4-FFF2-40B4-BE49-F238E27FC236}">
                    <a16:creationId xmlns:a16="http://schemas.microsoft.com/office/drawing/2014/main" id="{510277DF-9C8C-4F4B-B167-AEAFD6A9BABB}"/>
                  </a:ext>
                </a:extLst>
              </p:cNvPr>
              <p:cNvSpPr/>
              <p:nvPr/>
            </p:nvSpPr>
            <p:spPr>
              <a:xfrm>
                <a:off x="6108829" y="1979739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119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1" name="자유형: 도형 170">
                <a:extLst>
                  <a:ext uri="{FF2B5EF4-FFF2-40B4-BE49-F238E27FC236}">
                    <a16:creationId xmlns:a16="http://schemas.microsoft.com/office/drawing/2014/main" id="{1A26732E-0554-4581-BDCF-D05A7F925344}"/>
                  </a:ext>
                </a:extLst>
              </p:cNvPr>
              <p:cNvSpPr/>
              <p:nvPr/>
            </p:nvSpPr>
            <p:spPr>
              <a:xfrm>
                <a:off x="6120190" y="1991032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2" name="자유형: 도형 171">
                <a:extLst>
                  <a:ext uri="{FF2B5EF4-FFF2-40B4-BE49-F238E27FC236}">
                    <a16:creationId xmlns:a16="http://schemas.microsoft.com/office/drawing/2014/main" id="{E52E075F-15B8-4241-B60F-A87F0E44C6C7}"/>
                  </a:ext>
                </a:extLst>
              </p:cNvPr>
              <p:cNvSpPr/>
              <p:nvPr/>
            </p:nvSpPr>
            <p:spPr>
              <a:xfrm>
                <a:off x="6112251" y="2155978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119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3" name="자유형: 도형 172">
                <a:extLst>
                  <a:ext uri="{FF2B5EF4-FFF2-40B4-BE49-F238E27FC236}">
                    <a16:creationId xmlns:a16="http://schemas.microsoft.com/office/drawing/2014/main" id="{F2037867-A7BB-4EE3-BC84-5BAD10C8750A}"/>
                  </a:ext>
                </a:extLst>
              </p:cNvPr>
              <p:cNvSpPr/>
              <p:nvPr/>
            </p:nvSpPr>
            <p:spPr>
              <a:xfrm>
                <a:off x="6123613" y="2167271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45B8BC34-BF4D-49A3-B8EB-FA540955CF9B}"/>
                </a:ext>
              </a:extLst>
            </p:cNvPr>
            <p:cNvGrpSpPr/>
            <p:nvPr/>
          </p:nvGrpSpPr>
          <p:grpSpPr>
            <a:xfrm>
              <a:off x="7526784" y="5153532"/>
              <a:ext cx="771255" cy="691563"/>
              <a:chOff x="5530080" y="1343429"/>
              <a:chExt cx="1188297" cy="1065513"/>
            </a:xfrm>
          </p:grpSpPr>
          <p:sp>
            <p:nvSpPr>
              <p:cNvPr id="175" name="자유형: 도형 174">
                <a:extLst>
                  <a:ext uri="{FF2B5EF4-FFF2-40B4-BE49-F238E27FC236}">
                    <a16:creationId xmlns:a16="http://schemas.microsoft.com/office/drawing/2014/main" id="{01DBA0E4-6328-47B8-B661-623A2495989F}"/>
                  </a:ext>
                </a:extLst>
              </p:cNvPr>
              <p:cNvSpPr/>
              <p:nvPr/>
            </p:nvSpPr>
            <p:spPr>
              <a:xfrm>
                <a:off x="5530080" y="1343429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4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6" name="자유형: 도형 175">
                <a:extLst>
                  <a:ext uri="{FF2B5EF4-FFF2-40B4-BE49-F238E27FC236}">
                    <a16:creationId xmlns:a16="http://schemas.microsoft.com/office/drawing/2014/main" id="{24E46261-105F-48E1-9B5C-BB4E699164D1}"/>
                  </a:ext>
                </a:extLst>
              </p:cNvPr>
              <p:cNvSpPr/>
              <p:nvPr/>
            </p:nvSpPr>
            <p:spPr>
              <a:xfrm>
                <a:off x="5541441" y="1354722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7" name="자유형: 도형 176">
                <a:extLst>
                  <a:ext uri="{FF2B5EF4-FFF2-40B4-BE49-F238E27FC236}">
                    <a16:creationId xmlns:a16="http://schemas.microsoft.com/office/drawing/2014/main" id="{CBB6A16C-5B34-4654-816C-BDC5D1BEDE8F}"/>
                  </a:ext>
                </a:extLst>
              </p:cNvPr>
              <p:cNvSpPr/>
              <p:nvPr/>
            </p:nvSpPr>
            <p:spPr>
              <a:xfrm>
                <a:off x="5533501" y="1519669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4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8" name="자유형: 도형 177">
                <a:extLst>
                  <a:ext uri="{FF2B5EF4-FFF2-40B4-BE49-F238E27FC236}">
                    <a16:creationId xmlns:a16="http://schemas.microsoft.com/office/drawing/2014/main" id="{0EF6873D-ECDA-49F2-9506-B80A8A571BB2}"/>
                  </a:ext>
                </a:extLst>
              </p:cNvPr>
              <p:cNvSpPr/>
              <p:nvPr/>
            </p:nvSpPr>
            <p:spPr>
              <a:xfrm>
                <a:off x="5544863" y="1530961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9" name="자유형: 도형 178">
                <a:extLst>
                  <a:ext uri="{FF2B5EF4-FFF2-40B4-BE49-F238E27FC236}">
                    <a16:creationId xmlns:a16="http://schemas.microsoft.com/office/drawing/2014/main" id="{4CD3D886-221D-45C0-850C-661E2D909F1A}"/>
                  </a:ext>
                </a:extLst>
              </p:cNvPr>
              <p:cNvSpPr/>
              <p:nvPr/>
            </p:nvSpPr>
            <p:spPr>
              <a:xfrm>
                <a:off x="5531790" y="1698440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5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5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0" name="자유형: 도형 179">
                <a:extLst>
                  <a:ext uri="{FF2B5EF4-FFF2-40B4-BE49-F238E27FC236}">
                    <a16:creationId xmlns:a16="http://schemas.microsoft.com/office/drawing/2014/main" id="{ECA7EC9B-48B3-4B4E-9A4F-6991C933024B}"/>
                  </a:ext>
                </a:extLst>
              </p:cNvPr>
              <p:cNvSpPr/>
              <p:nvPr/>
            </p:nvSpPr>
            <p:spPr>
              <a:xfrm>
                <a:off x="5543152" y="1709802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146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1" name="자유형: 도형 180">
                <a:extLst>
                  <a:ext uri="{FF2B5EF4-FFF2-40B4-BE49-F238E27FC236}">
                    <a16:creationId xmlns:a16="http://schemas.microsoft.com/office/drawing/2014/main" id="{5E7D19A2-05B7-4864-B5D9-AF3DA210CF0E}"/>
                  </a:ext>
                </a:extLst>
              </p:cNvPr>
              <p:cNvSpPr/>
              <p:nvPr/>
            </p:nvSpPr>
            <p:spPr>
              <a:xfrm>
                <a:off x="5535213" y="1874680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4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2" name="자유형: 도형 181">
                <a:extLst>
                  <a:ext uri="{FF2B5EF4-FFF2-40B4-BE49-F238E27FC236}">
                    <a16:creationId xmlns:a16="http://schemas.microsoft.com/office/drawing/2014/main" id="{C4244ABD-72B9-4299-BBCC-90AA2ED9E83D}"/>
                  </a:ext>
                </a:extLst>
              </p:cNvPr>
              <p:cNvSpPr/>
              <p:nvPr/>
            </p:nvSpPr>
            <p:spPr>
              <a:xfrm>
                <a:off x="5546574" y="1886041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146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3" name="자유형: 도형 182">
                <a:extLst>
                  <a:ext uri="{FF2B5EF4-FFF2-40B4-BE49-F238E27FC236}">
                    <a16:creationId xmlns:a16="http://schemas.microsoft.com/office/drawing/2014/main" id="{0FECEDF0-1624-4FF7-8A07-7A8CC486E8F0}"/>
                  </a:ext>
                </a:extLst>
              </p:cNvPr>
              <p:cNvSpPr/>
              <p:nvPr/>
            </p:nvSpPr>
            <p:spPr>
              <a:xfrm>
                <a:off x="5537745" y="2054751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4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4" name="자유형: 도형 183">
                <a:extLst>
                  <a:ext uri="{FF2B5EF4-FFF2-40B4-BE49-F238E27FC236}">
                    <a16:creationId xmlns:a16="http://schemas.microsoft.com/office/drawing/2014/main" id="{EA007149-1DAC-4951-AC43-6CDDACBB4C48}"/>
                  </a:ext>
                </a:extLst>
              </p:cNvPr>
              <p:cNvSpPr/>
              <p:nvPr/>
            </p:nvSpPr>
            <p:spPr>
              <a:xfrm>
                <a:off x="5549106" y="2066113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962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5" name="자유형: 도형 184">
                <a:extLst>
                  <a:ext uri="{FF2B5EF4-FFF2-40B4-BE49-F238E27FC236}">
                    <a16:creationId xmlns:a16="http://schemas.microsoft.com/office/drawing/2014/main" id="{04009F33-622A-4F70-8C27-6610476933E6}"/>
                  </a:ext>
                </a:extLst>
              </p:cNvPr>
              <p:cNvSpPr/>
              <p:nvPr/>
            </p:nvSpPr>
            <p:spPr>
              <a:xfrm>
                <a:off x="5541167" y="2230991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4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6" name="자유형: 도형 185">
                <a:extLst>
                  <a:ext uri="{FF2B5EF4-FFF2-40B4-BE49-F238E27FC236}">
                    <a16:creationId xmlns:a16="http://schemas.microsoft.com/office/drawing/2014/main" id="{0C61839D-1DF6-4BF8-9D03-BA92EB5C9384}"/>
                  </a:ext>
                </a:extLst>
              </p:cNvPr>
              <p:cNvSpPr/>
              <p:nvPr/>
            </p:nvSpPr>
            <p:spPr>
              <a:xfrm>
                <a:off x="5552529" y="2242353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962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C5826D35-6E7B-46CA-B0D9-D57035D244F6}"/>
                </a:ext>
              </a:extLst>
            </p:cNvPr>
            <p:cNvGrpSpPr/>
            <p:nvPr/>
          </p:nvGrpSpPr>
          <p:grpSpPr>
            <a:xfrm>
              <a:off x="7692034" y="5140827"/>
              <a:ext cx="848461" cy="848461"/>
              <a:chOff x="5784686" y="1323855"/>
              <a:chExt cx="1307251" cy="1307251"/>
            </a:xfrm>
          </p:grpSpPr>
          <p:sp>
            <p:nvSpPr>
              <p:cNvPr id="188" name="자유형: 도형 187">
                <a:extLst>
                  <a:ext uri="{FF2B5EF4-FFF2-40B4-BE49-F238E27FC236}">
                    <a16:creationId xmlns:a16="http://schemas.microsoft.com/office/drawing/2014/main" id="{9C621FB5-605A-4BC6-8161-CB44BB92B54F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9" name="자유형: 도형 188">
                <a:extLst>
                  <a:ext uri="{FF2B5EF4-FFF2-40B4-BE49-F238E27FC236}">
                    <a16:creationId xmlns:a16="http://schemas.microsoft.com/office/drawing/2014/main" id="{1BA68D43-BFB6-48C6-BC66-1421A203C0FE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0" name="자유형: 도형 189">
                <a:extLst>
                  <a:ext uri="{FF2B5EF4-FFF2-40B4-BE49-F238E27FC236}">
                    <a16:creationId xmlns:a16="http://schemas.microsoft.com/office/drawing/2014/main" id="{25BE114F-EABF-431D-B2C5-E84DD82210D2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1" name="자유형: 도형 190">
                <a:extLst>
                  <a:ext uri="{FF2B5EF4-FFF2-40B4-BE49-F238E27FC236}">
                    <a16:creationId xmlns:a16="http://schemas.microsoft.com/office/drawing/2014/main" id="{05BBB16D-95AD-497F-8B54-2D7CEA2FF694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2" name="자유형: 도형 191">
                <a:extLst>
                  <a:ext uri="{FF2B5EF4-FFF2-40B4-BE49-F238E27FC236}">
                    <a16:creationId xmlns:a16="http://schemas.microsoft.com/office/drawing/2014/main" id="{6CF0754E-2BBF-44D3-A337-E96ECCDB8EF2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3" name="자유형: 도형 192">
                <a:extLst>
                  <a:ext uri="{FF2B5EF4-FFF2-40B4-BE49-F238E27FC236}">
                    <a16:creationId xmlns:a16="http://schemas.microsoft.com/office/drawing/2014/main" id="{9BA30334-93A4-4E32-A3AD-592B932175C1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53909BD-F7A9-49F8-A694-E1153FC4C7C3}"/>
              </a:ext>
            </a:extLst>
          </p:cNvPr>
          <p:cNvGrpSpPr/>
          <p:nvPr/>
        </p:nvGrpSpPr>
        <p:grpSpPr>
          <a:xfrm>
            <a:off x="9027686" y="1381658"/>
            <a:ext cx="2309090" cy="5136833"/>
            <a:chOff x="8171193" y="962955"/>
            <a:chExt cx="2484038" cy="5526023"/>
          </a:xfrm>
        </p:grpSpPr>
        <p:grpSp>
          <p:nvGrpSpPr>
            <p:cNvPr id="50" name="Group 207">
              <a:extLst>
                <a:ext uri="{FF2B5EF4-FFF2-40B4-BE49-F238E27FC236}">
                  <a16:creationId xmlns:a16="http://schemas.microsoft.com/office/drawing/2014/main" id="{3A7C4740-3272-4DFF-A92B-C5FE9A071FAC}"/>
                </a:ext>
              </a:extLst>
            </p:cNvPr>
            <p:cNvGrpSpPr/>
            <p:nvPr/>
          </p:nvGrpSpPr>
          <p:grpSpPr>
            <a:xfrm>
              <a:off x="8171193" y="962955"/>
              <a:ext cx="2484038" cy="5526023"/>
              <a:chOff x="9947628" y="2553954"/>
              <a:chExt cx="1678463" cy="3733930"/>
            </a:xfrm>
          </p:grpSpPr>
          <p:sp>
            <p:nvSpPr>
              <p:cNvPr id="51" name="Graphic 454">
                <a:extLst>
                  <a:ext uri="{FF2B5EF4-FFF2-40B4-BE49-F238E27FC236}">
                    <a16:creationId xmlns:a16="http://schemas.microsoft.com/office/drawing/2014/main" id="{D23D5601-067C-4229-A2C3-64D51843CFC8}"/>
                  </a:ext>
                </a:extLst>
              </p:cNvPr>
              <p:cNvSpPr/>
              <p:nvPr/>
            </p:nvSpPr>
            <p:spPr>
              <a:xfrm>
                <a:off x="10059873" y="2553954"/>
                <a:ext cx="1566218" cy="3712601"/>
              </a:xfrm>
              <a:custGeom>
                <a:avLst/>
                <a:gdLst>
                  <a:gd name="connsiteX0" fmla="*/ 2230114 w 2643745"/>
                  <a:gd name="connsiteY0" fmla="*/ 6266800 h 6266799"/>
                  <a:gd name="connsiteX1" fmla="*/ 2285969 w 2643745"/>
                  <a:gd name="connsiteY1" fmla="*/ 6079959 h 6266799"/>
                  <a:gd name="connsiteX2" fmla="*/ 2285875 w 2643745"/>
                  <a:gd name="connsiteY2" fmla="*/ 1819953 h 6266799"/>
                  <a:gd name="connsiteX3" fmla="*/ 1952144 w 2643745"/>
                  <a:gd name="connsiteY3" fmla="*/ 1247829 h 6266799"/>
                  <a:gd name="connsiteX4" fmla="*/ 1572662 w 2643745"/>
                  <a:gd name="connsiteY4" fmla="*/ 1026932 h 6266799"/>
                  <a:gd name="connsiteX5" fmla="*/ 1515590 w 2643745"/>
                  <a:gd name="connsiteY5" fmla="*/ 1048077 h 6266799"/>
                  <a:gd name="connsiteX6" fmla="*/ 1475827 w 2643745"/>
                  <a:gd name="connsiteY6" fmla="*/ 1167554 h 6266799"/>
                  <a:gd name="connsiteX7" fmla="*/ 1418848 w 2643745"/>
                  <a:gd name="connsiteY7" fmla="*/ 1188044 h 6266799"/>
                  <a:gd name="connsiteX8" fmla="*/ 730429 w 2643745"/>
                  <a:gd name="connsiteY8" fmla="*/ 792563 h 6266799"/>
                  <a:gd name="connsiteX9" fmla="*/ 582041 w 2643745"/>
                  <a:gd name="connsiteY9" fmla="*/ 593559 h 6266799"/>
                  <a:gd name="connsiteX10" fmla="*/ 395481 w 2643745"/>
                  <a:gd name="connsiteY10" fmla="*/ 347682 h 6266799"/>
                  <a:gd name="connsiteX11" fmla="*/ 290319 w 2643745"/>
                  <a:gd name="connsiteY11" fmla="*/ 287335 h 6266799"/>
                  <a:gd name="connsiteX12" fmla="*/ 0 w 2643745"/>
                  <a:gd name="connsiteY12" fmla="*/ 218661 h 6266799"/>
                  <a:gd name="connsiteX13" fmla="*/ 321942 w 2643745"/>
                  <a:gd name="connsiteY13" fmla="*/ 32008 h 6266799"/>
                  <a:gd name="connsiteX14" fmla="*/ 592333 w 2643745"/>
                  <a:gd name="connsiteY14" fmla="*/ 43890 h 6266799"/>
                  <a:gd name="connsiteX15" fmla="*/ 2338269 w 2643745"/>
                  <a:gd name="connsiteY15" fmla="*/ 1051726 h 6266799"/>
                  <a:gd name="connsiteX16" fmla="*/ 2642996 w 2643745"/>
                  <a:gd name="connsiteY16" fmla="*/ 1575572 h 6266799"/>
                  <a:gd name="connsiteX17" fmla="*/ 2643745 w 2643745"/>
                  <a:gd name="connsiteY17" fmla="*/ 5910895 h 6266799"/>
                  <a:gd name="connsiteX18" fmla="*/ 2537460 w 2643745"/>
                  <a:gd name="connsiteY18" fmla="*/ 6091842 h 6266799"/>
                  <a:gd name="connsiteX19" fmla="*/ 2230114 w 2643745"/>
                  <a:gd name="connsiteY19" fmla="*/ 6266800 h 626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43745" h="6266799">
                    <a:moveTo>
                      <a:pt x="2230114" y="6266800"/>
                    </a:moveTo>
                    <a:cubicBezTo>
                      <a:pt x="2278109" y="6213283"/>
                      <a:pt x="2286063" y="6149194"/>
                      <a:pt x="2285969" y="6079959"/>
                    </a:cubicBezTo>
                    <a:cubicBezTo>
                      <a:pt x="2285126" y="4659988"/>
                      <a:pt x="2284753" y="3240017"/>
                      <a:pt x="2285875" y="1819953"/>
                    </a:cubicBezTo>
                    <a:cubicBezTo>
                      <a:pt x="2286063" y="1562100"/>
                      <a:pt x="2177906" y="1372639"/>
                      <a:pt x="1952144" y="1247829"/>
                    </a:cubicBezTo>
                    <a:cubicBezTo>
                      <a:pt x="1824059" y="1177004"/>
                      <a:pt x="1698314" y="1102062"/>
                      <a:pt x="1572662" y="1026932"/>
                    </a:cubicBezTo>
                    <a:cubicBezTo>
                      <a:pt x="1540384" y="1007659"/>
                      <a:pt x="1525601" y="1009156"/>
                      <a:pt x="1515590" y="1048077"/>
                    </a:cubicBezTo>
                    <a:cubicBezTo>
                      <a:pt x="1505205" y="1088682"/>
                      <a:pt x="1485838" y="1126949"/>
                      <a:pt x="1475827" y="1167554"/>
                    </a:cubicBezTo>
                    <a:cubicBezTo>
                      <a:pt x="1465909" y="1208066"/>
                      <a:pt x="1449910" y="1206101"/>
                      <a:pt x="1418848" y="1188044"/>
                    </a:cubicBezTo>
                    <a:cubicBezTo>
                      <a:pt x="1190185" y="1054720"/>
                      <a:pt x="962927" y="918776"/>
                      <a:pt x="730429" y="792563"/>
                    </a:cubicBezTo>
                    <a:cubicBezTo>
                      <a:pt x="645008" y="746250"/>
                      <a:pt x="592988" y="690020"/>
                      <a:pt x="582041" y="593559"/>
                    </a:cubicBezTo>
                    <a:cubicBezTo>
                      <a:pt x="568662" y="475766"/>
                      <a:pt x="512058" y="389877"/>
                      <a:pt x="395481" y="347682"/>
                    </a:cubicBezTo>
                    <a:cubicBezTo>
                      <a:pt x="358056" y="334115"/>
                      <a:pt x="324375" y="309134"/>
                      <a:pt x="290319" y="287335"/>
                    </a:cubicBezTo>
                    <a:cubicBezTo>
                      <a:pt x="201436" y="230169"/>
                      <a:pt x="108718" y="190967"/>
                      <a:pt x="0" y="218661"/>
                    </a:cubicBezTo>
                    <a:cubicBezTo>
                      <a:pt x="107220" y="156163"/>
                      <a:pt x="212944" y="91044"/>
                      <a:pt x="321942" y="32008"/>
                    </a:cubicBezTo>
                    <a:cubicBezTo>
                      <a:pt x="412416" y="-17018"/>
                      <a:pt x="504105" y="-7101"/>
                      <a:pt x="592333" y="43890"/>
                    </a:cubicBezTo>
                    <a:cubicBezTo>
                      <a:pt x="998106" y="278353"/>
                      <a:pt x="2162188" y="950025"/>
                      <a:pt x="2338269" y="1051726"/>
                    </a:cubicBezTo>
                    <a:cubicBezTo>
                      <a:pt x="2539706" y="1168115"/>
                      <a:pt x="2643090" y="1340922"/>
                      <a:pt x="2642996" y="1575572"/>
                    </a:cubicBezTo>
                    <a:cubicBezTo>
                      <a:pt x="2642529" y="3020711"/>
                      <a:pt x="2642435" y="4465756"/>
                      <a:pt x="2643745" y="5910895"/>
                    </a:cubicBezTo>
                    <a:cubicBezTo>
                      <a:pt x="2643839" y="5996035"/>
                      <a:pt x="2609408" y="6051985"/>
                      <a:pt x="2537460" y="6091842"/>
                    </a:cubicBezTo>
                    <a:cubicBezTo>
                      <a:pt x="2434356" y="6149007"/>
                      <a:pt x="2332468" y="6208324"/>
                      <a:pt x="2230114" y="6266800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Graphic 454">
                <a:extLst>
                  <a:ext uri="{FF2B5EF4-FFF2-40B4-BE49-F238E27FC236}">
                    <a16:creationId xmlns:a16="http://schemas.microsoft.com/office/drawing/2014/main" id="{841C8DB9-21A0-4FD2-BC5C-FC4E33DBA96F}"/>
                  </a:ext>
                </a:extLst>
              </p:cNvPr>
              <p:cNvSpPr/>
              <p:nvPr/>
            </p:nvSpPr>
            <p:spPr>
              <a:xfrm>
                <a:off x="9947628" y="2668454"/>
                <a:ext cx="1478638" cy="3619430"/>
              </a:xfrm>
              <a:custGeom>
                <a:avLst/>
                <a:gdLst>
                  <a:gd name="connsiteX0" fmla="*/ 2495178 w 2495913"/>
                  <a:gd name="connsiteY0" fmla="*/ 5890521 h 6109528"/>
                  <a:gd name="connsiteX1" fmla="*/ 2494336 w 2495913"/>
                  <a:gd name="connsiteY1" fmla="*/ 1593090 h 6109528"/>
                  <a:gd name="connsiteX2" fmla="*/ 2222542 w 2495913"/>
                  <a:gd name="connsiteY2" fmla="*/ 1082717 h 6109528"/>
                  <a:gd name="connsiteX3" fmla="*/ 1771299 w 2495913"/>
                  <a:gd name="connsiteY3" fmla="*/ 818127 h 6109528"/>
                  <a:gd name="connsiteX4" fmla="*/ 1687562 w 2495913"/>
                  <a:gd name="connsiteY4" fmla="*/ 849283 h 6109528"/>
                  <a:gd name="connsiteX5" fmla="*/ 1651167 w 2495913"/>
                  <a:gd name="connsiteY5" fmla="*/ 955380 h 6109528"/>
                  <a:gd name="connsiteX6" fmla="*/ 1608409 w 2495913"/>
                  <a:gd name="connsiteY6" fmla="*/ 971192 h 6109528"/>
                  <a:gd name="connsiteX7" fmla="*/ 883688 w 2495913"/>
                  <a:gd name="connsiteY7" fmla="*/ 554099 h 6109528"/>
                  <a:gd name="connsiteX8" fmla="*/ 804910 w 2495913"/>
                  <a:gd name="connsiteY8" fmla="*/ 451556 h 6109528"/>
                  <a:gd name="connsiteX9" fmla="*/ 757849 w 2495913"/>
                  <a:gd name="connsiteY9" fmla="*/ 280434 h 6109528"/>
                  <a:gd name="connsiteX10" fmla="*/ 687585 w 2495913"/>
                  <a:gd name="connsiteY10" fmla="*/ 192299 h 6109528"/>
                  <a:gd name="connsiteX11" fmla="*/ 444982 w 2495913"/>
                  <a:gd name="connsiteY11" fmla="*/ 52052 h 6109528"/>
                  <a:gd name="connsiteX12" fmla="*/ 189655 w 2495913"/>
                  <a:gd name="connsiteY12" fmla="*/ 25387 h 6109528"/>
                  <a:gd name="connsiteX13" fmla="*/ 7 w 2495913"/>
                  <a:gd name="connsiteY13" fmla="*/ 331050 h 6109528"/>
                  <a:gd name="connsiteX14" fmla="*/ 1036 w 2495913"/>
                  <a:gd name="connsiteY14" fmla="*/ 4526686 h 6109528"/>
                  <a:gd name="connsiteX15" fmla="*/ 187596 w 2495913"/>
                  <a:gd name="connsiteY15" fmla="*/ 4919361 h 6109528"/>
                  <a:gd name="connsiteX16" fmla="*/ 2151155 w 2495913"/>
                  <a:gd name="connsiteY16" fmla="*/ 6061924 h 6109528"/>
                  <a:gd name="connsiteX17" fmla="*/ 2419674 w 2495913"/>
                  <a:gd name="connsiteY17" fmla="*/ 6073526 h 6109528"/>
                  <a:gd name="connsiteX18" fmla="*/ 2495178 w 2495913"/>
                  <a:gd name="connsiteY18" fmla="*/ 5890521 h 610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95913" h="6109528">
                    <a:moveTo>
                      <a:pt x="2495178" y="5890521"/>
                    </a:moveTo>
                    <a:cubicBezTo>
                      <a:pt x="2494055" y="5870312"/>
                      <a:pt x="2497330" y="1781709"/>
                      <a:pt x="2494336" y="1593090"/>
                    </a:cubicBezTo>
                    <a:cubicBezTo>
                      <a:pt x="2490875" y="1377526"/>
                      <a:pt x="2402927" y="1202194"/>
                      <a:pt x="2222542" y="1082717"/>
                    </a:cubicBezTo>
                    <a:cubicBezTo>
                      <a:pt x="2077242" y="986443"/>
                      <a:pt x="1922119" y="905606"/>
                      <a:pt x="1771299" y="818127"/>
                    </a:cubicBezTo>
                    <a:cubicBezTo>
                      <a:pt x="1729103" y="793614"/>
                      <a:pt x="1706180" y="803719"/>
                      <a:pt x="1687562" y="849283"/>
                    </a:cubicBezTo>
                    <a:cubicBezTo>
                      <a:pt x="1673434" y="883900"/>
                      <a:pt x="1663236" y="919921"/>
                      <a:pt x="1651167" y="955380"/>
                    </a:cubicBezTo>
                    <a:cubicBezTo>
                      <a:pt x="1643308" y="978490"/>
                      <a:pt x="1629554" y="983823"/>
                      <a:pt x="1608409" y="971192"/>
                    </a:cubicBezTo>
                    <a:cubicBezTo>
                      <a:pt x="1573699" y="950422"/>
                      <a:pt x="1091393" y="670769"/>
                      <a:pt x="883688" y="554099"/>
                    </a:cubicBezTo>
                    <a:cubicBezTo>
                      <a:pt x="840556" y="529866"/>
                      <a:pt x="815389" y="498336"/>
                      <a:pt x="804910" y="451556"/>
                    </a:cubicBezTo>
                    <a:cubicBezTo>
                      <a:pt x="791905" y="393829"/>
                      <a:pt x="773286" y="337506"/>
                      <a:pt x="757849" y="280434"/>
                    </a:cubicBezTo>
                    <a:cubicBezTo>
                      <a:pt x="746903" y="239828"/>
                      <a:pt x="723793" y="212602"/>
                      <a:pt x="687585" y="192299"/>
                    </a:cubicBezTo>
                    <a:cubicBezTo>
                      <a:pt x="606093" y="146735"/>
                      <a:pt x="525538" y="99300"/>
                      <a:pt x="444982" y="52052"/>
                    </a:cubicBezTo>
                    <a:cubicBezTo>
                      <a:pt x="362836" y="3774"/>
                      <a:pt x="280690" y="-22610"/>
                      <a:pt x="189655" y="25387"/>
                    </a:cubicBezTo>
                    <a:cubicBezTo>
                      <a:pt x="55489" y="83208"/>
                      <a:pt x="-741" y="185469"/>
                      <a:pt x="7" y="331050"/>
                    </a:cubicBezTo>
                    <a:cubicBezTo>
                      <a:pt x="2440" y="862194"/>
                      <a:pt x="1224" y="3995355"/>
                      <a:pt x="1036" y="4526686"/>
                    </a:cubicBezTo>
                    <a:cubicBezTo>
                      <a:pt x="943" y="4687330"/>
                      <a:pt x="58015" y="4820561"/>
                      <a:pt x="187596" y="4919361"/>
                    </a:cubicBezTo>
                    <a:cubicBezTo>
                      <a:pt x="333738" y="5001320"/>
                      <a:pt x="1883197" y="5899877"/>
                      <a:pt x="2151155" y="6061924"/>
                    </a:cubicBezTo>
                    <a:cubicBezTo>
                      <a:pt x="2244435" y="6118341"/>
                      <a:pt x="2327610" y="6127604"/>
                      <a:pt x="2419674" y="6073526"/>
                    </a:cubicBezTo>
                    <a:cubicBezTo>
                      <a:pt x="2488442" y="6030581"/>
                      <a:pt x="2499201" y="5963779"/>
                      <a:pt x="2495178" y="5890521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Graphic 454">
                <a:extLst>
                  <a:ext uri="{FF2B5EF4-FFF2-40B4-BE49-F238E27FC236}">
                    <a16:creationId xmlns:a16="http://schemas.microsoft.com/office/drawing/2014/main" id="{518CE3B4-C21C-4CFD-BF26-7AC3006B4635}"/>
                  </a:ext>
                </a:extLst>
              </p:cNvPr>
              <p:cNvSpPr/>
              <p:nvPr/>
            </p:nvSpPr>
            <p:spPr>
              <a:xfrm>
                <a:off x="10128215" y="3443553"/>
                <a:ext cx="955225" cy="804551"/>
              </a:xfrm>
              <a:custGeom>
                <a:avLst/>
                <a:gdLst>
                  <a:gd name="connsiteX0" fmla="*/ 1468435 w 1612402"/>
                  <a:gd name="connsiteY0" fmla="*/ 1358067 h 1358066"/>
                  <a:gd name="connsiteX1" fmla="*/ 1469277 w 1612402"/>
                  <a:gd name="connsiteY1" fmla="*/ 975404 h 1358066"/>
                  <a:gd name="connsiteX2" fmla="*/ 1388722 w 1612402"/>
                  <a:gd name="connsiteY2" fmla="*/ 859108 h 1358066"/>
                  <a:gd name="connsiteX3" fmla="*/ 90379 w 1612402"/>
                  <a:gd name="connsiteY3" fmla="*/ 108096 h 1358066"/>
                  <a:gd name="connsiteX4" fmla="*/ 36301 w 1612402"/>
                  <a:gd name="connsiteY4" fmla="*/ 81899 h 1358066"/>
                  <a:gd name="connsiteX5" fmla="*/ 0 w 1612402"/>
                  <a:gd name="connsiteY5" fmla="*/ 74882 h 1358066"/>
                  <a:gd name="connsiteX6" fmla="*/ 137253 w 1612402"/>
                  <a:gd name="connsiteY6" fmla="*/ 7986 h 1358066"/>
                  <a:gd name="connsiteX7" fmla="*/ 216780 w 1612402"/>
                  <a:gd name="connsiteY7" fmla="*/ 15377 h 1358066"/>
                  <a:gd name="connsiteX8" fmla="*/ 1525320 w 1612402"/>
                  <a:gd name="connsiteY8" fmla="*/ 771535 h 1358066"/>
                  <a:gd name="connsiteX9" fmla="*/ 1612238 w 1612402"/>
                  <a:gd name="connsiteY9" fmla="*/ 918332 h 1358066"/>
                  <a:gd name="connsiteX10" fmla="*/ 1611864 w 1612402"/>
                  <a:gd name="connsiteY10" fmla="*/ 1231199 h 1358066"/>
                  <a:gd name="connsiteX11" fmla="*/ 1572100 w 1612402"/>
                  <a:gd name="connsiteY11" fmla="*/ 1302118 h 1358066"/>
                  <a:gd name="connsiteX12" fmla="*/ 1468435 w 1612402"/>
                  <a:gd name="connsiteY12" fmla="*/ 1358067 h 135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2402" h="1358066">
                    <a:moveTo>
                      <a:pt x="1468435" y="1358067"/>
                    </a:moveTo>
                    <a:cubicBezTo>
                      <a:pt x="1468903" y="1230450"/>
                      <a:pt x="1470494" y="1102927"/>
                      <a:pt x="1469277" y="975404"/>
                    </a:cubicBezTo>
                    <a:cubicBezTo>
                      <a:pt x="1468716" y="920296"/>
                      <a:pt x="1434566" y="885585"/>
                      <a:pt x="1388722" y="859108"/>
                    </a:cubicBezTo>
                    <a:cubicBezTo>
                      <a:pt x="1076416" y="678629"/>
                      <a:pt x="211260" y="177331"/>
                      <a:pt x="90379" y="108096"/>
                    </a:cubicBezTo>
                    <a:cubicBezTo>
                      <a:pt x="73071" y="98178"/>
                      <a:pt x="54359" y="90600"/>
                      <a:pt x="36301" y="81899"/>
                    </a:cubicBezTo>
                    <a:cubicBezTo>
                      <a:pt x="28723" y="77314"/>
                      <a:pt x="19741" y="76379"/>
                      <a:pt x="0" y="74882"/>
                    </a:cubicBezTo>
                    <a:cubicBezTo>
                      <a:pt x="34056" y="56263"/>
                      <a:pt x="102823" y="26043"/>
                      <a:pt x="137253" y="7986"/>
                    </a:cubicBezTo>
                    <a:cubicBezTo>
                      <a:pt x="164854" y="-6516"/>
                      <a:pt x="190864" y="407"/>
                      <a:pt x="216780" y="15377"/>
                    </a:cubicBezTo>
                    <a:cubicBezTo>
                      <a:pt x="652866" y="267617"/>
                      <a:pt x="1089140" y="519576"/>
                      <a:pt x="1525320" y="771535"/>
                    </a:cubicBezTo>
                    <a:cubicBezTo>
                      <a:pt x="1581924" y="804188"/>
                      <a:pt x="1615045" y="847600"/>
                      <a:pt x="1612238" y="918332"/>
                    </a:cubicBezTo>
                    <a:cubicBezTo>
                      <a:pt x="1608121" y="1022465"/>
                      <a:pt x="1609992" y="1126972"/>
                      <a:pt x="1611864" y="1231199"/>
                    </a:cubicBezTo>
                    <a:cubicBezTo>
                      <a:pt x="1612519" y="1268342"/>
                      <a:pt x="1612425" y="1275734"/>
                      <a:pt x="1572100" y="1302118"/>
                    </a:cubicBezTo>
                    <a:cubicBezTo>
                      <a:pt x="1541506" y="1322140"/>
                      <a:pt x="1509882" y="1335519"/>
                      <a:pt x="1468435" y="1358067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Graphic 454">
                <a:extLst>
                  <a:ext uri="{FF2B5EF4-FFF2-40B4-BE49-F238E27FC236}">
                    <a16:creationId xmlns:a16="http://schemas.microsoft.com/office/drawing/2014/main" id="{91AF56A7-1894-4DCD-9F33-1899B364284B}"/>
                  </a:ext>
                </a:extLst>
              </p:cNvPr>
              <p:cNvSpPr/>
              <p:nvPr/>
            </p:nvSpPr>
            <p:spPr>
              <a:xfrm>
                <a:off x="10095539" y="3487830"/>
                <a:ext cx="903377" cy="776759"/>
              </a:xfrm>
              <a:custGeom>
                <a:avLst/>
                <a:gdLst>
                  <a:gd name="connsiteX0" fmla="*/ 1524435 w 1524883"/>
                  <a:gd name="connsiteY0" fmla="*/ 900572 h 1311155"/>
                  <a:gd name="connsiteX1" fmla="*/ 1443879 w 1524883"/>
                  <a:gd name="connsiteY1" fmla="*/ 784276 h 1311155"/>
                  <a:gd name="connsiteX2" fmla="*/ 507617 w 1524883"/>
                  <a:gd name="connsiteY2" fmla="*/ 241810 h 1311155"/>
                  <a:gd name="connsiteX3" fmla="*/ 145537 w 1524883"/>
                  <a:gd name="connsiteY3" fmla="*/ 33264 h 1311155"/>
                  <a:gd name="connsiteX4" fmla="*/ 91458 w 1524883"/>
                  <a:gd name="connsiteY4" fmla="*/ 7067 h 1311155"/>
                  <a:gd name="connsiteX5" fmla="*/ 91458 w 1524883"/>
                  <a:gd name="connsiteY5" fmla="*/ 7067 h 1311155"/>
                  <a:gd name="connsiteX6" fmla="*/ 91458 w 1524883"/>
                  <a:gd name="connsiteY6" fmla="*/ 7067 h 1311155"/>
                  <a:gd name="connsiteX7" fmla="*/ 705 w 1524883"/>
                  <a:gd name="connsiteY7" fmla="*/ 104183 h 1311155"/>
                  <a:gd name="connsiteX8" fmla="*/ 798 w 1524883"/>
                  <a:gd name="connsiteY8" fmla="*/ 341921 h 1311155"/>
                  <a:gd name="connsiteX9" fmla="*/ 12119 w 1524883"/>
                  <a:gd name="connsiteY9" fmla="*/ 456626 h 1311155"/>
                  <a:gd name="connsiteX10" fmla="*/ 1150659 w 1524883"/>
                  <a:gd name="connsiteY10" fmla="*/ 1137935 h 1311155"/>
                  <a:gd name="connsiteX11" fmla="*/ 1429470 w 1524883"/>
                  <a:gd name="connsiteY11" fmla="*/ 1296801 h 1311155"/>
                  <a:gd name="connsiteX12" fmla="*/ 1523592 w 1524883"/>
                  <a:gd name="connsiteY12" fmla="*/ 1283235 h 1311155"/>
                  <a:gd name="connsiteX13" fmla="*/ 1524435 w 1524883"/>
                  <a:gd name="connsiteY13" fmla="*/ 900572 h 1311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24883" h="1311155">
                    <a:moveTo>
                      <a:pt x="1524435" y="900572"/>
                    </a:moveTo>
                    <a:cubicBezTo>
                      <a:pt x="1523873" y="845464"/>
                      <a:pt x="1489723" y="810753"/>
                      <a:pt x="1443879" y="784276"/>
                    </a:cubicBezTo>
                    <a:cubicBezTo>
                      <a:pt x="1131573" y="603797"/>
                      <a:pt x="819735" y="422570"/>
                      <a:pt x="507617" y="241810"/>
                    </a:cubicBezTo>
                    <a:cubicBezTo>
                      <a:pt x="387111" y="172014"/>
                      <a:pt x="266417" y="102499"/>
                      <a:pt x="145537" y="33264"/>
                    </a:cubicBezTo>
                    <a:cubicBezTo>
                      <a:pt x="128228" y="23346"/>
                      <a:pt x="109516" y="15768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28305" y="-20814"/>
                      <a:pt x="892" y="38410"/>
                      <a:pt x="705" y="104183"/>
                    </a:cubicBezTo>
                    <a:cubicBezTo>
                      <a:pt x="518" y="183429"/>
                      <a:pt x="237" y="262675"/>
                      <a:pt x="798" y="341921"/>
                    </a:cubicBezTo>
                    <a:cubicBezTo>
                      <a:pt x="1079" y="380468"/>
                      <a:pt x="-4909" y="419763"/>
                      <a:pt x="12119" y="456626"/>
                    </a:cubicBezTo>
                    <a:cubicBezTo>
                      <a:pt x="58525" y="516037"/>
                      <a:pt x="918535" y="988893"/>
                      <a:pt x="1150659" y="1137935"/>
                    </a:cubicBezTo>
                    <a:cubicBezTo>
                      <a:pt x="1243659" y="1190797"/>
                      <a:pt x="1337032" y="1243004"/>
                      <a:pt x="1429470" y="1296801"/>
                    </a:cubicBezTo>
                    <a:cubicBezTo>
                      <a:pt x="1465865" y="1317946"/>
                      <a:pt x="1496460" y="1317572"/>
                      <a:pt x="1523592" y="1283235"/>
                    </a:cubicBezTo>
                    <a:cubicBezTo>
                      <a:pt x="1524061" y="1155711"/>
                      <a:pt x="1525651" y="1028188"/>
                      <a:pt x="1524435" y="900572"/>
                    </a:cubicBezTo>
                    <a:close/>
                  </a:path>
                </a:pathLst>
              </a:custGeom>
              <a:solidFill>
                <a:srgbClr val="FFD04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3332DE71-9AFE-43B6-B91E-71E09722E581}"/>
                </a:ext>
              </a:extLst>
            </p:cNvPr>
            <p:cNvSpPr/>
            <p:nvPr/>
          </p:nvSpPr>
          <p:spPr>
            <a:xfrm rot="980584">
              <a:off x="8356652" y="2686158"/>
              <a:ext cx="1333640" cy="439671"/>
            </a:xfrm>
            <a:custGeom>
              <a:avLst/>
              <a:gdLst>
                <a:gd name="connsiteX0" fmla="*/ 0 w 1333640"/>
                <a:gd name="connsiteY0" fmla="*/ 6561 h 439671"/>
                <a:gd name="connsiteX1" fmla="*/ 23901 w 1333640"/>
                <a:gd name="connsiteY1" fmla="*/ 413 h 439671"/>
                <a:gd name="connsiteX2" fmla="*/ 60262 w 1333640"/>
                <a:gd name="connsiteY2" fmla="*/ 2370 h 439671"/>
                <a:gd name="connsiteX3" fmla="*/ 108463 w 1333640"/>
                <a:gd name="connsiteY3" fmla="*/ 11154 h 439671"/>
                <a:gd name="connsiteX4" fmla="*/ 431183 w 1333640"/>
                <a:gd name="connsiteY4" fmla="*/ 81086 h 439671"/>
                <a:gd name="connsiteX5" fmla="*/ 1265672 w 1333640"/>
                <a:gd name="connsiteY5" fmla="*/ 262992 h 439671"/>
                <a:gd name="connsiteX6" fmla="*/ 1286241 w 1333640"/>
                <a:gd name="connsiteY6" fmla="*/ 269400 h 439671"/>
                <a:gd name="connsiteX7" fmla="*/ 1333640 w 1333640"/>
                <a:gd name="connsiteY7" fmla="*/ 431042 h 439671"/>
                <a:gd name="connsiteX8" fmla="*/ 1297870 w 1333640"/>
                <a:gd name="connsiteY8" fmla="*/ 439560 h 439671"/>
                <a:gd name="connsiteX9" fmla="*/ 1252829 w 1333640"/>
                <a:gd name="connsiteY9" fmla="*/ 434858 h 439671"/>
                <a:gd name="connsiteX10" fmla="*/ 1004326 w 1333640"/>
                <a:gd name="connsiteY10" fmla="*/ 381585 h 439671"/>
                <a:gd name="connsiteX11" fmla="*/ 80826 w 1333640"/>
                <a:gd name="connsiteY11" fmla="*/ 177320 h 439671"/>
                <a:gd name="connsiteX12" fmla="*/ 47725 w 1333640"/>
                <a:gd name="connsiteY12" fmla="*/ 169313 h 43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640" h="439671">
                  <a:moveTo>
                    <a:pt x="0" y="6561"/>
                  </a:moveTo>
                  <a:lnTo>
                    <a:pt x="23901" y="413"/>
                  </a:lnTo>
                  <a:cubicBezTo>
                    <a:pt x="34109" y="-479"/>
                    <a:pt x="46190" y="33"/>
                    <a:pt x="60262" y="2370"/>
                  </a:cubicBezTo>
                  <a:cubicBezTo>
                    <a:pt x="76357" y="5287"/>
                    <a:pt x="93035" y="7829"/>
                    <a:pt x="108463" y="11154"/>
                  </a:cubicBezTo>
                  <a:cubicBezTo>
                    <a:pt x="216203" y="34371"/>
                    <a:pt x="323777" y="57682"/>
                    <a:pt x="431183" y="81086"/>
                  </a:cubicBezTo>
                  <a:cubicBezTo>
                    <a:pt x="709373" y="141701"/>
                    <a:pt x="987314" y="202472"/>
                    <a:pt x="1265672" y="262992"/>
                  </a:cubicBezTo>
                  <a:lnTo>
                    <a:pt x="1286241" y="269400"/>
                  </a:lnTo>
                  <a:lnTo>
                    <a:pt x="1333640" y="431042"/>
                  </a:lnTo>
                  <a:lnTo>
                    <a:pt x="1297870" y="439560"/>
                  </a:lnTo>
                  <a:cubicBezTo>
                    <a:pt x="1283975" y="440144"/>
                    <a:pt x="1269049" y="438403"/>
                    <a:pt x="1252829" y="434858"/>
                  </a:cubicBezTo>
                  <a:cubicBezTo>
                    <a:pt x="1170439" y="416818"/>
                    <a:pt x="1087216" y="399311"/>
                    <a:pt x="1004326" y="381585"/>
                  </a:cubicBezTo>
                  <a:cubicBezTo>
                    <a:pt x="836226" y="340978"/>
                    <a:pt x="298682" y="228687"/>
                    <a:pt x="80826" y="177320"/>
                  </a:cubicBezTo>
                  <a:lnTo>
                    <a:pt x="47725" y="16931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35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13C121C-C689-4028-9F6C-C2CDA9656842}"/>
              </a:ext>
            </a:extLst>
          </p:cNvPr>
          <p:cNvGrpSpPr/>
          <p:nvPr/>
        </p:nvGrpSpPr>
        <p:grpSpPr>
          <a:xfrm>
            <a:off x="9212579" y="3092031"/>
            <a:ext cx="657529" cy="535819"/>
            <a:chOff x="9091999" y="2911198"/>
            <a:chExt cx="657529" cy="535819"/>
          </a:xfrm>
        </p:grpSpPr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90F8617E-6AF8-426D-8977-386F3F9997EE}"/>
                </a:ext>
              </a:extLst>
            </p:cNvPr>
            <p:cNvSpPr/>
            <p:nvPr/>
          </p:nvSpPr>
          <p:spPr>
            <a:xfrm>
              <a:off x="9152345" y="2911198"/>
              <a:ext cx="594202" cy="535819"/>
            </a:xfrm>
            <a:custGeom>
              <a:avLst/>
              <a:gdLst>
                <a:gd name="connsiteX0" fmla="*/ 1164946 w 1200062"/>
                <a:gd name="connsiteY0" fmla="*/ 179693 h 1082149"/>
                <a:gd name="connsiteX1" fmla="*/ 1074020 w 1200062"/>
                <a:gd name="connsiteY1" fmla="*/ 67005 h 1082149"/>
                <a:gd name="connsiteX2" fmla="*/ 1063029 w 1200062"/>
                <a:gd name="connsiteY2" fmla="*/ 58652 h 1082149"/>
                <a:gd name="connsiteX3" fmla="*/ 356933 w 1200062"/>
                <a:gd name="connsiteY3" fmla="*/ 239920 h 1082149"/>
                <a:gd name="connsiteX4" fmla="*/ 31691 w 1200062"/>
                <a:gd name="connsiteY4" fmla="*/ 893335 h 1082149"/>
                <a:gd name="connsiteX5" fmla="*/ 37113 w 1200062"/>
                <a:gd name="connsiteY5" fmla="*/ 903666 h 1082149"/>
                <a:gd name="connsiteX6" fmla="*/ 128040 w 1200062"/>
                <a:gd name="connsiteY6" fmla="*/ 1016354 h 1082149"/>
                <a:gd name="connsiteX7" fmla="*/ 137785 w 1200062"/>
                <a:gd name="connsiteY7" fmla="*/ 1024267 h 1082149"/>
                <a:gd name="connsiteX8" fmla="*/ 843148 w 1200062"/>
                <a:gd name="connsiteY8" fmla="*/ 842267 h 1082149"/>
                <a:gd name="connsiteX9" fmla="*/ 1170662 w 1200062"/>
                <a:gd name="connsiteY9" fmla="*/ 192149 h 1082149"/>
                <a:gd name="connsiteX10" fmla="*/ 1164946 w 1200062"/>
                <a:gd name="connsiteY10" fmla="*/ 179693 h 108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0062" h="1082149">
                  <a:moveTo>
                    <a:pt x="1164946" y="179693"/>
                  </a:moveTo>
                  <a:lnTo>
                    <a:pt x="1074020" y="67005"/>
                  </a:lnTo>
                  <a:cubicBezTo>
                    <a:pt x="1071016" y="63268"/>
                    <a:pt x="1067205" y="60484"/>
                    <a:pt x="1063029" y="58652"/>
                  </a:cubicBezTo>
                  <a:cubicBezTo>
                    <a:pt x="949975" y="-65686"/>
                    <a:pt x="637262" y="13665"/>
                    <a:pt x="356933" y="239920"/>
                  </a:cubicBezTo>
                  <a:cubicBezTo>
                    <a:pt x="75506" y="467055"/>
                    <a:pt x="-68175" y="757201"/>
                    <a:pt x="31691" y="893335"/>
                  </a:cubicBezTo>
                  <a:cubicBezTo>
                    <a:pt x="32790" y="896999"/>
                    <a:pt x="34549" y="900515"/>
                    <a:pt x="37113" y="903666"/>
                  </a:cubicBezTo>
                  <a:lnTo>
                    <a:pt x="128040" y="1016354"/>
                  </a:lnTo>
                  <a:cubicBezTo>
                    <a:pt x="130825" y="1019798"/>
                    <a:pt x="134122" y="1022362"/>
                    <a:pt x="137785" y="1024267"/>
                  </a:cubicBezTo>
                  <a:cubicBezTo>
                    <a:pt x="251426" y="1147506"/>
                    <a:pt x="563406" y="1068009"/>
                    <a:pt x="843148" y="842267"/>
                  </a:cubicBezTo>
                  <a:cubicBezTo>
                    <a:pt x="1122377" y="616964"/>
                    <a:pt x="1265985" y="329602"/>
                    <a:pt x="1170662" y="192149"/>
                  </a:cubicBezTo>
                  <a:cubicBezTo>
                    <a:pt x="1169856" y="187679"/>
                    <a:pt x="1167951" y="183430"/>
                    <a:pt x="1164946" y="179693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F5A6996A-FADB-4DDE-A091-C57EDB206FD3}"/>
                </a:ext>
              </a:extLst>
            </p:cNvPr>
            <p:cNvGrpSpPr/>
            <p:nvPr/>
          </p:nvGrpSpPr>
          <p:grpSpPr>
            <a:xfrm rot="3133259">
              <a:off x="9254161" y="2813792"/>
              <a:ext cx="333205" cy="657529"/>
              <a:chOff x="5784686" y="1323855"/>
              <a:chExt cx="1307251" cy="1307251"/>
            </a:xfrm>
          </p:grpSpPr>
          <p:sp>
            <p:nvSpPr>
              <p:cNvPr id="195" name="자유형: 도형 194">
                <a:extLst>
                  <a:ext uri="{FF2B5EF4-FFF2-40B4-BE49-F238E27FC236}">
                    <a16:creationId xmlns:a16="http://schemas.microsoft.com/office/drawing/2014/main" id="{196EB567-956D-488D-B312-8662401700B6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6" name="자유형: 도형 195">
                <a:extLst>
                  <a:ext uri="{FF2B5EF4-FFF2-40B4-BE49-F238E27FC236}">
                    <a16:creationId xmlns:a16="http://schemas.microsoft.com/office/drawing/2014/main" id="{C4A4DD39-F55B-4AAD-8893-7CD38F63BA13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7" name="자유형: 도형 196">
                <a:extLst>
                  <a:ext uri="{FF2B5EF4-FFF2-40B4-BE49-F238E27FC236}">
                    <a16:creationId xmlns:a16="http://schemas.microsoft.com/office/drawing/2014/main" id="{B4F501ED-BD6E-48CF-9F6C-3DCF4FFFCD65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8" name="자유형: 도형 197">
                <a:extLst>
                  <a:ext uri="{FF2B5EF4-FFF2-40B4-BE49-F238E27FC236}">
                    <a16:creationId xmlns:a16="http://schemas.microsoft.com/office/drawing/2014/main" id="{F936D597-E603-418C-9450-7CC3D97592EA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9" name="자유형: 도형 198">
                <a:extLst>
                  <a:ext uri="{FF2B5EF4-FFF2-40B4-BE49-F238E27FC236}">
                    <a16:creationId xmlns:a16="http://schemas.microsoft.com/office/drawing/2014/main" id="{1250A043-257C-4847-9C59-570699C250A6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0" name="자유형: 도형 199">
                <a:extLst>
                  <a:ext uri="{FF2B5EF4-FFF2-40B4-BE49-F238E27FC236}">
                    <a16:creationId xmlns:a16="http://schemas.microsoft.com/office/drawing/2014/main" id="{D31D77A1-C8A9-4551-8983-93D2FB4DA095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5AC7589F-E623-4710-98D1-B1CCFB4335F4}"/>
              </a:ext>
            </a:extLst>
          </p:cNvPr>
          <p:cNvGrpSpPr/>
          <p:nvPr/>
        </p:nvGrpSpPr>
        <p:grpSpPr>
          <a:xfrm rot="15490843">
            <a:off x="9002025" y="3864695"/>
            <a:ext cx="657529" cy="535819"/>
            <a:chOff x="9091999" y="2911198"/>
            <a:chExt cx="657529" cy="535819"/>
          </a:xfrm>
        </p:grpSpPr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E5283E1B-A9C5-462D-8D69-0B93D003F16A}"/>
                </a:ext>
              </a:extLst>
            </p:cNvPr>
            <p:cNvSpPr/>
            <p:nvPr/>
          </p:nvSpPr>
          <p:spPr>
            <a:xfrm>
              <a:off x="9152345" y="2911198"/>
              <a:ext cx="594202" cy="535819"/>
            </a:xfrm>
            <a:custGeom>
              <a:avLst/>
              <a:gdLst>
                <a:gd name="connsiteX0" fmla="*/ 1164946 w 1200062"/>
                <a:gd name="connsiteY0" fmla="*/ 179693 h 1082149"/>
                <a:gd name="connsiteX1" fmla="*/ 1074020 w 1200062"/>
                <a:gd name="connsiteY1" fmla="*/ 67005 h 1082149"/>
                <a:gd name="connsiteX2" fmla="*/ 1063029 w 1200062"/>
                <a:gd name="connsiteY2" fmla="*/ 58652 h 1082149"/>
                <a:gd name="connsiteX3" fmla="*/ 356933 w 1200062"/>
                <a:gd name="connsiteY3" fmla="*/ 239920 h 1082149"/>
                <a:gd name="connsiteX4" fmla="*/ 31691 w 1200062"/>
                <a:gd name="connsiteY4" fmla="*/ 893335 h 1082149"/>
                <a:gd name="connsiteX5" fmla="*/ 37113 w 1200062"/>
                <a:gd name="connsiteY5" fmla="*/ 903666 h 1082149"/>
                <a:gd name="connsiteX6" fmla="*/ 128040 w 1200062"/>
                <a:gd name="connsiteY6" fmla="*/ 1016354 h 1082149"/>
                <a:gd name="connsiteX7" fmla="*/ 137785 w 1200062"/>
                <a:gd name="connsiteY7" fmla="*/ 1024267 h 1082149"/>
                <a:gd name="connsiteX8" fmla="*/ 843148 w 1200062"/>
                <a:gd name="connsiteY8" fmla="*/ 842267 h 1082149"/>
                <a:gd name="connsiteX9" fmla="*/ 1170662 w 1200062"/>
                <a:gd name="connsiteY9" fmla="*/ 192149 h 1082149"/>
                <a:gd name="connsiteX10" fmla="*/ 1164946 w 1200062"/>
                <a:gd name="connsiteY10" fmla="*/ 179693 h 108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0062" h="1082149">
                  <a:moveTo>
                    <a:pt x="1164946" y="179693"/>
                  </a:moveTo>
                  <a:lnTo>
                    <a:pt x="1074020" y="67005"/>
                  </a:lnTo>
                  <a:cubicBezTo>
                    <a:pt x="1071016" y="63268"/>
                    <a:pt x="1067205" y="60484"/>
                    <a:pt x="1063029" y="58652"/>
                  </a:cubicBezTo>
                  <a:cubicBezTo>
                    <a:pt x="949975" y="-65686"/>
                    <a:pt x="637262" y="13665"/>
                    <a:pt x="356933" y="239920"/>
                  </a:cubicBezTo>
                  <a:cubicBezTo>
                    <a:pt x="75506" y="467055"/>
                    <a:pt x="-68175" y="757201"/>
                    <a:pt x="31691" y="893335"/>
                  </a:cubicBezTo>
                  <a:cubicBezTo>
                    <a:pt x="32790" y="896999"/>
                    <a:pt x="34549" y="900515"/>
                    <a:pt x="37113" y="903666"/>
                  </a:cubicBezTo>
                  <a:lnTo>
                    <a:pt x="128040" y="1016354"/>
                  </a:lnTo>
                  <a:cubicBezTo>
                    <a:pt x="130825" y="1019798"/>
                    <a:pt x="134122" y="1022362"/>
                    <a:pt x="137785" y="1024267"/>
                  </a:cubicBezTo>
                  <a:cubicBezTo>
                    <a:pt x="251426" y="1147506"/>
                    <a:pt x="563406" y="1068009"/>
                    <a:pt x="843148" y="842267"/>
                  </a:cubicBezTo>
                  <a:cubicBezTo>
                    <a:pt x="1122377" y="616964"/>
                    <a:pt x="1265985" y="329602"/>
                    <a:pt x="1170662" y="192149"/>
                  </a:cubicBezTo>
                  <a:cubicBezTo>
                    <a:pt x="1169856" y="187679"/>
                    <a:pt x="1167951" y="183430"/>
                    <a:pt x="1164946" y="179693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BD9383A0-DBEB-4483-AA94-4ED0790A3F99}"/>
                </a:ext>
              </a:extLst>
            </p:cNvPr>
            <p:cNvGrpSpPr/>
            <p:nvPr/>
          </p:nvGrpSpPr>
          <p:grpSpPr>
            <a:xfrm rot="3133259">
              <a:off x="9254161" y="2813792"/>
              <a:ext cx="333205" cy="657529"/>
              <a:chOff x="5784686" y="1323855"/>
              <a:chExt cx="1307251" cy="1307251"/>
            </a:xfrm>
          </p:grpSpPr>
          <p:sp>
            <p:nvSpPr>
              <p:cNvPr id="205" name="자유형: 도형 204">
                <a:extLst>
                  <a:ext uri="{FF2B5EF4-FFF2-40B4-BE49-F238E27FC236}">
                    <a16:creationId xmlns:a16="http://schemas.microsoft.com/office/drawing/2014/main" id="{07F445A5-8542-41CD-AA94-8E156A5DCD09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6" name="자유형: 도형 205">
                <a:extLst>
                  <a:ext uri="{FF2B5EF4-FFF2-40B4-BE49-F238E27FC236}">
                    <a16:creationId xmlns:a16="http://schemas.microsoft.com/office/drawing/2014/main" id="{E8683141-69F4-4E46-B42C-520AF59010DD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7" name="자유형: 도형 206">
                <a:extLst>
                  <a:ext uri="{FF2B5EF4-FFF2-40B4-BE49-F238E27FC236}">
                    <a16:creationId xmlns:a16="http://schemas.microsoft.com/office/drawing/2014/main" id="{478F5C16-1085-4431-857E-AEB7E286372D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8" name="자유형: 도형 207">
                <a:extLst>
                  <a:ext uri="{FF2B5EF4-FFF2-40B4-BE49-F238E27FC236}">
                    <a16:creationId xmlns:a16="http://schemas.microsoft.com/office/drawing/2014/main" id="{5200A161-A1DF-476A-8DB7-A37C11580B3D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9" name="자유형: 도형 208">
                <a:extLst>
                  <a:ext uri="{FF2B5EF4-FFF2-40B4-BE49-F238E27FC236}">
                    <a16:creationId xmlns:a16="http://schemas.microsoft.com/office/drawing/2014/main" id="{796C741B-6A0D-4086-BCDC-271C13A888D0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0" name="자유형: 도형 209">
                <a:extLst>
                  <a:ext uri="{FF2B5EF4-FFF2-40B4-BE49-F238E27FC236}">
                    <a16:creationId xmlns:a16="http://schemas.microsoft.com/office/drawing/2014/main" id="{76C3D035-92E7-4FF0-898F-2545CC1B95CE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663CCFB-7855-4C2C-AF38-257ACE1AD3C8}"/>
              </a:ext>
            </a:extLst>
          </p:cNvPr>
          <p:cNvGrpSpPr/>
          <p:nvPr/>
        </p:nvGrpSpPr>
        <p:grpSpPr>
          <a:xfrm rot="20700000">
            <a:off x="8873404" y="4226979"/>
            <a:ext cx="657529" cy="535819"/>
            <a:chOff x="9091999" y="2911198"/>
            <a:chExt cx="657529" cy="535819"/>
          </a:xfrm>
        </p:grpSpPr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A63E32A-1668-46DC-81C6-4BC4501483CE}"/>
                </a:ext>
              </a:extLst>
            </p:cNvPr>
            <p:cNvSpPr/>
            <p:nvPr/>
          </p:nvSpPr>
          <p:spPr>
            <a:xfrm>
              <a:off x="9152345" y="2911198"/>
              <a:ext cx="594202" cy="535819"/>
            </a:xfrm>
            <a:custGeom>
              <a:avLst/>
              <a:gdLst>
                <a:gd name="connsiteX0" fmla="*/ 1164946 w 1200062"/>
                <a:gd name="connsiteY0" fmla="*/ 179693 h 1082149"/>
                <a:gd name="connsiteX1" fmla="*/ 1074020 w 1200062"/>
                <a:gd name="connsiteY1" fmla="*/ 67005 h 1082149"/>
                <a:gd name="connsiteX2" fmla="*/ 1063029 w 1200062"/>
                <a:gd name="connsiteY2" fmla="*/ 58652 h 1082149"/>
                <a:gd name="connsiteX3" fmla="*/ 356933 w 1200062"/>
                <a:gd name="connsiteY3" fmla="*/ 239920 h 1082149"/>
                <a:gd name="connsiteX4" fmla="*/ 31691 w 1200062"/>
                <a:gd name="connsiteY4" fmla="*/ 893335 h 1082149"/>
                <a:gd name="connsiteX5" fmla="*/ 37113 w 1200062"/>
                <a:gd name="connsiteY5" fmla="*/ 903666 h 1082149"/>
                <a:gd name="connsiteX6" fmla="*/ 128040 w 1200062"/>
                <a:gd name="connsiteY6" fmla="*/ 1016354 h 1082149"/>
                <a:gd name="connsiteX7" fmla="*/ 137785 w 1200062"/>
                <a:gd name="connsiteY7" fmla="*/ 1024267 h 1082149"/>
                <a:gd name="connsiteX8" fmla="*/ 843148 w 1200062"/>
                <a:gd name="connsiteY8" fmla="*/ 842267 h 1082149"/>
                <a:gd name="connsiteX9" fmla="*/ 1170662 w 1200062"/>
                <a:gd name="connsiteY9" fmla="*/ 192149 h 1082149"/>
                <a:gd name="connsiteX10" fmla="*/ 1164946 w 1200062"/>
                <a:gd name="connsiteY10" fmla="*/ 179693 h 108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0062" h="1082149">
                  <a:moveTo>
                    <a:pt x="1164946" y="179693"/>
                  </a:moveTo>
                  <a:lnTo>
                    <a:pt x="1074020" y="67005"/>
                  </a:lnTo>
                  <a:cubicBezTo>
                    <a:pt x="1071016" y="63268"/>
                    <a:pt x="1067205" y="60484"/>
                    <a:pt x="1063029" y="58652"/>
                  </a:cubicBezTo>
                  <a:cubicBezTo>
                    <a:pt x="949975" y="-65686"/>
                    <a:pt x="637262" y="13665"/>
                    <a:pt x="356933" y="239920"/>
                  </a:cubicBezTo>
                  <a:cubicBezTo>
                    <a:pt x="75506" y="467055"/>
                    <a:pt x="-68175" y="757201"/>
                    <a:pt x="31691" y="893335"/>
                  </a:cubicBezTo>
                  <a:cubicBezTo>
                    <a:pt x="32790" y="896999"/>
                    <a:pt x="34549" y="900515"/>
                    <a:pt x="37113" y="903666"/>
                  </a:cubicBezTo>
                  <a:lnTo>
                    <a:pt x="128040" y="1016354"/>
                  </a:lnTo>
                  <a:cubicBezTo>
                    <a:pt x="130825" y="1019798"/>
                    <a:pt x="134122" y="1022362"/>
                    <a:pt x="137785" y="1024267"/>
                  </a:cubicBezTo>
                  <a:cubicBezTo>
                    <a:pt x="251426" y="1147506"/>
                    <a:pt x="563406" y="1068009"/>
                    <a:pt x="843148" y="842267"/>
                  </a:cubicBezTo>
                  <a:cubicBezTo>
                    <a:pt x="1122377" y="616964"/>
                    <a:pt x="1265985" y="329602"/>
                    <a:pt x="1170662" y="192149"/>
                  </a:cubicBezTo>
                  <a:cubicBezTo>
                    <a:pt x="1169856" y="187679"/>
                    <a:pt x="1167951" y="183430"/>
                    <a:pt x="1164946" y="179693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33A82450-D875-4E6C-9EEB-45C9CC9A37F0}"/>
                </a:ext>
              </a:extLst>
            </p:cNvPr>
            <p:cNvGrpSpPr/>
            <p:nvPr/>
          </p:nvGrpSpPr>
          <p:grpSpPr>
            <a:xfrm rot="3133259">
              <a:off x="9254161" y="2813792"/>
              <a:ext cx="333205" cy="657529"/>
              <a:chOff x="5784686" y="1323855"/>
              <a:chExt cx="1307251" cy="1307251"/>
            </a:xfrm>
          </p:grpSpPr>
          <p:sp>
            <p:nvSpPr>
              <p:cNvPr id="214" name="자유형: 도형 213">
                <a:extLst>
                  <a:ext uri="{FF2B5EF4-FFF2-40B4-BE49-F238E27FC236}">
                    <a16:creationId xmlns:a16="http://schemas.microsoft.com/office/drawing/2014/main" id="{08959D49-D9D6-46BC-B5D3-04098F2FEFBF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5" name="자유형: 도형 214">
                <a:extLst>
                  <a:ext uri="{FF2B5EF4-FFF2-40B4-BE49-F238E27FC236}">
                    <a16:creationId xmlns:a16="http://schemas.microsoft.com/office/drawing/2014/main" id="{E1130680-815C-4085-88E7-AE5E144F507F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6" name="자유형: 도형 215">
                <a:extLst>
                  <a:ext uri="{FF2B5EF4-FFF2-40B4-BE49-F238E27FC236}">
                    <a16:creationId xmlns:a16="http://schemas.microsoft.com/office/drawing/2014/main" id="{E9D6B260-C2E9-4125-B3D3-B5482D56300B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7" name="자유형: 도형 216">
                <a:extLst>
                  <a:ext uri="{FF2B5EF4-FFF2-40B4-BE49-F238E27FC236}">
                    <a16:creationId xmlns:a16="http://schemas.microsoft.com/office/drawing/2014/main" id="{8CD6B466-714D-4A5C-8DC2-08330235FF17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8" name="자유형: 도형 217">
                <a:extLst>
                  <a:ext uri="{FF2B5EF4-FFF2-40B4-BE49-F238E27FC236}">
                    <a16:creationId xmlns:a16="http://schemas.microsoft.com/office/drawing/2014/main" id="{BEF94172-850B-4321-AAAC-0633B180A2B0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9" name="자유형: 도형 218">
                <a:extLst>
                  <a:ext uri="{FF2B5EF4-FFF2-40B4-BE49-F238E27FC236}">
                    <a16:creationId xmlns:a16="http://schemas.microsoft.com/office/drawing/2014/main" id="{8BC62268-D094-4E7D-9B59-1BDB7E5F9CDE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BB0F833B-C46B-4D2C-99EE-D1F1FCA6A24C}"/>
              </a:ext>
            </a:extLst>
          </p:cNvPr>
          <p:cNvGrpSpPr/>
          <p:nvPr/>
        </p:nvGrpSpPr>
        <p:grpSpPr>
          <a:xfrm rot="11145285">
            <a:off x="8665043" y="4870776"/>
            <a:ext cx="657529" cy="535819"/>
            <a:chOff x="9091999" y="2911198"/>
            <a:chExt cx="657529" cy="535819"/>
          </a:xfrm>
        </p:grpSpPr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B10D3A9A-0EE4-44C3-933E-D4D5FFA0F189}"/>
                </a:ext>
              </a:extLst>
            </p:cNvPr>
            <p:cNvSpPr/>
            <p:nvPr/>
          </p:nvSpPr>
          <p:spPr>
            <a:xfrm>
              <a:off x="9152345" y="2911198"/>
              <a:ext cx="594202" cy="535819"/>
            </a:xfrm>
            <a:custGeom>
              <a:avLst/>
              <a:gdLst>
                <a:gd name="connsiteX0" fmla="*/ 1164946 w 1200062"/>
                <a:gd name="connsiteY0" fmla="*/ 179693 h 1082149"/>
                <a:gd name="connsiteX1" fmla="*/ 1074020 w 1200062"/>
                <a:gd name="connsiteY1" fmla="*/ 67005 h 1082149"/>
                <a:gd name="connsiteX2" fmla="*/ 1063029 w 1200062"/>
                <a:gd name="connsiteY2" fmla="*/ 58652 h 1082149"/>
                <a:gd name="connsiteX3" fmla="*/ 356933 w 1200062"/>
                <a:gd name="connsiteY3" fmla="*/ 239920 h 1082149"/>
                <a:gd name="connsiteX4" fmla="*/ 31691 w 1200062"/>
                <a:gd name="connsiteY4" fmla="*/ 893335 h 1082149"/>
                <a:gd name="connsiteX5" fmla="*/ 37113 w 1200062"/>
                <a:gd name="connsiteY5" fmla="*/ 903666 h 1082149"/>
                <a:gd name="connsiteX6" fmla="*/ 128040 w 1200062"/>
                <a:gd name="connsiteY6" fmla="*/ 1016354 h 1082149"/>
                <a:gd name="connsiteX7" fmla="*/ 137785 w 1200062"/>
                <a:gd name="connsiteY7" fmla="*/ 1024267 h 1082149"/>
                <a:gd name="connsiteX8" fmla="*/ 843148 w 1200062"/>
                <a:gd name="connsiteY8" fmla="*/ 842267 h 1082149"/>
                <a:gd name="connsiteX9" fmla="*/ 1170662 w 1200062"/>
                <a:gd name="connsiteY9" fmla="*/ 192149 h 1082149"/>
                <a:gd name="connsiteX10" fmla="*/ 1164946 w 1200062"/>
                <a:gd name="connsiteY10" fmla="*/ 179693 h 108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0062" h="1082149">
                  <a:moveTo>
                    <a:pt x="1164946" y="179693"/>
                  </a:moveTo>
                  <a:lnTo>
                    <a:pt x="1074020" y="67005"/>
                  </a:lnTo>
                  <a:cubicBezTo>
                    <a:pt x="1071016" y="63268"/>
                    <a:pt x="1067205" y="60484"/>
                    <a:pt x="1063029" y="58652"/>
                  </a:cubicBezTo>
                  <a:cubicBezTo>
                    <a:pt x="949975" y="-65686"/>
                    <a:pt x="637262" y="13665"/>
                    <a:pt x="356933" y="239920"/>
                  </a:cubicBezTo>
                  <a:cubicBezTo>
                    <a:pt x="75506" y="467055"/>
                    <a:pt x="-68175" y="757201"/>
                    <a:pt x="31691" y="893335"/>
                  </a:cubicBezTo>
                  <a:cubicBezTo>
                    <a:pt x="32790" y="896999"/>
                    <a:pt x="34549" y="900515"/>
                    <a:pt x="37113" y="903666"/>
                  </a:cubicBezTo>
                  <a:lnTo>
                    <a:pt x="128040" y="1016354"/>
                  </a:lnTo>
                  <a:cubicBezTo>
                    <a:pt x="130825" y="1019798"/>
                    <a:pt x="134122" y="1022362"/>
                    <a:pt x="137785" y="1024267"/>
                  </a:cubicBezTo>
                  <a:cubicBezTo>
                    <a:pt x="251426" y="1147506"/>
                    <a:pt x="563406" y="1068009"/>
                    <a:pt x="843148" y="842267"/>
                  </a:cubicBezTo>
                  <a:cubicBezTo>
                    <a:pt x="1122377" y="616964"/>
                    <a:pt x="1265985" y="329602"/>
                    <a:pt x="1170662" y="192149"/>
                  </a:cubicBezTo>
                  <a:cubicBezTo>
                    <a:pt x="1169856" y="187679"/>
                    <a:pt x="1167951" y="183430"/>
                    <a:pt x="1164946" y="179693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0FB6D09A-B29E-4F80-852F-0AF89CA50C85}"/>
                </a:ext>
              </a:extLst>
            </p:cNvPr>
            <p:cNvGrpSpPr/>
            <p:nvPr/>
          </p:nvGrpSpPr>
          <p:grpSpPr>
            <a:xfrm rot="3133259">
              <a:off x="9254161" y="2813792"/>
              <a:ext cx="333205" cy="657529"/>
              <a:chOff x="5784686" y="1323855"/>
              <a:chExt cx="1307251" cy="1307251"/>
            </a:xfrm>
          </p:grpSpPr>
          <p:sp>
            <p:nvSpPr>
              <p:cNvPr id="223" name="자유형: 도형 222">
                <a:extLst>
                  <a:ext uri="{FF2B5EF4-FFF2-40B4-BE49-F238E27FC236}">
                    <a16:creationId xmlns:a16="http://schemas.microsoft.com/office/drawing/2014/main" id="{DD93ED0F-FB20-4098-93EA-CA671015DE6E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B6669F51-9BC6-406A-833E-C5562A6C0DA5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5" name="자유형: 도형 224">
                <a:extLst>
                  <a:ext uri="{FF2B5EF4-FFF2-40B4-BE49-F238E27FC236}">
                    <a16:creationId xmlns:a16="http://schemas.microsoft.com/office/drawing/2014/main" id="{6CC901B4-BCF2-486A-A42B-B9D6DF6F631D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6" name="자유형: 도형 225">
                <a:extLst>
                  <a:ext uri="{FF2B5EF4-FFF2-40B4-BE49-F238E27FC236}">
                    <a16:creationId xmlns:a16="http://schemas.microsoft.com/office/drawing/2014/main" id="{EB9AD9B7-0CBB-47F2-A98F-1E1760A6B148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7" name="자유형: 도형 226">
                <a:extLst>
                  <a:ext uri="{FF2B5EF4-FFF2-40B4-BE49-F238E27FC236}">
                    <a16:creationId xmlns:a16="http://schemas.microsoft.com/office/drawing/2014/main" id="{F7666C6D-AA2A-4534-992B-C659B617A385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8" name="자유형: 도형 227">
                <a:extLst>
                  <a:ext uri="{FF2B5EF4-FFF2-40B4-BE49-F238E27FC236}">
                    <a16:creationId xmlns:a16="http://schemas.microsoft.com/office/drawing/2014/main" id="{0EF3F3A5-E293-41A9-9201-1A332123A8F9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E0065F22-2D78-4D31-98B1-010786BA52DC}"/>
              </a:ext>
            </a:extLst>
          </p:cNvPr>
          <p:cNvGrpSpPr/>
          <p:nvPr/>
        </p:nvGrpSpPr>
        <p:grpSpPr>
          <a:xfrm rot="4277517">
            <a:off x="8437288" y="5523823"/>
            <a:ext cx="657529" cy="535819"/>
            <a:chOff x="9091999" y="2911198"/>
            <a:chExt cx="657529" cy="535819"/>
          </a:xfrm>
        </p:grpSpPr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069996F2-5B23-4193-A601-6D4F5C56998D}"/>
                </a:ext>
              </a:extLst>
            </p:cNvPr>
            <p:cNvSpPr/>
            <p:nvPr/>
          </p:nvSpPr>
          <p:spPr>
            <a:xfrm>
              <a:off x="9152345" y="2911198"/>
              <a:ext cx="594202" cy="535819"/>
            </a:xfrm>
            <a:custGeom>
              <a:avLst/>
              <a:gdLst>
                <a:gd name="connsiteX0" fmla="*/ 1164946 w 1200062"/>
                <a:gd name="connsiteY0" fmla="*/ 179693 h 1082149"/>
                <a:gd name="connsiteX1" fmla="*/ 1074020 w 1200062"/>
                <a:gd name="connsiteY1" fmla="*/ 67005 h 1082149"/>
                <a:gd name="connsiteX2" fmla="*/ 1063029 w 1200062"/>
                <a:gd name="connsiteY2" fmla="*/ 58652 h 1082149"/>
                <a:gd name="connsiteX3" fmla="*/ 356933 w 1200062"/>
                <a:gd name="connsiteY3" fmla="*/ 239920 h 1082149"/>
                <a:gd name="connsiteX4" fmla="*/ 31691 w 1200062"/>
                <a:gd name="connsiteY4" fmla="*/ 893335 h 1082149"/>
                <a:gd name="connsiteX5" fmla="*/ 37113 w 1200062"/>
                <a:gd name="connsiteY5" fmla="*/ 903666 h 1082149"/>
                <a:gd name="connsiteX6" fmla="*/ 128040 w 1200062"/>
                <a:gd name="connsiteY6" fmla="*/ 1016354 h 1082149"/>
                <a:gd name="connsiteX7" fmla="*/ 137785 w 1200062"/>
                <a:gd name="connsiteY7" fmla="*/ 1024267 h 1082149"/>
                <a:gd name="connsiteX8" fmla="*/ 843148 w 1200062"/>
                <a:gd name="connsiteY8" fmla="*/ 842267 h 1082149"/>
                <a:gd name="connsiteX9" fmla="*/ 1170662 w 1200062"/>
                <a:gd name="connsiteY9" fmla="*/ 192149 h 1082149"/>
                <a:gd name="connsiteX10" fmla="*/ 1164946 w 1200062"/>
                <a:gd name="connsiteY10" fmla="*/ 179693 h 108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0062" h="1082149">
                  <a:moveTo>
                    <a:pt x="1164946" y="179693"/>
                  </a:moveTo>
                  <a:lnTo>
                    <a:pt x="1074020" y="67005"/>
                  </a:lnTo>
                  <a:cubicBezTo>
                    <a:pt x="1071016" y="63268"/>
                    <a:pt x="1067205" y="60484"/>
                    <a:pt x="1063029" y="58652"/>
                  </a:cubicBezTo>
                  <a:cubicBezTo>
                    <a:pt x="949975" y="-65686"/>
                    <a:pt x="637262" y="13665"/>
                    <a:pt x="356933" y="239920"/>
                  </a:cubicBezTo>
                  <a:cubicBezTo>
                    <a:pt x="75506" y="467055"/>
                    <a:pt x="-68175" y="757201"/>
                    <a:pt x="31691" y="893335"/>
                  </a:cubicBezTo>
                  <a:cubicBezTo>
                    <a:pt x="32790" y="896999"/>
                    <a:pt x="34549" y="900515"/>
                    <a:pt x="37113" y="903666"/>
                  </a:cubicBezTo>
                  <a:lnTo>
                    <a:pt x="128040" y="1016354"/>
                  </a:lnTo>
                  <a:cubicBezTo>
                    <a:pt x="130825" y="1019798"/>
                    <a:pt x="134122" y="1022362"/>
                    <a:pt x="137785" y="1024267"/>
                  </a:cubicBezTo>
                  <a:cubicBezTo>
                    <a:pt x="251426" y="1147506"/>
                    <a:pt x="563406" y="1068009"/>
                    <a:pt x="843148" y="842267"/>
                  </a:cubicBezTo>
                  <a:cubicBezTo>
                    <a:pt x="1122377" y="616964"/>
                    <a:pt x="1265985" y="329602"/>
                    <a:pt x="1170662" y="192149"/>
                  </a:cubicBezTo>
                  <a:cubicBezTo>
                    <a:pt x="1169856" y="187679"/>
                    <a:pt x="1167951" y="183430"/>
                    <a:pt x="1164946" y="179693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B80E2F87-E1DF-4BFB-B317-B795A283AF6D}"/>
                </a:ext>
              </a:extLst>
            </p:cNvPr>
            <p:cNvGrpSpPr/>
            <p:nvPr/>
          </p:nvGrpSpPr>
          <p:grpSpPr>
            <a:xfrm rot="3133259">
              <a:off x="9254161" y="2813792"/>
              <a:ext cx="333205" cy="657529"/>
              <a:chOff x="5784686" y="1323855"/>
              <a:chExt cx="1307251" cy="1307251"/>
            </a:xfrm>
          </p:grpSpPr>
          <p:sp>
            <p:nvSpPr>
              <p:cNvPr id="232" name="자유형: 도형 231">
                <a:extLst>
                  <a:ext uri="{FF2B5EF4-FFF2-40B4-BE49-F238E27FC236}">
                    <a16:creationId xmlns:a16="http://schemas.microsoft.com/office/drawing/2014/main" id="{0AEB8832-76B7-4030-9451-C8A0D965B7CB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3" name="자유형: 도형 232">
                <a:extLst>
                  <a:ext uri="{FF2B5EF4-FFF2-40B4-BE49-F238E27FC236}">
                    <a16:creationId xmlns:a16="http://schemas.microsoft.com/office/drawing/2014/main" id="{70D0723F-F974-41B0-BBF7-0B03DA1E7670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4" name="자유형: 도형 233">
                <a:extLst>
                  <a:ext uri="{FF2B5EF4-FFF2-40B4-BE49-F238E27FC236}">
                    <a16:creationId xmlns:a16="http://schemas.microsoft.com/office/drawing/2014/main" id="{57B9F7D8-E60D-4B4E-9D6A-749B416B27E4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5" name="자유형: 도형 234">
                <a:extLst>
                  <a:ext uri="{FF2B5EF4-FFF2-40B4-BE49-F238E27FC236}">
                    <a16:creationId xmlns:a16="http://schemas.microsoft.com/office/drawing/2014/main" id="{BD1D3177-0060-446A-8FD8-F636B4A29DA9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6" name="자유형: 도형 235">
                <a:extLst>
                  <a:ext uri="{FF2B5EF4-FFF2-40B4-BE49-F238E27FC236}">
                    <a16:creationId xmlns:a16="http://schemas.microsoft.com/office/drawing/2014/main" id="{0808CD1E-8C66-4E47-AF60-6510D3D163A9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7" name="자유형: 도형 236">
                <a:extLst>
                  <a:ext uri="{FF2B5EF4-FFF2-40B4-BE49-F238E27FC236}">
                    <a16:creationId xmlns:a16="http://schemas.microsoft.com/office/drawing/2014/main" id="{37068AD2-6725-4224-A6D7-BF42CF24CFD5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D2761042-26C9-41CF-A850-FEF76AAE96E2}"/>
              </a:ext>
            </a:extLst>
          </p:cNvPr>
          <p:cNvSpPr txBox="1"/>
          <p:nvPr/>
        </p:nvSpPr>
        <p:spPr>
          <a:xfrm>
            <a:off x="795785" y="1632290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85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1" name="Text Placeholder 12">
            <a:extLst>
              <a:ext uri="{FF2B5EF4-FFF2-40B4-BE49-F238E27FC236}">
                <a16:creationId xmlns:a16="http://schemas.microsoft.com/office/drawing/2014/main" id="{7A32B396-8A2C-4AC8-8223-3D49F2CAA9D2}"/>
              </a:ext>
            </a:extLst>
          </p:cNvPr>
          <p:cNvSpPr txBox="1">
            <a:spLocks/>
          </p:cNvSpPr>
          <p:nvPr/>
        </p:nvSpPr>
        <p:spPr>
          <a:xfrm>
            <a:off x="795785" y="2044680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55A3423-B37E-44E3-9363-72F98CAE3DA4}"/>
              </a:ext>
            </a:extLst>
          </p:cNvPr>
          <p:cNvSpPr txBox="1"/>
          <p:nvPr/>
        </p:nvSpPr>
        <p:spPr>
          <a:xfrm>
            <a:off x="795785" y="2536789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3" name="Text Placeholder 12">
            <a:extLst>
              <a:ext uri="{FF2B5EF4-FFF2-40B4-BE49-F238E27FC236}">
                <a16:creationId xmlns:a16="http://schemas.microsoft.com/office/drawing/2014/main" id="{8A5D58B1-C901-4294-B2F9-233CDB7DFC43}"/>
              </a:ext>
            </a:extLst>
          </p:cNvPr>
          <p:cNvSpPr txBox="1">
            <a:spLocks/>
          </p:cNvSpPr>
          <p:nvPr/>
        </p:nvSpPr>
        <p:spPr>
          <a:xfrm>
            <a:off x="795785" y="2949179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62161F8-7EB7-40FF-8FD4-07528674A999}"/>
              </a:ext>
            </a:extLst>
          </p:cNvPr>
          <p:cNvSpPr txBox="1"/>
          <p:nvPr/>
        </p:nvSpPr>
        <p:spPr>
          <a:xfrm>
            <a:off x="795785" y="3441288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5" name="Text Placeholder 12">
            <a:extLst>
              <a:ext uri="{FF2B5EF4-FFF2-40B4-BE49-F238E27FC236}">
                <a16:creationId xmlns:a16="http://schemas.microsoft.com/office/drawing/2014/main" id="{63A28A3D-7D96-4D29-AD20-44AFAFDE9307}"/>
              </a:ext>
            </a:extLst>
          </p:cNvPr>
          <p:cNvSpPr txBox="1">
            <a:spLocks/>
          </p:cNvSpPr>
          <p:nvPr/>
        </p:nvSpPr>
        <p:spPr>
          <a:xfrm>
            <a:off x="795785" y="3853678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A76F55A-2265-4FAE-AAFC-9FA16AFA81FA}"/>
              </a:ext>
            </a:extLst>
          </p:cNvPr>
          <p:cNvSpPr txBox="1"/>
          <p:nvPr/>
        </p:nvSpPr>
        <p:spPr>
          <a:xfrm>
            <a:off x="795785" y="4345787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55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47" name="Text Placeholder 12">
            <a:extLst>
              <a:ext uri="{FF2B5EF4-FFF2-40B4-BE49-F238E27FC236}">
                <a16:creationId xmlns:a16="http://schemas.microsoft.com/office/drawing/2014/main" id="{7A672D6B-4767-417B-B2CF-32C973F67028}"/>
              </a:ext>
            </a:extLst>
          </p:cNvPr>
          <p:cNvSpPr txBox="1">
            <a:spLocks/>
          </p:cNvSpPr>
          <p:nvPr/>
        </p:nvSpPr>
        <p:spPr>
          <a:xfrm>
            <a:off x="795785" y="4758177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FEED55B-FD6F-4AB8-B62E-89311B3BF3A8}"/>
              </a:ext>
            </a:extLst>
          </p:cNvPr>
          <p:cNvSpPr txBox="1"/>
          <p:nvPr/>
        </p:nvSpPr>
        <p:spPr>
          <a:xfrm>
            <a:off x="795785" y="5250285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42</a:t>
            </a:r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49" name="Text Placeholder 12">
            <a:extLst>
              <a:ext uri="{FF2B5EF4-FFF2-40B4-BE49-F238E27FC236}">
                <a16:creationId xmlns:a16="http://schemas.microsoft.com/office/drawing/2014/main" id="{019CBD69-E478-4F48-A9EF-BA47739679C6}"/>
              </a:ext>
            </a:extLst>
          </p:cNvPr>
          <p:cNvSpPr txBox="1">
            <a:spLocks/>
          </p:cNvSpPr>
          <p:nvPr/>
        </p:nvSpPr>
        <p:spPr>
          <a:xfrm>
            <a:off x="795785" y="5662675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6B6FEE1-74D1-409A-BA05-6033AFD8DDD7}"/>
              </a:ext>
            </a:extLst>
          </p:cNvPr>
          <p:cNvSpPr txBox="1"/>
          <p:nvPr/>
        </p:nvSpPr>
        <p:spPr>
          <a:xfrm>
            <a:off x="3598902" y="1611295"/>
            <a:ext cx="4212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8616282-E89F-40BC-9BD5-B67D380DE09E}"/>
              </a:ext>
            </a:extLst>
          </p:cNvPr>
          <p:cNvSpPr txBox="1"/>
          <p:nvPr/>
        </p:nvSpPr>
        <p:spPr>
          <a:xfrm>
            <a:off x="3598902" y="2512956"/>
            <a:ext cx="42085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Get a modern PowerPoint  Presentation that is beautifully designed. I hope and I believe that this Template will your Time. Easy to change colors, photos and Text. You can simply impress your audience and add a unique zing and appeal to your Presentations. Get a modern PowerPoint  Presentation that is beautifully designed. I hope and I believe that this Template will your Time.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982963-F675-4F1E-805B-F438B0DD66D3}"/>
              </a:ext>
            </a:extLst>
          </p:cNvPr>
          <p:cNvSpPr txBox="1"/>
          <p:nvPr/>
        </p:nvSpPr>
        <p:spPr>
          <a:xfrm>
            <a:off x="3598902" y="4534973"/>
            <a:ext cx="261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4226C00-5C6E-4F1C-BC0A-5FF4512E495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" name="Freeform: Shape 3">
            <a:extLst>
              <a:ext uri="{FF2B5EF4-FFF2-40B4-BE49-F238E27FC236}">
                <a16:creationId xmlns:a16="http://schemas.microsoft.com/office/drawing/2014/main" id="{E79042B8-44CA-4AD8-81BD-15B49C1317D0}"/>
              </a:ext>
            </a:extLst>
          </p:cNvPr>
          <p:cNvSpPr/>
          <p:nvPr/>
        </p:nvSpPr>
        <p:spPr>
          <a:xfrm>
            <a:off x="-1" y="233527"/>
            <a:ext cx="4184073" cy="6624473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574F1-823A-4CA0-88F6-31505BFEF6D2}"/>
              </a:ext>
            </a:extLst>
          </p:cNvPr>
          <p:cNvSpPr txBox="1"/>
          <p:nvPr/>
        </p:nvSpPr>
        <p:spPr>
          <a:xfrm>
            <a:off x="6238875" y="2169427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>
                <a:latin typeface="+mj-lt"/>
              </a:rPr>
              <a:t>We Create</a:t>
            </a:r>
          </a:p>
          <a:p>
            <a:pPr algn="r"/>
            <a:r>
              <a:rPr lang="en-US" altLang="ko-KR" sz="3600" dirty="0">
                <a:latin typeface="+mj-lt"/>
              </a:rPr>
              <a:t>Quality </a:t>
            </a:r>
            <a:r>
              <a:rPr lang="en-US" altLang="ko-KR" sz="3600" dirty="0">
                <a:solidFill>
                  <a:schemeClr val="accent3"/>
                </a:solidFill>
                <a:latin typeface="+mj-lt"/>
              </a:rPr>
              <a:t>Professional</a:t>
            </a:r>
            <a:r>
              <a:rPr lang="en-US" altLang="ko-KR" sz="3600" dirty="0">
                <a:latin typeface="+mj-lt"/>
              </a:rPr>
              <a:t> </a:t>
            </a:r>
          </a:p>
          <a:p>
            <a:pPr algn="r"/>
            <a:r>
              <a:rPr lang="en-US" altLang="ko-KR" sz="3600" dirty="0">
                <a:latin typeface="+mj-lt"/>
              </a:rPr>
              <a:t>PPT Presentation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4D3DE-132F-4324-99DA-C3F248EF4582}"/>
              </a:ext>
            </a:extLst>
          </p:cNvPr>
          <p:cNvSpPr txBox="1"/>
          <p:nvPr/>
        </p:nvSpPr>
        <p:spPr>
          <a:xfrm>
            <a:off x="6238875" y="4087094"/>
            <a:ext cx="541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C5FDC99F-E940-4C84-BCD0-EF10CBC63745}"/>
              </a:ext>
            </a:extLst>
          </p:cNvPr>
          <p:cNvSpPr/>
          <p:nvPr/>
        </p:nvSpPr>
        <p:spPr>
          <a:xfrm>
            <a:off x="7184016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510F5-D2B9-4C2A-9DD7-E03B60738BF0}"/>
              </a:ext>
            </a:extLst>
          </p:cNvPr>
          <p:cNvSpPr txBox="1"/>
          <p:nvPr/>
        </p:nvSpPr>
        <p:spPr>
          <a:xfrm>
            <a:off x="7690305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28BA4-3184-4401-BD85-746B4871D426}"/>
              </a:ext>
            </a:extLst>
          </p:cNvPr>
          <p:cNvSpPr txBox="1"/>
          <p:nvPr/>
        </p:nvSpPr>
        <p:spPr>
          <a:xfrm>
            <a:off x="7184017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9" name="Oval 73">
            <a:extLst>
              <a:ext uri="{FF2B5EF4-FFF2-40B4-BE49-F238E27FC236}">
                <a16:creationId xmlns:a16="http://schemas.microsoft.com/office/drawing/2014/main" id="{7AE29A57-E50F-4702-9E0A-5791A4B0EA14}"/>
              </a:ext>
            </a:extLst>
          </p:cNvPr>
          <p:cNvSpPr/>
          <p:nvPr/>
        </p:nvSpPr>
        <p:spPr>
          <a:xfrm>
            <a:off x="4569618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5B223-21A0-4981-AB76-ECA3448D6A1C}"/>
              </a:ext>
            </a:extLst>
          </p:cNvPr>
          <p:cNvSpPr txBox="1"/>
          <p:nvPr/>
        </p:nvSpPr>
        <p:spPr>
          <a:xfrm>
            <a:off x="5075907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DD664-6029-46BE-9F19-04EA1E5283BA}"/>
              </a:ext>
            </a:extLst>
          </p:cNvPr>
          <p:cNvSpPr txBox="1"/>
          <p:nvPr/>
        </p:nvSpPr>
        <p:spPr>
          <a:xfrm>
            <a:off x="4569619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CD206B84-E560-4641-999B-B2C7510FE75F}"/>
              </a:ext>
            </a:extLst>
          </p:cNvPr>
          <p:cNvSpPr/>
          <p:nvPr/>
        </p:nvSpPr>
        <p:spPr>
          <a:xfrm rot="2700000">
            <a:off x="4723025" y="5278105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D7E366A-ABAA-4676-A34C-600D1AB0E35E}"/>
              </a:ext>
            </a:extLst>
          </p:cNvPr>
          <p:cNvSpPr/>
          <p:nvPr/>
        </p:nvSpPr>
        <p:spPr>
          <a:xfrm>
            <a:off x="7293314" y="5295529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73">
            <a:extLst>
              <a:ext uri="{FF2B5EF4-FFF2-40B4-BE49-F238E27FC236}">
                <a16:creationId xmlns:a16="http://schemas.microsoft.com/office/drawing/2014/main" id="{40B74B30-65DC-44B7-B05B-1AAE2DF21126}"/>
              </a:ext>
            </a:extLst>
          </p:cNvPr>
          <p:cNvSpPr/>
          <p:nvPr/>
        </p:nvSpPr>
        <p:spPr>
          <a:xfrm>
            <a:off x="9798414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02A34-970B-4161-BD91-F7E0874BFF81}"/>
              </a:ext>
            </a:extLst>
          </p:cNvPr>
          <p:cNvSpPr txBox="1"/>
          <p:nvPr/>
        </p:nvSpPr>
        <p:spPr>
          <a:xfrm>
            <a:off x="10304703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B58F5-D1CF-4C3A-A125-447AE82E2B98}"/>
              </a:ext>
            </a:extLst>
          </p:cNvPr>
          <p:cNvSpPr txBox="1"/>
          <p:nvPr/>
        </p:nvSpPr>
        <p:spPr>
          <a:xfrm>
            <a:off x="9798415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8543E91A-1E1D-43BA-84DD-F117A553F6C1}"/>
              </a:ext>
            </a:extLst>
          </p:cNvPr>
          <p:cNvSpPr/>
          <p:nvPr/>
        </p:nvSpPr>
        <p:spPr>
          <a:xfrm>
            <a:off x="9892250" y="5266461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3">
            <a:extLst>
              <a:ext uri="{FF2B5EF4-FFF2-40B4-BE49-F238E27FC236}">
                <a16:creationId xmlns:a16="http://schemas.microsoft.com/office/drawing/2014/main" id="{718FD053-A5BF-4EFB-88A4-00FA8822C5FB}"/>
              </a:ext>
            </a:extLst>
          </p:cNvPr>
          <p:cNvCxnSpPr>
            <a:cxnSpLocks/>
          </p:cNvCxnSpPr>
          <p:nvPr/>
        </p:nvCxnSpPr>
        <p:spPr>
          <a:xfrm>
            <a:off x="0" y="2937905"/>
            <a:ext cx="1219200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4">
            <a:extLst>
              <a:ext uri="{FF2B5EF4-FFF2-40B4-BE49-F238E27FC236}">
                <a16:creationId xmlns:a16="http://schemas.microsoft.com/office/drawing/2014/main" id="{71408BC0-B390-470F-B07F-C24FA184293B}"/>
              </a:ext>
            </a:extLst>
          </p:cNvPr>
          <p:cNvSpPr/>
          <p:nvPr/>
        </p:nvSpPr>
        <p:spPr>
          <a:xfrm>
            <a:off x="1281599" y="2369554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9F666622-C8D8-45B7-A41E-542A940F2D9A}"/>
              </a:ext>
            </a:extLst>
          </p:cNvPr>
          <p:cNvSpPr/>
          <p:nvPr/>
        </p:nvSpPr>
        <p:spPr>
          <a:xfrm>
            <a:off x="6983665" y="2369554"/>
            <a:ext cx="1080000" cy="10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195911AA-4AE4-4267-9C71-A66E82926440}"/>
              </a:ext>
            </a:extLst>
          </p:cNvPr>
          <p:cNvSpPr/>
          <p:nvPr/>
        </p:nvSpPr>
        <p:spPr>
          <a:xfrm>
            <a:off x="9834699" y="2369554"/>
            <a:ext cx="1080000" cy="10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2A612E0D-C60D-43B3-BDAA-A69E595410F9}"/>
              </a:ext>
            </a:extLst>
          </p:cNvPr>
          <p:cNvSpPr/>
          <p:nvPr/>
        </p:nvSpPr>
        <p:spPr>
          <a:xfrm>
            <a:off x="4132632" y="2369554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F34AA4A7-F10A-422A-BD32-7E868BFF9CEA}"/>
              </a:ext>
            </a:extLst>
          </p:cNvPr>
          <p:cNvGrpSpPr/>
          <p:nvPr/>
        </p:nvGrpSpPr>
        <p:grpSpPr>
          <a:xfrm>
            <a:off x="899784" y="3794858"/>
            <a:ext cx="1843633" cy="1872208"/>
            <a:chOff x="2079598" y="4199174"/>
            <a:chExt cx="3303211" cy="18722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D84087-5A0E-420A-A6E6-086C743BF599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F3E72E-88DB-468B-9BA9-6EDA1478259A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3BA34179-1CFD-4271-BC5A-94A23C9BEB64}"/>
              </a:ext>
            </a:extLst>
          </p:cNvPr>
          <p:cNvGrpSpPr/>
          <p:nvPr/>
        </p:nvGrpSpPr>
        <p:grpSpPr>
          <a:xfrm>
            <a:off x="6601850" y="3794858"/>
            <a:ext cx="1843633" cy="1872208"/>
            <a:chOff x="2079598" y="4199174"/>
            <a:chExt cx="3303211" cy="18722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B87F61-A66F-4055-AD42-24B9B58ACE21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4C26CD-3C03-4C0C-8B68-D680A30A0954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8">
            <a:extLst>
              <a:ext uri="{FF2B5EF4-FFF2-40B4-BE49-F238E27FC236}">
                <a16:creationId xmlns:a16="http://schemas.microsoft.com/office/drawing/2014/main" id="{E955489D-2010-4C9E-9F1C-00BD0D4B11EA}"/>
              </a:ext>
            </a:extLst>
          </p:cNvPr>
          <p:cNvGrpSpPr/>
          <p:nvPr/>
        </p:nvGrpSpPr>
        <p:grpSpPr>
          <a:xfrm>
            <a:off x="3750817" y="3794858"/>
            <a:ext cx="1843633" cy="1872208"/>
            <a:chOff x="2079598" y="4199174"/>
            <a:chExt cx="3303211" cy="18722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3278A8-08E5-4E40-8902-D524572D0CF6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10BA29-1B42-4127-B252-26D1B6B258F9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1">
            <a:extLst>
              <a:ext uri="{FF2B5EF4-FFF2-40B4-BE49-F238E27FC236}">
                <a16:creationId xmlns:a16="http://schemas.microsoft.com/office/drawing/2014/main" id="{BF445711-A1B1-4C3F-973F-DAA18D481830}"/>
              </a:ext>
            </a:extLst>
          </p:cNvPr>
          <p:cNvGrpSpPr/>
          <p:nvPr/>
        </p:nvGrpSpPr>
        <p:grpSpPr>
          <a:xfrm>
            <a:off x="9452884" y="3794858"/>
            <a:ext cx="1843633" cy="1872208"/>
            <a:chOff x="2079598" y="4199174"/>
            <a:chExt cx="3303211" cy="187220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5DB052-F9AF-4615-8232-A9AA9C9EB7A2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4EDF0E-B2E6-41C1-8011-0950B2F225DF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Isosceles Triangle 8">
            <a:extLst>
              <a:ext uri="{FF2B5EF4-FFF2-40B4-BE49-F238E27FC236}">
                <a16:creationId xmlns:a16="http://schemas.microsoft.com/office/drawing/2014/main" id="{B4B499DB-B654-41E0-8FB7-75A17392B2BC}"/>
              </a:ext>
            </a:extLst>
          </p:cNvPr>
          <p:cNvSpPr/>
          <p:nvPr/>
        </p:nvSpPr>
        <p:spPr>
          <a:xfrm rot="16200000">
            <a:off x="4478683" y="2657609"/>
            <a:ext cx="438067" cy="52229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7650B704-BFE0-46C6-9660-08E851B6EDE2}"/>
              </a:ext>
            </a:extLst>
          </p:cNvPr>
          <p:cNvSpPr/>
          <p:nvPr/>
        </p:nvSpPr>
        <p:spPr>
          <a:xfrm>
            <a:off x="7304576" y="2706361"/>
            <a:ext cx="463089" cy="4630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6C915B68-A09E-4C2D-9237-357746438A0B}"/>
              </a:ext>
            </a:extLst>
          </p:cNvPr>
          <p:cNvSpPr/>
          <p:nvPr/>
        </p:nvSpPr>
        <p:spPr>
          <a:xfrm>
            <a:off x="1587385" y="2771898"/>
            <a:ext cx="505185" cy="33201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Donut 24">
            <a:extLst>
              <a:ext uri="{FF2B5EF4-FFF2-40B4-BE49-F238E27FC236}">
                <a16:creationId xmlns:a16="http://schemas.microsoft.com/office/drawing/2014/main" id="{2862DC1A-0BAE-4D68-8588-DBBE34094B46}"/>
              </a:ext>
            </a:extLst>
          </p:cNvPr>
          <p:cNvSpPr/>
          <p:nvPr/>
        </p:nvSpPr>
        <p:spPr>
          <a:xfrm>
            <a:off x="10118666" y="2649616"/>
            <a:ext cx="506594" cy="51071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12627F70-5AE6-437C-BD2B-A46E71EEEDB0}"/>
              </a:ext>
            </a:extLst>
          </p:cNvPr>
          <p:cNvGrpSpPr/>
          <p:nvPr/>
        </p:nvGrpSpPr>
        <p:grpSpPr>
          <a:xfrm>
            <a:off x="4903330" y="1807438"/>
            <a:ext cx="2385343" cy="2363002"/>
            <a:chOff x="4414536" y="851960"/>
            <a:chExt cx="2919825" cy="2892478"/>
          </a:xfrm>
        </p:grpSpPr>
        <p:sp>
          <p:nvSpPr>
            <p:cNvPr id="4" name="Isosceles Triangle 14">
              <a:extLst>
                <a:ext uri="{FF2B5EF4-FFF2-40B4-BE49-F238E27FC236}">
                  <a16:creationId xmlns:a16="http://schemas.microsoft.com/office/drawing/2014/main" id="{B59D834B-60F7-4533-8996-61A92DE52389}"/>
                </a:ext>
              </a:extLst>
            </p:cNvPr>
            <p:cNvSpPr/>
            <p:nvPr/>
          </p:nvSpPr>
          <p:spPr>
            <a:xfrm rot="4713012">
              <a:off x="3910120" y="1356376"/>
              <a:ext cx="2876661" cy="1867830"/>
            </a:xfrm>
            <a:custGeom>
              <a:avLst/>
              <a:gdLst/>
              <a:ahLst/>
              <a:cxnLst/>
              <a:rect l="l" t="t" r="r" b="b"/>
              <a:pathLst>
                <a:path w="2876661" h="1867830">
                  <a:moveTo>
                    <a:pt x="0" y="620759"/>
                  </a:moveTo>
                  <a:lnTo>
                    <a:pt x="360040" y="0"/>
                  </a:lnTo>
                  <a:lnTo>
                    <a:pt x="720080" y="620759"/>
                  </a:lnTo>
                  <a:lnTo>
                    <a:pt x="565503" y="620759"/>
                  </a:lnTo>
                  <a:cubicBezTo>
                    <a:pt x="629280" y="1044126"/>
                    <a:pt x="958722" y="1385952"/>
                    <a:pt x="1390726" y="1459968"/>
                  </a:cubicBezTo>
                  <a:cubicBezTo>
                    <a:pt x="1869169" y="1541940"/>
                    <a:pt x="2338337" y="1272287"/>
                    <a:pt x="2508348" y="817617"/>
                  </a:cubicBezTo>
                  <a:lnTo>
                    <a:pt x="2876661" y="955339"/>
                  </a:lnTo>
                  <a:cubicBezTo>
                    <a:pt x="2640523" y="1586858"/>
                    <a:pt x="1988863" y="1961397"/>
                    <a:pt x="1324321" y="1847541"/>
                  </a:cubicBezTo>
                  <a:cubicBezTo>
                    <a:pt x="703408" y="1741159"/>
                    <a:pt x="235035" y="1236464"/>
                    <a:pt x="166323" y="6207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14">
              <a:extLst>
                <a:ext uri="{FF2B5EF4-FFF2-40B4-BE49-F238E27FC236}">
                  <a16:creationId xmlns:a16="http://schemas.microsoft.com/office/drawing/2014/main" id="{7A2481F8-AE20-4204-B2A1-498976BDA24A}"/>
                </a:ext>
              </a:extLst>
            </p:cNvPr>
            <p:cNvSpPr/>
            <p:nvPr/>
          </p:nvSpPr>
          <p:spPr>
            <a:xfrm rot="15485488">
              <a:off x="4962115" y="1372193"/>
              <a:ext cx="2876661" cy="1867830"/>
            </a:xfrm>
            <a:custGeom>
              <a:avLst/>
              <a:gdLst/>
              <a:ahLst/>
              <a:cxnLst/>
              <a:rect l="l" t="t" r="r" b="b"/>
              <a:pathLst>
                <a:path w="2876661" h="1867830">
                  <a:moveTo>
                    <a:pt x="0" y="620759"/>
                  </a:moveTo>
                  <a:lnTo>
                    <a:pt x="360040" y="0"/>
                  </a:lnTo>
                  <a:lnTo>
                    <a:pt x="720080" y="620759"/>
                  </a:lnTo>
                  <a:lnTo>
                    <a:pt x="565503" y="620759"/>
                  </a:lnTo>
                  <a:cubicBezTo>
                    <a:pt x="629280" y="1044126"/>
                    <a:pt x="958722" y="1385952"/>
                    <a:pt x="1390726" y="1459968"/>
                  </a:cubicBezTo>
                  <a:cubicBezTo>
                    <a:pt x="1869169" y="1541940"/>
                    <a:pt x="2338337" y="1272287"/>
                    <a:pt x="2508348" y="817617"/>
                  </a:cubicBezTo>
                  <a:lnTo>
                    <a:pt x="2876661" y="955339"/>
                  </a:lnTo>
                  <a:cubicBezTo>
                    <a:pt x="2640523" y="1586858"/>
                    <a:pt x="1988863" y="1961397"/>
                    <a:pt x="1324321" y="1847541"/>
                  </a:cubicBezTo>
                  <a:cubicBezTo>
                    <a:pt x="703408" y="1741159"/>
                    <a:pt x="235035" y="1236464"/>
                    <a:pt x="166323" y="620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Connector 17">
            <a:extLst>
              <a:ext uri="{FF2B5EF4-FFF2-40B4-BE49-F238E27FC236}">
                <a16:creationId xmlns:a16="http://schemas.microsoft.com/office/drawing/2014/main" id="{A2C19239-CA17-4B29-98CA-C6D259ED0E15}"/>
              </a:ext>
            </a:extLst>
          </p:cNvPr>
          <p:cNvCxnSpPr>
            <a:cxnSpLocks/>
          </p:cNvCxnSpPr>
          <p:nvPr/>
        </p:nvCxnSpPr>
        <p:spPr>
          <a:xfrm flipV="1">
            <a:off x="1050585" y="198979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AFF3A07E-BA48-40B9-9205-8A8C8D0E3D91}"/>
              </a:ext>
            </a:extLst>
          </p:cNvPr>
          <p:cNvCxnSpPr>
            <a:cxnSpLocks/>
          </p:cNvCxnSpPr>
          <p:nvPr/>
        </p:nvCxnSpPr>
        <p:spPr>
          <a:xfrm>
            <a:off x="6854730" y="1989790"/>
            <a:ext cx="4284000" cy="14108"/>
          </a:xfrm>
          <a:prstGeom prst="line">
            <a:avLst/>
          </a:prstGeom>
          <a:ln w="15875">
            <a:solidFill>
              <a:schemeClr val="accent2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4BBDD5-6712-41AD-8026-602C4380645E}"/>
              </a:ext>
            </a:extLst>
          </p:cNvPr>
          <p:cNvGrpSpPr/>
          <p:nvPr/>
        </p:nvGrpSpPr>
        <p:grpSpPr>
          <a:xfrm>
            <a:off x="1316575" y="2133806"/>
            <a:ext cx="1923387" cy="805159"/>
            <a:chOff x="1316574" y="2133806"/>
            <a:chExt cx="1652623" cy="8051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7161C6-596E-4B66-8BA3-24EBC793DC59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96DEFF-8288-442C-8798-6C508DAD4087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VISION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B86EAC-D83A-452F-8AA9-F50DA5BE26DB}"/>
              </a:ext>
            </a:extLst>
          </p:cNvPr>
          <p:cNvGrpSpPr/>
          <p:nvPr/>
        </p:nvGrpSpPr>
        <p:grpSpPr>
          <a:xfrm>
            <a:off x="8972858" y="2152038"/>
            <a:ext cx="1880011" cy="805159"/>
            <a:chOff x="9200245" y="2152037"/>
            <a:chExt cx="1652623" cy="8051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AAB1C2-F977-4E62-9EDE-E5D4E765B0AE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E11F0F-B5D4-4C47-ABA0-C552FBD01316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14" name="Rounded Rectangular Callout 31">
            <a:extLst>
              <a:ext uri="{FF2B5EF4-FFF2-40B4-BE49-F238E27FC236}">
                <a16:creationId xmlns:a16="http://schemas.microsoft.com/office/drawing/2014/main" id="{19F339BB-FD7A-4CFD-A2BA-EBA57EA81B2B}"/>
              </a:ext>
            </a:extLst>
          </p:cNvPr>
          <p:cNvSpPr/>
          <p:nvPr/>
        </p:nvSpPr>
        <p:spPr>
          <a:xfrm flipH="1">
            <a:off x="1784430" y="471543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28A552-941C-4C41-BA97-89C398132827}"/>
              </a:ext>
            </a:extLst>
          </p:cNvPr>
          <p:cNvGrpSpPr/>
          <p:nvPr/>
        </p:nvGrpSpPr>
        <p:grpSpPr>
          <a:xfrm>
            <a:off x="976973" y="5302022"/>
            <a:ext cx="2262988" cy="766247"/>
            <a:chOff x="1730330" y="5175558"/>
            <a:chExt cx="1742087" cy="7662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EFAAA0-6CBA-45B3-8CE5-E95A62DAE080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FC55C3-2C9E-428D-8C4C-6359D27B7F61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18" name="Straight Connector 43">
            <a:extLst>
              <a:ext uri="{FF2B5EF4-FFF2-40B4-BE49-F238E27FC236}">
                <a16:creationId xmlns:a16="http://schemas.microsoft.com/office/drawing/2014/main" id="{8701EA6C-1DDA-4C54-88EC-02F3DF0C7F69}"/>
              </a:ext>
            </a:extLst>
          </p:cNvPr>
          <p:cNvCxnSpPr>
            <a:cxnSpLocks/>
          </p:cNvCxnSpPr>
          <p:nvPr/>
        </p:nvCxnSpPr>
        <p:spPr>
          <a:xfrm>
            <a:off x="2136000" y="4568918"/>
            <a:ext cx="7920000" cy="1048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47">
            <a:extLst>
              <a:ext uri="{FF2B5EF4-FFF2-40B4-BE49-F238E27FC236}">
                <a16:creationId xmlns:a16="http://schemas.microsoft.com/office/drawing/2014/main" id="{DC15F637-B0E8-416E-86C7-288254C190F6}"/>
              </a:ext>
            </a:extLst>
          </p:cNvPr>
          <p:cNvSpPr/>
          <p:nvPr/>
        </p:nvSpPr>
        <p:spPr>
          <a:xfrm flipH="1">
            <a:off x="5782372" y="471629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D1B434-3E01-43E2-9712-FC6096DE02D4}"/>
              </a:ext>
            </a:extLst>
          </p:cNvPr>
          <p:cNvGrpSpPr/>
          <p:nvPr/>
        </p:nvGrpSpPr>
        <p:grpSpPr>
          <a:xfrm>
            <a:off x="4974915" y="5302882"/>
            <a:ext cx="2262988" cy="766247"/>
            <a:chOff x="3727326" y="5176417"/>
            <a:chExt cx="1742087" cy="7662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A278E0-F7E9-43FA-BE7B-AC531233AC1B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8C10AC-BFEA-4D09-8583-41F9A0B99670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3" name="Rounded Rectangular Callout 51">
            <a:extLst>
              <a:ext uri="{FF2B5EF4-FFF2-40B4-BE49-F238E27FC236}">
                <a16:creationId xmlns:a16="http://schemas.microsoft.com/office/drawing/2014/main" id="{8FFB674E-406A-4389-8126-2F325196918E}"/>
              </a:ext>
            </a:extLst>
          </p:cNvPr>
          <p:cNvSpPr/>
          <p:nvPr/>
        </p:nvSpPr>
        <p:spPr>
          <a:xfrm flipH="1">
            <a:off x="9780314" y="471715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FE8E8C4-9D13-443C-B9A5-BDB9B527D3ED}"/>
              </a:ext>
            </a:extLst>
          </p:cNvPr>
          <p:cNvGrpSpPr/>
          <p:nvPr/>
        </p:nvGrpSpPr>
        <p:grpSpPr>
          <a:xfrm>
            <a:off x="8972857" y="5303740"/>
            <a:ext cx="2262988" cy="766247"/>
            <a:chOff x="5724322" y="5177276"/>
            <a:chExt cx="1742087" cy="7662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9C824B-71E0-476D-BFE6-950DA0B0E571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BA47A1-6F93-4D66-B11E-98C1DBA35065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27" name="Straight Connector 57">
            <a:extLst>
              <a:ext uri="{FF2B5EF4-FFF2-40B4-BE49-F238E27FC236}">
                <a16:creationId xmlns:a16="http://schemas.microsoft.com/office/drawing/2014/main" id="{5A36F3C4-1DAA-4728-BE5D-D513BF38CBD0}"/>
              </a:ext>
            </a:extLst>
          </p:cNvPr>
          <p:cNvCxnSpPr/>
          <p:nvPr/>
        </p:nvCxnSpPr>
        <p:spPr>
          <a:xfrm flipH="1" flipV="1">
            <a:off x="6112643" y="4155428"/>
            <a:ext cx="1" cy="403013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8BC494-F817-4B8B-AD0C-392B6F5680FF}"/>
              </a:ext>
            </a:extLst>
          </p:cNvPr>
          <p:cNvSpPr txBox="1"/>
          <p:nvPr/>
        </p:nvSpPr>
        <p:spPr>
          <a:xfrm>
            <a:off x="5412206" y="3158197"/>
            <a:ext cx="13796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29" name="Block Arc 14">
            <a:extLst>
              <a:ext uri="{FF2B5EF4-FFF2-40B4-BE49-F238E27FC236}">
                <a16:creationId xmlns:a16="http://schemas.microsoft.com/office/drawing/2014/main" id="{E5168456-B49F-4F4A-9FC4-D979EC036321}"/>
              </a:ext>
            </a:extLst>
          </p:cNvPr>
          <p:cNvSpPr/>
          <p:nvPr/>
        </p:nvSpPr>
        <p:spPr>
          <a:xfrm rot="16200000">
            <a:off x="5819382" y="2450795"/>
            <a:ext cx="574050" cy="5744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C3191BE8-5E86-41BF-9801-439CD97B09D3}"/>
              </a:ext>
            </a:extLst>
          </p:cNvPr>
          <p:cNvSpPr/>
          <p:nvPr/>
        </p:nvSpPr>
        <p:spPr>
          <a:xfrm>
            <a:off x="1964509" y="477953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EFC2A6B7-C507-42B4-A5BE-84833755A5B3}"/>
              </a:ext>
            </a:extLst>
          </p:cNvPr>
          <p:cNvSpPr/>
          <p:nvPr/>
        </p:nvSpPr>
        <p:spPr>
          <a:xfrm flipH="1">
            <a:off x="5913020" y="4809868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46F9F8B7-89B2-4316-92AD-601AE85F10B6}"/>
              </a:ext>
            </a:extLst>
          </p:cNvPr>
          <p:cNvSpPr/>
          <p:nvPr/>
        </p:nvSpPr>
        <p:spPr>
          <a:xfrm>
            <a:off x="9951560" y="4809768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10B191-590A-4C1C-B5C0-47F4FC6A95E9}"/>
              </a:ext>
            </a:extLst>
          </p:cNvPr>
          <p:cNvSpPr txBox="1"/>
          <p:nvPr/>
        </p:nvSpPr>
        <p:spPr>
          <a:xfrm>
            <a:off x="8845824" y="3796557"/>
            <a:ext cx="2861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85BDE-3300-445C-9159-E4DCB5E80E28}"/>
              </a:ext>
            </a:extLst>
          </p:cNvPr>
          <p:cNvSpPr txBox="1"/>
          <p:nvPr/>
        </p:nvSpPr>
        <p:spPr>
          <a:xfrm>
            <a:off x="8832305" y="5899349"/>
            <a:ext cx="28619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BDF2F-D4D9-4A45-B568-6EB1E848728C}"/>
              </a:ext>
            </a:extLst>
          </p:cNvPr>
          <p:cNvSpPr txBox="1"/>
          <p:nvPr/>
        </p:nvSpPr>
        <p:spPr>
          <a:xfrm>
            <a:off x="8832304" y="5068352"/>
            <a:ext cx="2861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6750B-2726-457C-B6EC-7E68E34D5E7E}"/>
              </a:ext>
            </a:extLst>
          </p:cNvPr>
          <p:cNvSpPr txBox="1"/>
          <p:nvPr/>
        </p:nvSpPr>
        <p:spPr>
          <a:xfrm>
            <a:off x="3246583" y="4114245"/>
            <a:ext cx="2772101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10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">
            <a:extLst>
              <a:ext uri="{FF2B5EF4-FFF2-40B4-BE49-F238E27FC236}">
                <a16:creationId xmlns:a16="http://schemas.microsoft.com/office/drawing/2014/main" id="{4C95E5F3-E9AF-47DF-9E38-E5A25920A1E2}"/>
              </a:ext>
            </a:extLst>
          </p:cNvPr>
          <p:cNvGrpSpPr/>
          <p:nvPr/>
        </p:nvGrpSpPr>
        <p:grpSpPr>
          <a:xfrm>
            <a:off x="4785217" y="1659257"/>
            <a:ext cx="6647086" cy="906557"/>
            <a:chOff x="4801964" y="769273"/>
            <a:chExt cx="6647086" cy="9065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327DDF-B79F-4BA0-BC0A-3031EC183E85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2291DB-20EF-45C9-873A-B89EF6C19673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351467-6342-4A07-8E22-223D5FE56D62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70BBA9-81FF-4E89-9582-B0012DFAFA10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6">
            <a:extLst>
              <a:ext uri="{FF2B5EF4-FFF2-40B4-BE49-F238E27FC236}">
                <a16:creationId xmlns:a16="http://schemas.microsoft.com/office/drawing/2014/main" id="{2B038CB6-6CE0-4032-B860-5A5C72B28426}"/>
              </a:ext>
            </a:extLst>
          </p:cNvPr>
          <p:cNvGrpSpPr/>
          <p:nvPr/>
        </p:nvGrpSpPr>
        <p:grpSpPr>
          <a:xfrm>
            <a:off x="4785217" y="2792838"/>
            <a:ext cx="6647086" cy="906557"/>
            <a:chOff x="4801964" y="769273"/>
            <a:chExt cx="6647086" cy="9065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587A8C-850E-4910-9DC7-E61F8AA3D856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756411-9E59-4CE5-948C-07BB6B5E8B8D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550D58-3D4D-4EDC-A367-BE8B6C4871D0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75D27E-ECE3-4AA1-A2BF-35AF1D18D23A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1">
            <a:extLst>
              <a:ext uri="{FF2B5EF4-FFF2-40B4-BE49-F238E27FC236}">
                <a16:creationId xmlns:a16="http://schemas.microsoft.com/office/drawing/2014/main" id="{DE892FB5-1BAF-41D5-B582-DE50EE947F93}"/>
              </a:ext>
            </a:extLst>
          </p:cNvPr>
          <p:cNvGrpSpPr/>
          <p:nvPr/>
        </p:nvGrpSpPr>
        <p:grpSpPr>
          <a:xfrm>
            <a:off x="4785217" y="3926419"/>
            <a:ext cx="6647086" cy="906557"/>
            <a:chOff x="4801964" y="769273"/>
            <a:chExt cx="6647086" cy="9065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1A6AB7-F687-466B-B421-09AC29148E8E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CE3ECA-64B0-4B51-8947-2BF4A6F50CDB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7C0242-E4BB-46A1-92F9-41165AECE00D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AD8464-0480-49DE-8C79-77B11A997AD3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16">
            <a:extLst>
              <a:ext uri="{FF2B5EF4-FFF2-40B4-BE49-F238E27FC236}">
                <a16:creationId xmlns:a16="http://schemas.microsoft.com/office/drawing/2014/main" id="{44FE56FF-FB0C-4B61-AB31-866F41B29A68}"/>
              </a:ext>
            </a:extLst>
          </p:cNvPr>
          <p:cNvGrpSpPr/>
          <p:nvPr/>
        </p:nvGrpSpPr>
        <p:grpSpPr>
          <a:xfrm>
            <a:off x="4785217" y="5060001"/>
            <a:ext cx="6647086" cy="906557"/>
            <a:chOff x="4801964" y="769273"/>
            <a:chExt cx="6647086" cy="9065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EFA7D1-C844-4EE1-B8EF-4C21CA2F7BA8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1B272A-764A-47E6-AF30-2CBFB27BA7C6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02156E-3518-4B38-88DB-EFA952A439C2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0875BF-77CB-462F-93F5-07D1107012E2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443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6BD8E1-5C9A-4AF2-A20E-DF4A268E79D9}"/>
              </a:ext>
            </a:extLst>
          </p:cNvPr>
          <p:cNvGrpSpPr/>
          <p:nvPr/>
        </p:nvGrpSpPr>
        <p:grpSpPr>
          <a:xfrm>
            <a:off x="8004376" y="3395772"/>
            <a:ext cx="3348000" cy="1074409"/>
            <a:chOff x="5076057" y="1240057"/>
            <a:chExt cx="2137127" cy="4646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836CB8-2435-49BB-B3AE-064C8153A3C9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19783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7C03BD-ADDB-428B-B764-29C22BAB8652}"/>
                </a:ext>
              </a:extLst>
            </p:cNvPr>
            <p:cNvSpPr txBox="1"/>
            <p:nvPr/>
          </p:nvSpPr>
          <p:spPr>
            <a:xfrm>
              <a:off x="5076059" y="1345316"/>
              <a:ext cx="2137125" cy="35934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E65E8BA-939F-4B4A-A539-08CE5215CC8D}"/>
              </a:ext>
            </a:extLst>
          </p:cNvPr>
          <p:cNvGrpSpPr/>
          <p:nvPr/>
        </p:nvGrpSpPr>
        <p:grpSpPr>
          <a:xfrm>
            <a:off x="7649948" y="5009020"/>
            <a:ext cx="3348000" cy="1074409"/>
            <a:chOff x="5076057" y="1240057"/>
            <a:chExt cx="2137127" cy="4646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CF451F-8BC1-41A6-9813-9D8C7A612632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19783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474EC9-7CF1-4D58-B0B3-BC8A41612E6A}"/>
                </a:ext>
              </a:extLst>
            </p:cNvPr>
            <p:cNvSpPr txBox="1"/>
            <p:nvPr/>
          </p:nvSpPr>
          <p:spPr>
            <a:xfrm>
              <a:off x="5076059" y="1345316"/>
              <a:ext cx="2137125" cy="35934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05823F-14EF-4E65-B763-20F2780632D4}"/>
              </a:ext>
            </a:extLst>
          </p:cNvPr>
          <p:cNvGrpSpPr/>
          <p:nvPr/>
        </p:nvGrpSpPr>
        <p:grpSpPr>
          <a:xfrm>
            <a:off x="1327967" y="5009020"/>
            <a:ext cx="3348000" cy="1074409"/>
            <a:chOff x="5076057" y="1240057"/>
            <a:chExt cx="2137127" cy="4646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47BC75-B42D-4A8C-9792-3B698369D36B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19783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51C18A-C6EC-4698-BD29-88788A6E62BF}"/>
                </a:ext>
              </a:extLst>
            </p:cNvPr>
            <p:cNvSpPr txBox="1"/>
            <p:nvPr/>
          </p:nvSpPr>
          <p:spPr>
            <a:xfrm>
              <a:off x="5076059" y="1345316"/>
              <a:ext cx="2137125" cy="35934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6F7F12-7B68-41F8-87AB-3C58F94D0261}"/>
              </a:ext>
            </a:extLst>
          </p:cNvPr>
          <p:cNvGrpSpPr/>
          <p:nvPr/>
        </p:nvGrpSpPr>
        <p:grpSpPr>
          <a:xfrm>
            <a:off x="858275" y="3395772"/>
            <a:ext cx="3348000" cy="1074409"/>
            <a:chOff x="5076057" y="1240057"/>
            <a:chExt cx="2137127" cy="4646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D7C58D-0CEB-4E0B-BE33-61900ECED38C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19783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AB00A7-5905-4543-9BE1-D1561C966DEE}"/>
                </a:ext>
              </a:extLst>
            </p:cNvPr>
            <p:cNvSpPr txBox="1"/>
            <p:nvPr/>
          </p:nvSpPr>
          <p:spPr>
            <a:xfrm>
              <a:off x="5076059" y="1345316"/>
              <a:ext cx="2137125" cy="35934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7EAE1C-3617-4F64-84C9-60686F7D95CF}"/>
              </a:ext>
            </a:extLst>
          </p:cNvPr>
          <p:cNvGrpSpPr/>
          <p:nvPr/>
        </p:nvGrpSpPr>
        <p:grpSpPr>
          <a:xfrm>
            <a:off x="6634002" y="1782524"/>
            <a:ext cx="3348000" cy="1074409"/>
            <a:chOff x="5076057" y="1240057"/>
            <a:chExt cx="3521398" cy="4646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268542-D2E2-4EFD-B3C4-74CE7E664DB2}"/>
                </a:ext>
              </a:extLst>
            </p:cNvPr>
            <p:cNvSpPr txBox="1"/>
            <p:nvPr/>
          </p:nvSpPr>
          <p:spPr>
            <a:xfrm>
              <a:off x="5076057" y="1240057"/>
              <a:ext cx="2137127" cy="119783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5362CC-A5B3-4D2A-A195-F32C4CDF5650}"/>
                </a:ext>
              </a:extLst>
            </p:cNvPr>
            <p:cNvSpPr txBox="1"/>
            <p:nvPr/>
          </p:nvSpPr>
          <p:spPr>
            <a:xfrm>
              <a:off x="5076058" y="1345316"/>
              <a:ext cx="3521397" cy="359348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CB164D-A7CC-4037-8847-9FB0109D24E1}"/>
              </a:ext>
            </a:extLst>
          </p:cNvPr>
          <p:cNvSpPr txBox="1"/>
          <p:nvPr/>
        </p:nvSpPr>
        <p:spPr>
          <a:xfrm>
            <a:off x="822638" y="1782523"/>
            <a:ext cx="3806286" cy="73866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그룹 3">
            <a:extLst>
              <a:ext uri="{FF2B5EF4-FFF2-40B4-BE49-F238E27FC236}">
                <a16:creationId xmlns:a16="http://schemas.microsoft.com/office/drawing/2014/main" id="{C27085F6-E694-4ABF-9385-177F93871360}"/>
              </a:ext>
            </a:extLst>
          </p:cNvPr>
          <p:cNvGrpSpPr/>
          <p:nvPr/>
        </p:nvGrpSpPr>
        <p:grpSpPr>
          <a:xfrm>
            <a:off x="4469532" y="2372000"/>
            <a:ext cx="3277174" cy="3152353"/>
            <a:chOff x="4469532" y="2292871"/>
            <a:chExt cx="3277174" cy="3152353"/>
          </a:xfrm>
        </p:grpSpPr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B3E1B1C9-6B83-4696-800A-7BD0C9B2F99E}"/>
                </a:ext>
              </a:extLst>
            </p:cNvPr>
            <p:cNvSpPr/>
            <p:nvPr/>
          </p:nvSpPr>
          <p:spPr>
            <a:xfrm>
              <a:off x="5167087" y="2857167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B816F57B-2F85-4965-ABB1-20D5F79C7967}"/>
                </a:ext>
              </a:extLst>
            </p:cNvPr>
            <p:cNvSpPr/>
            <p:nvPr/>
          </p:nvSpPr>
          <p:spPr>
            <a:xfrm rot="4333327">
              <a:off x="5836177" y="3326716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BC062EF6-2AE8-4C42-BA72-EF50415493D6}"/>
                </a:ext>
              </a:extLst>
            </p:cNvPr>
            <p:cNvSpPr/>
            <p:nvPr/>
          </p:nvSpPr>
          <p:spPr>
            <a:xfrm rot="8677336">
              <a:off x="5600051" y="4101212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14">
              <a:extLst>
                <a:ext uri="{FF2B5EF4-FFF2-40B4-BE49-F238E27FC236}">
                  <a16:creationId xmlns:a16="http://schemas.microsoft.com/office/drawing/2014/main" id="{1A7C04AC-6800-4C88-ACC8-49EE28730E60}"/>
                </a:ext>
              </a:extLst>
            </p:cNvPr>
            <p:cNvSpPr/>
            <p:nvPr/>
          </p:nvSpPr>
          <p:spPr>
            <a:xfrm rot="12917775">
              <a:off x="4775491" y="4111948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4A51BC88-84A8-4295-96ED-99C51A969B35}"/>
                </a:ext>
              </a:extLst>
            </p:cNvPr>
            <p:cNvSpPr/>
            <p:nvPr/>
          </p:nvSpPr>
          <p:spPr>
            <a:xfrm rot="17316144">
              <a:off x="4507978" y="3347307"/>
              <a:ext cx="1820905" cy="886002"/>
            </a:xfrm>
            <a:custGeom>
              <a:avLst/>
              <a:gdLst/>
              <a:ahLst/>
              <a:cxnLst/>
              <a:rect l="l" t="t" r="r" b="b"/>
              <a:pathLst>
                <a:path w="1820905" h="886002">
                  <a:moveTo>
                    <a:pt x="1487905" y="0"/>
                  </a:moveTo>
                  <a:cubicBezTo>
                    <a:pt x="1671816" y="0"/>
                    <a:pt x="1820905" y="149089"/>
                    <a:pt x="1820905" y="333000"/>
                  </a:cubicBezTo>
                  <a:cubicBezTo>
                    <a:pt x="1820905" y="455345"/>
                    <a:pt x="1754927" y="562279"/>
                    <a:pt x="1655920" y="618991"/>
                  </a:cubicBezTo>
                  <a:cubicBezTo>
                    <a:pt x="1224876" y="966054"/>
                    <a:pt x="607086" y="977738"/>
                    <a:pt x="162534" y="636709"/>
                  </a:cubicBezTo>
                  <a:cubicBezTo>
                    <a:pt x="64903" y="579578"/>
                    <a:pt x="0" y="473393"/>
                    <a:pt x="0" y="352049"/>
                  </a:cubicBezTo>
                  <a:cubicBezTo>
                    <a:pt x="0" y="168138"/>
                    <a:pt x="149089" y="19049"/>
                    <a:pt x="333000" y="19049"/>
                  </a:cubicBezTo>
                  <a:cubicBezTo>
                    <a:pt x="424069" y="19049"/>
                    <a:pt x="506599" y="55606"/>
                    <a:pt x="566557" y="115007"/>
                  </a:cubicBezTo>
                  <a:cubicBezTo>
                    <a:pt x="782878" y="279376"/>
                    <a:pt x="1088282" y="260509"/>
                    <a:pt x="1283880" y="68827"/>
                  </a:cubicBezTo>
                  <a:lnTo>
                    <a:pt x="1285378" y="70356"/>
                  </a:lnTo>
                  <a:cubicBezTo>
                    <a:pt x="1340801" y="25843"/>
                    <a:pt x="1411335" y="0"/>
                    <a:pt x="1487905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1D916D9-2592-4108-957C-B0BD52DD5461}"/>
                </a:ext>
              </a:extLst>
            </p:cNvPr>
            <p:cNvSpPr/>
            <p:nvPr/>
          </p:nvSpPr>
          <p:spPr>
            <a:xfrm>
              <a:off x="5763754" y="2292871"/>
              <a:ext cx="648072" cy="6480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F614E36-647B-4CC5-84BE-24AEC3006C7F}"/>
                </a:ext>
              </a:extLst>
            </p:cNvPr>
            <p:cNvSpPr/>
            <p:nvPr/>
          </p:nvSpPr>
          <p:spPr>
            <a:xfrm>
              <a:off x="7098634" y="3225713"/>
              <a:ext cx="648072" cy="648072"/>
            </a:xfrm>
            <a:prstGeom prst="ellipse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D99A378-F571-43EA-AEE2-3E58895AD5D9}"/>
                </a:ext>
              </a:extLst>
            </p:cNvPr>
            <p:cNvSpPr/>
            <p:nvPr/>
          </p:nvSpPr>
          <p:spPr>
            <a:xfrm>
              <a:off x="4954538" y="4797152"/>
              <a:ext cx="648072" cy="64807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7A9AB0-2AAE-4881-B699-6DF263367185}"/>
                </a:ext>
              </a:extLst>
            </p:cNvPr>
            <p:cNvSpPr/>
            <p:nvPr/>
          </p:nvSpPr>
          <p:spPr>
            <a:xfrm>
              <a:off x="4469532" y="3225713"/>
              <a:ext cx="648072" cy="64807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D84B90-F618-4C5B-A0F6-58513BFADB28}"/>
                </a:ext>
              </a:extLst>
            </p:cNvPr>
            <p:cNvSpPr/>
            <p:nvPr/>
          </p:nvSpPr>
          <p:spPr>
            <a:xfrm>
              <a:off x="6639731" y="4797152"/>
              <a:ext cx="648072" cy="648072"/>
            </a:xfrm>
            <a:prstGeom prst="ellipse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C2627A-78B4-4F19-9E0D-672EA370F2DD}"/>
                </a:ext>
              </a:extLst>
            </p:cNvPr>
            <p:cNvSpPr txBox="1"/>
            <p:nvPr/>
          </p:nvSpPr>
          <p:spPr>
            <a:xfrm>
              <a:off x="5779453" y="2416852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6B65EF-2C9A-4FAC-8C67-098D04625C0B}"/>
                </a:ext>
              </a:extLst>
            </p:cNvPr>
            <p:cNvSpPr txBox="1"/>
            <p:nvPr/>
          </p:nvSpPr>
          <p:spPr>
            <a:xfrm>
              <a:off x="7114333" y="3349694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94ED83-7B16-4EA0-8CAA-E77A5C807EB9}"/>
                </a:ext>
              </a:extLst>
            </p:cNvPr>
            <p:cNvSpPr txBox="1"/>
            <p:nvPr/>
          </p:nvSpPr>
          <p:spPr>
            <a:xfrm>
              <a:off x="6655430" y="4921133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FCDBD9-904A-4512-A2F2-15525FE1C708}"/>
                </a:ext>
              </a:extLst>
            </p:cNvPr>
            <p:cNvSpPr txBox="1"/>
            <p:nvPr/>
          </p:nvSpPr>
          <p:spPr>
            <a:xfrm>
              <a:off x="4970237" y="4921133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B5567B-9BA9-462A-AB82-C47E4232299F}"/>
                </a:ext>
              </a:extLst>
            </p:cNvPr>
            <p:cNvSpPr txBox="1"/>
            <p:nvPr/>
          </p:nvSpPr>
          <p:spPr>
            <a:xfrm>
              <a:off x="4485231" y="3349694"/>
              <a:ext cx="616677" cy="40011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BA8A5C61-C387-424E-8BA1-724CD6BFC0E6}"/>
                </a:ext>
              </a:extLst>
            </p:cNvPr>
            <p:cNvSpPr/>
            <p:nvPr/>
          </p:nvSpPr>
          <p:spPr>
            <a:xfrm>
              <a:off x="5458897" y="3133773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63A7E7BB-A49F-41A2-A083-914D7E5FFFA4}"/>
                </a:ext>
              </a:extLst>
            </p:cNvPr>
            <p:cNvSpPr/>
            <p:nvPr/>
          </p:nvSpPr>
          <p:spPr>
            <a:xfrm>
              <a:off x="6593967" y="3133773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DFA933C3-66EC-478F-89C0-05A0E8D3799D}"/>
                </a:ext>
              </a:extLst>
            </p:cNvPr>
            <p:cNvSpPr/>
            <p:nvPr/>
          </p:nvSpPr>
          <p:spPr>
            <a:xfrm>
              <a:off x="6971686" y="4213334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99909507-57BD-4508-B900-A637D6E974EC}"/>
                </a:ext>
              </a:extLst>
            </p:cNvPr>
            <p:cNvSpPr/>
            <p:nvPr/>
          </p:nvSpPr>
          <p:spPr>
            <a:xfrm>
              <a:off x="6035475" y="4869285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242ED981-BB75-4291-B586-7F6EF8D709D8}"/>
                </a:ext>
              </a:extLst>
            </p:cNvPr>
            <p:cNvSpPr/>
            <p:nvPr/>
          </p:nvSpPr>
          <p:spPr>
            <a:xfrm>
              <a:off x="5117605" y="4213334"/>
              <a:ext cx="128017" cy="128017"/>
            </a:xfrm>
            <a:prstGeom prst="flowChartConnector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Freeform 60">
              <a:extLst>
                <a:ext uri="{FF2B5EF4-FFF2-40B4-BE49-F238E27FC236}">
                  <a16:creationId xmlns:a16="http://schemas.microsoft.com/office/drawing/2014/main" id="{E8CE47D3-5C75-47F4-BCF1-9F6B1C5EF08B}"/>
                </a:ext>
              </a:extLst>
            </p:cNvPr>
            <p:cNvSpPr/>
            <p:nvPr/>
          </p:nvSpPr>
          <p:spPr>
            <a:xfrm>
              <a:off x="5247438" y="3247950"/>
              <a:ext cx="1726387" cy="1631289"/>
            </a:xfrm>
            <a:custGeom>
              <a:avLst/>
              <a:gdLst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  <a:gd name="connsiteX0" fmla="*/ 299923 w 1726387"/>
                <a:gd name="connsiteY0" fmla="*/ 0 h 1631289"/>
                <a:gd name="connsiteX1" fmla="*/ 1360627 w 1726387"/>
                <a:gd name="connsiteY1" fmla="*/ 0 h 1631289"/>
                <a:gd name="connsiteX2" fmla="*/ 1726387 w 1726387"/>
                <a:gd name="connsiteY2" fmla="*/ 1031443 h 1631289"/>
                <a:gd name="connsiteX3" fmla="*/ 863193 w 1726387"/>
                <a:gd name="connsiteY3" fmla="*/ 1631289 h 1631289"/>
                <a:gd name="connsiteX4" fmla="*/ 0 w 1726387"/>
                <a:gd name="connsiteY4" fmla="*/ 1009497 h 1631289"/>
                <a:gd name="connsiteX5" fmla="*/ 299923 w 1726387"/>
                <a:gd name="connsiteY5" fmla="*/ 0 h 163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6387" h="1631289">
                  <a:moveTo>
                    <a:pt x="299923" y="0"/>
                  </a:moveTo>
                  <a:cubicBezTo>
                    <a:pt x="631545" y="175565"/>
                    <a:pt x="1021689" y="182880"/>
                    <a:pt x="1360627" y="0"/>
                  </a:cubicBezTo>
                  <a:cubicBezTo>
                    <a:pt x="1285037" y="373074"/>
                    <a:pt x="1363065" y="775412"/>
                    <a:pt x="1726387" y="1031443"/>
                  </a:cubicBezTo>
                  <a:cubicBezTo>
                    <a:pt x="1299667" y="1011936"/>
                    <a:pt x="989990" y="1219199"/>
                    <a:pt x="863193" y="1631289"/>
                  </a:cubicBezTo>
                  <a:cubicBezTo>
                    <a:pt x="772972" y="1211885"/>
                    <a:pt x="404774" y="1026566"/>
                    <a:pt x="0" y="1009497"/>
                  </a:cubicBezTo>
                  <a:cubicBezTo>
                    <a:pt x="319430" y="782726"/>
                    <a:pt x="390144" y="409651"/>
                    <a:pt x="299923" y="0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F0F3594-8940-47E1-BED7-D8B191D81099}"/>
              </a:ext>
            </a:extLst>
          </p:cNvPr>
          <p:cNvGrpSpPr/>
          <p:nvPr/>
        </p:nvGrpSpPr>
        <p:grpSpPr>
          <a:xfrm rot="5400000" flipH="1">
            <a:off x="7883931" y="2752524"/>
            <a:ext cx="1020647" cy="1880286"/>
            <a:chOff x="7236296" y="2503826"/>
            <a:chExt cx="1020647" cy="188028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BD2052B3-7A07-477A-A5D6-1078D9823E9C}"/>
                </a:ext>
              </a:extLst>
            </p:cNvPr>
            <p:cNvSpPr/>
            <p:nvPr/>
          </p:nvSpPr>
          <p:spPr>
            <a:xfrm rot="5400000">
              <a:off x="7474772" y="4132112"/>
              <a:ext cx="216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8" name="Block Arc 18">
              <a:extLst>
                <a:ext uri="{FF2B5EF4-FFF2-40B4-BE49-F238E27FC236}">
                  <a16:creationId xmlns:a16="http://schemas.microsoft.com/office/drawing/2014/main" id="{3C99A74C-66BE-4C54-99F7-FF3EED81F020}"/>
                </a:ext>
              </a:extLst>
            </p:cNvPr>
            <p:cNvSpPr/>
            <p:nvPr/>
          </p:nvSpPr>
          <p:spPr>
            <a:xfrm rot="10800000">
              <a:off x="7236296" y="34697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9" name="Isosceles Triangle 25">
              <a:extLst>
                <a:ext uri="{FF2B5EF4-FFF2-40B4-BE49-F238E27FC236}">
                  <a16:creationId xmlns:a16="http://schemas.microsoft.com/office/drawing/2014/main" id="{3105D40A-9A79-4D5A-B99F-75BAE082FD6E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334A8219-EB9A-4FAD-A87A-29E5B259459E}"/>
                </a:ext>
              </a:extLst>
            </p:cNvPr>
            <p:cNvSpPr/>
            <p:nvPr/>
          </p:nvSpPr>
          <p:spPr>
            <a:xfrm>
              <a:off x="7938064" y="2758617"/>
              <a:ext cx="216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6C87275-0155-49D8-937A-459456711447}"/>
              </a:ext>
            </a:extLst>
          </p:cNvPr>
          <p:cNvGrpSpPr/>
          <p:nvPr/>
        </p:nvGrpSpPr>
        <p:grpSpPr>
          <a:xfrm>
            <a:off x="5328500" y="4775534"/>
            <a:ext cx="2474171" cy="965883"/>
            <a:chOff x="5782772" y="2503826"/>
            <a:chExt cx="2474171" cy="96588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DA8AA28A-9E79-427F-9F8A-4EBC5A61D79D}"/>
                </a:ext>
              </a:extLst>
            </p:cNvPr>
            <p:cNvSpPr/>
            <p:nvPr/>
          </p:nvSpPr>
          <p:spPr>
            <a:xfrm rot="5400000">
              <a:off x="6646772" y="2389709"/>
              <a:ext cx="216000" cy="19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3" name="Block Arc 18">
              <a:extLst>
                <a:ext uri="{FF2B5EF4-FFF2-40B4-BE49-F238E27FC236}">
                  <a16:creationId xmlns:a16="http://schemas.microsoft.com/office/drawing/2014/main" id="{223F1906-FFAF-4F3C-8A6C-13E034FBA52E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4" name="Isosceles Triangle 25">
              <a:extLst>
                <a:ext uri="{FF2B5EF4-FFF2-40B4-BE49-F238E27FC236}">
                  <a16:creationId xmlns:a16="http://schemas.microsoft.com/office/drawing/2014/main" id="{89962603-D89D-4F16-9B3A-BA2B117D139B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5" name="Rectangle 26">
              <a:extLst>
                <a:ext uri="{FF2B5EF4-FFF2-40B4-BE49-F238E27FC236}">
                  <a16:creationId xmlns:a16="http://schemas.microsoft.com/office/drawing/2014/main" id="{04BBD36C-6514-4E13-B739-4E878FFFD884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6" name="Oval 44">
            <a:extLst>
              <a:ext uri="{FF2B5EF4-FFF2-40B4-BE49-F238E27FC236}">
                <a16:creationId xmlns:a16="http://schemas.microsoft.com/office/drawing/2014/main" id="{850EB3BA-B812-4BC7-9B59-6DA363313C16}"/>
              </a:ext>
            </a:extLst>
          </p:cNvPr>
          <p:cNvSpPr/>
          <p:nvPr/>
        </p:nvSpPr>
        <p:spPr>
          <a:xfrm>
            <a:off x="1002976" y="1935611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7" name="Oval 47">
            <a:extLst>
              <a:ext uri="{FF2B5EF4-FFF2-40B4-BE49-F238E27FC236}">
                <a16:creationId xmlns:a16="http://schemas.microsoft.com/office/drawing/2014/main" id="{989F46E1-BD77-4451-8F2A-D7AEF561DFB8}"/>
              </a:ext>
            </a:extLst>
          </p:cNvPr>
          <p:cNvSpPr/>
          <p:nvPr/>
        </p:nvSpPr>
        <p:spPr>
          <a:xfrm>
            <a:off x="1002976" y="4299883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8" name="Oval 50">
            <a:extLst>
              <a:ext uri="{FF2B5EF4-FFF2-40B4-BE49-F238E27FC236}">
                <a16:creationId xmlns:a16="http://schemas.microsoft.com/office/drawing/2014/main" id="{91F84043-B539-4460-BF3E-5B7870A5E176}"/>
              </a:ext>
            </a:extLst>
          </p:cNvPr>
          <p:cNvSpPr/>
          <p:nvPr/>
        </p:nvSpPr>
        <p:spPr>
          <a:xfrm>
            <a:off x="1002976" y="3511793"/>
            <a:ext cx="630965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9" name="Oval 53">
            <a:extLst>
              <a:ext uri="{FF2B5EF4-FFF2-40B4-BE49-F238E27FC236}">
                <a16:creationId xmlns:a16="http://schemas.microsoft.com/office/drawing/2014/main" id="{02C5E4B1-9CE8-4176-B377-D2E67BF63473}"/>
              </a:ext>
            </a:extLst>
          </p:cNvPr>
          <p:cNvSpPr/>
          <p:nvPr/>
        </p:nvSpPr>
        <p:spPr>
          <a:xfrm>
            <a:off x="1002976" y="2723702"/>
            <a:ext cx="630965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A131A3-AF21-4A34-AA83-9A5E67E71D84}"/>
              </a:ext>
            </a:extLst>
          </p:cNvPr>
          <p:cNvGrpSpPr/>
          <p:nvPr/>
        </p:nvGrpSpPr>
        <p:grpSpPr>
          <a:xfrm>
            <a:off x="10623487" y="677602"/>
            <a:ext cx="498911" cy="1226090"/>
            <a:chOff x="7793200" y="677601"/>
            <a:chExt cx="498911" cy="12260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1" name="Rectangle 19">
              <a:extLst>
                <a:ext uri="{FF2B5EF4-FFF2-40B4-BE49-F238E27FC236}">
                  <a16:creationId xmlns:a16="http://schemas.microsoft.com/office/drawing/2014/main" id="{9AD89A5E-40CD-46D1-930E-F3C5A633DF84}"/>
                </a:ext>
              </a:extLst>
            </p:cNvPr>
            <p:cNvSpPr/>
            <p:nvPr/>
          </p:nvSpPr>
          <p:spPr>
            <a:xfrm>
              <a:off x="7934655" y="1091106"/>
              <a:ext cx="216000" cy="812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77A1D5DD-D044-4198-A256-0CBE7CB4D399}"/>
                </a:ext>
              </a:extLst>
            </p:cNvPr>
            <p:cNvSpPr/>
            <p:nvPr/>
          </p:nvSpPr>
          <p:spPr>
            <a:xfrm>
              <a:off x="7793200" y="677601"/>
              <a:ext cx="498911" cy="4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904633E-FD4B-4641-8AB3-C695736451B3}"/>
              </a:ext>
            </a:extLst>
          </p:cNvPr>
          <p:cNvGrpSpPr/>
          <p:nvPr/>
        </p:nvGrpSpPr>
        <p:grpSpPr>
          <a:xfrm>
            <a:off x="1219664" y="5458032"/>
            <a:ext cx="3319433" cy="1397851"/>
            <a:chOff x="-625881" y="5458030"/>
            <a:chExt cx="3319433" cy="13978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4" name="Block Arc 11">
              <a:extLst>
                <a:ext uri="{FF2B5EF4-FFF2-40B4-BE49-F238E27FC236}">
                  <a16:creationId xmlns:a16="http://schemas.microsoft.com/office/drawing/2014/main" id="{494F9D30-FE76-4600-B2CE-92FD65EE5B00}"/>
                </a:ext>
              </a:extLst>
            </p:cNvPr>
            <p:cNvSpPr/>
            <p:nvPr/>
          </p:nvSpPr>
          <p:spPr>
            <a:xfrm>
              <a:off x="-625881" y="5538874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B994B249-A4A3-4A7E-A6E4-EEB34AFA4CDD}"/>
                </a:ext>
              </a:extLst>
            </p:cNvPr>
            <p:cNvSpPr/>
            <p:nvPr/>
          </p:nvSpPr>
          <p:spPr>
            <a:xfrm>
              <a:off x="-625881" y="5955881"/>
              <a:ext cx="216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Rectangle 13">
              <a:extLst>
                <a:ext uri="{FF2B5EF4-FFF2-40B4-BE49-F238E27FC236}">
                  <a16:creationId xmlns:a16="http://schemas.microsoft.com/office/drawing/2014/main" id="{F69CD7A3-CA3B-4A18-85D1-BE529E93ED35}"/>
                </a:ext>
              </a:extLst>
            </p:cNvPr>
            <p:cNvSpPr/>
            <p:nvPr/>
          </p:nvSpPr>
          <p:spPr>
            <a:xfrm rot="5400000">
              <a:off x="961967" y="4386873"/>
              <a:ext cx="216000" cy="25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7" name="Isosceles Triangle 22">
              <a:extLst>
                <a:ext uri="{FF2B5EF4-FFF2-40B4-BE49-F238E27FC236}">
                  <a16:creationId xmlns:a16="http://schemas.microsoft.com/office/drawing/2014/main" id="{00AECCA5-752C-49F7-A43F-5932B97E34F4}"/>
                </a:ext>
              </a:extLst>
            </p:cNvPr>
            <p:cNvSpPr/>
            <p:nvPr/>
          </p:nvSpPr>
          <p:spPr>
            <a:xfrm rot="5400000">
              <a:off x="2300881" y="548711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A48D8C1-510D-4B6F-A46C-BDC4672EBEE9}"/>
              </a:ext>
            </a:extLst>
          </p:cNvPr>
          <p:cNvGrpSpPr/>
          <p:nvPr/>
        </p:nvGrpSpPr>
        <p:grpSpPr>
          <a:xfrm>
            <a:off x="10066583" y="2503828"/>
            <a:ext cx="1020647" cy="965883"/>
            <a:chOff x="7236296" y="2503826"/>
            <a:chExt cx="1020647" cy="96588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9" name="Rectangle 17">
              <a:extLst>
                <a:ext uri="{FF2B5EF4-FFF2-40B4-BE49-F238E27FC236}">
                  <a16:creationId xmlns:a16="http://schemas.microsoft.com/office/drawing/2014/main" id="{1609BD72-48B9-408C-B204-EDA346AE7D32}"/>
                </a:ext>
              </a:extLst>
            </p:cNvPr>
            <p:cNvSpPr/>
            <p:nvPr/>
          </p:nvSpPr>
          <p:spPr>
            <a:xfrm rot="5400000">
              <a:off x="7373534" y="3116471"/>
              <a:ext cx="216000" cy="490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0" name="Block Arc 18">
              <a:extLst>
                <a:ext uri="{FF2B5EF4-FFF2-40B4-BE49-F238E27FC236}">
                  <a16:creationId xmlns:a16="http://schemas.microsoft.com/office/drawing/2014/main" id="{0295B711-1780-4A7B-8B5B-E238119AA4D0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1" name="Isosceles Triangle 25">
              <a:extLst>
                <a:ext uri="{FF2B5EF4-FFF2-40B4-BE49-F238E27FC236}">
                  <a16:creationId xmlns:a16="http://schemas.microsoft.com/office/drawing/2014/main" id="{0D46AFED-7859-4BBB-BE39-D4B94A9DBA73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F4652F82-B667-40A6-AF78-A27AB5C8A41F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63" name="Oval 28">
            <a:extLst>
              <a:ext uri="{FF2B5EF4-FFF2-40B4-BE49-F238E27FC236}">
                <a16:creationId xmlns:a16="http://schemas.microsoft.com/office/drawing/2014/main" id="{1D7E8EEA-F683-4289-9D4A-AA15AB17DAA7}"/>
              </a:ext>
            </a:extLst>
          </p:cNvPr>
          <p:cNvSpPr/>
          <p:nvPr/>
        </p:nvSpPr>
        <p:spPr>
          <a:xfrm>
            <a:off x="4545343" y="5230523"/>
            <a:ext cx="810105" cy="81010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Oval 31">
            <a:extLst>
              <a:ext uri="{FF2B5EF4-FFF2-40B4-BE49-F238E27FC236}">
                <a16:creationId xmlns:a16="http://schemas.microsoft.com/office/drawing/2014/main" id="{445CD648-C9E9-4319-9F86-60A032043527}"/>
              </a:ext>
            </a:extLst>
          </p:cNvPr>
          <p:cNvSpPr/>
          <p:nvPr/>
        </p:nvSpPr>
        <p:spPr>
          <a:xfrm>
            <a:off x="7168893" y="3959811"/>
            <a:ext cx="810105" cy="81010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Oval 34">
            <a:extLst>
              <a:ext uri="{FF2B5EF4-FFF2-40B4-BE49-F238E27FC236}">
                <a16:creationId xmlns:a16="http://schemas.microsoft.com/office/drawing/2014/main" id="{0EB26CD8-A267-4BF4-9542-88E362CB3A13}"/>
              </a:ext>
            </a:extLst>
          </p:cNvPr>
          <p:cNvSpPr/>
          <p:nvPr/>
        </p:nvSpPr>
        <p:spPr>
          <a:xfrm>
            <a:off x="9332007" y="2942296"/>
            <a:ext cx="810105" cy="81010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6" name="Oval 37">
            <a:extLst>
              <a:ext uri="{FF2B5EF4-FFF2-40B4-BE49-F238E27FC236}">
                <a16:creationId xmlns:a16="http://schemas.microsoft.com/office/drawing/2014/main" id="{200B3156-46C3-49A2-9A46-393E244BA019}"/>
              </a:ext>
            </a:extLst>
          </p:cNvPr>
          <p:cNvSpPr/>
          <p:nvPr/>
        </p:nvSpPr>
        <p:spPr>
          <a:xfrm>
            <a:off x="10461434" y="1723299"/>
            <a:ext cx="810105" cy="81010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7" name="Group 55">
            <a:extLst>
              <a:ext uri="{FF2B5EF4-FFF2-40B4-BE49-F238E27FC236}">
                <a16:creationId xmlns:a16="http://schemas.microsoft.com/office/drawing/2014/main" id="{4E8D1A2B-E484-41CC-82DA-E58C3F69510E}"/>
              </a:ext>
            </a:extLst>
          </p:cNvPr>
          <p:cNvGrpSpPr/>
          <p:nvPr/>
        </p:nvGrpSpPr>
        <p:grpSpPr>
          <a:xfrm>
            <a:off x="1752074" y="1895853"/>
            <a:ext cx="5029948" cy="710483"/>
            <a:chOff x="6210998" y="1433695"/>
            <a:chExt cx="2931973" cy="71048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AD6D69-516B-4FA2-A385-466785777757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830BE5B-099A-49E3-83A6-33FD3CF22496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58">
            <a:extLst>
              <a:ext uri="{FF2B5EF4-FFF2-40B4-BE49-F238E27FC236}">
                <a16:creationId xmlns:a16="http://schemas.microsoft.com/office/drawing/2014/main" id="{37180C1D-A837-46E7-89FB-BB92DD7BF889}"/>
              </a:ext>
            </a:extLst>
          </p:cNvPr>
          <p:cNvGrpSpPr/>
          <p:nvPr/>
        </p:nvGrpSpPr>
        <p:grpSpPr>
          <a:xfrm>
            <a:off x="1752074" y="2683943"/>
            <a:ext cx="5029948" cy="710483"/>
            <a:chOff x="6210998" y="1433695"/>
            <a:chExt cx="2931973" cy="7104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75C5C6E-2D81-45C8-A811-B1F88D36702F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DC3F89-1D10-4027-AC53-73969E3EE8F9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61">
            <a:extLst>
              <a:ext uri="{FF2B5EF4-FFF2-40B4-BE49-F238E27FC236}">
                <a16:creationId xmlns:a16="http://schemas.microsoft.com/office/drawing/2014/main" id="{3D0FC338-1826-44DF-8980-361EF0298789}"/>
              </a:ext>
            </a:extLst>
          </p:cNvPr>
          <p:cNvGrpSpPr/>
          <p:nvPr/>
        </p:nvGrpSpPr>
        <p:grpSpPr>
          <a:xfrm>
            <a:off x="1752074" y="3472035"/>
            <a:ext cx="5029948" cy="710483"/>
            <a:chOff x="6210998" y="1433695"/>
            <a:chExt cx="2931973" cy="71048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36277C6-D1B8-4236-A12A-B12D5C66ABE7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D2C533-2570-4B91-B0E5-F3AB26B16677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64">
            <a:extLst>
              <a:ext uri="{FF2B5EF4-FFF2-40B4-BE49-F238E27FC236}">
                <a16:creationId xmlns:a16="http://schemas.microsoft.com/office/drawing/2014/main" id="{575B0AC0-FFE7-4065-8E1B-646C9DB4664C}"/>
              </a:ext>
            </a:extLst>
          </p:cNvPr>
          <p:cNvGrpSpPr/>
          <p:nvPr/>
        </p:nvGrpSpPr>
        <p:grpSpPr>
          <a:xfrm>
            <a:off x="1752074" y="4260125"/>
            <a:ext cx="5029948" cy="710483"/>
            <a:chOff x="6210998" y="1433695"/>
            <a:chExt cx="2931973" cy="71048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F44E22-4190-4349-A484-1C9BAC4639C7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FA312B-29FC-4D15-BE55-8ABE6D3AF65C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65F7030-7F20-45F5-964F-CE81574D1333}"/>
              </a:ext>
            </a:extLst>
          </p:cNvPr>
          <p:cNvSpPr txBox="1"/>
          <p:nvPr/>
        </p:nvSpPr>
        <p:spPr>
          <a:xfrm>
            <a:off x="7978996" y="4628658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52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4EB8B5-6853-471A-8BC8-8E4805D01351}"/>
              </a:ext>
            </a:extLst>
          </p:cNvPr>
          <p:cNvSpPr txBox="1"/>
          <p:nvPr/>
        </p:nvSpPr>
        <p:spPr>
          <a:xfrm>
            <a:off x="5319827" y="4971224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D30AC-087C-4085-8EE5-759C4DAD4C1B}"/>
              </a:ext>
            </a:extLst>
          </p:cNvPr>
          <p:cNvSpPr txBox="1"/>
          <p:nvPr/>
        </p:nvSpPr>
        <p:spPr>
          <a:xfrm>
            <a:off x="10052709" y="3646335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F2F00E-11D7-4E36-927C-881348585CE0}"/>
              </a:ext>
            </a:extLst>
          </p:cNvPr>
          <p:cNvSpPr txBox="1"/>
          <p:nvPr/>
        </p:nvSpPr>
        <p:spPr>
          <a:xfrm>
            <a:off x="9404777" y="1793828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83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B8575E-3710-4880-8270-E05DC25D9F3E}"/>
              </a:ext>
            </a:extLst>
          </p:cNvPr>
          <p:cNvSpPr txBox="1"/>
          <p:nvPr/>
        </p:nvSpPr>
        <p:spPr>
          <a:xfrm>
            <a:off x="1083306" y="2051037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12B2F0-F585-43F0-AAC3-3077B30B8153}"/>
              </a:ext>
            </a:extLst>
          </p:cNvPr>
          <p:cNvSpPr txBox="1"/>
          <p:nvPr/>
        </p:nvSpPr>
        <p:spPr>
          <a:xfrm>
            <a:off x="1083306" y="2839127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1217C2-4939-461B-90E2-6CDA72C1384E}"/>
              </a:ext>
            </a:extLst>
          </p:cNvPr>
          <p:cNvSpPr txBox="1"/>
          <p:nvPr/>
        </p:nvSpPr>
        <p:spPr>
          <a:xfrm>
            <a:off x="1083306" y="362721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73D63C-16E1-45D5-BEF1-5D4FDC318F55}"/>
              </a:ext>
            </a:extLst>
          </p:cNvPr>
          <p:cNvSpPr txBox="1"/>
          <p:nvPr/>
        </p:nvSpPr>
        <p:spPr>
          <a:xfrm>
            <a:off x="1083306" y="441530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Parallelogram 15">
            <a:extLst>
              <a:ext uri="{FF2B5EF4-FFF2-40B4-BE49-F238E27FC236}">
                <a16:creationId xmlns:a16="http://schemas.microsoft.com/office/drawing/2014/main" id="{A838FCDA-297E-4EA1-B5DC-B896E9E660F8}"/>
              </a:ext>
            </a:extLst>
          </p:cNvPr>
          <p:cNvSpPr/>
          <p:nvPr/>
        </p:nvSpPr>
        <p:spPr>
          <a:xfrm flipH="1">
            <a:off x="4749549" y="5458031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Rounded Rectangle 10">
            <a:extLst>
              <a:ext uri="{FF2B5EF4-FFF2-40B4-BE49-F238E27FC236}">
                <a16:creationId xmlns:a16="http://schemas.microsoft.com/office/drawing/2014/main" id="{6D370155-52E6-4AEA-A186-0B41C6C02DAB}"/>
              </a:ext>
            </a:extLst>
          </p:cNvPr>
          <p:cNvSpPr/>
          <p:nvPr/>
        </p:nvSpPr>
        <p:spPr>
          <a:xfrm>
            <a:off x="9604740" y="3186490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19E7DA66-1710-4C55-A85A-2BB326F23F5F}"/>
              </a:ext>
            </a:extLst>
          </p:cNvPr>
          <p:cNvSpPr/>
          <p:nvPr/>
        </p:nvSpPr>
        <p:spPr>
          <a:xfrm>
            <a:off x="10701298" y="1968401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Rectangle 16">
            <a:extLst>
              <a:ext uri="{FF2B5EF4-FFF2-40B4-BE49-F238E27FC236}">
                <a16:creationId xmlns:a16="http://schemas.microsoft.com/office/drawing/2014/main" id="{0A0279A9-F4DB-4D02-8B18-35784CF1CDE4}"/>
              </a:ext>
            </a:extLst>
          </p:cNvPr>
          <p:cNvSpPr/>
          <p:nvPr/>
        </p:nvSpPr>
        <p:spPr>
          <a:xfrm rot="2700000">
            <a:off x="7440853" y="413252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BB1259-B6A5-4B12-A172-E4647BEAF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28F03843-3E24-43FD-85D2-D13DAB810DAF}"/>
              </a:ext>
            </a:extLst>
          </p:cNvPr>
          <p:cNvSpPr/>
          <p:nvPr/>
        </p:nvSpPr>
        <p:spPr>
          <a:xfrm>
            <a:off x="9619607" y="2436973"/>
            <a:ext cx="1751546" cy="1751546"/>
          </a:xfrm>
          <a:prstGeom prst="ellipse">
            <a:avLst/>
          </a:prstGeom>
          <a:solidFill>
            <a:schemeClr val="accent4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2F621-F3B3-455D-8BC8-4FE542861883}"/>
              </a:ext>
            </a:extLst>
          </p:cNvPr>
          <p:cNvSpPr txBox="1"/>
          <p:nvPr/>
        </p:nvSpPr>
        <p:spPr>
          <a:xfrm>
            <a:off x="707938" y="4551214"/>
            <a:ext cx="735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7A6C5-E694-4BD9-85CB-7B7993AB9A87}"/>
              </a:ext>
            </a:extLst>
          </p:cNvPr>
          <p:cNvSpPr txBox="1"/>
          <p:nvPr/>
        </p:nvSpPr>
        <p:spPr>
          <a:xfrm>
            <a:off x="707939" y="3645024"/>
            <a:ext cx="594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A541C40-FAE5-4FE3-8F2E-03BE05F3AC85}"/>
              </a:ext>
            </a:extLst>
          </p:cNvPr>
          <p:cNvSpPr/>
          <p:nvPr/>
        </p:nvSpPr>
        <p:spPr>
          <a:xfrm>
            <a:off x="6096000" y="5745854"/>
            <a:ext cx="2592288" cy="6206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70DB98F0-283A-4792-8888-C98090C58B44}"/>
              </a:ext>
            </a:extLst>
          </p:cNvPr>
          <p:cNvSpPr/>
          <p:nvPr/>
        </p:nvSpPr>
        <p:spPr>
          <a:xfrm>
            <a:off x="0" y="5745854"/>
            <a:ext cx="6096000" cy="6206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C9358-757C-4C7C-9794-22F2EB326E9D}"/>
              </a:ext>
            </a:extLst>
          </p:cNvPr>
          <p:cNvSpPr txBox="1"/>
          <p:nvPr/>
        </p:nvSpPr>
        <p:spPr>
          <a:xfrm>
            <a:off x="707939" y="5825366"/>
            <a:ext cx="511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6A5EC-D0A5-476B-A41F-EC81248E72E8}"/>
              </a:ext>
            </a:extLst>
          </p:cNvPr>
          <p:cNvSpPr txBox="1"/>
          <p:nvPr/>
        </p:nvSpPr>
        <p:spPr>
          <a:xfrm>
            <a:off x="6888088" y="590947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648F4633-244C-4DB0-ADBC-EC453B7153EE}"/>
              </a:ext>
            </a:extLst>
          </p:cNvPr>
          <p:cNvSpPr/>
          <p:nvPr/>
        </p:nvSpPr>
        <p:spPr>
          <a:xfrm>
            <a:off x="10091402" y="2817237"/>
            <a:ext cx="807957" cy="896952"/>
          </a:xfrm>
          <a:custGeom>
            <a:avLst/>
            <a:gdLst>
              <a:gd name="connsiteX0" fmla="*/ 47862 w 807957"/>
              <a:gd name="connsiteY0" fmla="*/ 813666 h 896952"/>
              <a:gd name="connsiteX1" fmla="*/ 760093 w 807957"/>
              <a:gd name="connsiteY1" fmla="*/ 813666 h 896952"/>
              <a:gd name="connsiteX2" fmla="*/ 768356 w 807957"/>
              <a:gd name="connsiteY2" fmla="*/ 825088 h 896952"/>
              <a:gd name="connsiteX3" fmla="*/ 768356 w 807957"/>
              <a:gd name="connsiteY3" fmla="*/ 885570 h 896952"/>
              <a:gd name="connsiteX4" fmla="*/ 760093 w 807957"/>
              <a:gd name="connsiteY4" fmla="*/ 896952 h 896952"/>
              <a:gd name="connsiteX5" fmla="*/ 47862 w 807957"/>
              <a:gd name="connsiteY5" fmla="*/ 896952 h 896952"/>
              <a:gd name="connsiteX6" fmla="*/ 39599 w 807957"/>
              <a:gd name="connsiteY6" fmla="*/ 885530 h 896952"/>
              <a:gd name="connsiteX7" fmla="*/ 39599 w 807957"/>
              <a:gd name="connsiteY7" fmla="*/ 825088 h 896952"/>
              <a:gd name="connsiteX8" fmla="*/ 47862 w 807957"/>
              <a:gd name="connsiteY8" fmla="*/ 813666 h 896952"/>
              <a:gd name="connsiteX9" fmla="*/ 86766 w 807957"/>
              <a:gd name="connsiteY9" fmla="*/ 745090 h 896952"/>
              <a:gd name="connsiteX10" fmla="*/ 721190 w 807957"/>
              <a:gd name="connsiteY10" fmla="*/ 745090 h 896952"/>
              <a:gd name="connsiteX11" fmla="*/ 728550 w 807957"/>
              <a:gd name="connsiteY11" fmla="*/ 752450 h 896952"/>
              <a:gd name="connsiteX12" fmla="*/ 728550 w 807957"/>
              <a:gd name="connsiteY12" fmla="*/ 791423 h 896952"/>
              <a:gd name="connsiteX13" fmla="*/ 721190 w 807957"/>
              <a:gd name="connsiteY13" fmla="*/ 798757 h 896952"/>
              <a:gd name="connsiteX14" fmla="*/ 86766 w 807957"/>
              <a:gd name="connsiteY14" fmla="*/ 798757 h 896952"/>
              <a:gd name="connsiteX15" fmla="*/ 79406 w 807957"/>
              <a:gd name="connsiteY15" fmla="*/ 791397 h 896952"/>
              <a:gd name="connsiteX16" fmla="*/ 79406 w 807957"/>
              <a:gd name="connsiteY16" fmla="*/ 752450 h 896952"/>
              <a:gd name="connsiteX17" fmla="*/ 86766 w 807957"/>
              <a:gd name="connsiteY17" fmla="*/ 745090 h 896952"/>
              <a:gd name="connsiteX18" fmla="*/ 637727 w 807957"/>
              <a:gd name="connsiteY18" fmla="*/ 313543 h 896952"/>
              <a:gd name="connsiteX19" fmla="*/ 684698 w 807957"/>
              <a:gd name="connsiteY19" fmla="*/ 313543 h 896952"/>
              <a:gd name="connsiteX20" fmla="*/ 698269 w 807957"/>
              <a:gd name="connsiteY20" fmla="*/ 327113 h 896952"/>
              <a:gd name="connsiteX21" fmla="*/ 708491 w 807957"/>
              <a:gd name="connsiteY21" fmla="*/ 707103 h 896952"/>
              <a:gd name="connsiteX22" fmla="*/ 613934 w 807957"/>
              <a:gd name="connsiteY22" fmla="*/ 707103 h 896952"/>
              <a:gd name="connsiteX23" fmla="*/ 624156 w 807957"/>
              <a:gd name="connsiteY23" fmla="*/ 327113 h 896952"/>
              <a:gd name="connsiteX24" fmla="*/ 637727 w 807957"/>
              <a:gd name="connsiteY24" fmla="*/ 313543 h 896952"/>
              <a:gd name="connsiteX25" fmla="*/ 466067 w 807957"/>
              <a:gd name="connsiteY25" fmla="*/ 313543 h 896952"/>
              <a:gd name="connsiteX26" fmla="*/ 513038 w 807957"/>
              <a:gd name="connsiteY26" fmla="*/ 313543 h 896952"/>
              <a:gd name="connsiteX27" fmla="*/ 526609 w 807957"/>
              <a:gd name="connsiteY27" fmla="*/ 327113 h 896952"/>
              <a:gd name="connsiteX28" fmla="*/ 536831 w 807957"/>
              <a:gd name="connsiteY28" fmla="*/ 707103 h 896952"/>
              <a:gd name="connsiteX29" fmla="*/ 442274 w 807957"/>
              <a:gd name="connsiteY29" fmla="*/ 707103 h 896952"/>
              <a:gd name="connsiteX30" fmla="*/ 452496 w 807957"/>
              <a:gd name="connsiteY30" fmla="*/ 327113 h 896952"/>
              <a:gd name="connsiteX31" fmla="*/ 466067 w 807957"/>
              <a:gd name="connsiteY31" fmla="*/ 313543 h 896952"/>
              <a:gd name="connsiteX32" fmla="*/ 294435 w 807957"/>
              <a:gd name="connsiteY32" fmla="*/ 313543 h 896952"/>
              <a:gd name="connsiteX33" fmla="*/ 341406 w 807957"/>
              <a:gd name="connsiteY33" fmla="*/ 313543 h 896952"/>
              <a:gd name="connsiteX34" fmla="*/ 354977 w 807957"/>
              <a:gd name="connsiteY34" fmla="*/ 327113 h 896952"/>
              <a:gd name="connsiteX35" fmla="*/ 365199 w 807957"/>
              <a:gd name="connsiteY35" fmla="*/ 707103 h 896952"/>
              <a:gd name="connsiteX36" fmla="*/ 270642 w 807957"/>
              <a:gd name="connsiteY36" fmla="*/ 707103 h 896952"/>
              <a:gd name="connsiteX37" fmla="*/ 280864 w 807957"/>
              <a:gd name="connsiteY37" fmla="*/ 327113 h 896952"/>
              <a:gd name="connsiteX38" fmla="*/ 294435 w 807957"/>
              <a:gd name="connsiteY38" fmla="*/ 313543 h 896952"/>
              <a:gd name="connsiteX39" fmla="*/ 122776 w 807957"/>
              <a:gd name="connsiteY39" fmla="*/ 313543 h 896952"/>
              <a:gd name="connsiteX40" fmla="*/ 169747 w 807957"/>
              <a:gd name="connsiteY40" fmla="*/ 313543 h 896952"/>
              <a:gd name="connsiteX41" fmla="*/ 183318 w 807957"/>
              <a:gd name="connsiteY41" fmla="*/ 327113 h 896952"/>
              <a:gd name="connsiteX42" fmla="*/ 193540 w 807957"/>
              <a:gd name="connsiteY42" fmla="*/ 707103 h 896952"/>
              <a:gd name="connsiteX43" fmla="*/ 98983 w 807957"/>
              <a:gd name="connsiteY43" fmla="*/ 707103 h 896952"/>
              <a:gd name="connsiteX44" fmla="*/ 109205 w 807957"/>
              <a:gd name="connsiteY44" fmla="*/ 327113 h 896952"/>
              <a:gd name="connsiteX45" fmla="*/ 122776 w 807957"/>
              <a:gd name="connsiteY45" fmla="*/ 313543 h 896952"/>
              <a:gd name="connsiteX46" fmla="*/ 86766 w 807957"/>
              <a:gd name="connsiteY46" fmla="*/ 244542 h 896952"/>
              <a:gd name="connsiteX47" fmla="*/ 721190 w 807957"/>
              <a:gd name="connsiteY47" fmla="*/ 244542 h 896952"/>
              <a:gd name="connsiteX48" fmla="*/ 728550 w 807957"/>
              <a:gd name="connsiteY48" fmla="*/ 251902 h 896952"/>
              <a:gd name="connsiteX49" fmla="*/ 728550 w 807957"/>
              <a:gd name="connsiteY49" fmla="*/ 290875 h 896952"/>
              <a:gd name="connsiteX50" fmla="*/ 721190 w 807957"/>
              <a:gd name="connsiteY50" fmla="*/ 298209 h 896952"/>
              <a:gd name="connsiteX51" fmla="*/ 86766 w 807957"/>
              <a:gd name="connsiteY51" fmla="*/ 298209 h 896952"/>
              <a:gd name="connsiteX52" fmla="*/ 79406 w 807957"/>
              <a:gd name="connsiteY52" fmla="*/ 290849 h 896952"/>
              <a:gd name="connsiteX53" fmla="*/ 79406 w 807957"/>
              <a:gd name="connsiteY53" fmla="*/ 251902 h 896952"/>
              <a:gd name="connsiteX54" fmla="*/ 86766 w 807957"/>
              <a:gd name="connsiteY54" fmla="*/ 244542 h 896952"/>
              <a:gd name="connsiteX55" fmla="*/ 412119 w 807957"/>
              <a:gd name="connsiteY55" fmla="*/ 2116 h 896952"/>
              <a:gd name="connsiteX56" fmla="*/ 791649 w 807957"/>
              <a:gd name="connsiteY56" fmla="*/ 181875 h 896952"/>
              <a:gd name="connsiteX57" fmla="*/ 806727 w 807957"/>
              <a:gd name="connsiteY57" fmla="*/ 213973 h 896952"/>
              <a:gd name="connsiteX58" fmla="*/ 800542 w 807957"/>
              <a:gd name="connsiteY58" fmla="*/ 218854 h 896952"/>
              <a:gd name="connsiteX59" fmla="*/ 403225 w 807957"/>
              <a:gd name="connsiteY59" fmla="*/ 218982 h 896952"/>
              <a:gd name="connsiteX60" fmla="*/ 403225 w 807957"/>
              <a:gd name="connsiteY60" fmla="*/ 219084 h 896952"/>
              <a:gd name="connsiteX61" fmla="*/ 16131 w 807957"/>
              <a:gd name="connsiteY61" fmla="*/ 218931 h 896952"/>
              <a:gd name="connsiteX62" fmla="*/ 1794 w 807957"/>
              <a:gd name="connsiteY62" fmla="*/ 213845 h 896952"/>
              <a:gd name="connsiteX63" fmla="*/ 9129 w 807957"/>
              <a:gd name="connsiteY63" fmla="*/ 184840 h 896952"/>
              <a:gd name="connsiteX64" fmla="*/ 395789 w 807957"/>
              <a:gd name="connsiteY64" fmla="*/ 2218 h 896952"/>
              <a:gd name="connsiteX65" fmla="*/ 412119 w 807957"/>
              <a:gd name="connsiteY65" fmla="*/ 2116 h 8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807957" h="896952">
                <a:moveTo>
                  <a:pt x="47862" y="813666"/>
                </a:moveTo>
                <a:lnTo>
                  <a:pt x="760093" y="813666"/>
                </a:lnTo>
                <a:cubicBezTo>
                  <a:pt x="764655" y="813666"/>
                  <a:pt x="768356" y="818782"/>
                  <a:pt x="768356" y="825088"/>
                </a:cubicBezTo>
                <a:lnTo>
                  <a:pt x="768356" y="885570"/>
                </a:lnTo>
                <a:cubicBezTo>
                  <a:pt x="768327" y="891876"/>
                  <a:pt x="764627" y="896952"/>
                  <a:pt x="760093" y="896952"/>
                </a:cubicBezTo>
                <a:lnTo>
                  <a:pt x="47862" y="896952"/>
                </a:lnTo>
                <a:cubicBezTo>
                  <a:pt x="43300" y="896952"/>
                  <a:pt x="39599" y="891836"/>
                  <a:pt x="39599" y="885530"/>
                </a:cubicBezTo>
                <a:lnTo>
                  <a:pt x="39599" y="825088"/>
                </a:lnTo>
                <a:cubicBezTo>
                  <a:pt x="39599" y="818782"/>
                  <a:pt x="43300" y="813666"/>
                  <a:pt x="47862" y="813666"/>
                </a:cubicBezTo>
                <a:close/>
                <a:moveTo>
                  <a:pt x="86766" y="745090"/>
                </a:moveTo>
                <a:lnTo>
                  <a:pt x="721190" y="745090"/>
                </a:lnTo>
                <a:cubicBezTo>
                  <a:pt x="725253" y="745090"/>
                  <a:pt x="728550" y="748387"/>
                  <a:pt x="728550" y="752450"/>
                </a:cubicBezTo>
                <a:lnTo>
                  <a:pt x="728550" y="791423"/>
                </a:lnTo>
                <a:cubicBezTo>
                  <a:pt x="728525" y="795486"/>
                  <a:pt x="725228" y="798757"/>
                  <a:pt x="721190" y="798757"/>
                </a:cubicBezTo>
                <a:lnTo>
                  <a:pt x="86766" y="798757"/>
                </a:lnTo>
                <a:cubicBezTo>
                  <a:pt x="82703" y="798757"/>
                  <a:pt x="79406" y="795461"/>
                  <a:pt x="79406" y="791397"/>
                </a:cubicBezTo>
                <a:lnTo>
                  <a:pt x="79406" y="752450"/>
                </a:lnTo>
                <a:cubicBezTo>
                  <a:pt x="79406" y="748387"/>
                  <a:pt x="82703" y="745090"/>
                  <a:pt x="86766" y="745090"/>
                </a:cubicBezTo>
                <a:close/>
                <a:moveTo>
                  <a:pt x="637727" y="313543"/>
                </a:moveTo>
                <a:lnTo>
                  <a:pt x="684698" y="313543"/>
                </a:lnTo>
                <a:cubicBezTo>
                  <a:pt x="692186" y="313543"/>
                  <a:pt x="698269" y="319626"/>
                  <a:pt x="698269" y="327113"/>
                </a:cubicBezTo>
                <a:lnTo>
                  <a:pt x="708491" y="707103"/>
                </a:lnTo>
                <a:lnTo>
                  <a:pt x="613934" y="707103"/>
                </a:lnTo>
                <a:lnTo>
                  <a:pt x="624156" y="327113"/>
                </a:lnTo>
                <a:cubicBezTo>
                  <a:pt x="624156" y="319626"/>
                  <a:pt x="630239" y="313543"/>
                  <a:pt x="637727" y="313543"/>
                </a:cubicBezTo>
                <a:close/>
                <a:moveTo>
                  <a:pt x="466067" y="313543"/>
                </a:moveTo>
                <a:lnTo>
                  <a:pt x="513038" y="313543"/>
                </a:lnTo>
                <a:cubicBezTo>
                  <a:pt x="520526" y="313543"/>
                  <a:pt x="526609" y="319626"/>
                  <a:pt x="526609" y="327113"/>
                </a:cubicBezTo>
                <a:lnTo>
                  <a:pt x="536831" y="707103"/>
                </a:lnTo>
                <a:lnTo>
                  <a:pt x="442274" y="707103"/>
                </a:lnTo>
                <a:lnTo>
                  <a:pt x="452496" y="327113"/>
                </a:lnTo>
                <a:cubicBezTo>
                  <a:pt x="452496" y="319626"/>
                  <a:pt x="458579" y="313543"/>
                  <a:pt x="466067" y="313543"/>
                </a:cubicBezTo>
                <a:close/>
                <a:moveTo>
                  <a:pt x="294435" y="313543"/>
                </a:moveTo>
                <a:lnTo>
                  <a:pt x="341406" y="313543"/>
                </a:lnTo>
                <a:cubicBezTo>
                  <a:pt x="348894" y="313543"/>
                  <a:pt x="354977" y="319626"/>
                  <a:pt x="354977" y="327113"/>
                </a:cubicBezTo>
                <a:lnTo>
                  <a:pt x="365199" y="707103"/>
                </a:lnTo>
                <a:lnTo>
                  <a:pt x="270642" y="707103"/>
                </a:lnTo>
                <a:lnTo>
                  <a:pt x="280864" y="327113"/>
                </a:lnTo>
                <a:cubicBezTo>
                  <a:pt x="280864" y="319626"/>
                  <a:pt x="286947" y="313543"/>
                  <a:pt x="294435" y="313543"/>
                </a:cubicBezTo>
                <a:close/>
                <a:moveTo>
                  <a:pt x="122776" y="313543"/>
                </a:moveTo>
                <a:lnTo>
                  <a:pt x="169747" y="313543"/>
                </a:lnTo>
                <a:cubicBezTo>
                  <a:pt x="177235" y="313543"/>
                  <a:pt x="183318" y="319626"/>
                  <a:pt x="183318" y="327113"/>
                </a:cubicBezTo>
                <a:lnTo>
                  <a:pt x="193540" y="707103"/>
                </a:lnTo>
                <a:lnTo>
                  <a:pt x="98983" y="707103"/>
                </a:lnTo>
                <a:lnTo>
                  <a:pt x="109205" y="327113"/>
                </a:lnTo>
                <a:cubicBezTo>
                  <a:pt x="109205" y="319626"/>
                  <a:pt x="115288" y="313543"/>
                  <a:pt x="122776" y="313543"/>
                </a:cubicBezTo>
                <a:close/>
                <a:moveTo>
                  <a:pt x="86766" y="244542"/>
                </a:moveTo>
                <a:lnTo>
                  <a:pt x="721190" y="244542"/>
                </a:lnTo>
                <a:cubicBezTo>
                  <a:pt x="725253" y="244542"/>
                  <a:pt x="728550" y="247839"/>
                  <a:pt x="728550" y="251902"/>
                </a:cubicBezTo>
                <a:lnTo>
                  <a:pt x="728550" y="290875"/>
                </a:lnTo>
                <a:cubicBezTo>
                  <a:pt x="728525" y="294938"/>
                  <a:pt x="725228" y="298209"/>
                  <a:pt x="721190" y="298209"/>
                </a:cubicBezTo>
                <a:lnTo>
                  <a:pt x="86766" y="298209"/>
                </a:lnTo>
                <a:cubicBezTo>
                  <a:pt x="82703" y="298209"/>
                  <a:pt x="79406" y="294913"/>
                  <a:pt x="79406" y="290849"/>
                </a:cubicBezTo>
                <a:lnTo>
                  <a:pt x="79406" y="251902"/>
                </a:lnTo>
                <a:cubicBezTo>
                  <a:pt x="79406" y="247839"/>
                  <a:pt x="82703" y="244542"/>
                  <a:pt x="86766" y="244542"/>
                </a:cubicBezTo>
                <a:close/>
                <a:moveTo>
                  <a:pt x="412119" y="2116"/>
                </a:moveTo>
                <a:cubicBezTo>
                  <a:pt x="535937" y="60817"/>
                  <a:pt x="788991" y="180572"/>
                  <a:pt x="791649" y="181875"/>
                </a:cubicBezTo>
                <a:cubicBezTo>
                  <a:pt x="805960" y="188903"/>
                  <a:pt x="810407" y="198691"/>
                  <a:pt x="806727" y="213973"/>
                </a:cubicBezTo>
                <a:cubicBezTo>
                  <a:pt x="805832" y="217704"/>
                  <a:pt x="803839" y="218803"/>
                  <a:pt x="800542" y="218854"/>
                </a:cubicBezTo>
                <a:cubicBezTo>
                  <a:pt x="796275" y="218931"/>
                  <a:pt x="531414" y="218982"/>
                  <a:pt x="403225" y="218982"/>
                </a:cubicBezTo>
                <a:cubicBezTo>
                  <a:pt x="403225" y="219033"/>
                  <a:pt x="403225" y="219059"/>
                  <a:pt x="403225" y="219084"/>
                </a:cubicBezTo>
                <a:cubicBezTo>
                  <a:pt x="274194" y="219084"/>
                  <a:pt x="145163" y="219135"/>
                  <a:pt x="16131" y="218931"/>
                </a:cubicBezTo>
                <a:cubicBezTo>
                  <a:pt x="10969" y="218931"/>
                  <a:pt x="1871" y="218190"/>
                  <a:pt x="1794" y="213845"/>
                </a:cubicBezTo>
                <a:cubicBezTo>
                  <a:pt x="1897" y="205412"/>
                  <a:pt x="-5540" y="191714"/>
                  <a:pt x="9129" y="184840"/>
                </a:cubicBezTo>
                <a:cubicBezTo>
                  <a:pt x="53289" y="164165"/>
                  <a:pt x="311071" y="42392"/>
                  <a:pt x="395789" y="2218"/>
                </a:cubicBezTo>
                <a:cubicBezTo>
                  <a:pt x="401846" y="-644"/>
                  <a:pt x="405934" y="-798"/>
                  <a:pt x="412119" y="2116"/>
                </a:cubicBezTo>
                <a:close/>
              </a:path>
            </a:pathLst>
          </a:custGeom>
          <a:solidFill>
            <a:schemeClr val="bg1"/>
          </a:solidFill>
          <a:ln w="87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F1EF1B9A-3942-4CDE-8F82-2EB771C001C6}"/>
              </a:ext>
            </a:extLst>
          </p:cNvPr>
          <p:cNvSpPr/>
          <p:nvPr/>
        </p:nvSpPr>
        <p:spPr>
          <a:xfrm>
            <a:off x="6410888" y="5874699"/>
            <a:ext cx="339892" cy="377330"/>
          </a:xfrm>
          <a:custGeom>
            <a:avLst/>
            <a:gdLst>
              <a:gd name="connsiteX0" fmla="*/ 47862 w 807957"/>
              <a:gd name="connsiteY0" fmla="*/ 813666 h 896952"/>
              <a:gd name="connsiteX1" fmla="*/ 760093 w 807957"/>
              <a:gd name="connsiteY1" fmla="*/ 813666 h 896952"/>
              <a:gd name="connsiteX2" fmla="*/ 768356 w 807957"/>
              <a:gd name="connsiteY2" fmla="*/ 825088 h 896952"/>
              <a:gd name="connsiteX3" fmla="*/ 768356 w 807957"/>
              <a:gd name="connsiteY3" fmla="*/ 885570 h 896952"/>
              <a:gd name="connsiteX4" fmla="*/ 760093 w 807957"/>
              <a:gd name="connsiteY4" fmla="*/ 896952 h 896952"/>
              <a:gd name="connsiteX5" fmla="*/ 47862 w 807957"/>
              <a:gd name="connsiteY5" fmla="*/ 896952 h 896952"/>
              <a:gd name="connsiteX6" fmla="*/ 39599 w 807957"/>
              <a:gd name="connsiteY6" fmla="*/ 885530 h 896952"/>
              <a:gd name="connsiteX7" fmla="*/ 39599 w 807957"/>
              <a:gd name="connsiteY7" fmla="*/ 825088 h 896952"/>
              <a:gd name="connsiteX8" fmla="*/ 47862 w 807957"/>
              <a:gd name="connsiteY8" fmla="*/ 813666 h 896952"/>
              <a:gd name="connsiteX9" fmla="*/ 86766 w 807957"/>
              <a:gd name="connsiteY9" fmla="*/ 745090 h 896952"/>
              <a:gd name="connsiteX10" fmla="*/ 721190 w 807957"/>
              <a:gd name="connsiteY10" fmla="*/ 745090 h 896952"/>
              <a:gd name="connsiteX11" fmla="*/ 728550 w 807957"/>
              <a:gd name="connsiteY11" fmla="*/ 752450 h 896952"/>
              <a:gd name="connsiteX12" fmla="*/ 728550 w 807957"/>
              <a:gd name="connsiteY12" fmla="*/ 791423 h 896952"/>
              <a:gd name="connsiteX13" fmla="*/ 721190 w 807957"/>
              <a:gd name="connsiteY13" fmla="*/ 798757 h 896952"/>
              <a:gd name="connsiteX14" fmla="*/ 86766 w 807957"/>
              <a:gd name="connsiteY14" fmla="*/ 798757 h 896952"/>
              <a:gd name="connsiteX15" fmla="*/ 79406 w 807957"/>
              <a:gd name="connsiteY15" fmla="*/ 791397 h 896952"/>
              <a:gd name="connsiteX16" fmla="*/ 79406 w 807957"/>
              <a:gd name="connsiteY16" fmla="*/ 752450 h 896952"/>
              <a:gd name="connsiteX17" fmla="*/ 86766 w 807957"/>
              <a:gd name="connsiteY17" fmla="*/ 745090 h 896952"/>
              <a:gd name="connsiteX18" fmla="*/ 637727 w 807957"/>
              <a:gd name="connsiteY18" fmla="*/ 313543 h 896952"/>
              <a:gd name="connsiteX19" fmla="*/ 684698 w 807957"/>
              <a:gd name="connsiteY19" fmla="*/ 313543 h 896952"/>
              <a:gd name="connsiteX20" fmla="*/ 698269 w 807957"/>
              <a:gd name="connsiteY20" fmla="*/ 327113 h 896952"/>
              <a:gd name="connsiteX21" fmla="*/ 708491 w 807957"/>
              <a:gd name="connsiteY21" fmla="*/ 707103 h 896952"/>
              <a:gd name="connsiteX22" fmla="*/ 613934 w 807957"/>
              <a:gd name="connsiteY22" fmla="*/ 707103 h 896952"/>
              <a:gd name="connsiteX23" fmla="*/ 624156 w 807957"/>
              <a:gd name="connsiteY23" fmla="*/ 327113 h 896952"/>
              <a:gd name="connsiteX24" fmla="*/ 637727 w 807957"/>
              <a:gd name="connsiteY24" fmla="*/ 313543 h 896952"/>
              <a:gd name="connsiteX25" fmla="*/ 466067 w 807957"/>
              <a:gd name="connsiteY25" fmla="*/ 313543 h 896952"/>
              <a:gd name="connsiteX26" fmla="*/ 513038 w 807957"/>
              <a:gd name="connsiteY26" fmla="*/ 313543 h 896952"/>
              <a:gd name="connsiteX27" fmla="*/ 526609 w 807957"/>
              <a:gd name="connsiteY27" fmla="*/ 327113 h 896952"/>
              <a:gd name="connsiteX28" fmla="*/ 536831 w 807957"/>
              <a:gd name="connsiteY28" fmla="*/ 707103 h 896952"/>
              <a:gd name="connsiteX29" fmla="*/ 442274 w 807957"/>
              <a:gd name="connsiteY29" fmla="*/ 707103 h 896952"/>
              <a:gd name="connsiteX30" fmla="*/ 452496 w 807957"/>
              <a:gd name="connsiteY30" fmla="*/ 327113 h 896952"/>
              <a:gd name="connsiteX31" fmla="*/ 466067 w 807957"/>
              <a:gd name="connsiteY31" fmla="*/ 313543 h 896952"/>
              <a:gd name="connsiteX32" fmla="*/ 294435 w 807957"/>
              <a:gd name="connsiteY32" fmla="*/ 313543 h 896952"/>
              <a:gd name="connsiteX33" fmla="*/ 341406 w 807957"/>
              <a:gd name="connsiteY33" fmla="*/ 313543 h 896952"/>
              <a:gd name="connsiteX34" fmla="*/ 354977 w 807957"/>
              <a:gd name="connsiteY34" fmla="*/ 327113 h 896952"/>
              <a:gd name="connsiteX35" fmla="*/ 365199 w 807957"/>
              <a:gd name="connsiteY35" fmla="*/ 707103 h 896952"/>
              <a:gd name="connsiteX36" fmla="*/ 270642 w 807957"/>
              <a:gd name="connsiteY36" fmla="*/ 707103 h 896952"/>
              <a:gd name="connsiteX37" fmla="*/ 280864 w 807957"/>
              <a:gd name="connsiteY37" fmla="*/ 327113 h 896952"/>
              <a:gd name="connsiteX38" fmla="*/ 294435 w 807957"/>
              <a:gd name="connsiteY38" fmla="*/ 313543 h 896952"/>
              <a:gd name="connsiteX39" fmla="*/ 122776 w 807957"/>
              <a:gd name="connsiteY39" fmla="*/ 313543 h 896952"/>
              <a:gd name="connsiteX40" fmla="*/ 169747 w 807957"/>
              <a:gd name="connsiteY40" fmla="*/ 313543 h 896952"/>
              <a:gd name="connsiteX41" fmla="*/ 183318 w 807957"/>
              <a:gd name="connsiteY41" fmla="*/ 327113 h 896952"/>
              <a:gd name="connsiteX42" fmla="*/ 193540 w 807957"/>
              <a:gd name="connsiteY42" fmla="*/ 707103 h 896952"/>
              <a:gd name="connsiteX43" fmla="*/ 98983 w 807957"/>
              <a:gd name="connsiteY43" fmla="*/ 707103 h 896952"/>
              <a:gd name="connsiteX44" fmla="*/ 109205 w 807957"/>
              <a:gd name="connsiteY44" fmla="*/ 327113 h 896952"/>
              <a:gd name="connsiteX45" fmla="*/ 122776 w 807957"/>
              <a:gd name="connsiteY45" fmla="*/ 313543 h 896952"/>
              <a:gd name="connsiteX46" fmla="*/ 86766 w 807957"/>
              <a:gd name="connsiteY46" fmla="*/ 244542 h 896952"/>
              <a:gd name="connsiteX47" fmla="*/ 721190 w 807957"/>
              <a:gd name="connsiteY47" fmla="*/ 244542 h 896952"/>
              <a:gd name="connsiteX48" fmla="*/ 728550 w 807957"/>
              <a:gd name="connsiteY48" fmla="*/ 251902 h 896952"/>
              <a:gd name="connsiteX49" fmla="*/ 728550 w 807957"/>
              <a:gd name="connsiteY49" fmla="*/ 290875 h 896952"/>
              <a:gd name="connsiteX50" fmla="*/ 721190 w 807957"/>
              <a:gd name="connsiteY50" fmla="*/ 298209 h 896952"/>
              <a:gd name="connsiteX51" fmla="*/ 86766 w 807957"/>
              <a:gd name="connsiteY51" fmla="*/ 298209 h 896952"/>
              <a:gd name="connsiteX52" fmla="*/ 79406 w 807957"/>
              <a:gd name="connsiteY52" fmla="*/ 290849 h 896952"/>
              <a:gd name="connsiteX53" fmla="*/ 79406 w 807957"/>
              <a:gd name="connsiteY53" fmla="*/ 251902 h 896952"/>
              <a:gd name="connsiteX54" fmla="*/ 86766 w 807957"/>
              <a:gd name="connsiteY54" fmla="*/ 244542 h 896952"/>
              <a:gd name="connsiteX55" fmla="*/ 412119 w 807957"/>
              <a:gd name="connsiteY55" fmla="*/ 2116 h 896952"/>
              <a:gd name="connsiteX56" fmla="*/ 791649 w 807957"/>
              <a:gd name="connsiteY56" fmla="*/ 181875 h 896952"/>
              <a:gd name="connsiteX57" fmla="*/ 806727 w 807957"/>
              <a:gd name="connsiteY57" fmla="*/ 213973 h 896952"/>
              <a:gd name="connsiteX58" fmla="*/ 800542 w 807957"/>
              <a:gd name="connsiteY58" fmla="*/ 218854 h 896952"/>
              <a:gd name="connsiteX59" fmla="*/ 403225 w 807957"/>
              <a:gd name="connsiteY59" fmla="*/ 218982 h 896952"/>
              <a:gd name="connsiteX60" fmla="*/ 403225 w 807957"/>
              <a:gd name="connsiteY60" fmla="*/ 219084 h 896952"/>
              <a:gd name="connsiteX61" fmla="*/ 16131 w 807957"/>
              <a:gd name="connsiteY61" fmla="*/ 218931 h 896952"/>
              <a:gd name="connsiteX62" fmla="*/ 1794 w 807957"/>
              <a:gd name="connsiteY62" fmla="*/ 213845 h 896952"/>
              <a:gd name="connsiteX63" fmla="*/ 9129 w 807957"/>
              <a:gd name="connsiteY63" fmla="*/ 184840 h 896952"/>
              <a:gd name="connsiteX64" fmla="*/ 395789 w 807957"/>
              <a:gd name="connsiteY64" fmla="*/ 2218 h 896952"/>
              <a:gd name="connsiteX65" fmla="*/ 412119 w 807957"/>
              <a:gd name="connsiteY65" fmla="*/ 2116 h 8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807957" h="896952">
                <a:moveTo>
                  <a:pt x="47862" y="813666"/>
                </a:moveTo>
                <a:lnTo>
                  <a:pt x="760093" y="813666"/>
                </a:lnTo>
                <a:cubicBezTo>
                  <a:pt x="764655" y="813666"/>
                  <a:pt x="768356" y="818782"/>
                  <a:pt x="768356" y="825088"/>
                </a:cubicBezTo>
                <a:lnTo>
                  <a:pt x="768356" y="885570"/>
                </a:lnTo>
                <a:cubicBezTo>
                  <a:pt x="768327" y="891876"/>
                  <a:pt x="764627" y="896952"/>
                  <a:pt x="760093" y="896952"/>
                </a:cubicBezTo>
                <a:lnTo>
                  <a:pt x="47862" y="896952"/>
                </a:lnTo>
                <a:cubicBezTo>
                  <a:pt x="43300" y="896952"/>
                  <a:pt x="39599" y="891836"/>
                  <a:pt x="39599" y="885530"/>
                </a:cubicBezTo>
                <a:lnTo>
                  <a:pt x="39599" y="825088"/>
                </a:lnTo>
                <a:cubicBezTo>
                  <a:pt x="39599" y="818782"/>
                  <a:pt x="43300" y="813666"/>
                  <a:pt x="47862" y="813666"/>
                </a:cubicBezTo>
                <a:close/>
                <a:moveTo>
                  <a:pt x="86766" y="745090"/>
                </a:moveTo>
                <a:lnTo>
                  <a:pt x="721190" y="745090"/>
                </a:lnTo>
                <a:cubicBezTo>
                  <a:pt x="725253" y="745090"/>
                  <a:pt x="728550" y="748387"/>
                  <a:pt x="728550" y="752450"/>
                </a:cubicBezTo>
                <a:lnTo>
                  <a:pt x="728550" y="791423"/>
                </a:lnTo>
                <a:cubicBezTo>
                  <a:pt x="728525" y="795486"/>
                  <a:pt x="725228" y="798757"/>
                  <a:pt x="721190" y="798757"/>
                </a:cubicBezTo>
                <a:lnTo>
                  <a:pt x="86766" y="798757"/>
                </a:lnTo>
                <a:cubicBezTo>
                  <a:pt x="82703" y="798757"/>
                  <a:pt x="79406" y="795461"/>
                  <a:pt x="79406" y="791397"/>
                </a:cubicBezTo>
                <a:lnTo>
                  <a:pt x="79406" y="752450"/>
                </a:lnTo>
                <a:cubicBezTo>
                  <a:pt x="79406" y="748387"/>
                  <a:pt x="82703" y="745090"/>
                  <a:pt x="86766" y="745090"/>
                </a:cubicBezTo>
                <a:close/>
                <a:moveTo>
                  <a:pt x="637727" y="313543"/>
                </a:moveTo>
                <a:lnTo>
                  <a:pt x="684698" y="313543"/>
                </a:lnTo>
                <a:cubicBezTo>
                  <a:pt x="692186" y="313543"/>
                  <a:pt x="698269" y="319626"/>
                  <a:pt x="698269" y="327113"/>
                </a:cubicBezTo>
                <a:lnTo>
                  <a:pt x="708491" y="707103"/>
                </a:lnTo>
                <a:lnTo>
                  <a:pt x="613934" y="707103"/>
                </a:lnTo>
                <a:lnTo>
                  <a:pt x="624156" y="327113"/>
                </a:lnTo>
                <a:cubicBezTo>
                  <a:pt x="624156" y="319626"/>
                  <a:pt x="630239" y="313543"/>
                  <a:pt x="637727" y="313543"/>
                </a:cubicBezTo>
                <a:close/>
                <a:moveTo>
                  <a:pt x="466067" y="313543"/>
                </a:moveTo>
                <a:lnTo>
                  <a:pt x="513038" y="313543"/>
                </a:lnTo>
                <a:cubicBezTo>
                  <a:pt x="520526" y="313543"/>
                  <a:pt x="526609" y="319626"/>
                  <a:pt x="526609" y="327113"/>
                </a:cubicBezTo>
                <a:lnTo>
                  <a:pt x="536831" y="707103"/>
                </a:lnTo>
                <a:lnTo>
                  <a:pt x="442274" y="707103"/>
                </a:lnTo>
                <a:lnTo>
                  <a:pt x="452496" y="327113"/>
                </a:lnTo>
                <a:cubicBezTo>
                  <a:pt x="452496" y="319626"/>
                  <a:pt x="458579" y="313543"/>
                  <a:pt x="466067" y="313543"/>
                </a:cubicBezTo>
                <a:close/>
                <a:moveTo>
                  <a:pt x="294435" y="313543"/>
                </a:moveTo>
                <a:lnTo>
                  <a:pt x="341406" y="313543"/>
                </a:lnTo>
                <a:cubicBezTo>
                  <a:pt x="348894" y="313543"/>
                  <a:pt x="354977" y="319626"/>
                  <a:pt x="354977" y="327113"/>
                </a:cubicBezTo>
                <a:lnTo>
                  <a:pt x="365199" y="707103"/>
                </a:lnTo>
                <a:lnTo>
                  <a:pt x="270642" y="707103"/>
                </a:lnTo>
                <a:lnTo>
                  <a:pt x="280864" y="327113"/>
                </a:lnTo>
                <a:cubicBezTo>
                  <a:pt x="280864" y="319626"/>
                  <a:pt x="286947" y="313543"/>
                  <a:pt x="294435" y="313543"/>
                </a:cubicBezTo>
                <a:close/>
                <a:moveTo>
                  <a:pt x="122776" y="313543"/>
                </a:moveTo>
                <a:lnTo>
                  <a:pt x="169747" y="313543"/>
                </a:lnTo>
                <a:cubicBezTo>
                  <a:pt x="177235" y="313543"/>
                  <a:pt x="183318" y="319626"/>
                  <a:pt x="183318" y="327113"/>
                </a:cubicBezTo>
                <a:lnTo>
                  <a:pt x="193540" y="707103"/>
                </a:lnTo>
                <a:lnTo>
                  <a:pt x="98983" y="707103"/>
                </a:lnTo>
                <a:lnTo>
                  <a:pt x="109205" y="327113"/>
                </a:lnTo>
                <a:cubicBezTo>
                  <a:pt x="109205" y="319626"/>
                  <a:pt x="115288" y="313543"/>
                  <a:pt x="122776" y="313543"/>
                </a:cubicBezTo>
                <a:close/>
                <a:moveTo>
                  <a:pt x="86766" y="244542"/>
                </a:moveTo>
                <a:lnTo>
                  <a:pt x="721190" y="244542"/>
                </a:lnTo>
                <a:cubicBezTo>
                  <a:pt x="725253" y="244542"/>
                  <a:pt x="728550" y="247839"/>
                  <a:pt x="728550" y="251902"/>
                </a:cubicBezTo>
                <a:lnTo>
                  <a:pt x="728550" y="290875"/>
                </a:lnTo>
                <a:cubicBezTo>
                  <a:pt x="728525" y="294938"/>
                  <a:pt x="725228" y="298209"/>
                  <a:pt x="721190" y="298209"/>
                </a:cubicBezTo>
                <a:lnTo>
                  <a:pt x="86766" y="298209"/>
                </a:lnTo>
                <a:cubicBezTo>
                  <a:pt x="82703" y="298209"/>
                  <a:pt x="79406" y="294913"/>
                  <a:pt x="79406" y="290849"/>
                </a:cubicBezTo>
                <a:lnTo>
                  <a:pt x="79406" y="251902"/>
                </a:lnTo>
                <a:cubicBezTo>
                  <a:pt x="79406" y="247839"/>
                  <a:pt x="82703" y="244542"/>
                  <a:pt x="86766" y="244542"/>
                </a:cubicBezTo>
                <a:close/>
                <a:moveTo>
                  <a:pt x="412119" y="2116"/>
                </a:moveTo>
                <a:cubicBezTo>
                  <a:pt x="535937" y="60817"/>
                  <a:pt x="788991" y="180572"/>
                  <a:pt x="791649" y="181875"/>
                </a:cubicBezTo>
                <a:cubicBezTo>
                  <a:pt x="805960" y="188903"/>
                  <a:pt x="810407" y="198691"/>
                  <a:pt x="806727" y="213973"/>
                </a:cubicBezTo>
                <a:cubicBezTo>
                  <a:pt x="805832" y="217704"/>
                  <a:pt x="803839" y="218803"/>
                  <a:pt x="800542" y="218854"/>
                </a:cubicBezTo>
                <a:cubicBezTo>
                  <a:pt x="796275" y="218931"/>
                  <a:pt x="531414" y="218982"/>
                  <a:pt x="403225" y="218982"/>
                </a:cubicBezTo>
                <a:cubicBezTo>
                  <a:pt x="403225" y="219033"/>
                  <a:pt x="403225" y="219059"/>
                  <a:pt x="403225" y="219084"/>
                </a:cubicBezTo>
                <a:cubicBezTo>
                  <a:pt x="274194" y="219084"/>
                  <a:pt x="145163" y="219135"/>
                  <a:pt x="16131" y="218931"/>
                </a:cubicBezTo>
                <a:cubicBezTo>
                  <a:pt x="10969" y="218931"/>
                  <a:pt x="1871" y="218190"/>
                  <a:pt x="1794" y="213845"/>
                </a:cubicBezTo>
                <a:cubicBezTo>
                  <a:pt x="1897" y="205412"/>
                  <a:pt x="-5540" y="191714"/>
                  <a:pt x="9129" y="184840"/>
                </a:cubicBezTo>
                <a:cubicBezTo>
                  <a:pt x="53289" y="164165"/>
                  <a:pt x="311071" y="42392"/>
                  <a:pt x="395789" y="2218"/>
                </a:cubicBezTo>
                <a:cubicBezTo>
                  <a:pt x="401846" y="-644"/>
                  <a:pt x="405934" y="-798"/>
                  <a:pt x="412119" y="2116"/>
                </a:cubicBezTo>
                <a:close/>
              </a:path>
            </a:pathLst>
          </a:custGeom>
          <a:solidFill>
            <a:schemeClr val="bg1"/>
          </a:solidFill>
          <a:ln w="87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1">
            <a:extLst>
              <a:ext uri="{FF2B5EF4-FFF2-40B4-BE49-F238E27FC236}">
                <a16:creationId xmlns:a16="http://schemas.microsoft.com/office/drawing/2014/main" id="{34F0E92E-1F42-45A0-85CF-A092E0E4B39A}"/>
              </a:ext>
            </a:extLst>
          </p:cNvPr>
          <p:cNvCxnSpPr>
            <a:cxnSpLocks/>
          </p:cNvCxnSpPr>
          <p:nvPr/>
        </p:nvCxnSpPr>
        <p:spPr>
          <a:xfrm>
            <a:off x="2986313" y="3856726"/>
            <a:ext cx="2052000" cy="3576"/>
          </a:xfrm>
          <a:prstGeom prst="straightConnector1">
            <a:avLst/>
          </a:prstGeom>
          <a:ln w="38100">
            <a:solidFill>
              <a:schemeClr val="accent2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2">
            <a:extLst>
              <a:ext uri="{FF2B5EF4-FFF2-40B4-BE49-F238E27FC236}">
                <a16:creationId xmlns:a16="http://schemas.microsoft.com/office/drawing/2014/main" id="{804B7FA7-29AD-499D-8269-D1C0FF622849}"/>
              </a:ext>
            </a:extLst>
          </p:cNvPr>
          <p:cNvCxnSpPr/>
          <p:nvPr/>
        </p:nvCxnSpPr>
        <p:spPr>
          <a:xfrm flipV="1">
            <a:off x="5083726" y="3269442"/>
            <a:ext cx="2052000" cy="590069"/>
          </a:xfrm>
          <a:prstGeom prst="straightConnector1">
            <a:avLst/>
          </a:prstGeom>
          <a:ln w="38100">
            <a:solidFill>
              <a:schemeClr val="accent3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3">
            <a:extLst>
              <a:ext uri="{FF2B5EF4-FFF2-40B4-BE49-F238E27FC236}">
                <a16:creationId xmlns:a16="http://schemas.microsoft.com/office/drawing/2014/main" id="{E63A2688-F6C7-4B1D-995B-9891E006CF5D}"/>
              </a:ext>
            </a:extLst>
          </p:cNvPr>
          <p:cNvCxnSpPr/>
          <p:nvPr/>
        </p:nvCxnSpPr>
        <p:spPr>
          <a:xfrm flipV="1">
            <a:off x="7135726" y="2447204"/>
            <a:ext cx="2052000" cy="811800"/>
          </a:xfrm>
          <a:prstGeom prst="straightConnector1">
            <a:avLst/>
          </a:prstGeom>
          <a:ln w="38100">
            <a:solidFill>
              <a:schemeClr val="accent4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AFDD5FED-8FE8-4649-B4AA-31E88B646352}"/>
              </a:ext>
            </a:extLst>
          </p:cNvPr>
          <p:cNvCxnSpPr/>
          <p:nvPr/>
        </p:nvCxnSpPr>
        <p:spPr>
          <a:xfrm flipV="1">
            <a:off x="9179492" y="2109728"/>
            <a:ext cx="2052000" cy="337477"/>
          </a:xfrm>
          <a:prstGeom prst="straightConnector1">
            <a:avLst/>
          </a:prstGeom>
          <a:ln w="381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3E253392-B6F6-4092-8E65-3DBC7D568C98}"/>
              </a:ext>
            </a:extLst>
          </p:cNvPr>
          <p:cNvCxnSpPr/>
          <p:nvPr/>
        </p:nvCxnSpPr>
        <p:spPr>
          <a:xfrm>
            <a:off x="941244" y="2458434"/>
            <a:ext cx="2052000" cy="1401868"/>
          </a:xfrm>
          <a:prstGeom prst="straightConnector1">
            <a:avLst/>
          </a:prstGeom>
          <a:ln w="38100"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8">
            <a:extLst>
              <a:ext uri="{FF2B5EF4-FFF2-40B4-BE49-F238E27FC236}">
                <a16:creationId xmlns:a16="http://schemas.microsoft.com/office/drawing/2014/main" id="{7E98C7B7-664D-4BE1-8015-0DF2904DD3F3}"/>
              </a:ext>
            </a:extLst>
          </p:cNvPr>
          <p:cNvSpPr/>
          <p:nvPr/>
        </p:nvSpPr>
        <p:spPr>
          <a:xfrm>
            <a:off x="1463244" y="2636192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2F48B397-8BC5-452E-A14F-0B2F60A58442}"/>
              </a:ext>
            </a:extLst>
          </p:cNvPr>
          <p:cNvSpPr/>
          <p:nvPr/>
        </p:nvSpPr>
        <p:spPr>
          <a:xfrm>
            <a:off x="3522806" y="3357104"/>
            <a:ext cx="1008000" cy="10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71FBB5AB-F318-4345-8C8A-8A91F6FD3747}"/>
              </a:ext>
            </a:extLst>
          </p:cNvPr>
          <p:cNvSpPr/>
          <p:nvPr/>
        </p:nvSpPr>
        <p:spPr>
          <a:xfrm>
            <a:off x="5582368" y="3011078"/>
            <a:ext cx="1008000" cy="100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7ADDFFD7-955C-480A-9157-AB339086A5C6}"/>
              </a:ext>
            </a:extLst>
          </p:cNvPr>
          <p:cNvSpPr/>
          <p:nvPr/>
        </p:nvSpPr>
        <p:spPr>
          <a:xfrm>
            <a:off x="7641930" y="2349104"/>
            <a:ext cx="1008000" cy="10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430673ED-A0DD-4C9B-8720-9720626C44A2}"/>
              </a:ext>
            </a:extLst>
          </p:cNvPr>
          <p:cNvSpPr/>
          <p:nvPr/>
        </p:nvSpPr>
        <p:spPr>
          <a:xfrm>
            <a:off x="9701492" y="1806852"/>
            <a:ext cx="1008000" cy="100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3" name="Group 18">
            <a:extLst>
              <a:ext uri="{FF2B5EF4-FFF2-40B4-BE49-F238E27FC236}">
                <a16:creationId xmlns:a16="http://schemas.microsoft.com/office/drawing/2014/main" id="{F5D13BB5-C6FB-48B1-BCBC-4FEAE54AF521}"/>
              </a:ext>
            </a:extLst>
          </p:cNvPr>
          <p:cNvGrpSpPr/>
          <p:nvPr/>
        </p:nvGrpSpPr>
        <p:grpSpPr>
          <a:xfrm>
            <a:off x="1265720" y="3721804"/>
            <a:ext cx="1403050" cy="2031325"/>
            <a:chOff x="6210996" y="1433695"/>
            <a:chExt cx="1712589" cy="14451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00FF5C-68F7-421A-9033-64BD5EDDC002}"/>
                </a:ext>
              </a:extLst>
            </p:cNvPr>
            <p:cNvSpPr txBox="1"/>
            <p:nvPr/>
          </p:nvSpPr>
          <p:spPr>
            <a:xfrm>
              <a:off x="6210998" y="1433695"/>
              <a:ext cx="1712587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D65E57-93D8-43CB-BF01-F20AA29AD4A3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24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1">
            <a:extLst>
              <a:ext uri="{FF2B5EF4-FFF2-40B4-BE49-F238E27FC236}">
                <a16:creationId xmlns:a16="http://schemas.microsoft.com/office/drawing/2014/main" id="{A6251FD0-9AE8-4E55-BCEE-C0365E7E7098}"/>
              </a:ext>
            </a:extLst>
          </p:cNvPr>
          <p:cNvGrpSpPr/>
          <p:nvPr/>
        </p:nvGrpSpPr>
        <p:grpSpPr>
          <a:xfrm>
            <a:off x="3325282" y="4463327"/>
            <a:ext cx="1403050" cy="1477329"/>
            <a:chOff x="6210996" y="1433695"/>
            <a:chExt cx="1712589" cy="10510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0C0E04-898D-4D1D-A9F4-04B6574FEA90}"/>
                </a:ext>
              </a:extLst>
            </p:cNvPr>
            <p:cNvSpPr txBox="1"/>
            <p:nvPr/>
          </p:nvSpPr>
          <p:spPr>
            <a:xfrm>
              <a:off x="6210998" y="1433695"/>
              <a:ext cx="1712587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4665E4-4C3E-4563-BA94-918986B4B505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4">
            <a:extLst>
              <a:ext uri="{FF2B5EF4-FFF2-40B4-BE49-F238E27FC236}">
                <a16:creationId xmlns:a16="http://schemas.microsoft.com/office/drawing/2014/main" id="{D2BE2385-009D-436F-A0E2-D3B1F1EE6683}"/>
              </a:ext>
            </a:extLst>
          </p:cNvPr>
          <p:cNvGrpSpPr/>
          <p:nvPr/>
        </p:nvGrpSpPr>
        <p:grpSpPr>
          <a:xfrm>
            <a:off x="5384844" y="4121462"/>
            <a:ext cx="1403050" cy="2031325"/>
            <a:chOff x="6210996" y="1433695"/>
            <a:chExt cx="1712589" cy="14451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E948A0-11CF-4D2B-9A3D-05104FD6BF58}"/>
                </a:ext>
              </a:extLst>
            </p:cNvPr>
            <p:cNvSpPr txBox="1"/>
            <p:nvPr/>
          </p:nvSpPr>
          <p:spPr>
            <a:xfrm>
              <a:off x="6210998" y="1433695"/>
              <a:ext cx="1712587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739992-22B8-4AAE-BE25-FA996C24D2E2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24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7">
            <a:extLst>
              <a:ext uri="{FF2B5EF4-FFF2-40B4-BE49-F238E27FC236}">
                <a16:creationId xmlns:a16="http://schemas.microsoft.com/office/drawing/2014/main" id="{8A72BF31-087D-43C5-808D-5EF1825345C2}"/>
              </a:ext>
            </a:extLst>
          </p:cNvPr>
          <p:cNvGrpSpPr/>
          <p:nvPr/>
        </p:nvGrpSpPr>
        <p:grpSpPr>
          <a:xfrm>
            <a:off x="7444406" y="3460030"/>
            <a:ext cx="1403050" cy="2031325"/>
            <a:chOff x="6210996" y="1433695"/>
            <a:chExt cx="1712589" cy="14451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6B7C51-5ECA-4C4E-9BE6-E92F5EF9E3D2}"/>
                </a:ext>
              </a:extLst>
            </p:cNvPr>
            <p:cNvSpPr txBox="1"/>
            <p:nvPr/>
          </p:nvSpPr>
          <p:spPr>
            <a:xfrm>
              <a:off x="6210998" y="1433695"/>
              <a:ext cx="1712587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96AA56-DAE1-40C0-A9D2-A659F39A659D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24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0">
            <a:extLst>
              <a:ext uri="{FF2B5EF4-FFF2-40B4-BE49-F238E27FC236}">
                <a16:creationId xmlns:a16="http://schemas.microsoft.com/office/drawing/2014/main" id="{574ABD9D-13EA-48B1-87C4-0BB5CBEA8575}"/>
              </a:ext>
            </a:extLst>
          </p:cNvPr>
          <p:cNvGrpSpPr/>
          <p:nvPr/>
        </p:nvGrpSpPr>
        <p:grpSpPr>
          <a:xfrm>
            <a:off x="9503968" y="2907842"/>
            <a:ext cx="1403050" cy="2031325"/>
            <a:chOff x="6210996" y="1433695"/>
            <a:chExt cx="1712589" cy="14451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2F9F8B-08E2-4B19-A554-ED22C1F50556}"/>
                </a:ext>
              </a:extLst>
            </p:cNvPr>
            <p:cNvSpPr txBox="1"/>
            <p:nvPr/>
          </p:nvSpPr>
          <p:spPr>
            <a:xfrm>
              <a:off x="6210998" y="1433695"/>
              <a:ext cx="1712587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390829-D6C9-49E8-9D1A-4CA03A48210B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24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arallelogram 30">
            <a:extLst>
              <a:ext uri="{FF2B5EF4-FFF2-40B4-BE49-F238E27FC236}">
                <a16:creationId xmlns:a16="http://schemas.microsoft.com/office/drawing/2014/main" id="{22A15B54-BFDC-4E23-B899-C34CA123CC66}"/>
              </a:ext>
            </a:extLst>
          </p:cNvPr>
          <p:cNvSpPr/>
          <p:nvPr/>
        </p:nvSpPr>
        <p:spPr>
          <a:xfrm flipH="1">
            <a:off x="3850963" y="3737029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130">
            <a:extLst>
              <a:ext uri="{FF2B5EF4-FFF2-40B4-BE49-F238E27FC236}">
                <a16:creationId xmlns:a16="http://schemas.microsoft.com/office/drawing/2014/main" id="{A416F95B-A7FA-4F68-8935-96E22EB109A7}"/>
              </a:ext>
            </a:extLst>
          </p:cNvPr>
          <p:cNvSpPr/>
          <p:nvPr/>
        </p:nvSpPr>
        <p:spPr>
          <a:xfrm>
            <a:off x="7951912" y="269254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7F068EB9-D0F2-43E3-B406-ECBF1A4CEA3A}"/>
              </a:ext>
            </a:extLst>
          </p:cNvPr>
          <p:cNvSpPr/>
          <p:nvPr/>
        </p:nvSpPr>
        <p:spPr>
          <a:xfrm>
            <a:off x="10041764" y="210523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id="{FB7A99EE-246A-4F0D-AAA8-C8D9FC110702}"/>
              </a:ext>
            </a:extLst>
          </p:cNvPr>
          <p:cNvSpPr/>
          <p:nvPr/>
        </p:nvSpPr>
        <p:spPr>
          <a:xfrm>
            <a:off x="5883262" y="3312672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0AA8BD0D-35E9-4CFB-81EC-ECEA52D35B90}"/>
              </a:ext>
            </a:extLst>
          </p:cNvPr>
          <p:cNvSpPr/>
          <p:nvPr/>
        </p:nvSpPr>
        <p:spPr>
          <a:xfrm>
            <a:off x="1751489" y="3011079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FE9FB8EA-721E-4096-8191-8BEA9EA166DE}"/>
              </a:ext>
            </a:extLst>
          </p:cNvPr>
          <p:cNvGrpSpPr/>
          <p:nvPr/>
        </p:nvGrpSpPr>
        <p:grpSpPr>
          <a:xfrm>
            <a:off x="7677040" y="5158614"/>
            <a:ext cx="2943819" cy="863315"/>
            <a:chOff x="993672" y="3698889"/>
            <a:chExt cx="1998939" cy="8633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4F7F52-D9B7-4FFB-8AD2-7A7F078595A5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A7C04F-3729-475D-B571-DC7BD0BE28C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3CFFC85B-E6BD-4063-8DDA-441B0DE08E8C}"/>
              </a:ext>
            </a:extLst>
          </p:cNvPr>
          <p:cNvGrpSpPr/>
          <p:nvPr/>
        </p:nvGrpSpPr>
        <p:grpSpPr>
          <a:xfrm>
            <a:off x="1569110" y="5158614"/>
            <a:ext cx="2930470" cy="863315"/>
            <a:chOff x="993672" y="3698889"/>
            <a:chExt cx="1998939" cy="863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206D1D-B4D8-42F9-9229-E0E93200D4C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15F4D1-7D28-457C-B700-011CFF6C69BC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1C133398-1E30-4E7A-87A4-0FBCBFA762F1}"/>
              </a:ext>
            </a:extLst>
          </p:cNvPr>
          <p:cNvGrpSpPr/>
          <p:nvPr/>
        </p:nvGrpSpPr>
        <p:grpSpPr>
          <a:xfrm>
            <a:off x="8433428" y="3472049"/>
            <a:ext cx="2943819" cy="863315"/>
            <a:chOff x="993672" y="3698889"/>
            <a:chExt cx="1998939" cy="863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430047-5743-4275-AC12-721A13AB99E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8D85E7-C86F-45F7-8BEB-BE79B7AD4FD7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2">
            <a:extLst>
              <a:ext uri="{FF2B5EF4-FFF2-40B4-BE49-F238E27FC236}">
                <a16:creationId xmlns:a16="http://schemas.microsoft.com/office/drawing/2014/main" id="{3D3671B1-BDD1-43CC-B8A9-AC506038DB0D}"/>
              </a:ext>
            </a:extLst>
          </p:cNvPr>
          <p:cNvGrpSpPr/>
          <p:nvPr/>
        </p:nvGrpSpPr>
        <p:grpSpPr>
          <a:xfrm>
            <a:off x="1569110" y="1807987"/>
            <a:ext cx="2930470" cy="863315"/>
            <a:chOff x="993672" y="3698889"/>
            <a:chExt cx="1998939" cy="8633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23C817-06E0-466F-AD6D-0A4CD9B4D607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3CA634-9DF9-44A7-836C-A72DDE17CD2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5">
            <a:extLst>
              <a:ext uri="{FF2B5EF4-FFF2-40B4-BE49-F238E27FC236}">
                <a16:creationId xmlns:a16="http://schemas.microsoft.com/office/drawing/2014/main" id="{36CBC000-2463-442D-8C55-237417FDBD39}"/>
              </a:ext>
            </a:extLst>
          </p:cNvPr>
          <p:cNvGrpSpPr/>
          <p:nvPr/>
        </p:nvGrpSpPr>
        <p:grpSpPr>
          <a:xfrm>
            <a:off x="7677040" y="1807987"/>
            <a:ext cx="2943819" cy="863315"/>
            <a:chOff x="993672" y="3698889"/>
            <a:chExt cx="1998939" cy="8633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2563A8-A2F4-4EA9-8AA6-3DB13E2CA71C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282EA-E00F-4BD3-A9A6-E2EAED5EE252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8">
            <a:extLst>
              <a:ext uri="{FF2B5EF4-FFF2-40B4-BE49-F238E27FC236}">
                <a16:creationId xmlns:a16="http://schemas.microsoft.com/office/drawing/2014/main" id="{F7E74387-08D5-47AC-A64C-4EF853B2ADFE}"/>
              </a:ext>
            </a:extLst>
          </p:cNvPr>
          <p:cNvGrpSpPr/>
          <p:nvPr/>
        </p:nvGrpSpPr>
        <p:grpSpPr>
          <a:xfrm>
            <a:off x="805048" y="3472049"/>
            <a:ext cx="2930470" cy="863315"/>
            <a:chOff x="993672" y="3698889"/>
            <a:chExt cx="1998939" cy="86331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BA6B25-97B0-4297-819E-EC29F06C02B9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2724B7-988A-48A3-992C-CF590A41B612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2">
            <a:extLst>
              <a:ext uri="{FF2B5EF4-FFF2-40B4-BE49-F238E27FC236}">
                <a16:creationId xmlns:a16="http://schemas.microsoft.com/office/drawing/2014/main" id="{710C9D39-90FA-4712-BFED-C277CFDBFA5E}"/>
              </a:ext>
            </a:extLst>
          </p:cNvPr>
          <p:cNvSpPr/>
          <p:nvPr/>
        </p:nvSpPr>
        <p:spPr>
          <a:xfrm>
            <a:off x="5345538" y="3161272"/>
            <a:ext cx="1484865" cy="148486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Donut 6">
            <a:extLst>
              <a:ext uri="{FF2B5EF4-FFF2-40B4-BE49-F238E27FC236}">
                <a16:creationId xmlns:a16="http://schemas.microsoft.com/office/drawing/2014/main" id="{CBE0A4A0-8268-4738-821C-C90A6E06AB5E}"/>
              </a:ext>
            </a:extLst>
          </p:cNvPr>
          <p:cNvSpPr/>
          <p:nvPr/>
        </p:nvSpPr>
        <p:spPr>
          <a:xfrm>
            <a:off x="4448344" y="2264076"/>
            <a:ext cx="3279253" cy="3279255"/>
          </a:xfrm>
          <a:prstGeom prst="donut">
            <a:avLst>
              <a:gd name="adj" fmla="val 19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Oval 41">
            <a:extLst>
              <a:ext uri="{FF2B5EF4-FFF2-40B4-BE49-F238E27FC236}">
                <a16:creationId xmlns:a16="http://schemas.microsoft.com/office/drawing/2014/main" id="{6FB7D25E-C3BC-47B3-B7A5-FF008312CB46}"/>
              </a:ext>
            </a:extLst>
          </p:cNvPr>
          <p:cNvSpPr/>
          <p:nvPr/>
        </p:nvSpPr>
        <p:spPr>
          <a:xfrm>
            <a:off x="4722774" y="2041224"/>
            <a:ext cx="975518" cy="97551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43">
            <a:extLst>
              <a:ext uri="{FF2B5EF4-FFF2-40B4-BE49-F238E27FC236}">
                <a16:creationId xmlns:a16="http://schemas.microsoft.com/office/drawing/2014/main" id="{9A169D74-76DC-4564-AC4C-E16391B77988}"/>
              </a:ext>
            </a:extLst>
          </p:cNvPr>
          <p:cNvSpPr/>
          <p:nvPr/>
        </p:nvSpPr>
        <p:spPr>
          <a:xfrm>
            <a:off x="6478794" y="2041224"/>
            <a:ext cx="975518" cy="975518"/>
          </a:xfrm>
          <a:prstGeom prst="ellipse">
            <a:avLst/>
          </a:prstGeom>
          <a:solidFill>
            <a:schemeClr val="accent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44">
            <a:extLst>
              <a:ext uri="{FF2B5EF4-FFF2-40B4-BE49-F238E27FC236}">
                <a16:creationId xmlns:a16="http://schemas.microsoft.com/office/drawing/2014/main" id="{D702B003-2925-4EF2-B5D5-66E75B6BD30C}"/>
              </a:ext>
            </a:extLst>
          </p:cNvPr>
          <p:cNvSpPr/>
          <p:nvPr/>
        </p:nvSpPr>
        <p:spPr>
          <a:xfrm>
            <a:off x="4038592" y="3415946"/>
            <a:ext cx="975518" cy="97551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45">
            <a:extLst>
              <a:ext uri="{FF2B5EF4-FFF2-40B4-BE49-F238E27FC236}">
                <a16:creationId xmlns:a16="http://schemas.microsoft.com/office/drawing/2014/main" id="{69219651-ECA2-460D-BC4C-EE1E4BF582EF}"/>
              </a:ext>
            </a:extLst>
          </p:cNvPr>
          <p:cNvSpPr/>
          <p:nvPr/>
        </p:nvSpPr>
        <p:spPr>
          <a:xfrm>
            <a:off x="7177892" y="3415946"/>
            <a:ext cx="975518" cy="97551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46">
            <a:extLst>
              <a:ext uri="{FF2B5EF4-FFF2-40B4-BE49-F238E27FC236}">
                <a16:creationId xmlns:a16="http://schemas.microsoft.com/office/drawing/2014/main" id="{D74DA424-D144-4831-A0C2-6283C143C573}"/>
              </a:ext>
            </a:extLst>
          </p:cNvPr>
          <p:cNvSpPr/>
          <p:nvPr/>
        </p:nvSpPr>
        <p:spPr>
          <a:xfrm>
            <a:off x="6478794" y="4778638"/>
            <a:ext cx="975518" cy="97551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47">
            <a:extLst>
              <a:ext uri="{FF2B5EF4-FFF2-40B4-BE49-F238E27FC236}">
                <a16:creationId xmlns:a16="http://schemas.microsoft.com/office/drawing/2014/main" id="{ED0AF0A4-B0C9-4A24-8039-BA1EB53759D5}"/>
              </a:ext>
            </a:extLst>
          </p:cNvPr>
          <p:cNvSpPr/>
          <p:nvPr/>
        </p:nvSpPr>
        <p:spPr>
          <a:xfrm>
            <a:off x="4722774" y="4778638"/>
            <a:ext cx="975518" cy="975518"/>
          </a:xfrm>
          <a:prstGeom prst="ellipse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600964CA-78E3-4BB6-A0B5-8BB112322F25}"/>
              </a:ext>
            </a:extLst>
          </p:cNvPr>
          <p:cNvSpPr/>
          <p:nvPr/>
        </p:nvSpPr>
        <p:spPr>
          <a:xfrm>
            <a:off x="5041314" y="236976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D6DF061C-EDC5-4757-8F2C-C646005E0A8C}"/>
              </a:ext>
            </a:extLst>
          </p:cNvPr>
          <p:cNvSpPr/>
          <p:nvPr/>
        </p:nvSpPr>
        <p:spPr>
          <a:xfrm>
            <a:off x="4386615" y="376059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36516CD1-16FA-4F69-BEE0-D169AB19B14B}"/>
              </a:ext>
            </a:extLst>
          </p:cNvPr>
          <p:cNvSpPr/>
          <p:nvPr/>
        </p:nvSpPr>
        <p:spPr>
          <a:xfrm flipH="1">
            <a:off x="5018088" y="513610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:a16="http://schemas.microsoft.com/office/drawing/2014/main" id="{181B1F19-B64F-4D01-A0CF-20CB676AED93}"/>
              </a:ext>
            </a:extLst>
          </p:cNvPr>
          <p:cNvSpPr>
            <a:spLocks noChangeAspect="1"/>
          </p:cNvSpPr>
          <p:nvPr/>
        </p:nvSpPr>
        <p:spPr>
          <a:xfrm rot="9900000">
            <a:off x="6829153" y="509894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Block Arc 10">
            <a:extLst>
              <a:ext uri="{FF2B5EF4-FFF2-40B4-BE49-F238E27FC236}">
                <a16:creationId xmlns:a16="http://schemas.microsoft.com/office/drawing/2014/main" id="{146359FD-9592-42F3-A396-8ECAA577E774}"/>
              </a:ext>
            </a:extLst>
          </p:cNvPr>
          <p:cNvSpPr/>
          <p:nvPr/>
        </p:nvSpPr>
        <p:spPr>
          <a:xfrm>
            <a:off x="7475312" y="3782629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36">
            <a:extLst>
              <a:ext uri="{FF2B5EF4-FFF2-40B4-BE49-F238E27FC236}">
                <a16:creationId xmlns:a16="http://schemas.microsoft.com/office/drawing/2014/main" id="{D5E48DBC-217C-4CF4-826A-EAE383C23657}"/>
              </a:ext>
            </a:extLst>
          </p:cNvPr>
          <p:cNvSpPr>
            <a:spLocks noChangeAspect="1"/>
          </p:cNvSpPr>
          <p:nvPr/>
        </p:nvSpPr>
        <p:spPr>
          <a:xfrm>
            <a:off x="6783583" y="234450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Donut 24">
            <a:extLst>
              <a:ext uri="{FF2B5EF4-FFF2-40B4-BE49-F238E27FC236}">
                <a16:creationId xmlns:a16="http://schemas.microsoft.com/office/drawing/2014/main" id="{D4437987-26E7-4975-ADCB-1162B6367C3E}"/>
              </a:ext>
            </a:extLst>
          </p:cNvPr>
          <p:cNvSpPr/>
          <p:nvPr/>
        </p:nvSpPr>
        <p:spPr>
          <a:xfrm>
            <a:off x="5731520" y="3518670"/>
            <a:ext cx="728962" cy="73489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7EAE611-0071-42B3-8D7E-1F87B3C81086}"/>
              </a:ext>
            </a:extLst>
          </p:cNvPr>
          <p:cNvSpPr txBox="1">
            <a:spLocks/>
          </p:cNvSpPr>
          <p:nvPr/>
        </p:nvSpPr>
        <p:spPr>
          <a:xfrm>
            <a:off x="557623" y="5033020"/>
            <a:ext cx="5176427" cy="144016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Simple Portfolio Designed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63375DD4-1980-4D36-91E2-34D562F867FB}"/>
              </a:ext>
            </a:extLst>
          </p:cNvPr>
          <p:cNvSpPr/>
          <p:nvPr/>
        </p:nvSpPr>
        <p:spPr>
          <a:xfrm>
            <a:off x="557623" y="1495409"/>
            <a:ext cx="32142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</a:rPr>
              <a:t>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F5A55-8890-4745-8356-282D6A5FC8AF}"/>
              </a:ext>
            </a:extLst>
          </p:cNvPr>
          <p:cNvSpPr txBox="1"/>
          <p:nvPr/>
        </p:nvSpPr>
        <p:spPr>
          <a:xfrm>
            <a:off x="557623" y="789343"/>
            <a:ext cx="34791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b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785607E-6ED9-405E-86A2-85E853234EFA}"/>
              </a:ext>
            </a:extLst>
          </p:cNvPr>
          <p:cNvSpPr/>
          <p:nvPr/>
        </p:nvSpPr>
        <p:spPr>
          <a:xfrm>
            <a:off x="1" y="3933826"/>
            <a:ext cx="12191999" cy="2924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52">
            <a:extLst>
              <a:ext uri="{FF2B5EF4-FFF2-40B4-BE49-F238E27FC236}">
                <a16:creationId xmlns:a16="http://schemas.microsoft.com/office/drawing/2014/main" id="{2A22ED30-53CD-487A-9042-C923752917F0}"/>
              </a:ext>
            </a:extLst>
          </p:cNvPr>
          <p:cNvSpPr/>
          <p:nvPr/>
        </p:nvSpPr>
        <p:spPr>
          <a:xfrm>
            <a:off x="1191341" y="1806278"/>
            <a:ext cx="1224136" cy="12241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" name="Straight Arrow Connector 53">
            <a:extLst>
              <a:ext uri="{FF2B5EF4-FFF2-40B4-BE49-F238E27FC236}">
                <a16:creationId xmlns:a16="http://schemas.microsoft.com/office/drawing/2014/main" id="{A52BB477-F13D-4D2B-AB60-5DBF89FF079A}"/>
              </a:ext>
            </a:extLst>
          </p:cNvPr>
          <p:cNvCxnSpPr>
            <a:cxnSpLocks/>
          </p:cNvCxnSpPr>
          <p:nvPr/>
        </p:nvCxnSpPr>
        <p:spPr>
          <a:xfrm>
            <a:off x="1803409" y="3026769"/>
            <a:ext cx="0" cy="936000"/>
          </a:xfrm>
          <a:prstGeom prst="straightConnector1">
            <a:avLst/>
          </a:prstGeom>
          <a:ln w="34925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4">
            <a:extLst>
              <a:ext uri="{FF2B5EF4-FFF2-40B4-BE49-F238E27FC236}">
                <a16:creationId xmlns:a16="http://schemas.microsoft.com/office/drawing/2014/main" id="{0E96437F-39B6-45C5-AF1E-75F32A45DC79}"/>
              </a:ext>
            </a:extLst>
          </p:cNvPr>
          <p:cNvSpPr/>
          <p:nvPr/>
        </p:nvSpPr>
        <p:spPr>
          <a:xfrm>
            <a:off x="3340121" y="1806278"/>
            <a:ext cx="1224136" cy="12241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55">
            <a:extLst>
              <a:ext uri="{FF2B5EF4-FFF2-40B4-BE49-F238E27FC236}">
                <a16:creationId xmlns:a16="http://schemas.microsoft.com/office/drawing/2014/main" id="{67B6A909-370A-490D-8A8E-7C9E7A9D5F3D}"/>
              </a:ext>
            </a:extLst>
          </p:cNvPr>
          <p:cNvSpPr/>
          <p:nvPr/>
        </p:nvSpPr>
        <p:spPr>
          <a:xfrm>
            <a:off x="5488901" y="1806278"/>
            <a:ext cx="1224136" cy="12241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8" name="Straight Arrow Connector 56">
            <a:extLst>
              <a:ext uri="{FF2B5EF4-FFF2-40B4-BE49-F238E27FC236}">
                <a16:creationId xmlns:a16="http://schemas.microsoft.com/office/drawing/2014/main" id="{A2FB1BE1-F631-4544-81F2-0A655BD043AC}"/>
              </a:ext>
            </a:extLst>
          </p:cNvPr>
          <p:cNvCxnSpPr>
            <a:cxnSpLocks/>
          </p:cNvCxnSpPr>
          <p:nvPr/>
        </p:nvCxnSpPr>
        <p:spPr>
          <a:xfrm>
            <a:off x="6100969" y="3026769"/>
            <a:ext cx="0" cy="936000"/>
          </a:xfrm>
          <a:prstGeom prst="straightConnector1">
            <a:avLst/>
          </a:prstGeom>
          <a:ln w="34925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57">
            <a:extLst>
              <a:ext uri="{FF2B5EF4-FFF2-40B4-BE49-F238E27FC236}">
                <a16:creationId xmlns:a16="http://schemas.microsoft.com/office/drawing/2014/main" id="{10B62C36-3915-4101-9408-62CABD50B22C}"/>
              </a:ext>
            </a:extLst>
          </p:cNvPr>
          <p:cNvSpPr/>
          <p:nvPr/>
        </p:nvSpPr>
        <p:spPr>
          <a:xfrm>
            <a:off x="7637681" y="1806278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58">
            <a:extLst>
              <a:ext uri="{FF2B5EF4-FFF2-40B4-BE49-F238E27FC236}">
                <a16:creationId xmlns:a16="http://schemas.microsoft.com/office/drawing/2014/main" id="{D9430131-2803-446B-8D4E-1128082BAF0D}"/>
              </a:ext>
            </a:extLst>
          </p:cNvPr>
          <p:cNvSpPr/>
          <p:nvPr/>
        </p:nvSpPr>
        <p:spPr>
          <a:xfrm>
            <a:off x="9786462" y="1806278"/>
            <a:ext cx="1224136" cy="12241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" name="Straight Arrow Connector 59">
            <a:extLst>
              <a:ext uri="{FF2B5EF4-FFF2-40B4-BE49-F238E27FC236}">
                <a16:creationId xmlns:a16="http://schemas.microsoft.com/office/drawing/2014/main" id="{DF047A02-6F0F-452E-ACA9-62B8EEB74572}"/>
              </a:ext>
            </a:extLst>
          </p:cNvPr>
          <p:cNvCxnSpPr>
            <a:cxnSpLocks/>
          </p:cNvCxnSpPr>
          <p:nvPr/>
        </p:nvCxnSpPr>
        <p:spPr>
          <a:xfrm>
            <a:off x="10398530" y="3026769"/>
            <a:ext cx="0" cy="936000"/>
          </a:xfrm>
          <a:prstGeom prst="straightConnector1">
            <a:avLst/>
          </a:prstGeom>
          <a:ln w="34925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60">
            <a:extLst>
              <a:ext uri="{FF2B5EF4-FFF2-40B4-BE49-F238E27FC236}">
                <a16:creationId xmlns:a16="http://schemas.microsoft.com/office/drawing/2014/main" id="{148C1139-B245-47AA-ADF1-8C8F38021735}"/>
              </a:ext>
            </a:extLst>
          </p:cNvPr>
          <p:cNvCxnSpPr>
            <a:cxnSpLocks/>
          </p:cNvCxnSpPr>
          <p:nvPr/>
        </p:nvCxnSpPr>
        <p:spPr>
          <a:xfrm>
            <a:off x="8249749" y="3026769"/>
            <a:ext cx="0" cy="936000"/>
          </a:xfrm>
          <a:prstGeom prst="straightConnector1">
            <a:avLst/>
          </a:prstGeom>
          <a:ln w="34925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61">
            <a:extLst>
              <a:ext uri="{FF2B5EF4-FFF2-40B4-BE49-F238E27FC236}">
                <a16:creationId xmlns:a16="http://schemas.microsoft.com/office/drawing/2014/main" id="{19462D9C-0158-438D-9810-3213D5994857}"/>
              </a:ext>
            </a:extLst>
          </p:cNvPr>
          <p:cNvCxnSpPr>
            <a:cxnSpLocks/>
          </p:cNvCxnSpPr>
          <p:nvPr/>
        </p:nvCxnSpPr>
        <p:spPr>
          <a:xfrm>
            <a:off x="3952189" y="3026769"/>
            <a:ext cx="0" cy="936000"/>
          </a:xfrm>
          <a:prstGeom prst="straightConnector1">
            <a:avLst/>
          </a:prstGeom>
          <a:ln w="34925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B7C7AC-3961-4270-B168-F9F221CCD3A8}"/>
              </a:ext>
            </a:extLst>
          </p:cNvPr>
          <p:cNvSpPr txBox="1"/>
          <p:nvPr/>
        </p:nvSpPr>
        <p:spPr>
          <a:xfrm>
            <a:off x="933672" y="3325274"/>
            <a:ext cx="1754714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379E24-C918-40D5-9A90-BC02C82CF781}"/>
              </a:ext>
            </a:extLst>
          </p:cNvPr>
          <p:cNvSpPr txBox="1"/>
          <p:nvPr/>
        </p:nvSpPr>
        <p:spPr>
          <a:xfrm>
            <a:off x="3073784" y="3325273"/>
            <a:ext cx="1754714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CBCDF3-E70D-4E8D-BE5B-88720785433F}"/>
              </a:ext>
            </a:extLst>
          </p:cNvPr>
          <p:cNvSpPr txBox="1"/>
          <p:nvPr/>
        </p:nvSpPr>
        <p:spPr>
          <a:xfrm>
            <a:off x="5213896" y="3325272"/>
            <a:ext cx="1754714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E68E2-DCD1-4559-A048-C5D884010C99}"/>
              </a:ext>
            </a:extLst>
          </p:cNvPr>
          <p:cNvSpPr txBox="1"/>
          <p:nvPr/>
        </p:nvSpPr>
        <p:spPr>
          <a:xfrm>
            <a:off x="7354008" y="3325271"/>
            <a:ext cx="175471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CC893-F51F-4448-AD1A-CBBDCC3C02BA}"/>
              </a:ext>
            </a:extLst>
          </p:cNvPr>
          <p:cNvSpPr txBox="1"/>
          <p:nvPr/>
        </p:nvSpPr>
        <p:spPr>
          <a:xfrm>
            <a:off x="9494122" y="3325270"/>
            <a:ext cx="17547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78">
            <a:extLst>
              <a:ext uri="{FF2B5EF4-FFF2-40B4-BE49-F238E27FC236}">
                <a16:creationId xmlns:a16="http://schemas.microsoft.com/office/drawing/2014/main" id="{9EE4015A-F753-4C06-9096-48D36A5B7A64}"/>
              </a:ext>
            </a:extLst>
          </p:cNvPr>
          <p:cNvGrpSpPr/>
          <p:nvPr/>
        </p:nvGrpSpPr>
        <p:grpSpPr>
          <a:xfrm>
            <a:off x="924338" y="4544672"/>
            <a:ext cx="1754714" cy="1912777"/>
            <a:chOff x="910640" y="3244764"/>
            <a:chExt cx="1527408" cy="16010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D71436-F2A8-4AA2-87B1-59203FAE0BF8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693AF3-34CD-4812-9A73-FE4603ED1C38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81">
            <a:extLst>
              <a:ext uri="{FF2B5EF4-FFF2-40B4-BE49-F238E27FC236}">
                <a16:creationId xmlns:a16="http://schemas.microsoft.com/office/drawing/2014/main" id="{7149DF3C-0A1C-49EE-B385-9585761F3601}"/>
              </a:ext>
            </a:extLst>
          </p:cNvPr>
          <p:cNvGrpSpPr/>
          <p:nvPr/>
        </p:nvGrpSpPr>
        <p:grpSpPr>
          <a:xfrm>
            <a:off x="3076356" y="4544672"/>
            <a:ext cx="1754714" cy="1912777"/>
            <a:chOff x="910640" y="3244764"/>
            <a:chExt cx="1527408" cy="16010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88E48E-C75F-421E-9FD7-AEC25CBF13FC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DB7FEE-477B-459A-9CD2-15100FEE3F5E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84">
            <a:extLst>
              <a:ext uri="{FF2B5EF4-FFF2-40B4-BE49-F238E27FC236}">
                <a16:creationId xmlns:a16="http://schemas.microsoft.com/office/drawing/2014/main" id="{3C1569AA-C46C-4EEB-9822-6F59B2482417}"/>
              </a:ext>
            </a:extLst>
          </p:cNvPr>
          <p:cNvGrpSpPr/>
          <p:nvPr/>
        </p:nvGrpSpPr>
        <p:grpSpPr>
          <a:xfrm>
            <a:off x="5228376" y="4544672"/>
            <a:ext cx="1754714" cy="1912777"/>
            <a:chOff x="910640" y="3244764"/>
            <a:chExt cx="1527408" cy="16010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6AD3A0-1425-4431-914A-B63416083CC1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C8732D-B996-4353-B27D-68978D7EDC15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87">
            <a:extLst>
              <a:ext uri="{FF2B5EF4-FFF2-40B4-BE49-F238E27FC236}">
                <a16:creationId xmlns:a16="http://schemas.microsoft.com/office/drawing/2014/main" id="{F182C49F-29EC-4746-A092-64BDD2F54FAF}"/>
              </a:ext>
            </a:extLst>
          </p:cNvPr>
          <p:cNvGrpSpPr/>
          <p:nvPr/>
        </p:nvGrpSpPr>
        <p:grpSpPr>
          <a:xfrm>
            <a:off x="7380394" y="4544672"/>
            <a:ext cx="1754714" cy="1912777"/>
            <a:chOff x="910640" y="3244764"/>
            <a:chExt cx="1527408" cy="16010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8DCE69-4808-4E4D-920D-F4C0974E6119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4189D1-A020-4C74-BC66-DEAB7701995A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90">
            <a:extLst>
              <a:ext uri="{FF2B5EF4-FFF2-40B4-BE49-F238E27FC236}">
                <a16:creationId xmlns:a16="http://schemas.microsoft.com/office/drawing/2014/main" id="{86EDF267-0EBA-46FA-A939-C943AA970061}"/>
              </a:ext>
            </a:extLst>
          </p:cNvPr>
          <p:cNvGrpSpPr/>
          <p:nvPr/>
        </p:nvGrpSpPr>
        <p:grpSpPr>
          <a:xfrm>
            <a:off x="9532412" y="4544672"/>
            <a:ext cx="1754714" cy="1912777"/>
            <a:chOff x="910640" y="3244764"/>
            <a:chExt cx="1527408" cy="16010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CB7F22-14F8-44A2-AA37-C6C5F1C64243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C25DF0-2514-4501-9CB2-3BA26652809D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Parallelogram 30">
            <a:extLst>
              <a:ext uri="{FF2B5EF4-FFF2-40B4-BE49-F238E27FC236}">
                <a16:creationId xmlns:a16="http://schemas.microsoft.com/office/drawing/2014/main" id="{DB86BB4E-9A53-40A3-A819-F532CF79B90D}"/>
              </a:ext>
            </a:extLst>
          </p:cNvPr>
          <p:cNvSpPr/>
          <p:nvPr/>
        </p:nvSpPr>
        <p:spPr>
          <a:xfrm flipH="1">
            <a:off x="5888776" y="2252434"/>
            <a:ext cx="414449" cy="415474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Donut 8">
            <a:extLst>
              <a:ext uri="{FF2B5EF4-FFF2-40B4-BE49-F238E27FC236}">
                <a16:creationId xmlns:a16="http://schemas.microsoft.com/office/drawing/2014/main" id="{2E00056C-4D7E-40DE-B1F8-AF69AD8CF25C}"/>
              </a:ext>
            </a:extLst>
          </p:cNvPr>
          <p:cNvSpPr/>
          <p:nvPr/>
        </p:nvSpPr>
        <p:spPr>
          <a:xfrm>
            <a:off x="3751018" y="2157694"/>
            <a:ext cx="402343" cy="480929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Donut 24">
            <a:extLst>
              <a:ext uri="{FF2B5EF4-FFF2-40B4-BE49-F238E27FC236}">
                <a16:creationId xmlns:a16="http://schemas.microsoft.com/office/drawing/2014/main" id="{E5E21378-E839-4CAD-B881-9276E78DF570}"/>
              </a:ext>
            </a:extLst>
          </p:cNvPr>
          <p:cNvSpPr/>
          <p:nvPr/>
        </p:nvSpPr>
        <p:spPr>
          <a:xfrm>
            <a:off x="10176895" y="2180404"/>
            <a:ext cx="465749" cy="46954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Block Arc 25">
            <a:extLst>
              <a:ext uri="{FF2B5EF4-FFF2-40B4-BE49-F238E27FC236}">
                <a16:creationId xmlns:a16="http://schemas.microsoft.com/office/drawing/2014/main" id="{0EFCE81E-927F-42D8-92D4-B2CB3DC3C0CB}"/>
              </a:ext>
            </a:extLst>
          </p:cNvPr>
          <p:cNvSpPr>
            <a:spLocks noChangeAspect="1"/>
          </p:cNvSpPr>
          <p:nvPr/>
        </p:nvSpPr>
        <p:spPr>
          <a:xfrm>
            <a:off x="8090540" y="2166802"/>
            <a:ext cx="334423" cy="483142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자유형 151">
            <a:extLst>
              <a:ext uri="{FF2B5EF4-FFF2-40B4-BE49-F238E27FC236}">
                <a16:creationId xmlns:a16="http://schemas.microsoft.com/office/drawing/2014/main" id="{80FF9EB8-E91F-4AD5-80EB-D095BA4D3815}"/>
              </a:ext>
            </a:extLst>
          </p:cNvPr>
          <p:cNvSpPr/>
          <p:nvPr/>
        </p:nvSpPr>
        <p:spPr>
          <a:xfrm>
            <a:off x="1585928" y="2211385"/>
            <a:ext cx="434962" cy="456523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B14321-6096-4FEE-8BC5-0E38CFCE809D}"/>
              </a:ext>
            </a:extLst>
          </p:cNvPr>
          <p:cNvGrpSpPr/>
          <p:nvPr/>
        </p:nvGrpSpPr>
        <p:grpSpPr>
          <a:xfrm>
            <a:off x="4508530" y="2472288"/>
            <a:ext cx="3174943" cy="2854373"/>
            <a:chOff x="4667572" y="2691674"/>
            <a:chExt cx="2852682" cy="2564650"/>
          </a:xfrm>
        </p:grpSpPr>
        <p:sp>
          <p:nvSpPr>
            <p:cNvPr id="5" name="Oval 27">
              <a:extLst>
                <a:ext uri="{FF2B5EF4-FFF2-40B4-BE49-F238E27FC236}">
                  <a16:creationId xmlns:a16="http://schemas.microsoft.com/office/drawing/2014/main" id="{9C689C0F-A5FC-401E-93C6-B78B35DE9E43}"/>
                </a:ext>
              </a:extLst>
            </p:cNvPr>
            <p:cNvSpPr/>
            <p:nvPr/>
          </p:nvSpPr>
          <p:spPr>
            <a:xfrm>
              <a:off x="4814936" y="2697540"/>
              <a:ext cx="2552092" cy="2552092"/>
            </a:xfrm>
            <a:prstGeom prst="ellipse">
              <a:avLst/>
            </a:pr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ABC50C6-E296-4B98-BEFB-999EB6E0C26C}"/>
                </a:ext>
              </a:extLst>
            </p:cNvPr>
            <p:cNvSpPr/>
            <p:nvPr/>
          </p:nvSpPr>
          <p:spPr>
            <a:xfrm>
              <a:off x="6520947" y="2691674"/>
              <a:ext cx="319844" cy="319844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30">
              <a:extLst>
                <a:ext uri="{FF2B5EF4-FFF2-40B4-BE49-F238E27FC236}">
                  <a16:creationId xmlns:a16="http://schemas.microsoft.com/office/drawing/2014/main" id="{AB6C821C-E801-4F76-9DFF-396F6C491B8E}"/>
                </a:ext>
              </a:extLst>
            </p:cNvPr>
            <p:cNvSpPr/>
            <p:nvPr/>
          </p:nvSpPr>
          <p:spPr>
            <a:xfrm>
              <a:off x="6520947" y="4930614"/>
              <a:ext cx="319844" cy="319844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31">
              <a:extLst>
                <a:ext uri="{FF2B5EF4-FFF2-40B4-BE49-F238E27FC236}">
                  <a16:creationId xmlns:a16="http://schemas.microsoft.com/office/drawing/2014/main" id="{18AD1E93-F027-44FB-A3B7-261D27853A66}"/>
                </a:ext>
              </a:extLst>
            </p:cNvPr>
            <p:cNvSpPr/>
            <p:nvPr/>
          </p:nvSpPr>
          <p:spPr>
            <a:xfrm>
              <a:off x="7200410" y="3811144"/>
              <a:ext cx="319844" cy="319844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32">
              <a:extLst>
                <a:ext uri="{FF2B5EF4-FFF2-40B4-BE49-F238E27FC236}">
                  <a16:creationId xmlns:a16="http://schemas.microsoft.com/office/drawing/2014/main" id="{2CE9EC19-2BA5-47CC-BFA2-67DF273CCEF2}"/>
                </a:ext>
              </a:extLst>
            </p:cNvPr>
            <p:cNvSpPr/>
            <p:nvPr/>
          </p:nvSpPr>
          <p:spPr>
            <a:xfrm>
              <a:off x="5303912" y="2719312"/>
              <a:ext cx="319844" cy="319844"/>
            </a:xfrm>
            <a:prstGeom prst="ellipse">
              <a:avLst/>
            </a:prstGeom>
            <a:solidFill>
              <a:schemeClr val="accent2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34">
              <a:extLst>
                <a:ext uri="{FF2B5EF4-FFF2-40B4-BE49-F238E27FC236}">
                  <a16:creationId xmlns:a16="http://schemas.microsoft.com/office/drawing/2014/main" id="{400F7307-AAB7-476C-AF7D-2AC23506F592}"/>
                </a:ext>
              </a:extLst>
            </p:cNvPr>
            <p:cNvSpPr/>
            <p:nvPr/>
          </p:nvSpPr>
          <p:spPr>
            <a:xfrm>
              <a:off x="5303912" y="4936480"/>
              <a:ext cx="319844" cy="319844"/>
            </a:xfrm>
            <a:prstGeom prst="ellipse">
              <a:avLst/>
            </a:prstGeom>
            <a:solidFill>
              <a:schemeClr val="accent4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41">
              <a:extLst>
                <a:ext uri="{FF2B5EF4-FFF2-40B4-BE49-F238E27FC236}">
                  <a16:creationId xmlns:a16="http://schemas.microsoft.com/office/drawing/2014/main" id="{A38674B7-3D69-4C1E-B1AE-3AB54B852D00}"/>
                </a:ext>
              </a:extLst>
            </p:cNvPr>
            <p:cNvSpPr/>
            <p:nvPr/>
          </p:nvSpPr>
          <p:spPr>
            <a:xfrm>
              <a:off x="4667572" y="3806124"/>
              <a:ext cx="319844" cy="319844"/>
            </a:xfrm>
            <a:prstGeom prst="ellipse">
              <a:avLst/>
            </a:prstGeom>
            <a:solidFill>
              <a:schemeClr val="accent3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44">
            <a:extLst>
              <a:ext uri="{FF2B5EF4-FFF2-40B4-BE49-F238E27FC236}">
                <a16:creationId xmlns:a16="http://schemas.microsoft.com/office/drawing/2014/main" id="{A572C3BA-8D4F-43BC-A303-21AE2030205F}"/>
              </a:ext>
            </a:extLst>
          </p:cNvPr>
          <p:cNvGrpSpPr/>
          <p:nvPr/>
        </p:nvGrpSpPr>
        <p:grpSpPr>
          <a:xfrm>
            <a:off x="7007400" y="1750855"/>
            <a:ext cx="3475732" cy="901282"/>
            <a:chOff x="302738" y="4417056"/>
            <a:chExt cx="3619748" cy="9012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4CD00B-ED4F-471A-BA94-46204EFC0B39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94DFFF-A67D-4608-A9EB-5380F9AFFF30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57">
            <a:extLst>
              <a:ext uri="{FF2B5EF4-FFF2-40B4-BE49-F238E27FC236}">
                <a16:creationId xmlns:a16="http://schemas.microsoft.com/office/drawing/2014/main" id="{C3F8B0DC-545B-484F-9D7B-27976AB0BDB0}"/>
              </a:ext>
            </a:extLst>
          </p:cNvPr>
          <p:cNvGrpSpPr/>
          <p:nvPr/>
        </p:nvGrpSpPr>
        <p:grpSpPr>
          <a:xfrm>
            <a:off x="7776354" y="3478567"/>
            <a:ext cx="3618477" cy="901282"/>
            <a:chOff x="602706" y="4417056"/>
            <a:chExt cx="2826253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4724C-FCDB-4E11-99ED-7E64F79770D9}"/>
                </a:ext>
              </a:extLst>
            </p:cNvPr>
            <p:cNvSpPr txBox="1"/>
            <p:nvPr/>
          </p:nvSpPr>
          <p:spPr>
            <a:xfrm>
              <a:off x="602706" y="4417056"/>
              <a:ext cx="2826253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19A5A5-68C5-4FC2-B02D-9F97EE0F2AE8}"/>
                </a:ext>
              </a:extLst>
            </p:cNvPr>
            <p:cNvSpPr txBox="1"/>
            <p:nvPr/>
          </p:nvSpPr>
          <p:spPr>
            <a:xfrm>
              <a:off x="602706" y="4672007"/>
              <a:ext cx="2826253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60">
            <a:extLst>
              <a:ext uri="{FF2B5EF4-FFF2-40B4-BE49-F238E27FC236}">
                <a16:creationId xmlns:a16="http://schemas.microsoft.com/office/drawing/2014/main" id="{6BDF8E10-68E9-4249-88A4-E9A89209CA9B}"/>
              </a:ext>
            </a:extLst>
          </p:cNvPr>
          <p:cNvGrpSpPr/>
          <p:nvPr/>
        </p:nvGrpSpPr>
        <p:grpSpPr>
          <a:xfrm>
            <a:off x="7007400" y="5206280"/>
            <a:ext cx="3475732" cy="901282"/>
            <a:chOff x="302738" y="4417056"/>
            <a:chExt cx="3619748" cy="901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B0EEF6-2F33-4003-8D58-BDF18DCEBB3D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221B04-DE8B-46BF-82C4-E8F0A8973092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3">
            <a:extLst>
              <a:ext uri="{FF2B5EF4-FFF2-40B4-BE49-F238E27FC236}">
                <a16:creationId xmlns:a16="http://schemas.microsoft.com/office/drawing/2014/main" id="{595D3158-03EB-4B3D-89FB-DBB0E3235BC0}"/>
              </a:ext>
            </a:extLst>
          </p:cNvPr>
          <p:cNvGrpSpPr/>
          <p:nvPr/>
        </p:nvGrpSpPr>
        <p:grpSpPr>
          <a:xfrm>
            <a:off x="1684164" y="1750855"/>
            <a:ext cx="3475732" cy="901282"/>
            <a:chOff x="302738" y="4417056"/>
            <a:chExt cx="3619748" cy="9012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30C804-0BB1-4703-94EE-9084D3851250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58C2CB-EDEB-4597-84D7-49570A87C3A4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66">
            <a:extLst>
              <a:ext uri="{FF2B5EF4-FFF2-40B4-BE49-F238E27FC236}">
                <a16:creationId xmlns:a16="http://schemas.microsoft.com/office/drawing/2014/main" id="{9C797685-6C86-42B7-A274-7AE9F9A48743}"/>
              </a:ext>
            </a:extLst>
          </p:cNvPr>
          <p:cNvGrpSpPr/>
          <p:nvPr/>
        </p:nvGrpSpPr>
        <p:grpSpPr>
          <a:xfrm>
            <a:off x="814756" y="3478567"/>
            <a:ext cx="3637734" cy="901282"/>
            <a:chOff x="602706" y="4417056"/>
            <a:chExt cx="2826253" cy="9012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97D835-F6B1-47E0-8EDE-20C61C39F37B}"/>
                </a:ext>
              </a:extLst>
            </p:cNvPr>
            <p:cNvSpPr txBox="1"/>
            <p:nvPr/>
          </p:nvSpPr>
          <p:spPr>
            <a:xfrm>
              <a:off x="602706" y="4417056"/>
              <a:ext cx="2826253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30C4DC-14FD-4102-92BF-CBD97745B935}"/>
                </a:ext>
              </a:extLst>
            </p:cNvPr>
            <p:cNvSpPr txBox="1"/>
            <p:nvPr/>
          </p:nvSpPr>
          <p:spPr>
            <a:xfrm>
              <a:off x="602706" y="4672007"/>
              <a:ext cx="2826253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69">
            <a:extLst>
              <a:ext uri="{FF2B5EF4-FFF2-40B4-BE49-F238E27FC236}">
                <a16:creationId xmlns:a16="http://schemas.microsoft.com/office/drawing/2014/main" id="{97C730F4-C989-474D-BEB9-DF29E8048CBE}"/>
              </a:ext>
            </a:extLst>
          </p:cNvPr>
          <p:cNvGrpSpPr/>
          <p:nvPr/>
        </p:nvGrpSpPr>
        <p:grpSpPr>
          <a:xfrm>
            <a:off x="1684164" y="5206280"/>
            <a:ext cx="3475732" cy="901282"/>
            <a:chOff x="302738" y="4417056"/>
            <a:chExt cx="3619748" cy="9012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415C99-E9F4-4C25-BF82-504960AA8BB2}"/>
                </a:ext>
              </a:extLst>
            </p:cNvPr>
            <p:cNvSpPr txBox="1"/>
            <p:nvPr/>
          </p:nvSpPr>
          <p:spPr>
            <a:xfrm>
              <a:off x="302738" y="4417056"/>
              <a:ext cx="3619748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1D2AB6-5E0E-46D1-AC40-A6BB8E2B3720}"/>
                </a:ext>
              </a:extLst>
            </p:cNvPr>
            <p:cNvSpPr txBox="1"/>
            <p:nvPr/>
          </p:nvSpPr>
          <p:spPr>
            <a:xfrm>
              <a:off x="302738" y="4672007"/>
              <a:ext cx="3619748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24">
            <a:extLst>
              <a:ext uri="{FF2B5EF4-FFF2-40B4-BE49-F238E27FC236}">
                <a16:creationId xmlns:a16="http://schemas.microsoft.com/office/drawing/2014/main" id="{C78DD6CC-D5A4-42EC-A704-87698001B286}"/>
              </a:ext>
            </a:extLst>
          </p:cNvPr>
          <p:cNvGrpSpPr/>
          <p:nvPr/>
        </p:nvGrpSpPr>
        <p:grpSpPr>
          <a:xfrm>
            <a:off x="5121397" y="2933812"/>
            <a:ext cx="1942684" cy="1700814"/>
            <a:chOff x="3081323" y="790719"/>
            <a:chExt cx="6028386" cy="5277838"/>
          </a:xfrm>
        </p:grpSpPr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BB65DBCA-86C5-41E5-9CB4-F6A32C10962F}"/>
                </a:ext>
              </a:extLst>
            </p:cNvPr>
            <p:cNvSpPr/>
            <p:nvPr/>
          </p:nvSpPr>
          <p:spPr>
            <a:xfrm>
              <a:off x="3081323" y="790719"/>
              <a:ext cx="6025438" cy="5277838"/>
            </a:xfrm>
            <a:custGeom>
              <a:avLst/>
              <a:gdLst>
                <a:gd name="connsiteX0" fmla="*/ 6025434 w 6025438"/>
                <a:gd name="connsiteY0" fmla="*/ 5092207 h 5277838"/>
                <a:gd name="connsiteX1" fmla="*/ 5652625 w 6025438"/>
                <a:gd name="connsiteY1" fmla="*/ 4915042 h 5277838"/>
                <a:gd name="connsiteX2" fmla="*/ 5648053 w 6025438"/>
                <a:gd name="connsiteY2" fmla="*/ 4797884 h 5277838"/>
                <a:gd name="connsiteX3" fmla="*/ 5333251 w 6025438"/>
                <a:gd name="connsiteY3" fmla="*/ 4629292 h 5277838"/>
                <a:gd name="connsiteX4" fmla="*/ 5333251 w 6025438"/>
                <a:gd name="connsiteY4" fmla="*/ 4629292 h 5277838"/>
                <a:gd name="connsiteX5" fmla="*/ 5333251 w 6025438"/>
                <a:gd name="connsiteY5" fmla="*/ 4629292 h 5277838"/>
                <a:gd name="connsiteX6" fmla="*/ 5333537 w 6025438"/>
                <a:gd name="connsiteY6" fmla="*/ 2630280 h 5277838"/>
                <a:gd name="connsiteX7" fmla="*/ 5333537 w 6025438"/>
                <a:gd name="connsiteY7" fmla="*/ 2630280 h 5277838"/>
                <a:gd name="connsiteX8" fmla="*/ 5333537 w 6025438"/>
                <a:gd name="connsiteY8" fmla="*/ 2630280 h 5277838"/>
                <a:gd name="connsiteX9" fmla="*/ 5533372 w 6025438"/>
                <a:gd name="connsiteY9" fmla="*/ 2498359 h 5277838"/>
                <a:gd name="connsiteX10" fmla="*/ 5699392 w 6025438"/>
                <a:gd name="connsiteY10" fmla="*/ 2385011 h 5277838"/>
                <a:gd name="connsiteX11" fmla="*/ 5699392 w 6025438"/>
                <a:gd name="connsiteY11" fmla="*/ 2385011 h 5277838"/>
                <a:gd name="connsiteX12" fmla="*/ 5706536 w 6025438"/>
                <a:gd name="connsiteY12" fmla="*/ 2295952 h 5277838"/>
                <a:gd name="connsiteX13" fmla="*/ 5706536 w 6025438"/>
                <a:gd name="connsiteY13" fmla="*/ 2295952 h 5277838"/>
                <a:gd name="connsiteX14" fmla="*/ 5706918 w 6025438"/>
                <a:gd name="connsiteY14" fmla="*/ 2162221 h 5277838"/>
                <a:gd name="connsiteX15" fmla="*/ 5706918 w 6025438"/>
                <a:gd name="connsiteY15" fmla="*/ 2162221 h 5277838"/>
                <a:gd name="connsiteX16" fmla="*/ 5713108 w 6025438"/>
                <a:gd name="connsiteY16" fmla="*/ 2139552 h 5277838"/>
                <a:gd name="connsiteX17" fmla="*/ 5647767 w 6025438"/>
                <a:gd name="connsiteY17" fmla="*/ 2068210 h 5277838"/>
                <a:gd name="connsiteX18" fmla="*/ 5229619 w 6025438"/>
                <a:gd name="connsiteY18" fmla="*/ 2069067 h 5277838"/>
                <a:gd name="connsiteX19" fmla="*/ 5181900 w 6025438"/>
                <a:gd name="connsiteY19" fmla="*/ 2021537 h 5277838"/>
                <a:gd name="connsiteX20" fmla="*/ 5182280 w 6025438"/>
                <a:gd name="connsiteY20" fmla="*/ 1441941 h 5277838"/>
                <a:gd name="connsiteX21" fmla="*/ 5207236 w 6025438"/>
                <a:gd name="connsiteY21" fmla="*/ 1395459 h 5277838"/>
                <a:gd name="connsiteX22" fmla="*/ 5405165 w 6025438"/>
                <a:gd name="connsiteY22" fmla="*/ 1484422 h 5277838"/>
                <a:gd name="connsiteX23" fmla="*/ 5468126 w 6025438"/>
                <a:gd name="connsiteY23" fmla="*/ 1443751 h 5277838"/>
                <a:gd name="connsiteX24" fmla="*/ 5393640 w 6025438"/>
                <a:gd name="connsiteY24" fmla="*/ 1324974 h 5277838"/>
                <a:gd name="connsiteX25" fmla="*/ 5393640 w 6025438"/>
                <a:gd name="connsiteY25" fmla="*/ 1324974 h 5277838"/>
                <a:gd name="connsiteX26" fmla="*/ 5392497 w 6025438"/>
                <a:gd name="connsiteY26" fmla="*/ 1195720 h 5277838"/>
                <a:gd name="connsiteX27" fmla="*/ 5392497 w 6025438"/>
                <a:gd name="connsiteY27" fmla="*/ 1195720 h 5277838"/>
                <a:gd name="connsiteX28" fmla="*/ 5426882 w 6025438"/>
                <a:gd name="connsiteY28" fmla="*/ 1211341 h 5277838"/>
                <a:gd name="connsiteX29" fmla="*/ 5468793 w 6025438"/>
                <a:gd name="connsiteY29" fmla="*/ 1183147 h 5277838"/>
                <a:gd name="connsiteX30" fmla="*/ 5367256 w 6025438"/>
                <a:gd name="connsiteY30" fmla="*/ 1027699 h 5277838"/>
                <a:gd name="connsiteX31" fmla="*/ 3031535 w 6025438"/>
                <a:gd name="connsiteY31" fmla="*/ 3190 h 5277838"/>
                <a:gd name="connsiteX32" fmla="*/ 2995531 w 6025438"/>
                <a:gd name="connsiteY32" fmla="*/ 6047 h 5277838"/>
                <a:gd name="connsiteX33" fmla="*/ 680956 w 6025438"/>
                <a:gd name="connsiteY33" fmla="*/ 1069037 h 5277838"/>
                <a:gd name="connsiteX34" fmla="*/ 603708 w 6025438"/>
                <a:gd name="connsiteY34" fmla="*/ 1188290 h 5277838"/>
                <a:gd name="connsiteX35" fmla="*/ 672955 w 6025438"/>
                <a:gd name="connsiteY35" fmla="*/ 1236201 h 5277838"/>
                <a:gd name="connsiteX36" fmla="*/ 672955 w 6025438"/>
                <a:gd name="connsiteY36" fmla="*/ 1236201 h 5277838"/>
                <a:gd name="connsiteX37" fmla="*/ 671526 w 6025438"/>
                <a:gd name="connsiteY37" fmla="*/ 1361169 h 5277838"/>
                <a:gd name="connsiteX38" fmla="*/ 671526 w 6025438"/>
                <a:gd name="connsiteY38" fmla="*/ 1361169 h 5277838"/>
                <a:gd name="connsiteX39" fmla="*/ 605708 w 6025438"/>
                <a:gd name="connsiteY39" fmla="*/ 1452418 h 5277838"/>
                <a:gd name="connsiteX40" fmla="*/ 605327 w 6025438"/>
                <a:gd name="connsiteY40" fmla="*/ 1485661 h 5277838"/>
                <a:gd name="connsiteX41" fmla="*/ 658477 w 6025438"/>
                <a:gd name="connsiteY41" fmla="*/ 1522332 h 5277838"/>
                <a:gd name="connsiteX42" fmla="*/ 849834 w 6025438"/>
                <a:gd name="connsiteY42" fmla="*/ 1433845 h 5277838"/>
                <a:gd name="connsiteX43" fmla="*/ 850215 w 6025438"/>
                <a:gd name="connsiteY43" fmla="*/ 2038396 h 5277838"/>
                <a:gd name="connsiteX44" fmla="*/ 809353 w 6025438"/>
                <a:gd name="connsiteY44" fmla="*/ 2068114 h 5277838"/>
                <a:gd name="connsiteX45" fmla="*/ 476835 w 6025438"/>
                <a:gd name="connsiteY45" fmla="*/ 2068019 h 5277838"/>
                <a:gd name="connsiteX46" fmla="*/ 407874 w 6025438"/>
                <a:gd name="connsiteY46" fmla="*/ 2148696 h 5277838"/>
                <a:gd name="connsiteX47" fmla="*/ 412827 w 6025438"/>
                <a:gd name="connsiteY47" fmla="*/ 2162031 h 5277838"/>
                <a:gd name="connsiteX48" fmla="*/ 413113 w 6025438"/>
                <a:gd name="connsiteY48" fmla="*/ 2295857 h 5277838"/>
                <a:gd name="connsiteX49" fmla="*/ 416065 w 6025438"/>
                <a:gd name="connsiteY49" fmla="*/ 2385392 h 5277838"/>
                <a:gd name="connsiteX50" fmla="*/ 416065 w 6025438"/>
                <a:gd name="connsiteY50" fmla="*/ 2385392 h 5277838"/>
                <a:gd name="connsiteX51" fmla="*/ 720294 w 6025438"/>
                <a:gd name="connsiteY51" fmla="*/ 2630090 h 5277838"/>
                <a:gd name="connsiteX52" fmla="*/ 720294 w 6025438"/>
                <a:gd name="connsiteY52" fmla="*/ 2630090 h 5277838"/>
                <a:gd name="connsiteX53" fmla="*/ 720294 w 6025438"/>
                <a:gd name="connsiteY53" fmla="*/ 2630090 h 5277838"/>
                <a:gd name="connsiteX54" fmla="*/ 714865 w 6025438"/>
                <a:gd name="connsiteY54" fmla="*/ 4626339 h 5277838"/>
                <a:gd name="connsiteX55" fmla="*/ 385014 w 6025438"/>
                <a:gd name="connsiteY55" fmla="*/ 4796455 h 5277838"/>
                <a:gd name="connsiteX56" fmla="*/ 384728 w 6025438"/>
                <a:gd name="connsiteY56" fmla="*/ 4914851 h 5277838"/>
                <a:gd name="connsiteX57" fmla="*/ 109 w 6025438"/>
                <a:gd name="connsiteY57" fmla="*/ 5091826 h 5277838"/>
                <a:gd name="connsiteX58" fmla="*/ 109 w 6025438"/>
                <a:gd name="connsiteY58" fmla="*/ 5246607 h 5277838"/>
                <a:gd name="connsiteX59" fmla="*/ 60592 w 6025438"/>
                <a:gd name="connsiteY59" fmla="*/ 5277754 h 5277838"/>
                <a:gd name="connsiteX60" fmla="*/ 6002478 w 6025438"/>
                <a:gd name="connsiteY60" fmla="*/ 5277754 h 5277838"/>
                <a:gd name="connsiteX61" fmla="*/ 6025434 w 6025438"/>
                <a:gd name="connsiteY61" fmla="*/ 5259847 h 5277838"/>
                <a:gd name="connsiteX62" fmla="*/ 6025434 w 6025438"/>
                <a:gd name="connsiteY62" fmla="*/ 5092207 h 527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25438" h="5277838">
                  <a:moveTo>
                    <a:pt x="6025434" y="5092207"/>
                  </a:moveTo>
                  <a:cubicBezTo>
                    <a:pt x="5904180" y="5026770"/>
                    <a:pt x="5778164" y="4971430"/>
                    <a:pt x="5652625" y="4915042"/>
                  </a:cubicBezTo>
                  <a:cubicBezTo>
                    <a:pt x="5651006" y="4869703"/>
                    <a:pt x="5651482" y="4849129"/>
                    <a:pt x="5648053" y="4797884"/>
                  </a:cubicBezTo>
                  <a:cubicBezTo>
                    <a:pt x="5583473" y="4762070"/>
                    <a:pt x="5367065" y="4663868"/>
                    <a:pt x="5333251" y="4629292"/>
                  </a:cubicBezTo>
                  <a:lnTo>
                    <a:pt x="5333251" y="4629292"/>
                  </a:lnTo>
                  <a:lnTo>
                    <a:pt x="5333251" y="4629292"/>
                  </a:lnTo>
                  <a:cubicBezTo>
                    <a:pt x="5333156" y="4267818"/>
                    <a:pt x="5333347" y="2935175"/>
                    <a:pt x="5333537" y="2630280"/>
                  </a:cubicBezTo>
                  <a:cubicBezTo>
                    <a:pt x="5333537" y="2630280"/>
                    <a:pt x="5333537" y="2630280"/>
                    <a:pt x="5333537" y="2630280"/>
                  </a:cubicBezTo>
                  <a:cubicBezTo>
                    <a:pt x="5333537" y="2630280"/>
                    <a:pt x="5333537" y="2630280"/>
                    <a:pt x="5333537" y="2630280"/>
                  </a:cubicBezTo>
                  <a:cubicBezTo>
                    <a:pt x="5400212" y="2586370"/>
                    <a:pt x="5467268" y="2543126"/>
                    <a:pt x="5533372" y="2498359"/>
                  </a:cubicBezTo>
                  <a:cubicBezTo>
                    <a:pt x="5588807" y="2460735"/>
                    <a:pt x="5649482" y="2430731"/>
                    <a:pt x="5699392" y="2385011"/>
                  </a:cubicBezTo>
                  <a:cubicBezTo>
                    <a:pt x="5699392" y="2385011"/>
                    <a:pt x="5699392" y="2385011"/>
                    <a:pt x="5699392" y="2385011"/>
                  </a:cubicBezTo>
                  <a:cubicBezTo>
                    <a:pt x="5725110" y="2357198"/>
                    <a:pt x="5713395" y="2326337"/>
                    <a:pt x="5706536" y="2295952"/>
                  </a:cubicBezTo>
                  <a:cubicBezTo>
                    <a:pt x="5706536" y="2295952"/>
                    <a:pt x="5706536" y="2295952"/>
                    <a:pt x="5706536" y="2295952"/>
                  </a:cubicBezTo>
                  <a:cubicBezTo>
                    <a:pt x="5716823" y="2251375"/>
                    <a:pt x="5717204" y="2206798"/>
                    <a:pt x="5706918" y="2162221"/>
                  </a:cubicBezTo>
                  <a:cubicBezTo>
                    <a:pt x="5706918" y="2162221"/>
                    <a:pt x="5706918" y="2162221"/>
                    <a:pt x="5706918" y="2162221"/>
                  </a:cubicBezTo>
                  <a:cubicBezTo>
                    <a:pt x="5709108" y="2154697"/>
                    <a:pt x="5712537" y="2147267"/>
                    <a:pt x="5713108" y="2139552"/>
                  </a:cubicBezTo>
                  <a:cubicBezTo>
                    <a:pt x="5718729" y="2068210"/>
                    <a:pt x="5718538" y="2068210"/>
                    <a:pt x="5647767" y="2068210"/>
                  </a:cubicBezTo>
                  <a:cubicBezTo>
                    <a:pt x="5508416" y="2068210"/>
                    <a:pt x="5368970" y="2066876"/>
                    <a:pt x="5229619" y="2069067"/>
                  </a:cubicBezTo>
                  <a:cubicBezTo>
                    <a:pt x="5192091" y="2069638"/>
                    <a:pt x="5181614" y="2059256"/>
                    <a:pt x="5181900" y="2021537"/>
                  </a:cubicBezTo>
                  <a:cubicBezTo>
                    <a:pt x="5183709" y="1828370"/>
                    <a:pt x="5188186" y="1633489"/>
                    <a:pt x="5182280" y="1441941"/>
                  </a:cubicBezTo>
                  <a:cubicBezTo>
                    <a:pt x="5180756" y="1391935"/>
                    <a:pt x="5189996" y="1388887"/>
                    <a:pt x="5207236" y="1395459"/>
                  </a:cubicBezTo>
                  <a:cubicBezTo>
                    <a:pt x="5285436" y="1429177"/>
                    <a:pt x="5326584" y="1451656"/>
                    <a:pt x="5405165" y="1484422"/>
                  </a:cubicBezTo>
                  <a:cubicBezTo>
                    <a:pt x="5475841" y="1513855"/>
                    <a:pt x="5467935" y="1519570"/>
                    <a:pt x="5468126" y="1443751"/>
                  </a:cubicBezTo>
                  <a:cubicBezTo>
                    <a:pt x="5468316" y="1346691"/>
                    <a:pt x="5468126" y="1346691"/>
                    <a:pt x="5393640" y="1324974"/>
                  </a:cubicBezTo>
                  <a:cubicBezTo>
                    <a:pt x="5393640" y="1324974"/>
                    <a:pt x="5393640" y="1324974"/>
                    <a:pt x="5393640" y="1324974"/>
                  </a:cubicBezTo>
                  <a:cubicBezTo>
                    <a:pt x="5393259" y="1281921"/>
                    <a:pt x="5392878" y="1238773"/>
                    <a:pt x="5392497" y="1195720"/>
                  </a:cubicBezTo>
                  <a:cubicBezTo>
                    <a:pt x="5392497" y="1195720"/>
                    <a:pt x="5392497" y="1195720"/>
                    <a:pt x="5392497" y="1195720"/>
                  </a:cubicBezTo>
                  <a:cubicBezTo>
                    <a:pt x="5404022" y="1200863"/>
                    <a:pt x="5416024" y="1205149"/>
                    <a:pt x="5426882" y="1211341"/>
                  </a:cubicBezTo>
                  <a:cubicBezTo>
                    <a:pt x="5460982" y="1230962"/>
                    <a:pt x="5468697" y="1218484"/>
                    <a:pt x="5468793" y="1183147"/>
                  </a:cubicBezTo>
                  <a:cubicBezTo>
                    <a:pt x="5468887" y="1071895"/>
                    <a:pt x="5469936" y="1071895"/>
                    <a:pt x="5367256" y="1027699"/>
                  </a:cubicBezTo>
                  <a:cubicBezTo>
                    <a:pt x="5358588" y="1023984"/>
                    <a:pt x="3288996" y="117394"/>
                    <a:pt x="3031535" y="3190"/>
                  </a:cubicBezTo>
                  <a:cubicBezTo>
                    <a:pt x="3018010" y="-2811"/>
                    <a:pt x="3007151" y="523"/>
                    <a:pt x="2995531" y="6047"/>
                  </a:cubicBezTo>
                  <a:cubicBezTo>
                    <a:pt x="2959812" y="23002"/>
                    <a:pt x="945370" y="952070"/>
                    <a:pt x="680956" y="1069037"/>
                  </a:cubicBezTo>
                  <a:cubicBezTo>
                    <a:pt x="623234" y="1094564"/>
                    <a:pt x="598850" y="1124282"/>
                    <a:pt x="603708" y="1188290"/>
                  </a:cubicBezTo>
                  <a:cubicBezTo>
                    <a:pt x="609137" y="1259823"/>
                    <a:pt x="604089" y="1260204"/>
                    <a:pt x="672955" y="1236201"/>
                  </a:cubicBezTo>
                  <a:cubicBezTo>
                    <a:pt x="672955" y="1236201"/>
                    <a:pt x="672955" y="1236201"/>
                    <a:pt x="672955" y="1236201"/>
                  </a:cubicBezTo>
                  <a:cubicBezTo>
                    <a:pt x="672478" y="1277825"/>
                    <a:pt x="672002" y="1319545"/>
                    <a:pt x="671526" y="1361169"/>
                  </a:cubicBezTo>
                  <a:cubicBezTo>
                    <a:pt x="671526" y="1361169"/>
                    <a:pt x="671526" y="1361169"/>
                    <a:pt x="671526" y="1361169"/>
                  </a:cubicBezTo>
                  <a:cubicBezTo>
                    <a:pt x="620758" y="1370884"/>
                    <a:pt x="600088" y="1401936"/>
                    <a:pt x="605708" y="1452418"/>
                  </a:cubicBezTo>
                  <a:cubicBezTo>
                    <a:pt x="606946" y="1463372"/>
                    <a:pt x="605518" y="1474516"/>
                    <a:pt x="605327" y="1485661"/>
                  </a:cubicBezTo>
                  <a:cubicBezTo>
                    <a:pt x="604279" y="1547573"/>
                    <a:pt x="604279" y="1547573"/>
                    <a:pt x="658477" y="1522332"/>
                  </a:cubicBezTo>
                  <a:cubicBezTo>
                    <a:pt x="721151" y="1493281"/>
                    <a:pt x="783826" y="1464325"/>
                    <a:pt x="849834" y="1433845"/>
                  </a:cubicBezTo>
                  <a:cubicBezTo>
                    <a:pt x="849834" y="1639870"/>
                    <a:pt x="849453" y="1839133"/>
                    <a:pt x="850215" y="2038396"/>
                  </a:cubicBezTo>
                  <a:cubicBezTo>
                    <a:pt x="850310" y="2070877"/>
                    <a:pt x="830403" y="2068114"/>
                    <a:pt x="809353" y="2068114"/>
                  </a:cubicBezTo>
                  <a:cubicBezTo>
                    <a:pt x="698482" y="2067924"/>
                    <a:pt x="587611" y="2068019"/>
                    <a:pt x="476835" y="2068019"/>
                  </a:cubicBezTo>
                  <a:cubicBezTo>
                    <a:pt x="400540" y="2068019"/>
                    <a:pt x="397587" y="2071353"/>
                    <a:pt x="407874" y="2148696"/>
                  </a:cubicBezTo>
                  <a:cubicBezTo>
                    <a:pt x="408445" y="2153268"/>
                    <a:pt x="411112" y="2157554"/>
                    <a:pt x="412827" y="2162031"/>
                  </a:cubicBezTo>
                  <a:cubicBezTo>
                    <a:pt x="403016" y="2206703"/>
                    <a:pt x="404064" y="2251280"/>
                    <a:pt x="413113" y="2295857"/>
                  </a:cubicBezTo>
                  <a:cubicBezTo>
                    <a:pt x="403683" y="2326051"/>
                    <a:pt x="399397" y="2356055"/>
                    <a:pt x="416065" y="2385392"/>
                  </a:cubicBezTo>
                  <a:cubicBezTo>
                    <a:pt x="416065" y="2385392"/>
                    <a:pt x="416065" y="2385392"/>
                    <a:pt x="416065" y="2385392"/>
                  </a:cubicBezTo>
                  <a:cubicBezTo>
                    <a:pt x="517507" y="2466926"/>
                    <a:pt x="618853" y="2548555"/>
                    <a:pt x="720294" y="2630090"/>
                  </a:cubicBezTo>
                  <a:cubicBezTo>
                    <a:pt x="720294" y="2630090"/>
                    <a:pt x="720294" y="2630090"/>
                    <a:pt x="720294" y="2630090"/>
                  </a:cubicBezTo>
                  <a:lnTo>
                    <a:pt x="720294" y="2630090"/>
                  </a:lnTo>
                  <a:cubicBezTo>
                    <a:pt x="719627" y="3256834"/>
                    <a:pt x="714865" y="4626339"/>
                    <a:pt x="714865" y="4626339"/>
                  </a:cubicBezTo>
                  <a:cubicBezTo>
                    <a:pt x="692481" y="4641293"/>
                    <a:pt x="385014" y="4796455"/>
                    <a:pt x="385014" y="4796455"/>
                  </a:cubicBezTo>
                  <a:cubicBezTo>
                    <a:pt x="385014" y="4856082"/>
                    <a:pt x="383776" y="4881038"/>
                    <a:pt x="384728" y="4914851"/>
                  </a:cubicBezTo>
                  <a:cubicBezTo>
                    <a:pt x="263570" y="4971525"/>
                    <a:pt x="122219" y="5034771"/>
                    <a:pt x="109" y="5091826"/>
                  </a:cubicBezTo>
                  <a:cubicBezTo>
                    <a:pt x="109" y="5164407"/>
                    <a:pt x="109" y="5211174"/>
                    <a:pt x="109" y="5246607"/>
                  </a:cubicBezTo>
                  <a:cubicBezTo>
                    <a:pt x="109" y="5272801"/>
                    <a:pt x="-5321" y="5277754"/>
                    <a:pt x="60592" y="5277754"/>
                  </a:cubicBezTo>
                  <a:cubicBezTo>
                    <a:pt x="2032648" y="5277754"/>
                    <a:pt x="5989715" y="5277944"/>
                    <a:pt x="6002478" y="5277754"/>
                  </a:cubicBezTo>
                  <a:cubicBezTo>
                    <a:pt x="6014670" y="5277564"/>
                    <a:pt x="6025719" y="5274039"/>
                    <a:pt x="6025434" y="5259847"/>
                  </a:cubicBezTo>
                  <a:cubicBezTo>
                    <a:pt x="6024385" y="5208412"/>
                    <a:pt x="6025434" y="5092207"/>
                    <a:pt x="6025434" y="509220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id="{BFBB6E5A-4237-4A7A-83AF-666358486CDB}"/>
                </a:ext>
              </a:extLst>
            </p:cNvPr>
            <p:cNvSpPr/>
            <p:nvPr/>
          </p:nvSpPr>
          <p:spPr>
            <a:xfrm>
              <a:off x="3495388" y="3169824"/>
              <a:ext cx="5299043" cy="240887"/>
            </a:xfrm>
            <a:custGeom>
              <a:avLst/>
              <a:gdLst>
                <a:gd name="connsiteX0" fmla="*/ 0 w 5299043"/>
                <a:gd name="connsiteY0" fmla="*/ 0 h 240887"/>
                <a:gd name="connsiteX1" fmla="*/ 297942 w 5299043"/>
                <a:gd name="connsiteY1" fmla="*/ 240887 h 240887"/>
                <a:gd name="connsiteX2" fmla="*/ 4929378 w 5299043"/>
                <a:gd name="connsiteY2" fmla="*/ 240887 h 240887"/>
                <a:gd name="connsiteX3" fmla="*/ 5299043 w 5299043"/>
                <a:gd name="connsiteY3" fmla="*/ 0 h 24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043" h="240887">
                  <a:moveTo>
                    <a:pt x="0" y="0"/>
                  </a:moveTo>
                  <a:lnTo>
                    <a:pt x="297942" y="240887"/>
                  </a:lnTo>
                  <a:lnTo>
                    <a:pt x="4929378" y="240887"/>
                  </a:lnTo>
                  <a:lnTo>
                    <a:pt x="52990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>
              <a:extLst>
                <a:ext uri="{FF2B5EF4-FFF2-40B4-BE49-F238E27FC236}">
                  <a16:creationId xmlns:a16="http://schemas.microsoft.com/office/drawing/2014/main" id="{10F28C50-978A-4578-805F-9ECABF6E92D8}"/>
                </a:ext>
              </a:extLst>
            </p:cNvPr>
            <p:cNvSpPr/>
            <p:nvPr/>
          </p:nvSpPr>
          <p:spPr>
            <a:xfrm>
              <a:off x="3793330" y="3410712"/>
              <a:ext cx="4624101" cy="2016252"/>
            </a:xfrm>
            <a:custGeom>
              <a:avLst/>
              <a:gdLst>
                <a:gd name="connsiteX0" fmla="*/ 0 w 4624101"/>
                <a:gd name="connsiteY0" fmla="*/ 0 h 2016252"/>
                <a:gd name="connsiteX1" fmla="*/ 4624102 w 4624101"/>
                <a:gd name="connsiteY1" fmla="*/ 0 h 2016252"/>
                <a:gd name="connsiteX2" fmla="*/ 4624102 w 4624101"/>
                <a:gd name="connsiteY2" fmla="*/ 2016252 h 2016252"/>
                <a:gd name="connsiteX3" fmla="*/ 0 w 4624101"/>
                <a:gd name="connsiteY3" fmla="*/ 2016252 h 20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4101" h="2016252">
                  <a:moveTo>
                    <a:pt x="0" y="0"/>
                  </a:moveTo>
                  <a:lnTo>
                    <a:pt x="4624102" y="0"/>
                  </a:lnTo>
                  <a:lnTo>
                    <a:pt x="4624102" y="2016252"/>
                  </a:lnTo>
                  <a:lnTo>
                    <a:pt x="0" y="2016252"/>
                  </a:lnTo>
                  <a:close/>
                </a:path>
              </a:pathLst>
            </a:custGeom>
            <a:solidFill>
              <a:srgbClr val="3651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2">
              <a:extLst>
                <a:ext uri="{FF2B5EF4-FFF2-40B4-BE49-F238E27FC236}">
                  <a16:creationId xmlns:a16="http://schemas.microsoft.com/office/drawing/2014/main" id="{A2711D7A-8B7C-4A54-A166-8176C7F4BAA7}"/>
                </a:ext>
              </a:extLst>
            </p:cNvPr>
            <p:cNvSpPr/>
            <p:nvPr/>
          </p:nvSpPr>
          <p:spPr>
            <a:xfrm>
              <a:off x="3485238" y="2946463"/>
              <a:ext cx="5308279" cy="133921"/>
            </a:xfrm>
            <a:custGeom>
              <a:avLst/>
              <a:gdLst>
                <a:gd name="connsiteX0" fmla="*/ 6912 w 5308279"/>
                <a:gd name="connsiteY0" fmla="*/ 0 h 133921"/>
                <a:gd name="connsiteX1" fmla="*/ 5300717 w 5308279"/>
                <a:gd name="connsiteY1" fmla="*/ 0 h 133921"/>
                <a:gd name="connsiteX2" fmla="*/ 5300336 w 5308279"/>
                <a:gd name="connsiteY2" fmla="*/ 133826 h 133921"/>
                <a:gd name="connsiteX3" fmla="*/ 7103 w 5308279"/>
                <a:gd name="connsiteY3" fmla="*/ 133921 h 133921"/>
                <a:gd name="connsiteX4" fmla="*/ 6912 w 5308279"/>
                <a:gd name="connsiteY4" fmla="*/ 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8279" h="133921">
                  <a:moveTo>
                    <a:pt x="6912" y="0"/>
                  </a:moveTo>
                  <a:cubicBezTo>
                    <a:pt x="1771514" y="0"/>
                    <a:pt x="3536115" y="0"/>
                    <a:pt x="5300717" y="0"/>
                  </a:cubicBezTo>
                  <a:cubicBezTo>
                    <a:pt x="5311004" y="44577"/>
                    <a:pt x="5310718" y="89249"/>
                    <a:pt x="5300336" y="133826"/>
                  </a:cubicBezTo>
                  <a:cubicBezTo>
                    <a:pt x="4798940" y="133636"/>
                    <a:pt x="581746" y="133636"/>
                    <a:pt x="7103" y="133921"/>
                  </a:cubicBezTo>
                  <a:cubicBezTo>
                    <a:pt x="-1851" y="89249"/>
                    <a:pt x="-2803" y="44672"/>
                    <a:pt x="6912" y="0"/>
                  </a:cubicBezTo>
                  <a:close/>
                </a:path>
              </a:pathLst>
            </a:custGeom>
            <a:solidFill>
              <a:srgbClr val="2343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2">
              <a:extLst>
                <a:ext uri="{FF2B5EF4-FFF2-40B4-BE49-F238E27FC236}">
                  <a16:creationId xmlns:a16="http://schemas.microsoft.com/office/drawing/2014/main" id="{DE204ECF-9A1E-441A-9A63-447291A0AA5E}"/>
                </a:ext>
              </a:extLst>
            </p:cNvPr>
            <p:cNvSpPr/>
            <p:nvPr/>
          </p:nvSpPr>
          <p:spPr>
            <a:xfrm>
              <a:off x="3755897" y="923635"/>
              <a:ext cx="4721923" cy="1234825"/>
            </a:xfrm>
            <a:custGeom>
              <a:avLst/>
              <a:gdLst>
                <a:gd name="connsiteX0" fmla="*/ 2380488 w 4721923"/>
                <a:gd name="connsiteY0" fmla="*/ 173359 h 1234825"/>
                <a:gd name="connsiteX1" fmla="*/ 2273903 w 4721923"/>
                <a:gd name="connsiteY1" fmla="*/ 181741 h 1234825"/>
                <a:gd name="connsiteX2" fmla="*/ 0 w 4721923"/>
                <a:gd name="connsiteY2" fmla="*/ 1234825 h 1234825"/>
                <a:gd name="connsiteX3" fmla="*/ 1429 w 4721923"/>
                <a:gd name="connsiteY3" fmla="*/ 1109857 h 1234825"/>
                <a:gd name="connsiteX4" fmla="*/ 2284476 w 4721923"/>
                <a:gd name="connsiteY4" fmla="*/ 20007 h 1234825"/>
                <a:gd name="connsiteX5" fmla="*/ 2395823 w 4721923"/>
                <a:gd name="connsiteY5" fmla="*/ 19721 h 1234825"/>
                <a:gd name="connsiteX6" fmla="*/ 4720781 w 4721923"/>
                <a:gd name="connsiteY6" fmla="*/ 1069376 h 1234825"/>
                <a:gd name="connsiteX7" fmla="*/ 4721924 w 4721923"/>
                <a:gd name="connsiteY7" fmla="*/ 1198630 h 1234825"/>
                <a:gd name="connsiteX8" fmla="*/ 2380488 w 4721923"/>
                <a:gd name="connsiteY8" fmla="*/ 173359 h 123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1923" h="1234825">
                  <a:moveTo>
                    <a:pt x="2380488" y="173359"/>
                  </a:moveTo>
                  <a:cubicBezTo>
                    <a:pt x="2323910" y="147832"/>
                    <a:pt x="2353056" y="148308"/>
                    <a:pt x="2273903" y="181741"/>
                  </a:cubicBezTo>
                  <a:cubicBezTo>
                    <a:pt x="1546289" y="510925"/>
                    <a:pt x="11716" y="1230539"/>
                    <a:pt x="0" y="1234825"/>
                  </a:cubicBezTo>
                  <a:cubicBezTo>
                    <a:pt x="476" y="1193106"/>
                    <a:pt x="952" y="1151481"/>
                    <a:pt x="1429" y="1109857"/>
                  </a:cubicBezTo>
                  <a:cubicBezTo>
                    <a:pt x="75438" y="1072805"/>
                    <a:pt x="2243709" y="37247"/>
                    <a:pt x="2284476" y="20007"/>
                  </a:cubicBezTo>
                  <a:cubicBezTo>
                    <a:pt x="2349532" y="-7521"/>
                    <a:pt x="2332292" y="-5711"/>
                    <a:pt x="2395823" y="19721"/>
                  </a:cubicBezTo>
                  <a:cubicBezTo>
                    <a:pt x="2597753" y="107446"/>
                    <a:pt x="4506564" y="962886"/>
                    <a:pt x="4720781" y="1069376"/>
                  </a:cubicBezTo>
                  <a:cubicBezTo>
                    <a:pt x="4721162" y="1112429"/>
                    <a:pt x="4721543" y="1155577"/>
                    <a:pt x="4721924" y="1198630"/>
                  </a:cubicBezTo>
                  <a:cubicBezTo>
                    <a:pt x="4584383" y="1139289"/>
                    <a:pt x="2411825" y="186599"/>
                    <a:pt x="2380488" y="173359"/>
                  </a:cubicBezTo>
                  <a:close/>
                </a:path>
              </a:pathLst>
            </a:custGeom>
            <a:solidFill>
              <a:srgbClr val="2243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2">
              <a:extLst>
                <a:ext uri="{FF2B5EF4-FFF2-40B4-BE49-F238E27FC236}">
                  <a16:creationId xmlns:a16="http://schemas.microsoft.com/office/drawing/2014/main" id="{ECCEB659-DC95-433E-AE37-8EC6BDF6ABE9}"/>
                </a:ext>
              </a:extLst>
            </p:cNvPr>
            <p:cNvSpPr/>
            <p:nvPr/>
          </p:nvSpPr>
          <p:spPr>
            <a:xfrm>
              <a:off x="3084480" y="5712428"/>
              <a:ext cx="6025229" cy="177400"/>
            </a:xfrm>
            <a:custGeom>
              <a:avLst/>
              <a:gdLst>
                <a:gd name="connsiteX0" fmla="*/ 385858 w 6025229"/>
                <a:gd name="connsiteY0" fmla="*/ 41148 h 177400"/>
                <a:gd name="connsiteX1" fmla="*/ 418052 w 6025229"/>
                <a:gd name="connsiteY1" fmla="*/ 59531 h 177400"/>
                <a:gd name="connsiteX2" fmla="*/ 5608225 w 6025229"/>
                <a:gd name="connsiteY2" fmla="*/ 61341 h 177400"/>
                <a:gd name="connsiteX3" fmla="*/ 5652421 w 6025229"/>
                <a:gd name="connsiteY3" fmla="*/ 0 h 177400"/>
                <a:gd name="connsiteX4" fmla="*/ 6025230 w 6025229"/>
                <a:gd name="connsiteY4" fmla="*/ 177165 h 177400"/>
                <a:gd name="connsiteX5" fmla="*/ 0 w 6025229"/>
                <a:gd name="connsiteY5" fmla="*/ 176975 h 177400"/>
                <a:gd name="connsiteX6" fmla="*/ 384620 w 6025229"/>
                <a:gd name="connsiteY6" fmla="*/ 0 h 177400"/>
                <a:gd name="connsiteX7" fmla="*/ 385858 w 6025229"/>
                <a:gd name="connsiteY7" fmla="*/ 41148 h 17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25229" h="177400">
                  <a:moveTo>
                    <a:pt x="385858" y="41148"/>
                  </a:moveTo>
                  <a:cubicBezTo>
                    <a:pt x="386715" y="61436"/>
                    <a:pt x="388811" y="59913"/>
                    <a:pt x="418052" y="59531"/>
                  </a:cubicBezTo>
                  <a:cubicBezTo>
                    <a:pt x="2148078" y="60008"/>
                    <a:pt x="3878199" y="59722"/>
                    <a:pt x="5608225" y="61341"/>
                  </a:cubicBezTo>
                  <a:cubicBezTo>
                    <a:pt x="5661279" y="58198"/>
                    <a:pt x="5654136" y="57245"/>
                    <a:pt x="5652421" y="0"/>
                  </a:cubicBezTo>
                  <a:cubicBezTo>
                    <a:pt x="5777961" y="56293"/>
                    <a:pt x="5903976" y="111729"/>
                    <a:pt x="6025230" y="177165"/>
                  </a:cubicBezTo>
                  <a:cubicBezTo>
                    <a:pt x="5996749" y="177546"/>
                    <a:pt x="15812" y="177451"/>
                    <a:pt x="0" y="176975"/>
                  </a:cubicBezTo>
                  <a:cubicBezTo>
                    <a:pt x="122111" y="119920"/>
                    <a:pt x="263462" y="56579"/>
                    <a:pt x="384620" y="0"/>
                  </a:cubicBezTo>
                  <a:cubicBezTo>
                    <a:pt x="385477" y="16097"/>
                    <a:pt x="385477" y="20860"/>
                    <a:pt x="385858" y="41148"/>
                  </a:cubicBezTo>
                  <a:close/>
                </a:path>
              </a:pathLst>
            </a:custGeom>
            <a:solidFill>
              <a:srgbClr val="1828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2">
              <a:extLst>
                <a:ext uri="{FF2B5EF4-FFF2-40B4-BE49-F238E27FC236}">
                  <a16:creationId xmlns:a16="http://schemas.microsoft.com/office/drawing/2014/main" id="{80CE5F50-BDA6-429E-9D4A-0AED7B46D315}"/>
                </a:ext>
              </a:extLst>
            </p:cNvPr>
            <p:cNvSpPr/>
            <p:nvPr/>
          </p:nvSpPr>
          <p:spPr>
            <a:xfrm>
              <a:off x="3484131" y="3080004"/>
              <a:ext cx="5310310" cy="89725"/>
            </a:xfrm>
            <a:custGeom>
              <a:avLst/>
              <a:gdLst>
                <a:gd name="connsiteX0" fmla="*/ 8304 w 5310310"/>
                <a:gd name="connsiteY0" fmla="*/ 286 h 89725"/>
                <a:gd name="connsiteX1" fmla="*/ 4255216 w 5310310"/>
                <a:gd name="connsiteY1" fmla="*/ 0 h 89725"/>
                <a:gd name="connsiteX2" fmla="*/ 5301537 w 5310310"/>
                <a:gd name="connsiteY2" fmla="*/ 191 h 89725"/>
                <a:gd name="connsiteX3" fmla="*/ 5294394 w 5310310"/>
                <a:gd name="connsiteY3" fmla="*/ 89249 h 89725"/>
                <a:gd name="connsiteX4" fmla="*/ 2436512 w 5310310"/>
                <a:gd name="connsiteY4" fmla="*/ 88868 h 89725"/>
                <a:gd name="connsiteX5" fmla="*/ 39832 w 5310310"/>
                <a:gd name="connsiteY5" fmla="*/ 88868 h 89725"/>
                <a:gd name="connsiteX6" fmla="*/ 11352 w 5310310"/>
                <a:gd name="connsiteY6" fmla="*/ 89725 h 89725"/>
                <a:gd name="connsiteX7" fmla="*/ 8304 w 5310310"/>
                <a:gd name="connsiteY7" fmla="*/ 286 h 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0310" h="89725">
                  <a:moveTo>
                    <a:pt x="8304" y="286"/>
                  </a:moveTo>
                  <a:cubicBezTo>
                    <a:pt x="1423910" y="191"/>
                    <a:pt x="2839611" y="95"/>
                    <a:pt x="4255216" y="0"/>
                  </a:cubicBezTo>
                  <a:cubicBezTo>
                    <a:pt x="4603927" y="0"/>
                    <a:pt x="4952732" y="191"/>
                    <a:pt x="5301537" y="191"/>
                  </a:cubicBezTo>
                  <a:cubicBezTo>
                    <a:pt x="5308490" y="30671"/>
                    <a:pt x="5320207" y="61436"/>
                    <a:pt x="5294394" y="89249"/>
                  </a:cubicBezTo>
                  <a:cubicBezTo>
                    <a:pt x="4341798" y="89154"/>
                    <a:pt x="3389108" y="88963"/>
                    <a:pt x="2436512" y="88868"/>
                  </a:cubicBezTo>
                  <a:cubicBezTo>
                    <a:pt x="1637651" y="88773"/>
                    <a:pt x="838694" y="88868"/>
                    <a:pt x="39832" y="88868"/>
                  </a:cubicBezTo>
                  <a:cubicBezTo>
                    <a:pt x="30307" y="88868"/>
                    <a:pt x="20877" y="89440"/>
                    <a:pt x="11352" y="89725"/>
                  </a:cubicBezTo>
                  <a:cubicBezTo>
                    <a:pt x="-5412" y="60484"/>
                    <a:pt x="-1126" y="30480"/>
                    <a:pt x="8304" y="286"/>
                  </a:cubicBez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2">
              <a:extLst>
                <a:ext uri="{FF2B5EF4-FFF2-40B4-BE49-F238E27FC236}">
                  <a16:creationId xmlns:a16="http://schemas.microsoft.com/office/drawing/2014/main" id="{24998414-0595-47E5-844C-1F27A938BC38}"/>
                </a:ext>
              </a:extLst>
            </p:cNvPr>
            <p:cNvSpPr/>
            <p:nvPr/>
          </p:nvSpPr>
          <p:spPr>
            <a:xfrm>
              <a:off x="6127812" y="2016639"/>
              <a:ext cx="383666" cy="601151"/>
            </a:xfrm>
            <a:custGeom>
              <a:avLst/>
              <a:gdLst>
                <a:gd name="connsiteX0" fmla="*/ 383667 w 383666"/>
                <a:gd name="connsiteY0" fmla="*/ 40665 h 601151"/>
                <a:gd name="connsiteX1" fmla="*/ 382334 w 383666"/>
                <a:gd name="connsiteY1" fmla="*/ 555682 h 601151"/>
                <a:gd name="connsiteX2" fmla="*/ 338995 w 383666"/>
                <a:gd name="connsiteY2" fmla="*/ 600925 h 601151"/>
                <a:gd name="connsiteX3" fmla="*/ 229267 w 383666"/>
                <a:gd name="connsiteY3" fmla="*/ 526916 h 601151"/>
                <a:gd name="connsiteX4" fmla="*/ 120587 w 383666"/>
                <a:gd name="connsiteY4" fmla="*/ 255073 h 601151"/>
                <a:gd name="connsiteX5" fmla="*/ 125635 w 383666"/>
                <a:gd name="connsiteY5" fmla="*/ 560254 h 601151"/>
                <a:gd name="connsiteX6" fmla="*/ 87439 w 383666"/>
                <a:gd name="connsiteY6" fmla="*/ 600735 h 601151"/>
                <a:gd name="connsiteX7" fmla="*/ 1810 w 383666"/>
                <a:gd name="connsiteY7" fmla="*/ 517963 h 601151"/>
                <a:gd name="connsiteX8" fmla="*/ 0 w 383666"/>
                <a:gd name="connsiteY8" fmla="*/ 247357 h 601151"/>
                <a:gd name="connsiteX9" fmla="*/ 953 w 383666"/>
                <a:gd name="connsiteY9" fmla="*/ 33902 h 601151"/>
                <a:gd name="connsiteX10" fmla="*/ 32290 w 383666"/>
                <a:gd name="connsiteY10" fmla="*/ 565 h 601151"/>
                <a:gd name="connsiteX11" fmla="*/ 157258 w 383666"/>
                <a:gd name="connsiteY11" fmla="*/ 80860 h 601151"/>
                <a:gd name="connsiteX12" fmla="*/ 263176 w 383666"/>
                <a:gd name="connsiteY12" fmla="*/ 353752 h 601151"/>
                <a:gd name="connsiteX13" fmla="*/ 256222 w 383666"/>
                <a:gd name="connsiteY13" fmla="*/ 44284 h 601151"/>
                <a:gd name="connsiteX14" fmla="*/ 293846 w 383666"/>
                <a:gd name="connsiteY14" fmla="*/ 374 h 601151"/>
                <a:gd name="connsiteX15" fmla="*/ 343090 w 383666"/>
                <a:gd name="connsiteY15" fmla="*/ 469 h 601151"/>
                <a:gd name="connsiteX16" fmla="*/ 383667 w 383666"/>
                <a:gd name="connsiteY16" fmla="*/ 40665 h 60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666" h="601151">
                  <a:moveTo>
                    <a:pt x="383667" y="40665"/>
                  </a:moveTo>
                  <a:cubicBezTo>
                    <a:pt x="382905" y="175158"/>
                    <a:pt x="383667" y="414521"/>
                    <a:pt x="382334" y="555682"/>
                  </a:cubicBezTo>
                  <a:cubicBezTo>
                    <a:pt x="383667" y="599782"/>
                    <a:pt x="376333" y="602164"/>
                    <a:pt x="338995" y="600925"/>
                  </a:cubicBezTo>
                  <a:cubicBezTo>
                    <a:pt x="241363" y="597401"/>
                    <a:pt x="258128" y="600544"/>
                    <a:pt x="229267" y="526916"/>
                  </a:cubicBezTo>
                  <a:cubicBezTo>
                    <a:pt x="193738" y="436238"/>
                    <a:pt x="158401" y="345370"/>
                    <a:pt x="120587" y="255073"/>
                  </a:cubicBezTo>
                  <a:cubicBezTo>
                    <a:pt x="122872" y="372897"/>
                    <a:pt x="123444" y="453955"/>
                    <a:pt x="125635" y="560254"/>
                  </a:cubicBezTo>
                  <a:cubicBezTo>
                    <a:pt x="125254" y="600449"/>
                    <a:pt x="120205" y="601116"/>
                    <a:pt x="87439" y="600735"/>
                  </a:cubicBezTo>
                  <a:cubicBezTo>
                    <a:pt x="0" y="599782"/>
                    <a:pt x="2667" y="611117"/>
                    <a:pt x="1810" y="517963"/>
                  </a:cubicBezTo>
                  <a:cubicBezTo>
                    <a:pt x="1429" y="427761"/>
                    <a:pt x="571" y="337559"/>
                    <a:pt x="0" y="247357"/>
                  </a:cubicBezTo>
                  <a:cubicBezTo>
                    <a:pt x="476" y="176206"/>
                    <a:pt x="1810" y="105054"/>
                    <a:pt x="953" y="33902"/>
                  </a:cubicBezTo>
                  <a:cubicBezTo>
                    <a:pt x="0" y="6851"/>
                    <a:pt x="0" y="755"/>
                    <a:pt x="32290" y="565"/>
                  </a:cubicBezTo>
                  <a:cubicBezTo>
                    <a:pt x="135922" y="184"/>
                    <a:pt x="120396" y="-10484"/>
                    <a:pt x="157258" y="80860"/>
                  </a:cubicBezTo>
                  <a:cubicBezTo>
                    <a:pt x="194786" y="170872"/>
                    <a:pt x="229553" y="261931"/>
                    <a:pt x="263176" y="353752"/>
                  </a:cubicBezTo>
                  <a:cubicBezTo>
                    <a:pt x="259747" y="238975"/>
                    <a:pt x="258318" y="147821"/>
                    <a:pt x="256222" y="44284"/>
                  </a:cubicBezTo>
                  <a:cubicBezTo>
                    <a:pt x="256222" y="1898"/>
                    <a:pt x="252031" y="-102"/>
                    <a:pt x="293846" y="374"/>
                  </a:cubicBezTo>
                  <a:cubicBezTo>
                    <a:pt x="304990" y="469"/>
                    <a:pt x="323183" y="660"/>
                    <a:pt x="343090" y="469"/>
                  </a:cubicBezTo>
                  <a:cubicBezTo>
                    <a:pt x="381286" y="88"/>
                    <a:pt x="383667" y="3136"/>
                    <a:pt x="383667" y="40665"/>
                  </a:cubicBezTo>
                  <a:close/>
                </a:path>
              </a:pathLst>
            </a:custGeom>
            <a:solidFill>
              <a:srgbClr val="2A54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2">
              <a:extLst>
                <a:ext uri="{FF2B5EF4-FFF2-40B4-BE49-F238E27FC236}">
                  <a16:creationId xmlns:a16="http://schemas.microsoft.com/office/drawing/2014/main" id="{C436F72A-2952-4B6A-844E-6D443E036717}"/>
                </a:ext>
              </a:extLst>
            </p:cNvPr>
            <p:cNvSpPr/>
            <p:nvPr/>
          </p:nvSpPr>
          <p:spPr>
            <a:xfrm>
              <a:off x="6588219" y="2014459"/>
              <a:ext cx="371306" cy="603122"/>
            </a:xfrm>
            <a:custGeom>
              <a:avLst/>
              <a:gdLst>
                <a:gd name="connsiteX0" fmla="*/ 322739 w 371306"/>
                <a:gd name="connsiteY0" fmla="*/ 125618 h 603122"/>
                <a:gd name="connsiteX1" fmla="*/ 264636 w 371306"/>
                <a:gd name="connsiteY1" fmla="*/ 270588 h 603122"/>
                <a:gd name="connsiteX2" fmla="*/ 269208 w 371306"/>
                <a:gd name="connsiteY2" fmla="*/ 324309 h 603122"/>
                <a:gd name="connsiteX3" fmla="*/ 365125 w 371306"/>
                <a:gd name="connsiteY3" fmla="*/ 577960 h 603122"/>
                <a:gd name="connsiteX4" fmla="*/ 357791 w 371306"/>
                <a:gd name="connsiteY4" fmla="*/ 600915 h 603122"/>
                <a:gd name="connsiteX5" fmla="*/ 190532 w 371306"/>
                <a:gd name="connsiteY5" fmla="*/ 490711 h 603122"/>
                <a:gd name="connsiteX6" fmla="*/ 129762 w 371306"/>
                <a:gd name="connsiteY6" fmla="*/ 341168 h 603122"/>
                <a:gd name="connsiteX7" fmla="*/ 130239 w 371306"/>
                <a:gd name="connsiteY7" fmla="*/ 561672 h 603122"/>
                <a:gd name="connsiteX8" fmla="*/ 92805 w 371306"/>
                <a:gd name="connsiteY8" fmla="*/ 603011 h 603122"/>
                <a:gd name="connsiteX9" fmla="*/ 699 w 371306"/>
                <a:gd name="connsiteY9" fmla="*/ 511952 h 603122"/>
                <a:gd name="connsiteX10" fmla="*/ 1937 w 371306"/>
                <a:gd name="connsiteY10" fmla="*/ 56657 h 603122"/>
                <a:gd name="connsiteX11" fmla="*/ 55372 w 371306"/>
                <a:gd name="connsiteY11" fmla="*/ 78 h 603122"/>
                <a:gd name="connsiteX12" fmla="*/ 129096 w 371306"/>
                <a:gd name="connsiteY12" fmla="*/ 28082 h 603122"/>
                <a:gd name="connsiteX13" fmla="*/ 133287 w 371306"/>
                <a:gd name="connsiteY13" fmla="*/ 251348 h 603122"/>
                <a:gd name="connsiteX14" fmla="*/ 211296 w 371306"/>
                <a:gd name="connsiteY14" fmla="*/ 40178 h 603122"/>
                <a:gd name="connsiteX15" fmla="*/ 264255 w 371306"/>
                <a:gd name="connsiteY15" fmla="*/ 78 h 603122"/>
                <a:gd name="connsiteX16" fmla="*/ 361410 w 371306"/>
                <a:gd name="connsiteY16" fmla="*/ 36845 h 603122"/>
                <a:gd name="connsiteX17" fmla="*/ 322739 w 371306"/>
                <a:gd name="connsiteY17" fmla="*/ 125618 h 60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306" h="603122">
                  <a:moveTo>
                    <a:pt x="322739" y="125618"/>
                  </a:moveTo>
                  <a:cubicBezTo>
                    <a:pt x="303593" y="174005"/>
                    <a:pt x="285401" y="222868"/>
                    <a:pt x="264636" y="270588"/>
                  </a:cubicBezTo>
                  <a:cubicBezTo>
                    <a:pt x="255873" y="290781"/>
                    <a:pt x="257683" y="293448"/>
                    <a:pt x="269208" y="324309"/>
                  </a:cubicBezTo>
                  <a:cubicBezTo>
                    <a:pt x="302832" y="412796"/>
                    <a:pt x="331788" y="489282"/>
                    <a:pt x="365125" y="577960"/>
                  </a:cubicBezTo>
                  <a:cubicBezTo>
                    <a:pt x="366649" y="587199"/>
                    <a:pt x="369602" y="598915"/>
                    <a:pt x="357791" y="600915"/>
                  </a:cubicBezTo>
                  <a:cubicBezTo>
                    <a:pt x="214249" y="603296"/>
                    <a:pt x="235680" y="619108"/>
                    <a:pt x="190532" y="490711"/>
                  </a:cubicBezTo>
                  <a:cubicBezTo>
                    <a:pt x="173673" y="442229"/>
                    <a:pt x="160147" y="418511"/>
                    <a:pt x="129762" y="341168"/>
                  </a:cubicBezTo>
                  <a:cubicBezTo>
                    <a:pt x="129762" y="414701"/>
                    <a:pt x="128715" y="488139"/>
                    <a:pt x="130239" y="561672"/>
                  </a:cubicBezTo>
                  <a:cubicBezTo>
                    <a:pt x="129667" y="598343"/>
                    <a:pt x="135001" y="604058"/>
                    <a:pt x="92805" y="603011"/>
                  </a:cubicBezTo>
                  <a:cubicBezTo>
                    <a:pt x="-13779" y="600344"/>
                    <a:pt x="603" y="615679"/>
                    <a:pt x="699" y="511952"/>
                  </a:cubicBezTo>
                  <a:cubicBezTo>
                    <a:pt x="984" y="342502"/>
                    <a:pt x="1460" y="226106"/>
                    <a:pt x="1937" y="56657"/>
                  </a:cubicBezTo>
                  <a:cubicBezTo>
                    <a:pt x="32" y="-7637"/>
                    <a:pt x="-4159" y="2269"/>
                    <a:pt x="55372" y="78"/>
                  </a:cubicBezTo>
                  <a:cubicBezTo>
                    <a:pt x="133287" y="2269"/>
                    <a:pt x="128524" y="-5256"/>
                    <a:pt x="129096" y="28082"/>
                  </a:cubicBezTo>
                  <a:cubicBezTo>
                    <a:pt x="130620" y="68468"/>
                    <a:pt x="132715" y="195341"/>
                    <a:pt x="133287" y="251348"/>
                  </a:cubicBezTo>
                  <a:cubicBezTo>
                    <a:pt x="158433" y="180767"/>
                    <a:pt x="189103" y="111616"/>
                    <a:pt x="211296" y="40178"/>
                  </a:cubicBezTo>
                  <a:cubicBezTo>
                    <a:pt x="228537" y="-2779"/>
                    <a:pt x="230251" y="-17"/>
                    <a:pt x="264255" y="78"/>
                  </a:cubicBezTo>
                  <a:cubicBezTo>
                    <a:pt x="386271" y="-17"/>
                    <a:pt x="379127" y="-2875"/>
                    <a:pt x="361410" y="36845"/>
                  </a:cubicBezTo>
                  <a:cubicBezTo>
                    <a:pt x="358743" y="42083"/>
                    <a:pt x="324453" y="119712"/>
                    <a:pt x="322739" y="125618"/>
                  </a:cubicBezTo>
                  <a:close/>
                </a:path>
              </a:pathLst>
            </a:custGeom>
            <a:solidFill>
              <a:srgbClr val="274C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2">
              <a:extLst>
                <a:ext uri="{FF2B5EF4-FFF2-40B4-BE49-F238E27FC236}">
                  <a16:creationId xmlns:a16="http://schemas.microsoft.com/office/drawing/2014/main" id="{AB62ABC3-5FDD-47FB-B3A7-B77C7A3273E0}"/>
                </a:ext>
              </a:extLst>
            </p:cNvPr>
            <p:cNvSpPr/>
            <p:nvPr/>
          </p:nvSpPr>
          <p:spPr>
            <a:xfrm>
              <a:off x="5672327" y="2017109"/>
              <a:ext cx="406622" cy="599939"/>
            </a:xfrm>
            <a:custGeom>
              <a:avLst/>
              <a:gdLst>
                <a:gd name="connsiteX0" fmla="*/ 350615 w 406622"/>
                <a:gd name="connsiteY0" fmla="*/ 277939 h 599939"/>
                <a:gd name="connsiteX1" fmla="*/ 304038 w 406622"/>
                <a:gd name="connsiteY1" fmla="*/ 41053 h 599939"/>
                <a:gd name="connsiteX2" fmla="*/ 255651 w 406622"/>
                <a:gd name="connsiteY2" fmla="*/ 0 h 599939"/>
                <a:gd name="connsiteX3" fmla="*/ 155829 w 406622"/>
                <a:gd name="connsiteY3" fmla="*/ 190 h 599939"/>
                <a:gd name="connsiteX4" fmla="*/ 109442 w 406622"/>
                <a:gd name="connsiteY4" fmla="*/ 36862 h 599939"/>
                <a:gd name="connsiteX5" fmla="*/ 48482 w 406622"/>
                <a:gd name="connsiteY5" fmla="*/ 333661 h 599939"/>
                <a:gd name="connsiteX6" fmla="*/ 0 w 406622"/>
                <a:gd name="connsiteY6" fmla="*/ 598265 h 599939"/>
                <a:gd name="connsiteX7" fmla="*/ 24670 w 406622"/>
                <a:gd name="connsiteY7" fmla="*/ 599313 h 599939"/>
                <a:gd name="connsiteX8" fmla="*/ 135541 w 406622"/>
                <a:gd name="connsiteY8" fmla="*/ 508635 h 599939"/>
                <a:gd name="connsiteX9" fmla="*/ 188404 w 406622"/>
                <a:gd name="connsiteY9" fmla="*/ 463582 h 599939"/>
                <a:gd name="connsiteX10" fmla="*/ 221552 w 406622"/>
                <a:gd name="connsiteY10" fmla="*/ 463582 h 599939"/>
                <a:gd name="connsiteX11" fmla="*/ 271653 w 406622"/>
                <a:gd name="connsiteY11" fmla="*/ 505015 h 599939"/>
                <a:gd name="connsiteX12" fmla="*/ 389858 w 406622"/>
                <a:gd name="connsiteY12" fmla="*/ 599027 h 599939"/>
                <a:gd name="connsiteX13" fmla="*/ 406622 w 406622"/>
                <a:gd name="connsiteY13" fmla="*/ 597694 h 599939"/>
                <a:gd name="connsiteX14" fmla="*/ 350615 w 406622"/>
                <a:gd name="connsiteY14" fmla="*/ 277939 h 599939"/>
                <a:gd name="connsiteX15" fmla="*/ 237077 w 406622"/>
                <a:gd name="connsiteY15" fmla="*/ 350520 h 599939"/>
                <a:gd name="connsiteX16" fmla="*/ 171069 w 406622"/>
                <a:gd name="connsiteY16" fmla="*/ 350806 h 599939"/>
                <a:gd name="connsiteX17" fmla="*/ 167640 w 406622"/>
                <a:gd name="connsiteY17" fmla="*/ 327184 h 599939"/>
                <a:gd name="connsiteX18" fmla="*/ 200787 w 406622"/>
                <a:gd name="connsiteY18" fmla="*/ 140875 h 599939"/>
                <a:gd name="connsiteX19" fmla="*/ 207550 w 406622"/>
                <a:gd name="connsiteY19" fmla="*/ 140398 h 599939"/>
                <a:gd name="connsiteX20" fmla="*/ 239744 w 406622"/>
                <a:gd name="connsiteY20" fmla="*/ 326993 h 599939"/>
                <a:gd name="connsiteX21" fmla="*/ 237077 w 406622"/>
                <a:gd name="connsiteY21" fmla="*/ 350520 h 59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6622" h="599939">
                  <a:moveTo>
                    <a:pt x="350615" y="277939"/>
                  </a:moveTo>
                  <a:cubicBezTo>
                    <a:pt x="334899" y="198977"/>
                    <a:pt x="318135" y="120205"/>
                    <a:pt x="304038" y="41053"/>
                  </a:cubicBezTo>
                  <a:cubicBezTo>
                    <a:pt x="298800" y="11621"/>
                    <a:pt x="298513" y="0"/>
                    <a:pt x="255651" y="0"/>
                  </a:cubicBezTo>
                  <a:cubicBezTo>
                    <a:pt x="222504" y="0"/>
                    <a:pt x="191357" y="476"/>
                    <a:pt x="155829" y="190"/>
                  </a:cubicBezTo>
                  <a:cubicBezTo>
                    <a:pt x="118110" y="0"/>
                    <a:pt x="115062" y="5810"/>
                    <a:pt x="109442" y="36862"/>
                  </a:cubicBezTo>
                  <a:cubicBezTo>
                    <a:pt x="91535" y="136208"/>
                    <a:pt x="69152" y="234791"/>
                    <a:pt x="48482" y="333661"/>
                  </a:cubicBezTo>
                  <a:cubicBezTo>
                    <a:pt x="32385" y="420719"/>
                    <a:pt x="16383" y="509492"/>
                    <a:pt x="0" y="598265"/>
                  </a:cubicBezTo>
                  <a:cubicBezTo>
                    <a:pt x="10382" y="599027"/>
                    <a:pt x="16954" y="599027"/>
                    <a:pt x="24670" y="599313"/>
                  </a:cubicBezTo>
                  <a:cubicBezTo>
                    <a:pt x="118682" y="601789"/>
                    <a:pt x="117253" y="601409"/>
                    <a:pt x="135541" y="508635"/>
                  </a:cubicBezTo>
                  <a:cubicBezTo>
                    <a:pt x="144113" y="465010"/>
                    <a:pt x="140208" y="463963"/>
                    <a:pt x="188404" y="463582"/>
                  </a:cubicBezTo>
                  <a:cubicBezTo>
                    <a:pt x="200120" y="463486"/>
                    <a:pt x="210598" y="463486"/>
                    <a:pt x="221552" y="463582"/>
                  </a:cubicBezTo>
                  <a:cubicBezTo>
                    <a:pt x="267176" y="464344"/>
                    <a:pt x="264986" y="465677"/>
                    <a:pt x="271653" y="505015"/>
                  </a:cubicBezTo>
                  <a:cubicBezTo>
                    <a:pt x="288131" y="601885"/>
                    <a:pt x="289846" y="601694"/>
                    <a:pt x="389858" y="599027"/>
                  </a:cubicBezTo>
                  <a:cubicBezTo>
                    <a:pt x="395669" y="598837"/>
                    <a:pt x="400431" y="598551"/>
                    <a:pt x="406622" y="597694"/>
                  </a:cubicBezTo>
                  <a:cubicBezTo>
                    <a:pt x="387763" y="490347"/>
                    <a:pt x="369189" y="383191"/>
                    <a:pt x="350615" y="277939"/>
                  </a:cubicBezTo>
                  <a:close/>
                  <a:moveTo>
                    <a:pt x="237077" y="350520"/>
                  </a:moveTo>
                  <a:cubicBezTo>
                    <a:pt x="212312" y="350996"/>
                    <a:pt x="197072" y="351663"/>
                    <a:pt x="171069" y="350806"/>
                  </a:cubicBezTo>
                  <a:cubicBezTo>
                    <a:pt x="162687" y="351187"/>
                    <a:pt x="164878" y="344614"/>
                    <a:pt x="167640" y="327184"/>
                  </a:cubicBezTo>
                  <a:cubicBezTo>
                    <a:pt x="177546" y="264890"/>
                    <a:pt x="189738" y="202978"/>
                    <a:pt x="200787" y="140875"/>
                  </a:cubicBezTo>
                  <a:cubicBezTo>
                    <a:pt x="201644" y="136588"/>
                    <a:pt x="206788" y="136874"/>
                    <a:pt x="207550" y="140398"/>
                  </a:cubicBezTo>
                  <a:cubicBezTo>
                    <a:pt x="218408" y="202597"/>
                    <a:pt x="229362" y="264700"/>
                    <a:pt x="239744" y="326993"/>
                  </a:cubicBezTo>
                  <a:cubicBezTo>
                    <a:pt x="243078" y="343090"/>
                    <a:pt x="243840" y="350330"/>
                    <a:pt x="237077" y="350520"/>
                  </a:cubicBezTo>
                  <a:close/>
                </a:path>
              </a:pathLst>
            </a:custGeom>
            <a:solidFill>
              <a:srgbClr val="2852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2">
              <a:extLst>
                <a:ext uri="{FF2B5EF4-FFF2-40B4-BE49-F238E27FC236}">
                  <a16:creationId xmlns:a16="http://schemas.microsoft.com/office/drawing/2014/main" id="{E3B8FA97-8C64-4C11-AD17-FF19FE73ECB3}"/>
                </a:ext>
              </a:extLst>
            </p:cNvPr>
            <p:cNvSpPr/>
            <p:nvPr/>
          </p:nvSpPr>
          <p:spPr>
            <a:xfrm>
              <a:off x="3469385" y="5426487"/>
              <a:ext cx="5263133" cy="172783"/>
            </a:xfrm>
            <a:custGeom>
              <a:avLst/>
              <a:gdLst>
                <a:gd name="connsiteX0" fmla="*/ 323945 w 5263133"/>
                <a:gd name="connsiteY0" fmla="*/ 476 h 172783"/>
                <a:gd name="connsiteX1" fmla="*/ 0 w 5263133"/>
                <a:gd name="connsiteY1" fmla="*/ 167354 h 172783"/>
                <a:gd name="connsiteX2" fmla="*/ 5263134 w 5263133"/>
                <a:gd name="connsiteY2" fmla="*/ 172784 h 172783"/>
                <a:gd name="connsiteX3" fmla="*/ 4948047 w 5263133"/>
                <a:gd name="connsiteY3" fmla="*/ 0 h 17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3133" h="172783">
                  <a:moveTo>
                    <a:pt x="323945" y="476"/>
                  </a:moveTo>
                  <a:lnTo>
                    <a:pt x="0" y="167354"/>
                  </a:lnTo>
                  <a:lnTo>
                    <a:pt x="5263134" y="172784"/>
                  </a:lnTo>
                  <a:lnTo>
                    <a:pt x="4948047" y="0"/>
                  </a:lnTo>
                  <a:close/>
                </a:path>
              </a:pathLst>
            </a:custGeom>
            <a:solidFill>
              <a:srgbClr val="1829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2">
              <a:extLst>
                <a:ext uri="{FF2B5EF4-FFF2-40B4-BE49-F238E27FC236}">
                  <a16:creationId xmlns:a16="http://schemas.microsoft.com/office/drawing/2014/main" id="{CF0FFCF3-FB5B-4AC7-BC9E-2C22E99DD622}"/>
                </a:ext>
              </a:extLst>
            </p:cNvPr>
            <p:cNvSpPr/>
            <p:nvPr/>
          </p:nvSpPr>
          <p:spPr>
            <a:xfrm>
              <a:off x="3892771" y="3273266"/>
              <a:ext cx="596360" cy="2198179"/>
            </a:xfrm>
            <a:custGeom>
              <a:avLst/>
              <a:gdLst>
                <a:gd name="connsiteX0" fmla="*/ 583883 w 596360"/>
                <a:gd name="connsiteY0" fmla="*/ 105156 h 2198179"/>
                <a:gd name="connsiteX1" fmla="*/ 596265 w 596360"/>
                <a:gd name="connsiteY1" fmla="*/ 92774 h 2198179"/>
                <a:gd name="connsiteX2" fmla="*/ 596265 w 596360"/>
                <a:gd name="connsiteY2" fmla="*/ 12383 h 2198179"/>
                <a:gd name="connsiteX3" fmla="*/ 583883 w 596360"/>
                <a:gd name="connsiteY3" fmla="*/ 0 h 2198179"/>
                <a:gd name="connsiteX4" fmla="*/ 12382 w 596360"/>
                <a:gd name="connsiteY4" fmla="*/ 0 h 2198179"/>
                <a:gd name="connsiteX5" fmla="*/ 0 w 596360"/>
                <a:gd name="connsiteY5" fmla="*/ 12383 h 2198179"/>
                <a:gd name="connsiteX6" fmla="*/ 0 w 596360"/>
                <a:gd name="connsiteY6" fmla="*/ 92774 h 2198179"/>
                <a:gd name="connsiteX7" fmla="*/ 12382 w 596360"/>
                <a:gd name="connsiteY7" fmla="*/ 105156 h 2198179"/>
                <a:gd name="connsiteX8" fmla="*/ 81534 w 596360"/>
                <a:gd name="connsiteY8" fmla="*/ 105156 h 2198179"/>
                <a:gd name="connsiteX9" fmla="*/ 81534 w 596360"/>
                <a:gd name="connsiteY9" fmla="*/ 2093024 h 2198179"/>
                <a:gd name="connsiteX10" fmla="*/ 12382 w 596360"/>
                <a:gd name="connsiteY10" fmla="*/ 2093024 h 2198179"/>
                <a:gd name="connsiteX11" fmla="*/ 0 w 596360"/>
                <a:gd name="connsiteY11" fmla="*/ 2105406 h 2198179"/>
                <a:gd name="connsiteX12" fmla="*/ 0 w 596360"/>
                <a:gd name="connsiteY12" fmla="*/ 2185797 h 2198179"/>
                <a:gd name="connsiteX13" fmla="*/ 12382 w 596360"/>
                <a:gd name="connsiteY13" fmla="*/ 2198180 h 2198179"/>
                <a:gd name="connsiteX14" fmla="*/ 583978 w 596360"/>
                <a:gd name="connsiteY14" fmla="*/ 2198180 h 2198179"/>
                <a:gd name="connsiteX15" fmla="*/ 596360 w 596360"/>
                <a:gd name="connsiteY15" fmla="*/ 2185797 h 2198179"/>
                <a:gd name="connsiteX16" fmla="*/ 596360 w 596360"/>
                <a:gd name="connsiteY16" fmla="*/ 2105406 h 2198179"/>
                <a:gd name="connsiteX17" fmla="*/ 583978 w 596360"/>
                <a:gd name="connsiteY17" fmla="*/ 2093024 h 2198179"/>
                <a:gd name="connsiteX18" fmla="*/ 514826 w 596360"/>
                <a:gd name="connsiteY18" fmla="*/ 2093024 h 2198179"/>
                <a:gd name="connsiteX19" fmla="*/ 514826 w 596360"/>
                <a:gd name="connsiteY19" fmla="*/ 105156 h 2198179"/>
                <a:gd name="connsiteX20" fmla="*/ 583883 w 596360"/>
                <a:gd name="connsiteY20" fmla="*/ 105156 h 219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6360" h="2198179">
                  <a:moveTo>
                    <a:pt x="583883" y="105156"/>
                  </a:moveTo>
                  <a:cubicBezTo>
                    <a:pt x="590741" y="105156"/>
                    <a:pt x="596265" y="99631"/>
                    <a:pt x="596265" y="92774"/>
                  </a:cubicBezTo>
                  <a:lnTo>
                    <a:pt x="596265" y="12383"/>
                  </a:lnTo>
                  <a:cubicBezTo>
                    <a:pt x="596265" y="5525"/>
                    <a:pt x="590741" y="0"/>
                    <a:pt x="583883" y="0"/>
                  </a:cubicBezTo>
                  <a:lnTo>
                    <a:pt x="12382" y="0"/>
                  </a:lnTo>
                  <a:cubicBezTo>
                    <a:pt x="5524" y="0"/>
                    <a:pt x="0" y="5525"/>
                    <a:pt x="0" y="12383"/>
                  </a:cubicBezTo>
                  <a:lnTo>
                    <a:pt x="0" y="92774"/>
                  </a:lnTo>
                  <a:cubicBezTo>
                    <a:pt x="0" y="99631"/>
                    <a:pt x="5524" y="105156"/>
                    <a:pt x="12382" y="105156"/>
                  </a:cubicBezTo>
                  <a:lnTo>
                    <a:pt x="81534" y="105156"/>
                  </a:lnTo>
                  <a:lnTo>
                    <a:pt x="81534" y="2093024"/>
                  </a:lnTo>
                  <a:lnTo>
                    <a:pt x="12382" y="2093024"/>
                  </a:lnTo>
                  <a:cubicBezTo>
                    <a:pt x="5524" y="2093024"/>
                    <a:pt x="0" y="2098548"/>
                    <a:pt x="0" y="2105406"/>
                  </a:cubicBezTo>
                  <a:lnTo>
                    <a:pt x="0" y="2185797"/>
                  </a:lnTo>
                  <a:cubicBezTo>
                    <a:pt x="0" y="2192655"/>
                    <a:pt x="5524" y="2198180"/>
                    <a:pt x="12382" y="2198180"/>
                  </a:cubicBezTo>
                  <a:lnTo>
                    <a:pt x="583978" y="2198180"/>
                  </a:lnTo>
                  <a:cubicBezTo>
                    <a:pt x="590836" y="2198180"/>
                    <a:pt x="596360" y="2192655"/>
                    <a:pt x="596360" y="2185797"/>
                  </a:cubicBezTo>
                  <a:lnTo>
                    <a:pt x="596360" y="2105406"/>
                  </a:lnTo>
                  <a:cubicBezTo>
                    <a:pt x="596360" y="2098548"/>
                    <a:pt x="590836" y="2093024"/>
                    <a:pt x="583978" y="2093024"/>
                  </a:cubicBezTo>
                  <a:lnTo>
                    <a:pt x="514826" y="2093024"/>
                  </a:lnTo>
                  <a:lnTo>
                    <a:pt x="514826" y="105156"/>
                  </a:lnTo>
                  <a:lnTo>
                    <a:pt x="583883" y="105156"/>
                  </a:ln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2">
              <a:extLst>
                <a:ext uri="{FF2B5EF4-FFF2-40B4-BE49-F238E27FC236}">
                  <a16:creationId xmlns:a16="http://schemas.microsoft.com/office/drawing/2014/main" id="{2A98546C-672B-4FE4-8FDB-1FC4A92275CA}"/>
                </a:ext>
              </a:extLst>
            </p:cNvPr>
            <p:cNvSpPr/>
            <p:nvPr/>
          </p:nvSpPr>
          <p:spPr>
            <a:xfrm>
              <a:off x="4565427" y="3273266"/>
              <a:ext cx="596360" cy="2198179"/>
            </a:xfrm>
            <a:custGeom>
              <a:avLst/>
              <a:gdLst>
                <a:gd name="connsiteX0" fmla="*/ 583978 w 596360"/>
                <a:gd name="connsiteY0" fmla="*/ 105156 h 2198179"/>
                <a:gd name="connsiteX1" fmla="*/ 596360 w 596360"/>
                <a:gd name="connsiteY1" fmla="*/ 92774 h 2198179"/>
                <a:gd name="connsiteX2" fmla="*/ 596360 w 596360"/>
                <a:gd name="connsiteY2" fmla="*/ 12383 h 2198179"/>
                <a:gd name="connsiteX3" fmla="*/ 583978 w 596360"/>
                <a:gd name="connsiteY3" fmla="*/ 0 h 2198179"/>
                <a:gd name="connsiteX4" fmla="*/ 12383 w 596360"/>
                <a:gd name="connsiteY4" fmla="*/ 0 h 2198179"/>
                <a:gd name="connsiteX5" fmla="*/ 0 w 596360"/>
                <a:gd name="connsiteY5" fmla="*/ 12383 h 2198179"/>
                <a:gd name="connsiteX6" fmla="*/ 0 w 596360"/>
                <a:gd name="connsiteY6" fmla="*/ 92774 h 2198179"/>
                <a:gd name="connsiteX7" fmla="*/ 12383 w 596360"/>
                <a:gd name="connsiteY7" fmla="*/ 105156 h 2198179"/>
                <a:gd name="connsiteX8" fmla="*/ 81534 w 596360"/>
                <a:gd name="connsiteY8" fmla="*/ 105156 h 2198179"/>
                <a:gd name="connsiteX9" fmla="*/ 81534 w 596360"/>
                <a:gd name="connsiteY9" fmla="*/ 2093024 h 2198179"/>
                <a:gd name="connsiteX10" fmla="*/ 12383 w 596360"/>
                <a:gd name="connsiteY10" fmla="*/ 2093024 h 2198179"/>
                <a:gd name="connsiteX11" fmla="*/ 0 w 596360"/>
                <a:gd name="connsiteY11" fmla="*/ 2105406 h 2198179"/>
                <a:gd name="connsiteX12" fmla="*/ 0 w 596360"/>
                <a:gd name="connsiteY12" fmla="*/ 2185797 h 2198179"/>
                <a:gd name="connsiteX13" fmla="*/ 12383 w 596360"/>
                <a:gd name="connsiteY13" fmla="*/ 2198180 h 2198179"/>
                <a:gd name="connsiteX14" fmla="*/ 583978 w 596360"/>
                <a:gd name="connsiteY14" fmla="*/ 2198180 h 2198179"/>
                <a:gd name="connsiteX15" fmla="*/ 596360 w 596360"/>
                <a:gd name="connsiteY15" fmla="*/ 2185797 h 2198179"/>
                <a:gd name="connsiteX16" fmla="*/ 596360 w 596360"/>
                <a:gd name="connsiteY16" fmla="*/ 2105406 h 2198179"/>
                <a:gd name="connsiteX17" fmla="*/ 583978 w 596360"/>
                <a:gd name="connsiteY17" fmla="*/ 2093024 h 2198179"/>
                <a:gd name="connsiteX18" fmla="*/ 514826 w 596360"/>
                <a:gd name="connsiteY18" fmla="*/ 2093024 h 2198179"/>
                <a:gd name="connsiteX19" fmla="*/ 514826 w 596360"/>
                <a:gd name="connsiteY19" fmla="*/ 105156 h 2198179"/>
                <a:gd name="connsiteX20" fmla="*/ 583978 w 596360"/>
                <a:gd name="connsiteY20" fmla="*/ 105156 h 219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6360" h="2198179">
                  <a:moveTo>
                    <a:pt x="583978" y="105156"/>
                  </a:moveTo>
                  <a:cubicBezTo>
                    <a:pt x="590836" y="105156"/>
                    <a:pt x="596360" y="99631"/>
                    <a:pt x="596360" y="92774"/>
                  </a:cubicBezTo>
                  <a:lnTo>
                    <a:pt x="596360" y="12383"/>
                  </a:lnTo>
                  <a:cubicBezTo>
                    <a:pt x="596360" y="5525"/>
                    <a:pt x="590836" y="0"/>
                    <a:pt x="583978" y="0"/>
                  </a:cubicBezTo>
                  <a:lnTo>
                    <a:pt x="12383" y="0"/>
                  </a:lnTo>
                  <a:cubicBezTo>
                    <a:pt x="5525" y="0"/>
                    <a:pt x="0" y="5525"/>
                    <a:pt x="0" y="12383"/>
                  </a:cubicBezTo>
                  <a:lnTo>
                    <a:pt x="0" y="92774"/>
                  </a:lnTo>
                  <a:cubicBezTo>
                    <a:pt x="0" y="99631"/>
                    <a:pt x="5525" y="105156"/>
                    <a:pt x="12383" y="105156"/>
                  </a:cubicBezTo>
                  <a:lnTo>
                    <a:pt x="81534" y="105156"/>
                  </a:lnTo>
                  <a:lnTo>
                    <a:pt x="81534" y="2093024"/>
                  </a:lnTo>
                  <a:lnTo>
                    <a:pt x="12383" y="2093024"/>
                  </a:lnTo>
                  <a:cubicBezTo>
                    <a:pt x="5525" y="2093024"/>
                    <a:pt x="0" y="2098548"/>
                    <a:pt x="0" y="2105406"/>
                  </a:cubicBezTo>
                  <a:lnTo>
                    <a:pt x="0" y="2185797"/>
                  </a:lnTo>
                  <a:cubicBezTo>
                    <a:pt x="0" y="2192655"/>
                    <a:pt x="5525" y="2198180"/>
                    <a:pt x="12383" y="2198180"/>
                  </a:cubicBezTo>
                  <a:lnTo>
                    <a:pt x="583978" y="2198180"/>
                  </a:lnTo>
                  <a:cubicBezTo>
                    <a:pt x="590836" y="2198180"/>
                    <a:pt x="596360" y="2192655"/>
                    <a:pt x="596360" y="2185797"/>
                  </a:cubicBezTo>
                  <a:lnTo>
                    <a:pt x="596360" y="2105406"/>
                  </a:lnTo>
                  <a:cubicBezTo>
                    <a:pt x="596360" y="2098548"/>
                    <a:pt x="590836" y="2093024"/>
                    <a:pt x="583978" y="2093024"/>
                  </a:cubicBezTo>
                  <a:lnTo>
                    <a:pt x="514826" y="2093024"/>
                  </a:lnTo>
                  <a:lnTo>
                    <a:pt x="514826" y="105156"/>
                  </a:lnTo>
                  <a:lnTo>
                    <a:pt x="583978" y="105156"/>
                  </a:ln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2">
              <a:extLst>
                <a:ext uri="{FF2B5EF4-FFF2-40B4-BE49-F238E27FC236}">
                  <a16:creationId xmlns:a16="http://schemas.microsoft.com/office/drawing/2014/main" id="{3123381F-E34F-440F-B58F-D54C4BE75427}"/>
                </a:ext>
              </a:extLst>
            </p:cNvPr>
            <p:cNvSpPr/>
            <p:nvPr/>
          </p:nvSpPr>
          <p:spPr>
            <a:xfrm>
              <a:off x="7044879" y="3273266"/>
              <a:ext cx="596360" cy="2198179"/>
            </a:xfrm>
            <a:custGeom>
              <a:avLst/>
              <a:gdLst>
                <a:gd name="connsiteX0" fmla="*/ 583978 w 596360"/>
                <a:gd name="connsiteY0" fmla="*/ 105156 h 2198179"/>
                <a:gd name="connsiteX1" fmla="*/ 596360 w 596360"/>
                <a:gd name="connsiteY1" fmla="*/ 92774 h 2198179"/>
                <a:gd name="connsiteX2" fmla="*/ 596360 w 596360"/>
                <a:gd name="connsiteY2" fmla="*/ 12383 h 2198179"/>
                <a:gd name="connsiteX3" fmla="*/ 583978 w 596360"/>
                <a:gd name="connsiteY3" fmla="*/ 0 h 2198179"/>
                <a:gd name="connsiteX4" fmla="*/ 12383 w 596360"/>
                <a:gd name="connsiteY4" fmla="*/ 0 h 2198179"/>
                <a:gd name="connsiteX5" fmla="*/ 0 w 596360"/>
                <a:gd name="connsiteY5" fmla="*/ 12383 h 2198179"/>
                <a:gd name="connsiteX6" fmla="*/ 0 w 596360"/>
                <a:gd name="connsiteY6" fmla="*/ 92774 h 2198179"/>
                <a:gd name="connsiteX7" fmla="*/ 12383 w 596360"/>
                <a:gd name="connsiteY7" fmla="*/ 105156 h 2198179"/>
                <a:gd name="connsiteX8" fmla="*/ 81534 w 596360"/>
                <a:gd name="connsiteY8" fmla="*/ 105156 h 2198179"/>
                <a:gd name="connsiteX9" fmla="*/ 81534 w 596360"/>
                <a:gd name="connsiteY9" fmla="*/ 2093024 h 2198179"/>
                <a:gd name="connsiteX10" fmla="*/ 12383 w 596360"/>
                <a:gd name="connsiteY10" fmla="*/ 2093024 h 2198179"/>
                <a:gd name="connsiteX11" fmla="*/ 0 w 596360"/>
                <a:gd name="connsiteY11" fmla="*/ 2105406 h 2198179"/>
                <a:gd name="connsiteX12" fmla="*/ 0 w 596360"/>
                <a:gd name="connsiteY12" fmla="*/ 2185797 h 2198179"/>
                <a:gd name="connsiteX13" fmla="*/ 12383 w 596360"/>
                <a:gd name="connsiteY13" fmla="*/ 2198180 h 2198179"/>
                <a:gd name="connsiteX14" fmla="*/ 583978 w 596360"/>
                <a:gd name="connsiteY14" fmla="*/ 2198180 h 2198179"/>
                <a:gd name="connsiteX15" fmla="*/ 596360 w 596360"/>
                <a:gd name="connsiteY15" fmla="*/ 2185797 h 2198179"/>
                <a:gd name="connsiteX16" fmla="*/ 596360 w 596360"/>
                <a:gd name="connsiteY16" fmla="*/ 2105406 h 2198179"/>
                <a:gd name="connsiteX17" fmla="*/ 583978 w 596360"/>
                <a:gd name="connsiteY17" fmla="*/ 2093024 h 2198179"/>
                <a:gd name="connsiteX18" fmla="*/ 514826 w 596360"/>
                <a:gd name="connsiteY18" fmla="*/ 2093024 h 2198179"/>
                <a:gd name="connsiteX19" fmla="*/ 514826 w 596360"/>
                <a:gd name="connsiteY19" fmla="*/ 105156 h 2198179"/>
                <a:gd name="connsiteX20" fmla="*/ 583978 w 596360"/>
                <a:gd name="connsiteY20" fmla="*/ 105156 h 219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6360" h="2198179">
                  <a:moveTo>
                    <a:pt x="583978" y="105156"/>
                  </a:moveTo>
                  <a:cubicBezTo>
                    <a:pt x="590836" y="105156"/>
                    <a:pt x="596360" y="99631"/>
                    <a:pt x="596360" y="92774"/>
                  </a:cubicBezTo>
                  <a:lnTo>
                    <a:pt x="596360" y="12383"/>
                  </a:lnTo>
                  <a:cubicBezTo>
                    <a:pt x="596360" y="5525"/>
                    <a:pt x="590836" y="0"/>
                    <a:pt x="583978" y="0"/>
                  </a:cubicBezTo>
                  <a:lnTo>
                    <a:pt x="12383" y="0"/>
                  </a:lnTo>
                  <a:cubicBezTo>
                    <a:pt x="5525" y="0"/>
                    <a:pt x="0" y="5525"/>
                    <a:pt x="0" y="12383"/>
                  </a:cubicBezTo>
                  <a:lnTo>
                    <a:pt x="0" y="92774"/>
                  </a:lnTo>
                  <a:cubicBezTo>
                    <a:pt x="0" y="99631"/>
                    <a:pt x="5525" y="105156"/>
                    <a:pt x="12383" y="105156"/>
                  </a:cubicBezTo>
                  <a:lnTo>
                    <a:pt x="81534" y="105156"/>
                  </a:lnTo>
                  <a:lnTo>
                    <a:pt x="81534" y="2093024"/>
                  </a:lnTo>
                  <a:lnTo>
                    <a:pt x="12383" y="2093024"/>
                  </a:lnTo>
                  <a:cubicBezTo>
                    <a:pt x="5525" y="2093024"/>
                    <a:pt x="0" y="2098548"/>
                    <a:pt x="0" y="2105406"/>
                  </a:cubicBezTo>
                  <a:lnTo>
                    <a:pt x="0" y="2185797"/>
                  </a:lnTo>
                  <a:cubicBezTo>
                    <a:pt x="0" y="2192655"/>
                    <a:pt x="5525" y="2198180"/>
                    <a:pt x="12383" y="2198180"/>
                  </a:cubicBezTo>
                  <a:lnTo>
                    <a:pt x="583978" y="2198180"/>
                  </a:lnTo>
                  <a:cubicBezTo>
                    <a:pt x="590836" y="2198180"/>
                    <a:pt x="596360" y="2192655"/>
                    <a:pt x="596360" y="2185797"/>
                  </a:cubicBezTo>
                  <a:lnTo>
                    <a:pt x="596360" y="2105406"/>
                  </a:lnTo>
                  <a:cubicBezTo>
                    <a:pt x="596360" y="2098548"/>
                    <a:pt x="590836" y="2093024"/>
                    <a:pt x="583978" y="2093024"/>
                  </a:cubicBezTo>
                  <a:lnTo>
                    <a:pt x="514826" y="2093024"/>
                  </a:lnTo>
                  <a:lnTo>
                    <a:pt x="514826" y="105156"/>
                  </a:lnTo>
                  <a:lnTo>
                    <a:pt x="583978" y="105156"/>
                  </a:ln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2">
              <a:extLst>
                <a:ext uri="{FF2B5EF4-FFF2-40B4-BE49-F238E27FC236}">
                  <a16:creationId xmlns:a16="http://schemas.microsoft.com/office/drawing/2014/main" id="{DDF8D672-5409-4419-9072-26EA0E771A41}"/>
                </a:ext>
              </a:extLst>
            </p:cNvPr>
            <p:cNvSpPr/>
            <p:nvPr/>
          </p:nvSpPr>
          <p:spPr>
            <a:xfrm>
              <a:off x="7717630" y="3273266"/>
              <a:ext cx="596360" cy="2198179"/>
            </a:xfrm>
            <a:custGeom>
              <a:avLst/>
              <a:gdLst>
                <a:gd name="connsiteX0" fmla="*/ 583978 w 596360"/>
                <a:gd name="connsiteY0" fmla="*/ 105156 h 2198179"/>
                <a:gd name="connsiteX1" fmla="*/ 596360 w 596360"/>
                <a:gd name="connsiteY1" fmla="*/ 92774 h 2198179"/>
                <a:gd name="connsiteX2" fmla="*/ 596360 w 596360"/>
                <a:gd name="connsiteY2" fmla="*/ 12383 h 2198179"/>
                <a:gd name="connsiteX3" fmla="*/ 583978 w 596360"/>
                <a:gd name="connsiteY3" fmla="*/ 0 h 2198179"/>
                <a:gd name="connsiteX4" fmla="*/ 12382 w 596360"/>
                <a:gd name="connsiteY4" fmla="*/ 0 h 2198179"/>
                <a:gd name="connsiteX5" fmla="*/ 0 w 596360"/>
                <a:gd name="connsiteY5" fmla="*/ 12383 h 2198179"/>
                <a:gd name="connsiteX6" fmla="*/ 0 w 596360"/>
                <a:gd name="connsiteY6" fmla="*/ 92774 h 2198179"/>
                <a:gd name="connsiteX7" fmla="*/ 12382 w 596360"/>
                <a:gd name="connsiteY7" fmla="*/ 105156 h 2198179"/>
                <a:gd name="connsiteX8" fmla="*/ 81534 w 596360"/>
                <a:gd name="connsiteY8" fmla="*/ 105156 h 2198179"/>
                <a:gd name="connsiteX9" fmla="*/ 81534 w 596360"/>
                <a:gd name="connsiteY9" fmla="*/ 2093024 h 2198179"/>
                <a:gd name="connsiteX10" fmla="*/ 12382 w 596360"/>
                <a:gd name="connsiteY10" fmla="*/ 2093024 h 2198179"/>
                <a:gd name="connsiteX11" fmla="*/ 0 w 596360"/>
                <a:gd name="connsiteY11" fmla="*/ 2105406 h 2198179"/>
                <a:gd name="connsiteX12" fmla="*/ 0 w 596360"/>
                <a:gd name="connsiteY12" fmla="*/ 2185797 h 2198179"/>
                <a:gd name="connsiteX13" fmla="*/ 12382 w 596360"/>
                <a:gd name="connsiteY13" fmla="*/ 2198180 h 2198179"/>
                <a:gd name="connsiteX14" fmla="*/ 583978 w 596360"/>
                <a:gd name="connsiteY14" fmla="*/ 2198180 h 2198179"/>
                <a:gd name="connsiteX15" fmla="*/ 596360 w 596360"/>
                <a:gd name="connsiteY15" fmla="*/ 2185797 h 2198179"/>
                <a:gd name="connsiteX16" fmla="*/ 596360 w 596360"/>
                <a:gd name="connsiteY16" fmla="*/ 2105406 h 2198179"/>
                <a:gd name="connsiteX17" fmla="*/ 583978 w 596360"/>
                <a:gd name="connsiteY17" fmla="*/ 2093024 h 2198179"/>
                <a:gd name="connsiteX18" fmla="*/ 514826 w 596360"/>
                <a:gd name="connsiteY18" fmla="*/ 2093024 h 2198179"/>
                <a:gd name="connsiteX19" fmla="*/ 514826 w 596360"/>
                <a:gd name="connsiteY19" fmla="*/ 105156 h 2198179"/>
                <a:gd name="connsiteX20" fmla="*/ 583978 w 596360"/>
                <a:gd name="connsiteY20" fmla="*/ 105156 h 219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6360" h="2198179">
                  <a:moveTo>
                    <a:pt x="583978" y="105156"/>
                  </a:moveTo>
                  <a:cubicBezTo>
                    <a:pt x="590836" y="105156"/>
                    <a:pt x="596360" y="99631"/>
                    <a:pt x="596360" y="92774"/>
                  </a:cubicBezTo>
                  <a:lnTo>
                    <a:pt x="596360" y="12383"/>
                  </a:lnTo>
                  <a:cubicBezTo>
                    <a:pt x="596360" y="5525"/>
                    <a:pt x="590836" y="0"/>
                    <a:pt x="583978" y="0"/>
                  </a:cubicBezTo>
                  <a:lnTo>
                    <a:pt x="12382" y="0"/>
                  </a:lnTo>
                  <a:cubicBezTo>
                    <a:pt x="5524" y="0"/>
                    <a:pt x="0" y="5525"/>
                    <a:pt x="0" y="12383"/>
                  </a:cubicBezTo>
                  <a:lnTo>
                    <a:pt x="0" y="92774"/>
                  </a:lnTo>
                  <a:cubicBezTo>
                    <a:pt x="0" y="99631"/>
                    <a:pt x="5524" y="105156"/>
                    <a:pt x="12382" y="105156"/>
                  </a:cubicBezTo>
                  <a:lnTo>
                    <a:pt x="81534" y="105156"/>
                  </a:lnTo>
                  <a:lnTo>
                    <a:pt x="81534" y="2093024"/>
                  </a:lnTo>
                  <a:lnTo>
                    <a:pt x="12382" y="2093024"/>
                  </a:lnTo>
                  <a:cubicBezTo>
                    <a:pt x="5524" y="2093024"/>
                    <a:pt x="0" y="2098548"/>
                    <a:pt x="0" y="2105406"/>
                  </a:cubicBezTo>
                  <a:lnTo>
                    <a:pt x="0" y="2185797"/>
                  </a:lnTo>
                  <a:cubicBezTo>
                    <a:pt x="0" y="2192655"/>
                    <a:pt x="5524" y="2198180"/>
                    <a:pt x="12382" y="2198180"/>
                  </a:cubicBezTo>
                  <a:lnTo>
                    <a:pt x="583978" y="2198180"/>
                  </a:lnTo>
                  <a:cubicBezTo>
                    <a:pt x="590836" y="2198180"/>
                    <a:pt x="596360" y="2192655"/>
                    <a:pt x="596360" y="2185797"/>
                  </a:cubicBezTo>
                  <a:lnTo>
                    <a:pt x="596360" y="2105406"/>
                  </a:lnTo>
                  <a:cubicBezTo>
                    <a:pt x="596360" y="2098548"/>
                    <a:pt x="590836" y="2093024"/>
                    <a:pt x="583978" y="2093024"/>
                  </a:cubicBezTo>
                  <a:lnTo>
                    <a:pt x="514826" y="2093024"/>
                  </a:lnTo>
                  <a:lnTo>
                    <a:pt x="514826" y="105156"/>
                  </a:lnTo>
                  <a:lnTo>
                    <a:pt x="583978" y="105156"/>
                  </a:ln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2">
              <a:extLst>
                <a:ext uri="{FF2B5EF4-FFF2-40B4-BE49-F238E27FC236}">
                  <a16:creationId xmlns:a16="http://schemas.microsoft.com/office/drawing/2014/main" id="{F1500957-61DB-4BC5-AEC8-B8890DF7BD7F}"/>
                </a:ext>
              </a:extLst>
            </p:cNvPr>
            <p:cNvSpPr/>
            <p:nvPr/>
          </p:nvSpPr>
          <p:spPr>
            <a:xfrm>
              <a:off x="5119115" y="1901761"/>
              <a:ext cx="2001107" cy="818197"/>
            </a:xfrm>
            <a:custGeom>
              <a:avLst/>
              <a:gdLst>
                <a:gd name="connsiteX0" fmla="*/ 1965293 w 2001107"/>
                <a:gd name="connsiteY0" fmla="*/ 0 h 818197"/>
                <a:gd name="connsiteX1" fmla="*/ 35814 w 2001107"/>
                <a:gd name="connsiteY1" fmla="*/ 0 h 818197"/>
                <a:gd name="connsiteX2" fmla="*/ 0 w 2001107"/>
                <a:gd name="connsiteY2" fmla="*/ 35814 h 818197"/>
                <a:gd name="connsiteX3" fmla="*/ 0 w 2001107"/>
                <a:gd name="connsiteY3" fmla="*/ 782384 h 818197"/>
                <a:gd name="connsiteX4" fmla="*/ 35814 w 2001107"/>
                <a:gd name="connsiteY4" fmla="*/ 818197 h 818197"/>
                <a:gd name="connsiteX5" fmla="*/ 1965293 w 2001107"/>
                <a:gd name="connsiteY5" fmla="*/ 818197 h 818197"/>
                <a:gd name="connsiteX6" fmla="*/ 2001107 w 2001107"/>
                <a:gd name="connsiteY6" fmla="*/ 782384 h 818197"/>
                <a:gd name="connsiteX7" fmla="*/ 2001107 w 2001107"/>
                <a:gd name="connsiteY7" fmla="*/ 35814 h 818197"/>
                <a:gd name="connsiteX8" fmla="*/ 1965293 w 2001107"/>
                <a:gd name="connsiteY8" fmla="*/ 0 h 818197"/>
                <a:gd name="connsiteX9" fmla="*/ 1953673 w 2001107"/>
                <a:gd name="connsiteY9" fmla="*/ 739140 h 818197"/>
                <a:gd name="connsiteX10" fmla="*/ 1920335 w 2001107"/>
                <a:gd name="connsiteY10" fmla="*/ 772477 h 818197"/>
                <a:gd name="connsiteX11" fmla="*/ 79153 w 2001107"/>
                <a:gd name="connsiteY11" fmla="*/ 772477 h 818197"/>
                <a:gd name="connsiteX12" fmla="*/ 45815 w 2001107"/>
                <a:gd name="connsiteY12" fmla="*/ 739140 h 818197"/>
                <a:gd name="connsiteX13" fmla="*/ 45815 w 2001107"/>
                <a:gd name="connsiteY13" fmla="*/ 82105 h 818197"/>
                <a:gd name="connsiteX14" fmla="*/ 79153 w 2001107"/>
                <a:gd name="connsiteY14" fmla="*/ 48768 h 818197"/>
                <a:gd name="connsiteX15" fmla="*/ 1920335 w 2001107"/>
                <a:gd name="connsiteY15" fmla="*/ 48768 h 818197"/>
                <a:gd name="connsiteX16" fmla="*/ 1953673 w 2001107"/>
                <a:gd name="connsiteY16" fmla="*/ 82105 h 818197"/>
                <a:gd name="connsiteX17" fmla="*/ 1953673 w 2001107"/>
                <a:gd name="connsiteY17" fmla="*/ 739140 h 81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1107" h="818197">
                  <a:moveTo>
                    <a:pt x="1965293" y="0"/>
                  </a:moveTo>
                  <a:lnTo>
                    <a:pt x="35814" y="0"/>
                  </a:lnTo>
                  <a:cubicBezTo>
                    <a:pt x="16002" y="0"/>
                    <a:pt x="0" y="16002"/>
                    <a:pt x="0" y="35814"/>
                  </a:cubicBezTo>
                  <a:lnTo>
                    <a:pt x="0" y="782384"/>
                  </a:lnTo>
                  <a:cubicBezTo>
                    <a:pt x="0" y="802196"/>
                    <a:pt x="16002" y="818197"/>
                    <a:pt x="35814" y="818197"/>
                  </a:cubicBezTo>
                  <a:lnTo>
                    <a:pt x="1965293" y="818197"/>
                  </a:lnTo>
                  <a:cubicBezTo>
                    <a:pt x="1985105" y="818197"/>
                    <a:pt x="2001107" y="802196"/>
                    <a:pt x="2001107" y="782384"/>
                  </a:cubicBezTo>
                  <a:lnTo>
                    <a:pt x="2001107" y="35814"/>
                  </a:lnTo>
                  <a:cubicBezTo>
                    <a:pt x="2001107" y="16002"/>
                    <a:pt x="1985105" y="0"/>
                    <a:pt x="1965293" y="0"/>
                  </a:cubicBezTo>
                  <a:close/>
                  <a:moveTo>
                    <a:pt x="1953673" y="739140"/>
                  </a:moveTo>
                  <a:cubicBezTo>
                    <a:pt x="1953673" y="757523"/>
                    <a:pt x="1938719" y="772477"/>
                    <a:pt x="1920335" y="772477"/>
                  </a:cubicBezTo>
                  <a:lnTo>
                    <a:pt x="79153" y="772477"/>
                  </a:lnTo>
                  <a:cubicBezTo>
                    <a:pt x="60770" y="772477"/>
                    <a:pt x="45815" y="757523"/>
                    <a:pt x="45815" y="739140"/>
                  </a:cubicBezTo>
                  <a:lnTo>
                    <a:pt x="45815" y="82105"/>
                  </a:lnTo>
                  <a:cubicBezTo>
                    <a:pt x="45815" y="63722"/>
                    <a:pt x="60770" y="48768"/>
                    <a:pt x="79153" y="48768"/>
                  </a:cubicBezTo>
                  <a:lnTo>
                    <a:pt x="1920335" y="48768"/>
                  </a:lnTo>
                  <a:cubicBezTo>
                    <a:pt x="1938719" y="48768"/>
                    <a:pt x="1953673" y="63722"/>
                    <a:pt x="1953673" y="82105"/>
                  </a:cubicBezTo>
                  <a:lnTo>
                    <a:pt x="1953673" y="739140"/>
                  </a:lnTo>
                  <a:close/>
                </a:path>
              </a:pathLst>
            </a:custGeom>
            <a:solidFill>
              <a:srgbClr val="203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2">
              <a:extLst>
                <a:ext uri="{FF2B5EF4-FFF2-40B4-BE49-F238E27FC236}">
                  <a16:creationId xmlns:a16="http://schemas.microsoft.com/office/drawing/2014/main" id="{3610748F-4D08-4B95-B305-20ED8AE05426}"/>
                </a:ext>
              </a:extLst>
            </p:cNvPr>
            <p:cNvSpPr/>
            <p:nvPr/>
          </p:nvSpPr>
          <p:spPr>
            <a:xfrm>
              <a:off x="5281017" y="2016768"/>
              <a:ext cx="358698" cy="599537"/>
            </a:xfrm>
            <a:custGeom>
              <a:avLst/>
              <a:gdLst>
                <a:gd name="connsiteX0" fmla="*/ 355115 w 358698"/>
                <a:gd name="connsiteY0" fmla="*/ 370672 h 599537"/>
                <a:gd name="connsiteX1" fmla="*/ 296726 w 358698"/>
                <a:gd name="connsiteY1" fmla="*/ 295711 h 599537"/>
                <a:gd name="connsiteX2" fmla="*/ 346161 w 358698"/>
                <a:gd name="connsiteY2" fmla="*/ 203699 h 599537"/>
                <a:gd name="connsiteX3" fmla="*/ 345494 w 358698"/>
                <a:gd name="connsiteY3" fmla="*/ 118260 h 599537"/>
                <a:gd name="connsiteX4" fmla="*/ 244339 w 358698"/>
                <a:gd name="connsiteY4" fmla="*/ 6436 h 599537"/>
                <a:gd name="connsiteX5" fmla="*/ 35837 w 358698"/>
                <a:gd name="connsiteY5" fmla="*/ 245 h 599537"/>
                <a:gd name="connsiteX6" fmla="*/ 23 w 358698"/>
                <a:gd name="connsiteY6" fmla="*/ 38345 h 599537"/>
                <a:gd name="connsiteX7" fmla="*/ 1737 w 358698"/>
                <a:gd name="connsiteY7" fmla="*/ 598796 h 599537"/>
                <a:gd name="connsiteX8" fmla="*/ 224051 w 358698"/>
                <a:gd name="connsiteY8" fmla="*/ 598796 h 599537"/>
                <a:gd name="connsiteX9" fmla="*/ 355210 w 358698"/>
                <a:gd name="connsiteY9" fmla="*/ 494211 h 599537"/>
                <a:gd name="connsiteX10" fmla="*/ 355115 w 358698"/>
                <a:gd name="connsiteY10" fmla="*/ 370672 h 599537"/>
                <a:gd name="connsiteX11" fmla="*/ 167186 w 358698"/>
                <a:gd name="connsiteY11" fmla="*/ 492973 h 599537"/>
                <a:gd name="connsiteX12" fmla="*/ 126419 w 358698"/>
                <a:gd name="connsiteY12" fmla="*/ 427822 h 599537"/>
                <a:gd name="connsiteX13" fmla="*/ 171282 w 358698"/>
                <a:gd name="connsiteY13" fmla="*/ 358194 h 599537"/>
                <a:gd name="connsiteX14" fmla="*/ 229480 w 358698"/>
                <a:gd name="connsiteY14" fmla="*/ 428870 h 599537"/>
                <a:gd name="connsiteX15" fmla="*/ 167186 w 358698"/>
                <a:gd name="connsiteY15" fmla="*/ 492973 h 599537"/>
                <a:gd name="connsiteX16" fmla="*/ 167186 w 358698"/>
                <a:gd name="connsiteY16" fmla="*/ 242752 h 599537"/>
                <a:gd name="connsiteX17" fmla="*/ 126419 w 358698"/>
                <a:gd name="connsiteY17" fmla="*/ 177601 h 599537"/>
                <a:gd name="connsiteX18" fmla="*/ 171282 w 358698"/>
                <a:gd name="connsiteY18" fmla="*/ 107973 h 599537"/>
                <a:gd name="connsiteX19" fmla="*/ 229480 w 358698"/>
                <a:gd name="connsiteY19" fmla="*/ 178648 h 599537"/>
                <a:gd name="connsiteX20" fmla="*/ 167186 w 358698"/>
                <a:gd name="connsiteY20" fmla="*/ 242752 h 59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8698" h="599537">
                  <a:moveTo>
                    <a:pt x="355115" y="370672"/>
                  </a:moveTo>
                  <a:cubicBezTo>
                    <a:pt x="352924" y="343526"/>
                    <a:pt x="337493" y="320952"/>
                    <a:pt x="296726" y="295711"/>
                  </a:cubicBezTo>
                  <a:cubicBezTo>
                    <a:pt x="335589" y="275898"/>
                    <a:pt x="345971" y="242275"/>
                    <a:pt x="346161" y="203699"/>
                  </a:cubicBezTo>
                  <a:cubicBezTo>
                    <a:pt x="346256" y="175219"/>
                    <a:pt x="347209" y="146644"/>
                    <a:pt x="345494" y="118260"/>
                  </a:cubicBezTo>
                  <a:cubicBezTo>
                    <a:pt x="341399" y="52728"/>
                    <a:pt x="307775" y="11389"/>
                    <a:pt x="244339" y="6436"/>
                  </a:cubicBezTo>
                  <a:cubicBezTo>
                    <a:pt x="173473" y="-136"/>
                    <a:pt x="108893" y="-422"/>
                    <a:pt x="35837" y="245"/>
                  </a:cubicBezTo>
                  <a:cubicBezTo>
                    <a:pt x="23" y="4150"/>
                    <a:pt x="-168" y="10818"/>
                    <a:pt x="23" y="38345"/>
                  </a:cubicBezTo>
                  <a:cubicBezTo>
                    <a:pt x="1451" y="225130"/>
                    <a:pt x="1356" y="412011"/>
                    <a:pt x="1737" y="598796"/>
                  </a:cubicBezTo>
                  <a:cubicBezTo>
                    <a:pt x="75842" y="598891"/>
                    <a:pt x="150041" y="600415"/>
                    <a:pt x="224051" y="598796"/>
                  </a:cubicBezTo>
                  <a:cubicBezTo>
                    <a:pt x="299108" y="597177"/>
                    <a:pt x="333969" y="567840"/>
                    <a:pt x="355210" y="494211"/>
                  </a:cubicBezTo>
                  <a:cubicBezTo>
                    <a:pt x="359782" y="453064"/>
                    <a:pt x="359973" y="411820"/>
                    <a:pt x="355115" y="370672"/>
                  </a:cubicBezTo>
                  <a:close/>
                  <a:moveTo>
                    <a:pt x="167186" y="492973"/>
                  </a:moveTo>
                  <a:cubicBezTo>
                    <a:pt x="122228" y="494307"/>
                    <a:pt x="126038" y="493449"/>
                    <a:pt x="126419" y="427822"/>
                  </a:cubicBezTo>
                  <a:cubicBezTo>
                    <a:pt x="126038" y="357623"/>
                    <a:pt x="123467" y="356385"/>
                    <a:pt x="171282" y="358194"/>
                  </a:cubicBezTo>
                  <a:cubicBezTo>
                    <a:pt x="227099" y="363243"/>
                    <a:pt x="229480" y="357814"/>
                    <a:pt x="229480" y="428870"/>
                  </a:cubicBezTo>
                  <a:cubicBezTo>
                    <a:pt x="229575" y="493259"/>
                    <a:pt x="229575" y="485163"/>
                    <a:pt x="167186" y="492973"/>
                  </a:cubicBezTo>
                  <a:close/>
                  <a:moveTo>
                    <a:pt x="167186" y="242752"/>
                  </a:moveTo>
                  <a:cubicBezTo>
                    <a:pt x="122228" y="244085"/>
                    <a:pt x="126038" y="243228"/>
                    <a:pt x="126419" y="177601"/>
                  </a:cubicBezTo>
                  <a:cubicBezTo>
                    <a:pt x="126038" y="107401"/>
                    <a:pt x="123467" y="106163"/>
                    <a:pt x="171282" y="107973"/>
                  </a:cubicBezTo>
                  <a:cubicBezTo>
                    <a:pt x="227099" y="113021"/>
                    <a:pt x="229480" y="107592"/>
                    <a:pt x="229480" y="178648"/>
                  </a:cubicBezTo>
                  <a:cubicBezTo>
                    <a:pt x="229575" y="243037"/>
                    <a:pt x="229575" y="235036"/>
                    <a:pt x="167186" y="242752"/>
                  </a:cubicBezTo>
                  <a:close/>
                </a:path>
              </a:pathLst>
            </a:custGeom>
            <a:solidFill>
              <a:srgbClr val="254A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22">
              <a:extLst>
                <a:ext uri="{FF2B5EF4-FFF2-40B4-BE49-F238E27FC236}">
                  <a16:creationId xmlns:a16="http://schemas.microsoft.com/office/drawing/2014/main" id="{01B042C8-20F9-407D-BF61-BC95C1E33B4C}"/>
                </a:ext>
              </a:extLst>
            </p:cNvPr>
            <p:cNvSpPr/>
            <p:nvPr/>
          </p:nvSpPr>
          <p:spPr>
            <a:xfrm>
              <a:off x="5636168" y="3695503"/>
              <a:ext cx="875310" cy="1468186"/>
            </a:xfrm>
            <a:custGeom>
              <a:avLst/>
              <a:gdLst>
                <a:gd name="connsiteX0" fmla="*/ 867886 w 875310"/>
                <a:gd name="connsiteY0" fmla="*/ 829459 h 1468186"/>
                <a:gd name="connsiteX1" fmla="*/ 820737 w 875310"/>
                <a:gd name="connsiteY1" fmla="*/ 703062 h 1468186"/>
                <a:gd name="connsiteX2" fmla="*/ 820737 w 875310"/>
                <a:gd name="connsiteY2" fmla="*/ 703062 h 1468186"/>
                <a:gd name="connsiteX3" fmla="*/ 820737 w 875310"/>
                <a:gd name="connsiteY3" fmla="*/ 703062 h 1468186"/>
                <a:gd name="connsiteX4" fmla="*/ 608235 w 875310"/>
                <a:gd name="connsiteY4" fmla="*/ 573712 h 1468186"/>
                <a:gd name="connsiteX5" fmla="*/ 416496 w 875310"/>
                <a:gd name="connsiteY5" fmla="*/ 548090 h 1468186"/>
                <a:gd name="connsiteX6" fmla="*/ 397446 w 875310"/>
                <a:gd name="connsiteY6" fmla="*/ 516562 h 1468186"/>
                <a:gd name="connsiteX7" fmla="*/ 395637 w 875310"/>
                <a:gd name="connsiteY7" fmla="*/ 362924 h 1468186"/>
                <a:gd name="connsiteX8" fmla="*/ 415258 w 875310"/>
                <a:gd name="connsiteY8" fmla="*/ 340826 h 1468186"/>
                <a:gd name="connsiteX9" fmla="*/ 454406 w 875310"/>
                <a:gd name="connsiteY9" fmla="*/ 340731 h 1468186"/>
                <a:gd name="connsiteX10" fmla="*/ 475932 w 875310"/>
                <a:gd name="connsiteY10" fmla="*/ 393976 h 1468186"/>
                <a:gd name="connsiteX11" fmla="*/ 590423 w 875310"/>
                <a:gd name="connsiteY11" fmla="*/ 502370 h 1468186"/>
                <a:gd name="connsiteX12" fmla="*/ 813975 w 875310"/>
                <a:gd name="connsiteY12" fmla="*/ 504180 h 1468186"/>
                <a:gd name="connsiteX13" fmla="*/ 845788 w 875310"/>
                <a:gd name="connsiteY13" fmla="*/ 471795 h 1468186"/>
                <a:gd name="connsiteX14" fmla="*/ 843693 w 875310"/>
                <a:gd name="connsiteY14" fmla="*/ 362638 h 1468186"/>
                <a:gd name="connsiteX15" fmla="*/ 705294 w 875310"/>
                <a:gd name="connsiteY15" fmla="*/ 191950 h 1468186"/>
                <a:gd name="connsiteX16" fmla="*/ 647478 w 875310"/>
                <a:gd name="connsiteY16" fmla="*/ 173281 h 1468186"/>
                <a:gd name="connsiteX17" fmla="*/ 619093 w 875310"/>
                <a:gd name="connsiteY17" fmla="*/ 46885 h 1468186"/>
                <a:gd name="connsiteX18" fmla="*/ 571087 w 875310"/>
                <a:gd name="connsiteY18" fmla="*/ 403 h 1468186"/>
                <a:gd name="connsiteX19" fmla="*/ 320103 w 875310"/>
                <a:gd name="connsiteY19" fmla="*/ 307 h 1468186"/>
                <a:gd name="connsiteX20" fmla="*/ 271526 w 875310"/>
                <a:gd name="connsiteY20" fmla="*/ 82699 h 1468186"/>
                <a:gd name="connsiteX21" fmla="*/ 199612 w 875310"/>
                <a:gd name="connsiteY21" fmla="*/ 180997 h 1468186"/>
                <a:gd name="connsiteX22" fmla="*/ 70834 w 875310"/>
                <a:gd name="connsiteY22" fmla="*/ 254720 h 1468186"/>
                <a:gd name="connsiteX23" fmla="*/ 730 w 875310"/>
                <a:gd name="connsiteY23" fmla="*/ 440267 h 1468186"/>
                <a:gd name="connsiteX24" fmla="*/ 63 w 875310"/>
                <a:gd name="connsiteY24" fmla="*/ 529421 h 1468186"/>
                <a:gd name="connsiteX25" fmla="*/ 65310 w 875310"/>
                <a:gd name="connsiteY25" fmla="*/ 723445 h 1468186"/>
                <a:gd name="connsiteX26" fmla="*/ 65310 w 875310"/>
                <a:gd name="connsiteY26" fmla="*/ 723445 h 1468186"/>
                <a:gd name="connsiteX27" fmla="*/ 65310 w 875310"/>
                <a:gd name="connsiteY27" fmla="*/ 723445 h 1468186"/>
                <a:gd name="connsiteX28" fmla="*/ 302768 w 875310"/>
                <a:gd name="connsiteY28" fmla="*/ 846318 h 1468186"/>
                <a:gd name="connsiteX29" fmla="*/ 302768 w 875310"/>
                <a:gd name="connsiteY29" fmla="*/ 846318 h 1468186"/>
                <a:gd name="connsiteX30" fmla="*/ 302768 w 875310"/>
                <a:gd name="connsiteY30" fmla="*/ 846318 h 1468186"/>
                <a:gd name="connsiteX31" fmla="*/ 438404 w 875310"/>
                <a:gd name="connsiteY31" fmla="*/ 882703 h 1468186"/>
                <a:gd name="connsiteX32" fmla="*/ 475742 w 875310"/>
                <a:gd name="connsiteY32" fmla="*/ 932329 h 1468186"/>
                <a:gd name="connsiteX33" fmla="*/ 474218 w 875310"/>
                <a:gd name="connsiteY33" fmla="*/ 1108922 h 1468186"/>
                <a:gd name="connsiteX34" fmla="*/ 418116 w 875310"/>
                <a:gd name="connsiteY34" fmla="*/ 1133116 h 1468186"/>
                <a:gd name="connsiteX35" fmla="*/ 398304 w 875310"/>
                <a:gd name="connsiteY35" fmla="*/ 1103588 h 1468186"/>
                <a:gd name="connsiteX36" fmla="*/ 398304 w 875310"/>
                <a:gd name="connsiteY36" fmla="*/ 1000528 h 1468186"/>
                <a:gd name="connsiteX37" fmla="*/ 311817 w 875310"/>
                <a:gd name="connsiteY37" fmla="*/ 923089 h 1468186"/>
                <a:gd name="connsiteX38" fmla="*/ 126270 w 875310"/>
                <a:gd name="connsiteY38" fmla="*/ 921946 h 1468186"/>
                <a:gd name="connsiteX39" fmla="*/ 921 w 875310"/>
                <a:gd name="connsiteY39" fmla="*/ 1045581 h 1468186"/>
                <a:gd name="connsiteX40" fmla="*/ 195802 w 875310"/>
                <a:gd name="connsiteY40" fmla="*/ 1285325 h 1468186"/>
                <a:gd name="connsiteX41" fmla="*/ 269526 w 875310"/>
                <a:gd name="connsiteY41" fmla="*/ 1367907 h 1468186"/>
                <a:gd name="connsiteX42" fmla="*/ 272859 w 875310"/>
                <a:gd name="connsiteY42" fmla="*/ 1441726 h 1468186"/>
                <a:gd name="connsiteX43" fmla="*/ 311626 w 875310"/>
                <a:gd name="connsiteY43" fmla="*/ 1466586 h 1468186"/>
                <a:gd name="connsiteX44" fmla="*/ 554133 w 875310"/>
                <a:gd name="connsiteY44" fmla="*/ 1468110 h 1468186"/>
                <a:gd name="connsiteX45" fmla="*/ 617474 w 875310"/>
                <a:gd name="connsiteY45" fmla="*/ 1427438 h 1468186"/>
                <a:gd name="connsiteX46" fmla="*/ 615855 w 875310"/>
                <a:gd name="connsiteY46" fmla="*/ 1344190 h 1468186"/>
                <a:gd name="connsiteX47" fmla="*/ 662908 w 875310"/>
                <a:gd name="connsiteY47" fmla="*/ 1292469 h 1468186"/>
                <a:gd name="connsiteX48" fmla="*/ 805021 w 875310"/>
                <a:gd name="connsiteY48" fmla="*/ 1198076 h 1468186"/>
                <a:gd name="connsiteX49" fmla="*/ 867886 w 875310"/>
                <a:gd name="connsiteY49" fmla="*/ 829459 h 1468186"/>
                <a:gd name="connsiteX50" fmla="*/ 474027 w 875310"/>
                <a:gd name="connsiteY50" fmla="*/ 1130449 h 1468186"/>
                <a:gd name="connsiteX51" fmla="*/ 474027 w 875310"/>
                <a:gd name="connsiteY51" fmla="*/ 1130449 h 1468186"/>
                <a:gd name="connsiteX52" fmla="*/ 474027 w 875310"/>
                <a:gd name="connsiteY52" fmla="*/ 1130449 h 1468186"/>
                <a:gd name="connsiteX53" fmla="*/ 474027 w 875310"/>
                <a:gd name="connsiteY53" fmla="*/ 1130449 h 146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75310" h="1468186">
                  <a:moveTo>
                    <a:pt x="867886" y="829459"/>
                  </a:moveTo>
                  <a:cubicBezTo>
                    <a:pt x="865124" y="804979"/>
                    <a:pt x="849884" y="745734"/>
                    <a:pt x="820737" y="703062"/>
                  </a:cubicBezTo>
                  <a:cubicBezTo>
                    <a:pt x="820737" y="703062"/>
                    <a:pt x="820737" y="703062"/>
                    <a:pt x="820737" y="703062"/>
                  </a:cubicBezTo>
                  <a:cubicBezTo>
                    <a:pt x="820737" y="703062"/>
                    <a:pt x="820737" y="703062"/>
                    <a:pt x="820737" y="703062"/>
                  </a:cubicBezTo>
                  <a:cubicBezTo>
                    <a:pt x="773112" y="621433"/>
                    <a:pt x="696341" y="590857"/>
                    <a:pt x="608235" y="573712"/>
                  </a:cubicBezTo>
                  <a:cubicBezTo>
                    <a:pt x="538416" y="559996"/>
                    <a:pt x="477647" y="561235"/>
                    <a:pt x="416496" y="548090"/>
                  </a:cubicBezTo>
                  <a:cubicBezTo>
                    <a:pt x="399828" y="544471"/>
                    <a:pt x="397351" y="529612"/>
                    <a:pt x="397446" y="516562"/>
                  </a:cubicBezTo>
                  <a:cubicBezTo>
                    <a:pt x="397637" y="477224"/>
                    <a:pt x="395637" y="411692"/>
                    <a:pt x="395637" y="362924"/>
                  </a:cubicBezTo>
                  <a:cubicBezTo>
                    <a:pt x="395637" y="337397"/>
                    <a:pt x="393827" y="340921"/>
                    <a:pt x="415258" y="340826"/>
                  </a:cubicBezTo>
                  <a:cubicBezTo>
                    <a:pt x="427164" y="341207"/>
                    <a:pt x="449358" y="341588"/>
                    <a:pt x="454406" y="340731"/>
                  </a:cubicBezTo>
                  <a:cubicBezTo>
                    <a:pt x="482790" y="342255"/>
                    <a:pt x="475647" y="334349"/>
                    <a:pt x="475932" y="393976"/>
                  </a:cubicBezTo>
                  <a:cubicBezTo>
                    <a:pt x="476599" y="520087"/>
                    <a:pt x="467646" y="499798"/>
                    <a:pt x="590423" y="502370"/>
                  </a:cubicBezTo>
                  <a:cubicBezTo>
                    <a:pt x="664908" y="502846"/>
                    <a:pt x="739489" y="503418"/>
                    <a:pt x="813975" y="504180"/>
                  </a:cubicBezTo>
                  <a:cubicBezTo>
                    <a:pt x="846931" y="504561"/>
                    <a:pt x="846931" y="504561"/>
                    <a:pt x="845788" y="471795"/>
                  </a:cubicBezTo>
                  <a:cubicBezTo>
                    <a:pt x="844359" y="430742"/>
                    <a:pt x="844264" y="399024"/>
                    <a:pt x="843693" y="362638"/>
                  </a:cubicBezTo>
                  <a:cubicBezTo>
                    <a:pt x="837978" y="272341"/>
                    <a:pt x="803497" y="224716"/>
                    <a:pt x="705294" y="191950"/>
                  </a:cubicBezTo>
                  <a:cubicBezTo>
                    <a:pt x="683958" y="184045"/>
                    <a:pt x="673576" y="181473"/>
                    <a:pt x="647478" y="173281"/>
                  </a:cubicBezTo>
                  <a:cubicBezTo>
                    <a:pt x="613664" y="159851"/>
                    <a:pt x="622522" y="177758"/>
                    <a:pt x="619093" y="46885"/>
                  </a:cubicBezTo>
                  <a:cubicBezTo>
                    <a:pt x="618998" y="-455"/>
                    <a:pt x="619569" y="117"/>
                    <a:pt x="571087" y="403"/>
                  </a:cubicBezTo>
                  <a:cubicBezTo>
                    <a:pt x="517080" y="974"/>
                    <a:pt x="371824" y="-645"/>
                    <a:pt x="320103" y="307"/>
                  </a:cubicBezTo>
                  <a:cubicBezTo>
                    <a:pt x="270383" y="1260"/>
                    <a:pt x="271240" y="-2550"/>
                    <a:pt x="271526" y="82699"/>
                  </a:cubicBezTo>
                  <a:cubicBezTo>
                    <a:pt x="270097" y="170710"/>
                    <a:pt x="283146" y="160042"/>
                    <a:pt x="199612" y="180997"/>
                  </a:cubicBezTo>
                  <a:cubicBezTo>
                    <a:pt x="148463" y="191188"/>
                    <a:pt x="106743" y="217477"/>
                    <a:pt x="70834" y="254720"/>
                  </a:cubicBezTo>
                  <a:cubicBezTo>
                    <a:pt x="20733" y="306727"/>
                    <a:pt x="-32" y="375497"/>
                    <a:pt x="730" y="440267"/>
                  </a:cubicBezTo>
                  <a:cubicBezTo>
                    <a:pt x="540" y="469985"/>
                    <a:pt x="-222" y="501132"/>
                    <a:pt x="63" y="529421"/>
                  </a:cubicBezTo>
                  <a:cubicBezTo>
                    <a:pt x="730" y="602383"/>
                    <a:pt x="11208" y="669629"/>
                    <a:pt x="65310" y="723445"/>
                  </a:cubicBezTo>
                  <a:cubicBezTo>
                    <a:pt x="65310" y="723445"/>
                    <a:pt x="65310" y="723445"/>
                    <a:pt x="65310" y="723445"/>
                  </a:cubicBezTo>
                  <a:cubicBezTo>
                    <a:pt x="65310" y="723445"/>
                    <a:pt x="65310" y="723445"/>
                    <a:pt x="65310" y="723445"/>
                  </a:cubicBezTo>
                  <a:cubicBezTo>
                    <a:pt x="129222" y="793835"/>
                    <a:pt x="212757" y="826315"/>
                    <a:pt x="302768" y="846318"/>
                  </a:cubicBezTo>
                  <a:cubicBezTo>
                    <a:pt x="302768" y="846318"/>
                    <a:pt x="302768" y="846318"/>
                    <a:pt x="302768" y="846318"/>
                  </a:cubicBezTo>
                  <a:lnTo>
                    <a:pt x="302768" y="846318"/>
                  </a:lnTo>
                  <a:cubicBezTo>
                    <a:pt x="364109" y="863177"/>
                    <a:pt x="397542" y="873369"/>
                    <a:pt x="438404" y="882703"/>
                  </a:cubicBezTo>
                  <a:cubicBezTo>
                    <a:pt x="474218" y="890800"/>
                    <a:pt x="475361" y="889180"/>
                    <a:pt x="475742" y="932329"/>
                  </a:cubicBezTo>
                  <a:cubicBezTo>
                    <a:pt x="476409" y="1002337"/>
                    <a:pt x="474599" y="1042819"/>
                    <a:pt x="474218" y="1108922"/>
                  </a:cubicBezTo>
                  <a:cubicBezTo>
                    <a:pt x="474123" y="1136926"/>
                    <a:pt x="468979" y="1133306"/>
                    <a:pt x="418116" y="1133116"/>
                  </a:cubicBezTo>
                  <a:cubicBezTo>
                    <a:pt x="398208" y="1132163"/>
                    <a:pt x="398208" y="1132163"/>
                    <a:pt x="398304" y="1103588"/>
                  </a:cubicBezTo>
                  <a:cubicBezTo>
                    <a:pt x="398589" y="1069203"/>
                    <a:pt x="398304" y="1034913"/>
                    <a:pt x="398304" y="1000528"/>
                  </a:cubicBezTo>
                  <a:cubicBezTo>
                    <a:pt x="396970" y="922518"/>
                    <a:pt x="408305" y="924328"/>
                    <a:pt x="311817" y="923089"/>
                  </a:cubicBezTo>
                  <a:cubicBezTo>
                    <a:pt x="249999" y="922518"/>
                    <a:pt x="188087" y="920803"/>
                    <a:pt x="126270" y="921946"/>
                  </a:cubicBezTo>
                  <a:cubicBezTo>
                    <a:pt x="-10795" y="922613"/>
                    <a:pt x="-127" y="913088"/>
                    <a:pt x="921" y="1045581"/>
                  </a:cubicBezTo>
                  <a:cubicBezTo>
                    <a:pt x="63" y="1165691"/>
                    <a:pt x="75882" y="1257988"/>
                    <a:pt x="195802" y="1285325"/>
                  </a:cubicBezTo>
                  <a:cubicBezTo>
                    <a:pt x="270764" y="1304851"/>
                    <a:pt x="267144" y="1285801"/>
                    <a:pt x="269526" y="1367907"/>
                  </a:cubicBezTo>
                  <a:cubicBezTo>
                    <a:pt x="270478" y="1399816"/>
                    <a:pt x="271431" y="1420390"/>
                    <a:pt x="272859" y="1441726"/>
                  </a:cubicBezTo>
                  <a:cubicBezTo>
                    <a:pt x="273717" y="1468205"/>
                    <a:pt x="279622" y="1466014"/>
                    <a:pt x="311626" y="1466586"/>
                  </a:cubicBezTo>
                  <a:cubicBezTo>
                    <a:pt x="374872" y="1467634"/>
                    <a:pt x="494125" y="1467634"/>
                    <a:pt x="554133" y="1468110"/>
                  </a:cubicBezTo>
                  <a:cubicBezTo>
                    <a:pt x="611283" y="1468586"/>
                    <a:pt x="617855" y="1468110"/>
                    <a:pt x="617474" y="1427438"/>
                  </a:cubicBezTo>
                  <a:cubicBezTo>
                    <a:pt x="617283" y="1398958"/>
                    <a:pt x="616807" y="1383242"/>
                    <a:pt x="615855" y="1344190"/>
                  </a:cubicBezTo>
                  <a:cubicBezTo>
                    <a:pt x="614807" y="1299422"/>
                    <a:pt x="618998" y="1301803"/>
                    <a:pt x="662908" y="1292469"/>
                  </a:cubicBezTo>
                  <a:cubicBezTo>
                    <a:pt x="720915" y="1276943"/>
                    <a:pt x="771112" y="1247320"/>
                    <a:pt x="805021" y="1198076"/>
                  </a:cubicBezTo>
                  <a:cubicBezTo>
                    <a:pt x="882364" y="1085681"/>
                    <a:pt x="882364" y="956236"/>
                    <a:pt x="867886" y="829459"/>
                  </a:cubicBezTo>
                  <a:close/>
                  <a:moveTo>
                    <a:pt x="474027" y="1130449"/>
                  </a:moveTo>
                  <a:cubicBezTo>
                    <a:pt x="474027" y="1130449"/>
                    <a:pt x="474027" y="1130449"/>
                    <a:pt x="474027" y="1130449"/>
                  </a:cubicBezTo>
                  <a:cubicBezTo>
                    <a:pt x="474027" y="1130449"/>
                    <a:pt x="474027" y="1130449"/>
                    <a:pt x="474027" y="1130449"/>
                  </a:cubicBezTo>
                  <a:cubicBezTo>
                    <a:pt x="474027" y="1130449"/>
                    <a:pt x="474027" y="1130449"/>
                    <a:pt x="474027" y="1130449"/>
                  </a:cubicBezTo>
                  <a:close/>
                </a:path>
              </a:pathLst>
            </a:custGeom>
            <a:solidFill>
              <a:srgbClr val="EBE2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616553-BA9B-42E4-9EFF-69379011EDD1}"/>
              </a:ext>
            </a:extLst>
          </p:cNvPr>
          <p:cNvSpPr txBox="1"/>
          <p:nvPr/>
        </p:nvSpPr>
        <p:spPr>
          <a:xfrm>
            <a:off x="734769" y="4869161"/>
            <a:ext cx="9994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to change colors, photos and Text. You can simply impress your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tation that is beautifully designed. You can simply impress your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tation that is beautifully designed.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423BD2-07F3-4B58-9BF7-D73EA678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852"/>
            <a:ext cx="10974373" cy="710877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1"/>
                </a:solidFill>
                <a:latin typeface="+mj-lt"/>
              </a:rPr>
              <a:t>Portfolio Presentati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on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DBB98-EA87-4A97-9206-9DA59D8E82F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04368D-789A-4551-948B-C1988EFCB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94527"/>
              </p:ext>
            </p:extLst>
          </p:nvPr>
        </p:nvGraphicFramePr>
        <p:xfrm>
          <a:off x="906824" y="1614016"/>
          <a:ext cx="10378350" cy="458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kern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kern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8" name="Rectangle: Rounded Corners 2">
            <a:extLst>
              <a:ext uri="{FF2B5EF4-FFF2-40B4-BE49-F238E27FC236}">
                <a16:creationId xmlns:a16="http://schemas.microsoft.com/office/drawing/2014/main" id="{62DC76B0-871F-4427-B9A6-DF9FC69E5958}"/>
              </a:ext>
            </a:extLst>
          </p:cNvPr>
          <p:cNvSpPr/>
          <p:nvPr/>
        </p:nvSpPr>
        <p:spPr>
          <a:xfrm>
            <a:off x="539809" y="3116563"/>
            <a:ext cx="2122714" cy="46555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">
            <a:extLst>
              <a:ext uri="{FF2B5EF4-FFF2-40B4-BE49-F238E27FC236}">
                <a16:creationId xmlns:a16="http://schemas.microsoft.com/office/drawing/2014/main" id="{7A970858-96FF-4E41-B174-7D6901DB5B54}"/>
              </a:ext>
            </a:extLst>
          </p:cNvPr>
          <p:cNvSpPr/>
          <p:nvPr/>
        </p:nvSpPr>
        <p:spPr>
          <a:xfrm>
            <a:off x="2688849" y="3116563"/>
            <a:ext cx="2122714" cy="46555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4">
            <a:extLst>
              <a:ext uri="{FF2B5EF4-FFF2-40B4-BE49-F238E27FC236}">
                <a16:creationId xmlns:a16="http://schemas.microsoft.com/office/drawing/2014/main" id="{D96BBAF1-BBC7-4483-ADA2-067F55AD9A6E}"/>
              </a:ext>
            </a:extLst>
          </p:cNvPr>
          <p:cNvSpPr/>
          <p:nvPr/>
        </p:nvSpPr>
        <p:spPr>
          <a:xfrm>
            <a:off x="4837890" y="3116563"/>
            <a:ext cx="2122714" cy="46555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5">
            <a:extLst>
              <a:ext uri="{FF2B5EF4-FFF2-40B4-BE49-F238E27FC236}">
                <a16:creationId xmlns:a16="http://schemas.microsoft.com/office/drawing/2014/main" id="{96B73F9A-A687-4A73-BFED-BE38BCC61FB8}"/>
              </a:ext>
            </a:extLst>
          </p:cNvPr>
          <p:cNvSpPr/>
          <p:nvPr/>
        </p:nvSpPr>
        <p:spPr>
          <a:xfrm>
            <a:off x="6986930" y="3116563"/>
            <a:ext cx="2122714" cy="46555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E73CD44A-6F79-4626-BF59-F1AF34868519}"/>
              </a:ext>
            </a:extLst>
          </p:cNvPr>
          <p:cNvSpPr/>
          <p:nvPr/>
        </p:nvSpPr>
        <p:spPr>
          <a:xfrm>
            <a:off x="9135970" y="3116563"/>
            <a:ext cx="2280670" cy="4655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8497C4A3-7E98-4762-B7A7-C57EEAC99634}"/>
              </a:ext>
            </a:extLst>
          </p:cNvPr>
          <p:cNvSpPr/>
          <p:nvPr/>
        </p:nvSpPr>
        <p:spPr>
          <a:xfrm>
            <a:off x="2347995" y="3021650"/>
            <a:ext cx="655382" cy="65538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428E5344-D373-4506-8425-D7998767BEE0}"/>
              </a:ext>
            </a:extLst>
          </p:cNvPr>
          <p:cNvSpPr/>
          <p:nvPr/>
        </p:nvSpPr>
        <p:spPr>
          <a:xfrm>
            <a:off x="4510199" y="3021650"/>
            <a:ext cx="655382" cy="655382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312A7A2A-B6D0-439A-A69E-5A5674ECDEC1}"/>
              </a:ext>
            </a:extLst>
          </p:cNvPr>
          <p:cNvSpPr/>
          <p:nvPr/>
        </p:nvSpPr>
        <p:spPr>
          <a:xfrm>
            <a:off x="6672402" y="3021650"/>
            <a:ext cx="655382" cy="6553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10">
            <a:extLst>
              <a:ext uri="{FF2B5EF4-FFF2-40B4-BE49-F238E27FC236}">
                <a16:creationId xmlns:a16="http://schemas.microsoft.com/office/drawing/2014/main" id="{DCC6DC3A-1AE6-4547-A7EA-F5793CE225A3}"/>
              </a:ext>
            </a:extLst>
          </p:cNvPr>
          <p:cNvSpPr/>
          <p:nvPr/>
        </p:nvSpPr>
        <p:spPr>
          <a:xfrm>
            <a:off x="8834606" y="3021650"/>
            <a:ext cx="655382" cy="6553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11">
            <a:extLst>
              <a:ext uri="{FF2B5EF4-FFF2-40B4-BE49-F238E27FC236}">
                <a16:creationId xmlns:a16="http://schemas.microsoft.com/office/drawing/2014/main" id="{E9C5DC78-528B-4992-BF83-FD65EB70AEF5}"/>
              </a:ext>
            </a:extLst>
          </p:cNvPr>
          <p:cNvSpPr/>
          <p:nvPr/>
        </p:nvSpPr>
        <p:spPr>
          <a:xfrm>
            <a:off x="10996809" y="3021650"/>
            <a:ext cx="655382" cy="65538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3">
            <a:extLst>
              <a:ext uri="{FF2B5EF4-FFF2-40B4-BE49-F238E27FC236}">
                <a16:creationId xmlns:a16="http://schemas.microsoft.com/office/drawing/2014/main" id="{AD950064-7539-454F-948B-5359CA6DE734}"/>
              </a:ext>
            </a:extLst>
          </p:cNvPr>
          <p:cNvSpPr/>
          <p:nvPr/>
        </p:nvSpPr>
        <p:spPr>
          <a:xfrm>
            <a:off x="2410766" y="3084421"/>
            <a:ext cx="529840" cy="529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14">
            <a:extLst>
              <a:ext uri="{FF2B5EF4-FFF2-40B4-BE49-F238E27FC236}">
                <a16:creationId xmlns:a16="http://schemas.microsoft.com/office/drawing/2014/main" id="{2F47F21D-DE0A-4DA5-9640-47644CAA3706}"/>
              </a:ext>
            </a:extLst>
          </p:cNvPr>
          <p:cNvSpPr/>
          <p:nvPr/>
        </p:nvSpPr>
        <p:spPr>
          <a:xfrm>
            <a:off x="4572969" y="3084421"/>
            <a:ext cx="529840" cy="529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15">
            <a:extLst>
              <a:ext uri="{FF2B5EF4-FFF2-40B4-BE49-F238E27FC236}">
                <a16:creationId xmlns:a16="http://schemas.microsoft.com/office/drawing/2014/main" id="{8F44AC19-1FBF-406B-B383-13D51E1CB0D4}"/>
              </a:ext>
            </a:extLst>
          </p:cNvPr>
          <p:cNvSpPr/>
          <p:nvPr/>
        </p:nvSpPr>
        <p:spPr>
          <a:xfrm>
            <a:off x="6735172" y="3084421"/>
            <a:ext cx="529840" cy="529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16">
            <a:extLst>
              <a:ext uri="{FF2B5EF4-FFF2-40B4-BE49-F238E27FC236}">
                <a16:creationId xmlns:a16="http://schemas.microsoft.com/office/drawing/2014/main" id="{028D3219-6373-4425-B1EC-B8D10E99459E}"/>
              </a:ext>
            </a:extLst>
          </p:cNvPr>
          <p:cNvSpPr/>
          <p:nvPr/>
        </p:nvSpPr>
        <p:spPr>
          <a:xfrm>
            <a:off x="8897375" y="3084421"/>
            <a:ext cx="529840" cy="529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17">
            <a:extLst>
              <a:ext uri="{FF2B5EF4-FFF2-40B4-BE49-F238E27FC236}">
                <a16:creationId xmlns:a16="http://schemas.microsoft.com/office/drawing/2014/main" id="{F1B5ED7A-4B96-4292-9ADA-2A1EC3033759}"/>
              </a:ext>
            </a:extLst>
          </p:cNvPr>
          <p:cNvSpPr/>
          <p:nvPr/>
        </p:nvSpPr>
        <p:spPr>
          <a:xfrm>
            <a:off x="11059578" y="3084421"/>
            <a:ext cx="529840" cy="529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직사각형 113">
            <a:extLst>
              <a:ext uri="{FF2B5EF4-FFF2-40B4-BE49-F238E27FC236}">
                <a16:creationId xmlns:a16="http://schemas.microsoft.com/office/drawing/2014/main" id="{005821F0-CDBB-43B9-8104-97159CCB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550" y="3152515"/>
            <a:ext cx="1085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2023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54" name="직사각형 113">
            <a:extLst>
              <a:ext uri="{FF2B5EF4-FFF2-40B4-BE49-F238E27FC236}">
                <a16:creationId xmlns:a16="http://schemas.microsoft.com/office/drawing/2014/main" id="{FE1DC556-4EBC-46D7-AC7F-91755614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766" y="3152515"/>
            <a:ext cx="1085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2022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55" name="직사각형 113">
            <a:extLst>
              <a:ext uri="{FF2B5EF4-FFF2-40B4-BE49-F238E27FC236}">
                <a16:creationId xmlns:a16="http://schemas.microsoft.com/office/drawing/2014/main" id="{F525FD4A-8E31-462B-92B0-C6C70F7D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81" y="3152515"/>
            <a:ext cx="1085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2021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56" name="직사각형 113">
            <a:extLst>
              <a:ext uri="{FF2B5EF4-FFF2-40B4-BE49-F238E27FC236}">
                <a16:creationId xmlns:a16="http://schemas.microsoft.com/office/drawing/2014/main" id="{29A1A982-E7A0-4790-90B6-9A0911E8B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196" y="3152515"/>
            <a:ext cx="1085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2020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57" name="직사각형 113">
            <a:extLst>
              <a:ext uri="{FF2B5EF4-FFF2-40B4-BE49-F238E27FC236}">
                <a16:creationId xmlns:a16="http://schemas.microsoft.com/office/drawing/2014/main" id="{5D59D841-FBFD-44B2-9DD2-9E9543FB6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11" y="3152515"/>
            <a:ext cx="1085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2019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58" name="Rounded Rectangle 5">
            <a:extLst>
              <a:ext uri="{FF2B5EF4-FFF2-40B4-BE49-F238E27FC236}">
                <a16:creationId xmlns:a16="http://schemas.microsoft.com/office/drawing/2014/main" id="{6774F855-6160-4FB2-86FB-B3A85C1DDB9B}"/>
              </a:ext>
            </a:extLst>
          </p:cNvPr>
          <p:cNvSpPr/>
          <p:nvPr/>
        </p:nvSpPr>
        <p:spPr>
          <a:xfrm flipH="1">
            <a:off x="3025171" y="2488253"/>
            <a:ext cx="529839" cy="43708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343DB6BC-D150-4C77-8138-C1CCEC5A646D}"/>
              </a:ext>
            </a:extLst>
          </p:cNvPr>
          <p:cNvSpPr/>
          <p:nvPr/>
        </p:nvSpPr>
        <p:spPr>
          <a:xfrm>
            <a:off x="7240940" y="2442306"/>
            <a:ext cx="529840" cy="5289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Freeform 18">
            <a:extLst>
              <a:ext uri="{FF2B5EF4-FFF2-40B4-BE49-F238E27FC236}">
                <a16:creationId xmlns:a16="http://schemas.microsoft.com/office/drawing/2014/main" id="{31F4BB8F-D4E1-433B-A3FE-68595C5328FA}"/>
              </a:ext>
            </a:extLst>
          </p:cNvPr>
          <p:cNvSpPr/>
          <p:nvPr/>
        </p:nvSpPr>
        <p:spPr>
          <a:xfrm>
            <a:off x="748084" y="2456340"/>
            <a:ext cx="620653" cy="50091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Block Arc 25">
            <a:extLst>
              <a:ext uri="{FF2B5EF4-FFF2-40B4-BE49-F238E27FC236}">
                <a16:creationId xmlns:a16="http://schemas.microsoft.com/office/drawing/2014/main" id="{939E7DCB-B6E6-4A27-8294-2A4D36E23EAE}"/>
              </a:ext>
            </a:extLst>
          </p:cNvPr>
          <p:cNvSpPr/>
          <p:nvPr/>
        </p:nvSpPr>
        <p:spPr>
          <a:xfrm>
            <a:off x="5211444" y="2437315"/>
            <a:ext cx="373062" cy="538960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Oval 32">
            <a:extLst>
              <a:ext uri="{FF2B5EF4-FFF2-40B4-BE49-F238E27FC236}">
                <a16:creationId xmlns:a16="http://schemas.microsoft.com/office/drawing/2014/main" id="{CADAF6BA-3C40-42EB-BBD7-AD8B5872099C}"/>
              </a:ext>
            </a:extLst>
          </p:cNvPr>
          <p:cNvSpPr/>
          <p:nvPr/>
        </p:nvSpPr>
        <p:spPr>
          <a:xfrm>
            <a:off x="9427215" y="2442223"/>
            <a:ext cx="529840" cy="529145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Rounded Rectangle 5">
            <a:extLst>
              <a:ext uri="{FF2B5EF4-FFF2-40B4-BE49-F238E27FC236}">
                <a16:creationId xmlns:a16="http://schemas.microsoft.com/office/drawing/2014/main" id="{0C0B1674-B57D-49CE-87F0-601737252DE0}"/>
              </a:ext>
            </a:extLst>
          </p:cNvPr>
          <p:cNvSpPr/>
          <p:nvPr/>
        </p:nvSpPr>
        <p:spPr>
          <a:xfrm flipH="1">
            <a:off x="4719733" y="3241055"/>
            <a:ext cx="288616" cy="23809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Rectangle 9">
            <a:extLst>
              <a:ext uri="{FF2B5EF4-FFF2-40B4-BE49-F238E27FC236}">
                <a16:creationId xmlns:a16="http://schemas.microsoft.com/office/drawing/2014/main" id="{C044C63F-A99F-4CBB-B6D0-60BC81B7809B}"/>
              </a:ext>
            </a:extLst>
          </p:cNvPr>
          <p:cNvSpPr/>
          <p:nvPr/>
        </p:nvSpPr>
        <p:spPr>
          <a:xfrm>
            <a:off x="9020711" y="3193695"/>
            <a:ext cx="288618" cy="28814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Freeform 18">
            <a:extLst>
              <a:ext uri="{FF2B5EF4-FFF2-40B4-BE49-F238E27FC236}">
                <a16:creationId xmlns:a16="http://schemas.microsoft.com/office/drawing/2014/main" id="{D68273EA-EF36-473E-9DE1-40A93ED3B6DE}"/>
              </a:ext>
            </a:extLst>
          </p:cNvPr>
          <p:cNvSpPr/>
          <p:nvPr/>
        </p:nvSpPr>
        <p:spPr>
          <a:xfrm>
            <a:off x="2493480" y="3177214"/>
            <a:ext cx="338086" cy="27285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Block Arc 25">
            <a:extLst>
              <a:ext uri="{FF2B5EF4-FFF2-40B4-BE49-F238E27FC236}">
                <a16:creationId xmlns:a16="http://schemas.microsoft.com/office/drawing/2014/main" id="{AF2A4815-78D2-4546-8F5E-B1A486B13293}"/>
              </a:ext>
            </a:extLst>
          </p:cNvPr>
          <p:cNvSpPr/>
          <p:nvPr/>
        </p:nvSpPr>
        <p:spPr>
          <a:xfrm>
            <a:off x="6921764" y="3185559"/>
            <a:ext cx="203217" cy="29358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Oval 32">
            <a:extLst>
              <a:ext uri="{FF2B5EF4-FFF2-40B4-BE49-F238E27FC236}">
                <a16:creationId xmlns:a16="http://schemas.microsoft.com/office/drawing/2014/main" id="{B8423B7C-F89F-4F98-AB9F-6E17E13B7C01}"/>
              </a:ext>
            </a:extLst>
          </p:cNvPr>
          <p:cNvSpPr/>
          <p:nvPr/>
        </p:nvSpPr>
        <p:spPr>
          <a:xfrm>
            <a:off x="11180189" y="3193695"/>
            <a:ext cx="288618" cy="28824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68" name="Group 35">
            <a:extLst>
              <a:ext uri="{FF2B5EF4-FFF2-40B4-BE49-F238E27FC236}">
                <a16:creationId xmlns:a16="http://schemas.microsoft.com/office/drawing/2014/main" id="{F9688F11-1B79-425D-948F-0C90CA1A767E}"/>
              </a:ext>
            </a:extLst>
          </p:cNvPr>
          <p:cNvGrpSpPr/>
          <p:nvPr/>
        </p:nvGrpSpPr>
        <p:grpSpPr>
          <a:xfrm>
            <a:off x="819654" y="4027206"/>
            <a:ext cx="1563024" cy="1877437"/>
            <a:chOff x="1829656" y="4528906"/>
            <a:chExt cx="2691170" cy="187743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6187F9-F4E9-4F4F-8EE6-E802F70B34BB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391CFF-D104-4BE6-A90B-0B7A366FE932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36">
            <a:extLst>
              <a:ext uri="{FF2B5EF4-FFF2-40B4-BE49-F238E27FC236}">
                <a16:creationId xmlns:a16="http://schemas.microsoft.com/office/drawing/2014/main" id="{37FD2DAC-83CB-4C28-B884-13A137B5FC8F}"/>
              </a:ext>
            </a:extLst>
          </p:cNvPr>
          <p:cNvGrpSpPr/>
          <p:nvPr/>
        </p:nvGrpSpPr>
        <p:grpSpPr>
          <a:xfrm>
            <a:off x="2987237" y="4027206"/>
            <a:ext cx="1563024" cy="1877437"/>
            <a:chOff x="1829656" y="4528906"/>
            <a:chExt cx="2691170" cy="187743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A3F3098-3043-4E78-A12C-8A39AC0161B3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1265CC3-E5CA-4320-8692-A0FC40F6A22E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39">
            <a:extLst>
              <a:ext uri="{FF2B5EF4-FFF2-40B4-BE49-F238E27FC236}">
                <a16:creationId xmlns:a16="http://schemas.microsoft.com/office/drawing/2014/main" id="{DA3DAA9D-15D9-4E2D-AAED-2F1F7448440E}"/>
              </a:ext>
            </a:extLst>
          </p:cNvPr>
          <p:cNvGrpSpPr/>
          <p:nvPr/>
        </p:nvGrpSpPr>
        <p:grpSpPr>
          <a:xfrm>
            <a:off x="5154820" y="4027206"/>
            <a:ext cx="1563024" cy="1877437"/>
            <a:chOff x="1829656" y="4528906"/>
            <a:chExt cx="2691170" cy="187743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DBD2309-7DED-4BF7-9323-AEFBADAF2519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E7927AB-7DBE-471D-8AF3-A47CAEAC11AE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7" name="Group 42">
            <a:extLst>
              <a:ext uri="{FF2B5EF4-FFF2-40B4-BE49-F238E27FC236}">
                <a16:creationId xmlns:a16="http://schemas.microsoft.com/office/drawing/2014/main" id="{DA3BF384-0EBF-45F6-8C01-BFCCB38B992D}"/>
              </a:ext>
            </a:extLst>
          </p:cNvPr>
          <p:cNvGrpSpPr/>
          <p:nvPr/>
        </p:nvGrpSpPr>
        <p:grpSpPr>
          <a:xfrm>
            <a:off x="7322403" y="4027206"/>
            <a:ext cx="1563024" cy="1877437"/>
            <a:chOff x="1829656" y="4528906"/>
            <a:chExt cx="2691170" cy="187743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CE9A42D-B237-41EA-8849-46EE2FCA567F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8391E8-6395-400B-A6E5-1E6C3923BFC8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0" name="Group 45">
            <a:extLst>
              <a:ext uri="{FF2B5EF4-FFF2-40B4-BE49-F238E27FC236}">
                <a16:creationId xmlns:a16="http://schemas.microsoft.com/office/drawing/2014/main" id="{CED8FB43-A5A1-4748-88A2-7A266CF4A304}"/>
              </a:ext>
            </a:extLst>
          </p:cNvPr>
          <p:cNvGrpSpPr/>
          <p:nvPr/>
        </p:nvGrpSpPr>
        <p:grpSpPr>
          <a:xfrm>
            <a:off x="9489988" y="4027206"/>
            <a:ext cx="1563024" cy="1877437"/>
            <a:chOff x="1829656" y="4528906"/>
            <a:chExt cx="2691170" cy="187743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DD17985-D65F-479B-9F88-7D2039EE84D0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F1688C7-866F-47E8-92A0-1746DC8DB527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7" name="Group 30">
            <a:extLst>
              <a:ext uri="{FF2B5EF4-FFF2-40B4-BE49-F238E27FC236}">
                <a16:creationId xmlns:a16="http://schemas.microsoft.com/office/drawing/2014/main" id="{2BA8B94B-CE4A-4328-80F1-B2363F581DB5}"/>
              </a:ext>
            </a:extLst>
          </p:cNvPr>
          <p:cNvGrpSpPr/>
          <p:nvPr/>
        </p:nvGrpSpPr>
        <p:grpSpPr>
          <a:xfrm>
            <a:off x="3394476" y="3284250"/>
            <a:ext cx="1441527" cy="2431436"/>
            <a:chOff x="852873" y="3067505"/>
            <a:chExt cx="1441527" cy="24314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F9D960-DA6D-4F79-A74B-F2970C95579E}"/>
                </a:ext>
              </a:extLst>
            </p:cNvPr>
            <p:cNvSpPr txBox="1"/>
            <p:nvPr/>
          </p:nvSpPr>
          <p:spPr>
            <a:xfrm>
              <a:off x="852873" y="3375283"/>
              <a:ext cx="14415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29D6EC-6BE1-49BA-BF60-D45CE5562D4D}"/>
                </a:ext>
              </a:extLst>
            </p:cNvPr>
            <p:cNvSpPr txBox="1"/>
            <p:nvPr/>
          </p:nvSpPr>
          <p:spPr>
            <a:xfrm>
              <a:off x="852873" y="3067505"/>
              <a:ext cx="1441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33">
            <a:extLst>
              <a:ext uri="{FF2B5EF4-FFF2-40B4-BE49-F238E27FC236}">
                <a16:creationId xmlns:a16="http://schemas.microsoft.com/office/drawing/2014/main" id="{5DECE3F6-3CC0-427B-ADD2-4A619479FF2C}"/>
              </a:ext>
            </a:extLst>
          </p:cNvPr>
          <p:cNvGrpSpPr/>
          <p:nvPr/>
        </p:nvGrpSpPr>
        <p:grpSpPr>
          <a:xfrm>
            <a:off x="5381668" y="3284250"/>
            <a:ext cx="1441527" cy="2431436"/>
            <a:chOff x="852873" y="3067505"/>
            <a:chExt cx="1441527" cy="243143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0186C9-7746-47F1-9D9F-99F6D26C21C3}"/>
                </a:ext>
              </a:extLst>
            </p:cNvPr>
            <p:cNvSpPr txBox="1"/>
            <p:nvPr/>
          </p:nvSpPr>
          <p:spPr>
            <a:xfrm>
              <a:off x="852873" y="3375283"/>
              <a:ext cx="14415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97A78F-FA93-4296-A256-FE59923B26A2}"/>
                </a:ext>
              </a:extLst>
            </p:cNvPr>
            <p:cNvSpPr txBox="1"/>
            <p:nvPr/>
          </p:nvSpPr>
          <p:spPr>
            <a:xfrm>
              <a:off x="852873" y="3067505"/>
              <a:ext cx="1441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6">
            <a:extLst>
              <a:ext uri="{FF2B5EF4-FFF2-40B4-BE49-F238E27FC236}">
                <a16:creationId xmlns:a16="http://schemas.microsoft.com/office/drawing/2014/main" id="{2C6FF831-8A99-4320-A85E-728BB9D83D14}"/>
              </a:ext>
            </a:extLst>
          </p:cNvPr>
          <p:cNvGrpSpPr/>
          <p:nvPr/>
        </p:nvGrpSpPr>
        <p:grpSpPr>
          <a:xfrm>
            <a:off x="7368860" y="3284250"/>
            <a:ext cx="1441527" cy="2431436"/>
            <a:chOff x="852873" y="3067505"/>
            <a:chExt cx="1441527" cy="243143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5AE68C-8EBF-4532-9F73-0E7DDCF151AE}"/>
                </a:ext>
              </a:extLst>
            </p:cNvPr>
            <p:cNvSpPr txBox="1"/>
            <p:nvPr/>
          </p:nvSpPr>
          <p:spPr>
            <a:xfrm>
              <a:off x="852873" y="3375283"/>
              <a:ext cx="14415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94D3CF-9798-4ED9-931D-418CB725CA9C}"/>
                </a:ext>
              </a:extLst>
            </p:cNvPr>
            <p:cNvSpPr txBox="1"/>
            <p:nvPr/>
          </p:nvSpPr>
          <p:spPr>
            <a:xfrm>
              <a:off x="852873" y="3067505"/>
              <a:ext cx="1441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9">
            <a:extLst>
              <a:ext uri="{FF2B5EF4-FFF2-40B4-BE49-F238E27FC236}">
                <a16:creationId xmlns:a16="http://schemas.microsoft.com/office/drawing/2014/main" id="{5CB72929-58BC-4DE5-B5A6-13628FF107DE}"/>
              </a:ext>
            </a:extLst>
          </p:cNvPr>
          <p:cNvGrpSpPr/>
          <p:nvPr/>
        </p:nvGrpSpPr>
        <p:grpSpPr>
          <a:xfrm>
            <a:off x="9356052" y="3284250"/>
            <a:ext cx="1441527" cy="2431436"/>
            <a:chOff x="852873" y="3067505"/>
            <a:chExt cx="1441527" cy="243143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8D8AF4-1AEC-4810-8521-007F6E3F71A5}"/>
                </a:ext>
              </a:extLst>
            </p:cNvPr>
            <p:cNvSpPr txBox="1"/>
            <p:nvPr/>
          </p:nvSpPr>
          <p:spPr>
            <a:xfrm>
              <a:off x="852873" y="3375283"/>
              <a:ext cx="14415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AA0BCC-6684-41F3-A299-0D70A52E024D}"/>
                </a:ext>
              </a:extLst>
            </p:cNvPr>
            <p:cNvSpPr txBox="1"/>
            <p:nvPr/>
          </p:nvSpPr>
          <p:spPr>
            <a:xfrm>
              <a:off x="852873" y="3067505"/>
              <a:ext cx="1441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27F635C7-5DEC-4F1A-A6EC-9178D1B02EC4}"/>
              </a:ext>
            </a:extLst>
          </p:cNvPr>
          <p:cNvGrpSpPr/>
          <p:nvPr/>
        </p:nvGrpSpPr>
        <p:grpSpPr>
          <a:xfrm>
            <a:off x="3260128" y="2095853"/>
            <a:ext cx="1800000" cy="901214"/>
            <a:chOff x="827584" y="2368578"/>
            <a:chExt cx="1800000" cy="901214"/>
          </a:xfrm>
        </p:grpSpPr>
        <p:sp>
          <p:nvSpPr>
            <p:cNvPr id="4" name="Right Arrow 7">
              <a:extLst>
                <a:ext uri="{FF2B5EF4-FFF2-40B4-BE49-F238E27FC236}">
                  <a16:creationId xmlns:a16="http://schemas.microsoft.com/office/drawing/2014/main" id="{0177AF75-0F86-4BBA-9D68-D9108D97ABBD}"/>
                </a:ext>
              </a:extLst>
            </p:cNvPr>
            <p:cNvSpPr/>
            <p:nvPr/>
          </p:nvSpPr>
          <p:spPr>
            <a:xfrm>
              <a:off x="827584" y="2369185"/>
              <a:ext cx="1800000" cy="90000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CA01EB22-2DE5-47E1-863B-EDDA8877D6C4}"/>
                </a:ext>
              </a:extLst>
            </p:cNvPr>
            <p:cNvSpPr/>
            <p:nvPr/>
          </p:nvSpPr>
          <p:spPr>
            <a:xfrm>
              <a:off x="1132933" y="2368578"/>
              <a:ext cx="901214" cy="9012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E5166CEB-798A-4F65-9728-41A190E91BBF}"/>
                </a:ext>
              </a:extLst>
            </p:cNvPr>
            <p:cNvSpPr/>
            <p:nvPr/>
          </p:nvSpPr>
          <p:spPr>
            <a:xfrm>
              <a:off x="1203981" y="2454636"/>
              <a:ext cx="740282" cy="74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Text Placeholder 12">
              <a:extLst>
                <a:ext uri="{FF2B5EF4-FFF2-40B4-BE49-F238E27FC236}">
                  <a16:creationId xmlns:a16="http://schemas.microsoft.com/office/drawing/2014/main" id="{630A5135-94EA-4A1A-A56B-D47DA2683584}"/>
                </a:ext>
              </a:extLst>
            </p:cNvPr>
            <p:cNvSpPr txBox="1">
              <a:spLocks/>
            </p:cNvSpPr>
            <p:nvPr/>
          </p:nvSpPr>
          <p:spPr>
            <a:xfrm>
              <a:off x="1291518" y="2608898"/>
              <a:ext cx="565207" cy="42057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02</a:t>
              </a:r>
            </a:p>
          </p:txBody>
        </p:sp>
      </p:grpSp>
      <p:grpSp>
        <p:nvGrpSpPr>
          <p:cNvPr id="8" name="Group 11">
            <a:extLst>
              <a:ext uri="{FF2B5EF4-FFF2-40B4-BE49-F238E27FC236}">
                <a16:creationId xmlns:a16="http://schemas.microsoft.com/office/drawing/2014/main" id="{CD389795-5D1B-4E48-85EA-121EC391CB09}"/>
              </a:ext>
            </a:extLst>
          </p:cNvPr>
          <p:cNvGrpSpPr/>
          <p:nvPr/>
        </p:nvGrpSpPr>
        <p:grpSpPr>
          <a:xfrm>
            <a:off x="5240763" y="2095853"/>
            <a:ext cx="1800000" cy="901214"/>
            <a:chOff x="827584" y="2368578"/>
            <a:chExt cx="1800000" cy="901214"/>
          </a:xfrm>
        </p:grpSpPr>
        <p:sp>
          <p:nvSpPr>
            <p:cNvPr id="9" name="Right Arrow 12">
              <a:extLst>
                <a:ext uri="{FF2B5EF4-FFF2-40B4-BE49-F238E27FC236}">
                  <a16:creationId xmlns:a16="http://schemas.microsoft.com/office/drawing/2014/main" id="{A053E165-98D1-4B9B-9084-98BB93720D99}"/>
                </a:ext>
              </a:extLst>
            </p:cNvPr>
            <p:cNvSpPr/>
            <p:nvPr/>
          </p:nvSpPr>
          <p:spPr>
            <a:xfrm>
              <a:off x="827584" y="2369185"/>
              <a:ext cx="1800000" cy="90000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DC56BEC5-3A44-4273-BF14-E77B50C77F37}"/>
                </a:ext>
              </a:extLst>
            </p:cNvPr>
            <p:cNvSpPr/>
            <p:nvPr/>
          </p:nvSpPr>
          <p:spPr>
            <a:xfrm>
              <a:off x="1132933" y="2368578"/>
              <a:ext cx="901214" cy="9012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7124146-DDB8-4352-B983-BEAA15E0A36A}"/>
                </a:ext>
              </a:extLst>
            </p:cNvPr>
            <p:cNvSpPr/>
            <p:nvPr/>
          </p:nvSpPr>
          <p:spPr>
            <a:xfrm>
              <a:off x="1203981" y="2454636"/>
              <a:ext cx="740282" cy="74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9F8D86CF-5F79-48BB-BA9E-2558B882817F}"/>
                </a:ext>
              </a:extLst>
            </p:cNvPr>
            <p:cNvSpPr txBox="1">
              <a:spLocks/>
            </p:cNvSpPr>
            <p:nvPr/>
          </p:nvSpPr>
          <p:spPr>
            <a:xfrm>
              <a:off x="1291518" y="2608898"/>
              <a:ext cx="565207" cy="42057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03</a:t>
              </a:r>
            </a:p>
          </p:txBody>
        </p:sp>
      </p:grpSp>
      <p:grpSp>
        <p:nvGrpSpPr>
          <p:cNvPr id="13" name="Group 16">
            <a:extLst>
              <a:ext uri="{FF2B5EF4-FFF2-40B4-BE49-F238E27FC236}">
                <a16:creationId xmlns:a16="http://schemas.microsoft.com/office/drawing/2014/main" id="{6BF9F246-80FB-4E4B-A064-E8A326E7DA70}"/>
              </a:ext>
            </a:extLst>
          </p:cNvPr>
          <p:cNvGrpSpPr/>
          <p:nvPr/>
        </p:nvGrpSpPr>
        <p:grpSpPr>
          <a:xfrm>
            <a:off x="7221398" y="2095853"/>
            <a:ext cx="1800000" cy="901214"/>
            <a:chOff x="827584" y="2368578"/>
            <a:chExt cx="1800000" cy="901214"/>
          </a:xfrm>
        </p:grpSpPr>
        <p:sp>
          <p:nvSpPr>
            <p:cNvPr id="14" name="Right Arrow 17">
              <a:extLst>
                <a:ext uri="{FF2B5EF4-FFF2-40B4-BE49-F238E27FC236}">
                  <a16:creationId xmlns:a16="http://schemas.microsoft.com/office/drawing/2014/main" id="{47EE6178-3279-490E-88B4-0505AE35288B}"/>
                </a:ext>
              </a:extLst>
            </p:cNvPr>
            <p:cNvSpPr/>
            <p:nvPr/>
          </p:nvSpPr>
          <p:spPr>
            <a:xfrm>
              <a:off x="827584" y="2369185"/>
              <a:ext cx="1800000" cy="900000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83E8E272-2ABE-4BE3-9E65-12622E5364BF}"/>
                </a:ext>
              </a:extLst>
            </p:cNvPr>
            <p:cNvSpPr/>
            <p:nvPr/>
          </p:nvSpPr>
          <p:spPr>
            <a:xfrm>
              <a:off x="1132933" y="2368578"/>
              <a:ext cx="901214" cy="9012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EB66D036-AD95-4F73-9BBC-2EC81C7D0984}"/>
                </a:ext>
              </a:extLst>
            </p:cNvPr>
            <p:cNvSpPr/>
            <p:nvPr/>
          </p:nvSpPr>
          <p:spPr>
            <a:xfrm>
              <a:off x="1203981" y="2454636"/>
              <a:ext cx="740282" cy="74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Text Placeholder 12">
              <a:extLst>
                <a:ext uri="{FF2B5EF4-FFF2-40B4-BE49-F238E27FC236}">
                  <a16:creationId xmlns:a16="http://schemas.microsoft.com/office/drawing/2014/main" id="{90EE5AD0-5A8E-4F45-BA45-0AE487030AF4}"/>
                </a:ext>
              </a:extLst>
            </p:cNvPr>
            <p:cNvSpPr txBox="1">
              <a:spLocks/>
            </p:cNvSpPr>
            <p:nvPr/>
          </p:nvSpPr>
          <p:spPr>
            <a:xfrm>
              <a:off x="1291518" y="2608898"/>
              <a:ext cx="565207" cy="42057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04</a:t>
              </a:r>
            </a:p>
          </p:txBody>
        </p:sp>
      </p:grpSp>
      <p:grpSp>
        <p:nvGrpSpPr>
          <p:cNvPr id="18" name="Group 21">
            <a:extLst>
              <a:ext uri="{FF2B5EF4-FFF2-40B4-BE49-F238E27FC236}">
                <a16:creationId xmlns:a16="http://schemas.microsoft.com/office/drawing/2014/main" id="{A2F7FF82-9947-4374-9CB7-2D178CF9D87D}"/>
              </a:ext>
            </a:extLst>
          </p:cNvPr>
          <p:cNvGrpSpPr/>
          <p:nvPr/>
        </p:nvGrpSpPr>
        <p:grpSpPr>
          <a:xfrm>
            <a:off x="9202033" y="2095853"/>
            <a:ext cx="1800000" cy="901214"/>
            <a:chOff x="827584" y="2368578"/>
            <a:chExt cx="1800000" cy="901214"/>
          </a:xfrm>
        </p:grpSpPr>
        <p:sp>
          <p:nvSpPr>
            <p:cNvPr id="19" name="Right Arrow 22">
              <a:extLst>
                <a:ext uri="{FF2B5EF4-FFF2-40B4-BE49-F238E27FC236}">
                  <a16:creationId xmlns:a16="http://schemas.microsoft.com/office/drawing/2014/main" id="{C7C8C04C-F7E6-4745-B7F7-7705AD586711}"/>
                </a:ext>
              </a:extLst>
            </p:cNvPr>
            <p:cNvSpPr/>
            <p:nvPr/>
          </p:nvSpPr>
          <p:spPr>
            <a:xfrm>
              <a:off x="827584" y="2369185"/>
              <a:ext cx="1800000" cy="900000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1B89E6F-75EA-45D7-801E-E307473F9534}"/>
                </a:ext>
              </a:extLst>
            </p:cNvPr>
            <p:cNvSpPr/>
            <p:nvPr/>
          </p:nvSpPr>
          <p:spPr>
            <a:xfrm>
              <a:off x="1132933" y="2368578"/>
              <a:ext cx="901214" cy="9012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28F54E46-4576-44E7-B0C2-B36C5919B502}"/>
                </a:ext>
              </a:extLst>
            </p:cNvPr>
            <p:cNvSpPr/>
            <p:nvPr/>
          </p:nvSpPr>
          <p:spPr>
            <a:xfrm>
              <a:off x="1203981" y="2454636"/>
              <a:ext cx="740282" cy="74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Text Placeholder 12">
              <a:extLst>
                <a:ext uri="{FF2B5EF4-FFF2-40B4-BE49-F238E27FC236}">
                  <a16:creationId xmlns:a16="http://schemas.microsoft.com/office/drawing/2014/main" id="{2D3CE4E2-A0EB-4E8C-93B2-3244AEA5918F}"/>
                </a:ext>
              </a:extLst>
            </p:cNvPr>
            <p:cNvSpPr txBox="1">
              <a:spLocks/>
            </p:cNvSpPr>
            <p:nvPr/>
          </p:nvSpPr>
          <p:spPr>
            <a:xfrm>
              <a:off x="1291518" y="2608898"/>
              <a:ext cx="565207" cy="42057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05</a:t>
              </a:r>
            </a:p>
          </p:txBody>
        </p:sp>
      </p:grpSp>
      <p:grpSp>
        <p:nvGrpSpPr>
          <p:cNvPr id="39" name="Group 6">
            <a:extLst>
              <a:ext uri="{FF2B5EF4-FFF2-40B4-BE49-F238E27FC236}">
                <a16:creationId xmlns:a16="http://schemas.microsoft.com/office/drawing/2014/main" id="{89D1DE57-4A1C-4C32-9849-9986526A44FC}"/>
              </a:ext>
            </a:extLst>
          </p:cNvPr>
          <p:cNvGrpSpPr/>
          <p:nvPr/>
        </p:nvGrpSpPr>
        <p:grpSpPr>
          <a:xfrm>
            <a:off x="1138666" y="2095853"/>
            <a:ext cx="1800000" cy="901214"/>
            <a:chOff x="827584" y="2368578"/>
            <a:chExt cx="1800000" cy="901214"/>
          </a:xfrm>
        </p:grpSpPr>
        <p:sp>
          <p:nvSpPr>
            <p:cNvPr id="40" name="Right Arrow 7">
              <a:extLst>
                <a:ext uri="{FF2B5EF4-FFF2-40B4-BE49-F238E27FC236}">
                  <a16:creationId xmlns:a16="http://schemas.microsoft.com/office/drawing/2014/main" id="{570AFA51-5C6D-4E61-B776-54EB21B25864}"/>
                </a:ext>
              </a:extLst>
            </p:cNvPr>
            <p:cNvSpPr/>
            <p:nvPr/>
          </p:nvSpPr>
          <p:spPr>
            <a:xfrm>
              <a:off x="827584" y="2369185"/>
              <a:ext cx="1800000" cy="900000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3613AC1F-5319-43C9-B2F4-368C0C35330B}"/>
                </a:ext>
              </a:extLst>
            </p:cNvPr>
            <p:cNvSpPr/>
            <p:nvPr/>
          </p:nvSpPr>
          <p:spPr>
            <a:xfrm>
              <a:off x="1132933" y="2368578"/>
              <a:ext cx="901214" cy="90121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8AD112CF-C0E8-4F47-B248-15EF5AF8CBE0}"/>
                </a:ext>
              </a:extLst>
            </p:cNvPr>
            <p:cNvSpPr/>
            <p:nvPr/>
          </p:nvSpPr>
          <p:spPr>
            <a:xfrm>
              <a:off x="1203981" y="2454636"/>
              <a:ext cx="740282" cy="74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3" name="Text Placeholder 12">
              <a:extLst>
                <a:ext uri="{FF2B5EF4-FFF2-40B4-BE49-F238E27FC236}">
                  <a16:creationId xmlns:a16="http://schemas.microsoft.com/office/drawing/2014/main" id="{E6678D98-20AB-4721-959C-4FF87F6BBA6C}"/>
                </a:ext>
              </a:extLst>
            </p:cNvPr>
            <p:cNvSpPr txBox="1">
              <a:spLocks/>
            </p:cNvSpPr>
            <p:nvPr/>
          </p:nvSpPr>
          <p:spPr>
            <a:xfrm>
              <a:off x="1291518" y="2608898"/>
              <a:ext cx="565207" cy="42057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01</a:t>
              </a:r>
            </a:p>
          </p:txBody>
        </p:sp>
      </p:grpSp>
      <p:grpSp>
        <p:nvGrpSpPr>
          <p:cNvPr id="45" name="Group 30">
            <a:extLst>
              <a:ext uri="{FF2B5EF4-FFF2-40B4-BE49-F238E27FC236}">
                <a16:creationId xmlns:a16="http://schemas.microsoft.com/office/drawing/2014/main" id="{4E49744D-57A6-460D-A008-0567DACD5199}"/>
              </a:ext>
            </a:extLst>
          </p:cNvPr>
          <p:cNvGrpSpPr/>
          <p:nvPr/>
        </p:nvGrpSpPr>
        <p:grpSpPr>
          <a:xfrm>
            <a:off x="1273014" y="3284250"/>
            <a:ext cx="1441527" cy="2431436"/>
            <a:chOff x="852873" y="3067505"/>
            <a:chExt cx="1441527" cy="243143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C60B61-22F5-481B-9E8E-14E6EA8ACCDB}"/>
                </a:ext>
              </a:extLst>
            </p:cNvPr>
            <p:cNvSpPr txBox="1"/>
            <p:nvPr/>
          </p:nvSpPr>
          <p:spPr>
            <a:xfrm>
              <a:off x="852873" y="3375283"/>
              <a:ext cx="14415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AB0231-2029-46F6-ADD1-BD53C64A8A65}"/>
                </a:ext>
              </a:extLst>
            </p:cNvPr>
            <p:cNvSpPr txBox="1"/>
            <p:nvPr/>
          </p:nvSpPr>
          <p:spPr>
            <a:xfrm>
              <a:off x="852873" y="3067505"/>
              <a:ext cx="1441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622997" y="302468"/>
            <a:ext cx="386861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Right Triangle 4">
            <a:extLst>
              <a:ext uri="{FF2B5EF4-FFF2-40B4-BE49-F238E27FC236}">
                <a16:creationId xmlns:a16="http://schemas.microsoft.com/office/drawing/2014/main" id="{95C93803-F7E5-4168-B913-F1712783A15C}"/>
              </a:ext>
            </a:extLst>
          </p:cNvPr>
          <p:cNvSpPr/>
          <p:nvPr/>
        </p:nvSpPr>
        <p:spPr>
          <a:xfrm rot="10800000" flipV="1">
            <a:off x="2407298" y="2263811"/>
            <a:ext cx="2684095" cy="2088232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D856AC-7BAE-48E4-94DF-9193B6DD3248}"/>
              </a:ext>
            </a:extLst>
          </p:cNvPr>
          <p:cNvSpPr txBox="1"/>
          <p:nvPr/>
        </p:nvSpPr>
        <p:spPr>
          <a:xfrm>
            <a:off x="3146851" y="2571108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295-3DD9-4A3E-A278-5F80B0156E5A}"/>
              </a:ext>
            </a:extLst>
          </p:cNvPr>
          <p:cNvSpPr txBox="1"/>
          <p:nvPr/>
        </p:nvSpPr>
        <p:spPr>
          <a:xfrm>
            <a:off x="5830946" y="2035939"/>
            <a:ext cx="56241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D4F261-0310-47D7-9B3E-66D5DB2E4FC7}"/>
              </a:ext>
            </a:extLst>
          </p:cNvPr>
          <p:cNvSpPr txBox="1"/>
          <p:nvPr/>
        </p:nvSpPr>
        <p:spPr>
          <a:xfrm>
            <a:off x="5830947" y="702577"/>
            <a:ext cx="5624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614826" y="356060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18D53-601C-4920-9524-E8FAF61DFD1B}"/>
              </a:ext>
            </a:extLst>
          </p:cNvPr>
          <p:cNvSpPr txBox="1"/>
          <p:nvPr/>
        </p:nvSpPr>
        <p:spPr>
          <a:xfrm>
            <a:off x="931201" y="1691823"/>
            <a:ext cx="3309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353D9-1FE8-4881-A708-B4C329F3FCE9}"/>
              </a:ext>
            </a:extLst>
          </p:cNvPr>
          <p:cNvSpPr txBox="1"/>
          <p:nvPr/>
        </p:nvSpPr>
        <p:spPr>
          <a:xfrm>
            <a:off x="931199" y="2115236"/>
            <a:ext cx="33092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15D1C-12E1-4AF3-8DC9-6F71D0F4184F}"/>
              </a:ext>
            </a:extLst>
          </p:cNvPr>
          <p:cNvSpPr txBox="1"/>
          <p:nvPr/>
        </p:nvSpPr>
        <p:spPr>
          <a:xfrm>
            <a:off x="931201" y="696486"/>
            <a:ext cx="3309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8EDA-4273-4427-89D3-FF73761C9EFA}"/>
              </a:ext>
            </a:extLst>
          </p:cNvPr>
          <p:cNvSpPr txBox="1"/>
          <p:nvPr/>
        </p:nvSpPr>
        <p:spPr>
          <a:xfrm>
            <a:off x="4906995" y="1691823"/>
            <a:ext cx="3309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03B6F-0E47-470F-9FC9-23408A09FE6C}"/>
              </a:ext>
            </a:extLst>
          </p:cNvPr>
          <p:cNvSpPr txBox="1"/>
          <p:nvPr/>
        </p:nvSpPr>
        <p:spPr>
          <a:xfrm>
            <a:off x="4906993" y="2115236"/>
            <a:ext cx="33092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8511F-A96E-45D8-AC73-F13FE11764A3}"/>
              </a:ext>
            </a:extLst>
          </p:cNvPr>
          <p:cNvSpPr txBox="1"/>
          <p:nvPr/>
        </p:nvSpPr>
        <p:spPr>
          <a:xfrm>
            <a:off x="4906995" y="696486"/>
            <a:ext cx="3309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E7F3066-8C24-42E6-8342-359CAEDB37C4}"/>
              </a:ext>
            </a:extLst>
          </p:cNvPr>
          <p:cNvSpPr txBox="1"/>
          <p:nvPr/>
        </p:nvSpPr>
        <p:spPr>
          <a:xfrm>
            <a:off x="1" y="4959383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20B46-4AA9-4D81-9D1B-68E833DC0735}"/>
              </a:ext>
            </a:extLst>
          </p:cNvPr>
          <p:cNvSpPr txBox="1"/>
          <p:nvPr/>
        </p:nvSpPr>
        <p:spPr>
          <a:xfrm>
            <a:off x="51" y="5898714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90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B3EE3892-9D4A-4B81-92B9-44C2598654C2}"/>
              </a:ext>
            </a:extLst>
          </p:cNvPr>
          <p:cNvGrpSpPr/>
          <p:nvPr/>
        </p:nvGrpSpPr>
        <p:grpSpPr>
          <a:xfrm>
            <a:off x="540149" y="1180022"/>
            <a:ext cx="1772288" cy="1551634"/>
            <a:chOff x="3081323" y="790719"/>
            <a:chExt cx="6028386" cy="5277838"/>
          </a:xfrm>
        </p:grpSpPr>
        <p:sp>
          <p:nvSpPr>
            <p:cNvPr id="22" name="Graphic 2">
              <a:extLst>
                <a:ext uri="{FF2B5EF4-FFF2-40B4-BE49-F238E27FC236}">
                  <a16:creationId xmlns:a16="http://schemas.microsoft.com/office/drawing/2014/main" id="{5F8C2EFF-187A-49BE-9537-3CA9537B939A}"/>
                </a:ext>
              </a:extLst>
            </p:cNvPr>
            <p:cNvSpPr/>
            <p:nvPr/>
          </p:nvSpPr>
          <p:spPr>
            <a:xfrm>
              <a:off x="3081323" y="790719"/>
              <a:ext cx="6025438" cy="5277838"/>
            </a:xfrm>
            <a:custGeom>
              <a:avLst/>
              <a:gdLst>
                <a:gd name="connsiteX0" fmla="*/ 6025434 w 6025438"/>
                <a:gd name="connsiteY0" fmla="*/ 5092207 h 5277838"/>
                <a:gd name="connsiteX1" fmla="*/ 5652625 w 6025438"/>
                <a:gd name="connsiteY1" fmla="*/ 4915042 h 5277838"/>
                <a:gd name="connsiteX2" fmla="*/ 5648053 w 6025438"/>
                <a:gd name="connsiteY2" fmla="*/ 4797884 h 5277838"/>
                <a:gd name="connsiteX3" fmla="*/ 5333251 w 6025438"/>
                <a:gd name="connsiteY3" fmla="*/ 4629292 h 5277838"/>
                <a:gd name="connsiteX4" fmla="*/ 5333251 w 6025438"/>
                <a:gd name="connsiteY4" fmla="*/ 4629292 h 5277838"/>
                <a:gd name="connsiteX5" fmla="*/ 5333251 w 6025438"/>
                <a:gd name="connsiteY5" fmla="*/ 4629292 h 5277838"/>
                <a:gd name="connsiteX6" fmla="*/ 5333537 w 6025438"/>
                <a:gd name="connsiteY6" fmla="*/ 2630280 h 5277838"/>
                <a:gd name="connsiteX7" fmla="*/ 5333537 w 6025438"/>
                <a:gd name="connsiteY7" fmla="*/ 2630280 h 5277838"/>
                <a:gd name="connsiteX8" fmla="*/ 5333537 w 6025438"/>
                <a:gd name="connsiteY8" fmla="*/ 2630280 h 5277838"/>
                <a:gd name="connsiteX9" fmla="*/ 5533372 w 6025438"/>
                <a:gd name="connsiteY9" fmla="*/ 2498359 h 5277838"/>
                <a:gd name="connsiteX10" fmla="*/ 5699392 w 6025438"/>
                <a:gd name="connsiteY10" fmla="*/ 2385011 h 5277838"/>
                <a:gd name="connsiteX11" fmla="*/ 5699392 w 6025438"/>
                <a:gd name="connsiteY11" fmla="*/ 2385011 h 5277838"/>
                <a:gd name="connsiteX12" fmla="*/ 5706536 w 6025438"/>
                <a:gd name="connsiteY12" fmla="*/ 2295952 h 5277838"/>
                <a:gd name="connsiteX13" fmla="*/ 5706536 w 6025438"/>
                <a:gd name="connsiteY13" fmla="*/ 2295952 h 5277838"/>
                <a:gd name="connsiteX14" fmla="*/ 5706918 w 6025438"/>
                <a:gd name="connsiteY14" fmla="*/ 2162221 h 5277838"/>
                <a:gd name="connsiteX15" fmla="*/ 5706918 w 6025438"/>
                <a:gd name="connsiteY15" fmla="*/ 2162221 h 5277838"/>
                <a:gd name="connsiteX16" fmla="*/ 5713108 w 6025438"/>
                <a:gd name="connsiteY16" fmla="*/ 2139552 h 5277838"/>
                <a:gd name="connsiteX17" fmla="*/ 5647767 w 6025438"/>
                <a:gd name="connsiteY17" fmla="*/ 2068210 h 5277838"/>
                <a:gd name="connsiteX18" fmla="*/ 5229619 w 6025438"/>
                <a:gd name="connsiteY18" fmla="*/ 2069067 h 5277838"/>
                <a:gd name="connsiteX19" fmla="*/ 5181900 w 6025438"/>
                <a:gd name="connsiteY19" fmla="*/ 2021537 h 5277838"/>
                <a:gd name="connsiteX20" fmla="*/ 5182280 w 6025438"/>
                <a:gd name="connsiteY20" fmla="*/ 1441941 h 5277838"/>
                <a:gd name="connsiteX21" fmla="*/ 5207236 w 6025438"/>
                <a:gd name="connsiteY21" fmla="*/ 1395459 h 5277838"/>
                <a:gd name="connsiteX22" fmla="*/ 5405165 w 6025438"/>
                <a:gd name="connsiteY22" fmla="*/ 1484422 h 5277838"/>
                <a:gd name="connsiteX23" fmla="*/ 5468126 w 6025438"/>
                <a:gd name="connsiteY23" fmla="*/ 1443751 h 5277838"/>
                <a:gd name="connsiteX24" fmla="*/ 5393640 w 6025438"/>
                <a:gd name="connsiteY24" fmla="*/ 1324974 h 5277838"/>
                <a:gd name="connsiteX25" fmla="*/ 5393640 w 6025438"/>
                <a:gd name="connsiteY25" fmla="*/ 1324974 h 5277838"/>
                <a:gd name="connsiteX26" fmla="*/ 5392497 w 6025438"/>
                <a:gd name="connsiteY26" fmla="*/ 1195720 h 5277838"/>
                <a:gd name="connsiteX27" fmla="*/ 5392497 w 6025438"/>
                <a:gd name="connsiteY27" fmla="*/ 1195720 h 5277838"/>
                <a:gd name="connsiteX28" fmla="*/ 5426882 w 6025438"/>
                <a:gd name="connsiteY28" fmla="*/ 1211341 h 5277838"/>
                <a:gd name="connsiteX29" fmla="*/ 5468793 w 6025438"/>
                <a:gd name="connsiteY29" fmla="*/ 1183147 h 5277838"/>
                <a:gd name="connsiteX30" fmla="*/ 5367256 w 6025438"/>
                <a:gd name="connsiteY30" fmla="*/ 1027699 h 5277838"/>
                <a:gd name="connsiteX31" fmla="*/ 3031535 w 6025438"/>
                <a:gd name="connsiteY31" fmla="*/ 3190 h 5277838"/>
                <a:gd name="connsiteX32" fmla="*/ 2995531 w 6025438"/>
                <a:gd name="connsiteY32" fmla="*/ 6047 h 5277838"/>
                <a:gd name="connsiteX33" fmla="*/ 680956 w 6025438"/>
                <a:gd name="connsiteY33" fmla="*/ 1069037 h 5277838"/>
                <a:gd name="connsiteX34" fmla="*/ 603708 w 6025438"/>
                <a:gd name="connsiteY34" fmla="*/ 1188290 h 5277838"/>
                <a:gd name="connsiteX35" fmla="*/ 672955 w 6025438"/>
                <a:gd name="connsiteY35" fmla="*/ 1236201 h 5277838"/>
                <a:gd name="connsiteX36" fmla="*/ 672955 w 6025438"/>
                <a:gd name="connsiteY36" fmla="*/ 1236201 h 5277838"/>
                <a:gd name="connsiteX37" fmla="*/ 671526 w 6025438"/>
                <a:gd name="connsiteY37" fmla="*/ 1361169 h 5277838"/>
                <a:gd name="connsiteX38" fmla="*/ 671526 w 6025438"/>
                <a:gd name="connsiteY38" fmla="*/ 1361169 h 5277838"/>
                <a:gd name="connsiteX39" fmla="*/ 605708 w 6025438"/>
                <a:gd name="connsiteY39" fmla="*/ 1452418 h 5277838"/>
                <a:gd name="connsiteX40" fmla="*/ 605327 w 6025438"/>
                <a:gd name="connsiteY40" fmla="*/ 1485661 h 5277838"/>
                <a:gd name="connsiteX41" fmla="*/ 658477 w 6025438"/>
                <a:gd name="connsiteY41" fmla="*/ 1522332 h 5277838"/>
                <a:gd name="connsiteX42" fmla="*/ 849834 w 6025438"/>
                <a:gd name="connsiteY42" fmla="*/ 1433845 h 5277838"/>
                <a:gd name="connsiteX43" fmla="*/ 850215 w 6025438"/>
                <a:gd name="connsiteY43" fmla="*/ 2038396 h 5277838"/>
                <a:gd name="connsiteX44" fmla="*/ 809353 w 6025438"/>
                <a:gd name="connsiteY44" fmla="*/ 2068114 h 5277838"/>
                <a:gd name="connsiteX45" fmla="*/ 476835 w 6025438"/>
                <a:gd name="connsiteY45" fmla="*/ 2068019 h 5277838"/>
                <a:gd name="connsiteX46" fmla="*/ 407874 w 6025438"/>
                <a:gd name="connsiteY46" fmla="*/ 2148696 h 5277838"/>
                <a:gd name="connsiteX47" fmla="*/ 412827 w 6025438"/>
                <a:gd name="connsiteY47" fmla="*/ 2162031 h 5277838"/>
                <a:gd name="connsiteX48" fmla="*/ 413113 w 6025438"/>
                <a:gd name="connsiteY48" fmla="*/ 2295857 h 5277838"/>
                <a:gd name="connsiteX49" fmla="*/ 416065 w 6025438"/>
                <a:gd name="connsiteY49" fmla="*/ 2385392 h 5277838"/>
                <a:gd name="connsiteX50" fmla="*/ 416065 w 6025438"/>
                <a:gd name="connsiteY50" fmla="*/ 2385392 h 5277838"/>
                <a:gd name="connsiteX51" fmla="*/ 720294 w 6025438"/>
                <a:gd name="connsiteY51" fmla="*/ 2630090 h 5277838"/>
                <a:gd name="connsiteX52" fmla="*/ 720294 w 6025438"/>
                <a:gd name="connsiteY52" fmla="*/ 2630090 h 5277838"/>
                <a:gd name="connsiteX53" fmla="*/ 720294 w 6025438"/>
                <a:gd name="connsiteY53" fmla="*/ 2630090 h 5277838"/>
                <a:gd name="connsiteX54" fmla="*/ 714865 w 6025438"/>
                <a:gd name="connsiteY54" fmla="*/ 4626339 h 5277838"/>
                <a:gd name="connsiteX55" fmla="*/ 385014 w 6025438"/>
                <a:gd name="connsiteY55" fmla="*/ 4796455 h 5277838"/>
                <a:gd name="connsiteX56" fmla="*/ 384728 w 6025438"/>
                <a:gd name="connsiteY56" fmla="*/ 4914851 h 5277838"/>
                <a:gd name="connsiteX57" fmla="*/ 109 w 6025438"/>
                <a:gd name="connsiteY57" fmla="*/ 5091826 h 5277838"/>
                <a:gd name="connsiteX58" fmla="*/ 109 w 6025438"/>
                <a:gd name="connsiteY58" fmla="*/ 5246607 h 5277838"/>
                <a:gd name="connsiteX59" fmla="*/ 60592 w 6025438"/>
                <a:gd name="connsiteY59" fmla="*/ 5277754 h 5277838"/>
                <a:gd name="connsiteX60" fmla="*/ 6002478 w 6025438"/>
                <a:gd name="connsiteY60" fmla="*/ 5277754 h 5277838"/>
                <a:gd name="connsiteX61" fmla="*/ 6025434 w 6025438"/>
                <a:gd name="connsiteY61" fmla="*/ 5259847 h 5277838"/>
                <a:gd name="connsiteX62" fmla="*/ 6025434 w 6025438"/>
                <a:gd name="connsiteY62" fmla="*/ 5092207 h 527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25438" h="5277838">
                  <a:moveTo>
                    <a:pt x="6025434" y="5092207"/>
                  </a:moveTo>
                  <a:cubicBezTo>
                    <a:pt x="5904180" y="5026770"/>
                    <a:pt x="5778164" y="4971430"/>
                    <a:pt x="5652625" y="4915042"/>
                  </a:cubicBezTo>
                  <a:cubicBezTo>
                    <a:pt x="5651006" y="4869703"/>
                    <a:pt x="5651482" y="4849129"/>
                    <a:pt x="5648053" y="4797884"/>
                  </a:cubicBezTo>
                  <a:cubicBezTo>
                    <a:pt x="5583473" y="4762070"/>
                    <a:pt x="5367065" y="4663868"/>
                    <a:pt x="5333251" y="4629292"/>
                  </a:cubicBezTo>
                  <a:lnTo>
                    <a:pt x="5333251" y="4629292"/>
                  </a:lnTo>
                  <a:lnTo>
                    <a:pt x="5333251" y="4629292"/>
                  </a:lnTo>
                  <a:cubicBezTo>
                    <a:pt x="5333156" y="4267818"/>
                    <a:pt x="5333347" y="2935175"/>
                    <a:pt x="5333537" y="2630280"/>
                  </a:cubicBezTo>
                  <a:cubicBezTo>
                    <a:pt x="5333537" y="2630280"/>
                    <a:pt x="5333537" y="2630280"/>
                    <a:pt x="5333537" y="2630280"/>
                  </a:cubicBezTo>
                  <a:cubicBezTo>
                    <a:pt x="5333537" y="2630280"/>
                    <a:pt x="5333537" y="2630280"/>
                    <a:pt x="5333537" y="2630280"/>
                  </a:cubicBezTo>
                  <a:cubicBezTo>
                    <a:pt x="5400212" y="2586370"/>
                    <a:pt x="5467268" y="2543126"/>
                    <a:pt x="5533372" y="2498359"/>
                  </a:cubicBezTo>
                  <a:cubicBezTo>
                    <a:pt x="5588807" y="2460735"/>
                    <a:pt x="5649482" y="2430731"/>
                    <a:pt x="5699392" y="2385011"/>
                  </a:cubicBezTo>
                  <a:cubicBezTo>
                    <a:pt x="5699392" y="2385011"/>
                    <a:pt x="5699392" y="2385011"/>
                    <a:pt x="5699392" y="2385011"/>
                  </a:cubicBezTo>
                  <a:cubicBezTo>
                    <a:pt x="5725110" y="2357198"/>
                    <a:pt x="5713395" y="2326337"/>
                    <a:pt x="5706536" y="2295952"/>
                  </a:cubicBezTo>
                  <a:cubicBezTo>
                    <a:pt x="5706536" y="2295952"/>
                    <a:pt x="5706536" y="2295952"/>
                    <a:pt x="5706536" y="2295952"/>
                  </a:cubicBezTo>
                  <a:cubicBezTo>
                    <a:pt x="5716823" y="2251375"/>
                    <a:pt x="5717204" y="2206798"/>
                    <a:pt x="5706918" y="2162221"/>
                  </a:cubicBezTo>
                  <a:cubicBezTo>
                    <a:pt x="5706918" y="2162221"/>
                    <a:pt x="5706918" y="2162221"/>
                    <a:pt x="5706918" y="2162221"/>
                  </a:cubicBezTo>
                  <a:cubicBezTo>
                    <a:pt x="5709108" y="2154697"/>
                    <a:pt x="5712537" y="2147267"/>
                    <a:pt x="5713108" y="2139552"/>
                  </a:cubicBezTo>
                  <a:cubicBezTo>
                    <a:pt x="5718729" y="2068210"/>
                    <a:pt x="5718538" y="2068210"/>
                    <a:pt x="5647767" y="2068210"/>
                  </a:cubicBezTo>
                  <a:cubicBezTo>
                    <a:pt x="5508416" y="2068210"/>
                    <a:pt x="5368970" y="2066876"/>
                    <a:pt x="5229619" y="2069067"/>
                  </a:cubicBezTo>
                  <a:cubicBezTo>
                    <a:pt x="5192091" y="2069638"/>
                    <a:pt x="5181614" y="2059256"/>
                    <a:pt x="5181900" y="2021537"/>
                  </a:cubicBezTo>
                  <a:cubicBezTo>
                    <a:pt x="5183709" y="1828370"/>
                    <a:pt x="5188186" y="1633489"/>
                    <a:pt x="5182280" y="1441941"/>
                  </a:cubicBezTo>
                  <a:cubicBezTo>
                    <a:pt x="5180756" y="1391935"/>
                    <a:pt x="5189996" y="1388887"/>
                    <a:pt x="5207236" y="1395459"/>
                  </a:cubicBezTo>
                  <a:cubicBezTo>
                    <a:pt x="5285436" y="1429177"/>
                    <a:pt x="5326584" y="1451656"/>
                    <a:pt x="5405165" y="1484422"/>
                  </a:cubicBezTo>
                  <a:cubicBezTo>
                    <a:pt x="5475841" y="1513855"/>
                    <a:pt x="5467935" y="1519570"/>
                    <a:pt x="5468126" y="1443751"/>
                  </a:cubicBezTo>
                  <a:cubicBezTo>
                    <a:pt x="5468316" y="1346691"/>
                    <a:pt x="5468126" y="1346691"/>
                    <a:pt x="5393640" y="1324974"/>
                  </a:cubicBezTo>
                  <a:cubicBezTo>
                    <a:pt x="5393640" y="1324974"/>
                    <a:pt x="5393640" y="1324974"/>
                    <a:pt x="5393640" y="1324974"/>
                  </a:cubicBezTo>
                  <a:cubicBezTo>
                    <a:pt x="5393259" y="1281921"/>
                    <a:pt x="5392878" y="1238773"/>
                    <a:pt x="5392497" y="1195720"/>
                  </a:cubicBezTo>
                  <a:cubicBezTo>
                    <a:pt x="5392497" y="1195720"/>
                    <a:pt x="5392497" y="1195720"/>
                    <a:pt x="5392497" y="1195720"/>
                  </a:cubicBezTo>
                  <a:cubicBezTo>
                    <a:pt x="5404022" y="1200863"/>
                    <a:pt x="5416024" y="1205149"/>
                    <a:pt x="5426882" y="1211341"/>
                  </a:cubicBezTo>
                  <a:cubicBezTo>
                    <a:pt x="5460982" y="1230962"/>
                    <a:pt x="5468697" y="1218484"/>
                    <a:pt x="5468793" y="1183147"/>
                  </a:cubicBezTo>
                  <a:cubicBezTo>
                    <a:pt x="5468887" y="1071895"/>
                    <a:pt x="5469936" y="1071895"/>
                    <a:pt x="5367256" y="1027699"/>
                  </a:cubicBezTo>
                  <a:cubicBezTo>
                    <a:pt x="5358588" y="1023984"/>
                    <a:pt x="3288996" y="117394"/>
                    <a:pt x="3031535" y="3190"/>
                  </a:cubicBezTo>
                  <a:cubicBezTo>
                    <a:pt x="3018010" y="-2811"/>
                    <a:pt x="3007151" y="523"/>
                    <a:pt x="2995531" y="6047"/>
                  </a:cubicBezTo>
                  <a:cubicBezTo>
                    <a:pt x="2959812" y="23002"/>
                    <a:pt x="945370" y="952070"/>
                    <a:pt x="680956" y="1069037"/>
                  </a:cubicBezTo>
                  <a:cubicBezTo>
                    <a:pt x="623234" y="1094564"/>
                    <a:pt x="598850" y="1124282"/>
                    <a:pt x="603708" y="1188290"/>
                  </a:cubicBezTo>
                  <a:cubicBezTo>
                    <a:pt x="609137" y="1259823"/>
                    <a:pt x="604089" y="1260204"/>
                    <a:pt x="672955" y="1236201"/>
                  </a:cubicBezTo>
                  <a:cubicBezTo>
                    <a:pt x="672955" y="1236201"/>
                    <a:pt x="672955" y="1236201"/>
                    <a:pt x="672955" y="1236201"/>
                  </a:cubicBezTo>
                  <a:cubicBezTo>
                    <a:pt x="672478" y="1277825"/>
                    <a:pt x="672002" y="1319545"/>
                    <a:pt x="671526" y="1361169"/>
                  </a:cubicBezTo>
                  <a:cubicBezTo>
                    <a:pt x="671526" y="1361169"/>
                    <a:pt x="671526" y="1361169"/>
                    <a:pt x="671526" y="1361169"/>
                  </a:cubicBezTo>
                  <a:cubicBezTo>
                    <a:pt x="620758" y="1370884"/>
                    <a:pt x="600088" y="1401936"/>
                    <a:pt x="605708" y="1452418"/>
                  </a:cubicBezTo>
                  <a:cubicBezTo>
                    <a:pt x="606946" y="1463372"/>
                    <a:pt x="605518" y="1474516"/>
                    <a:pt x="605327" y="1485661"/>
                  </a:cubicBezTo>
                  <a:cubicBezTo>
                    <a:pt x="604279" y="1547573"/>
                    <a:pt x="604279" y="1547573"/>
                    <a:pt x="658477" y="1522332"/>
                  </a:cubicBezTo>
                  <a:cubicBezTo>
                    <a:pt x="721151" y="1493281"/>
                    <a:pt x="783826" y="1464325"/>
                    <a:pt x="849834" y="1433845"/>
                  </a:cubicBezTo>
                  <a:cubicBezTo>
                    <a:pt x="849834" y="1639870"/>
                    <a:pt x="849453" y="1839133"/>
                    <a:pt x="850215" y="2038396"/>
                  </a:cubicBezTo>
                  <a:cubicBezTo>
                    <a:pt x="850310" y="2070877"/>
                    <a:pt x="830403" y="2068114"/>
                    <a:pt x="809353" y="2068114"/>
                  </a:cubicBezTo>
                  <a:cubicBezTo>
                    <a:pt x="698482" y="2067924"/>
                    <a:pt x="587611" y="2068019"/>
                    <a:pt x="476835" y="2068019"/>
                  </a:cubicBezTo>
                  <a:cubicBezTo>
                    <a:pt x="400540" y="2068019"/>
                    <a:pt x="397587" y="2071353"/>
                    <a:pt x="407874" y="2148696"/>
                  </a:cubicBezTo>
                  <a:cubicBezTo>
                    <a:pt x="408445" y="2153268"/>
                    <a:pt x="411112" y="2157554"/>
                    <a:pt x="412827" y="2162031"/>
                  </a:cubicBezTo>
                  <a:cubicBezTo>
                    <a:pt x="403016" y="2206703"/>
                    <a:pt x="404064" y="2251280"/>
                    <a:pt x="413113" y="2295857"/>
                  </a:cubicBezTo>
                  <a:cubicBezTo>
                    <a:pt x="403683" y="2326051"/>
                    <a:pt x="399397" y="2356055"/>
                    <a:pt x="416065" y="2385392"/>
                  </a:cubicBezTo>
                  <a:cubicBezTo>
                    <a:pt x="416065" y="2385392"/>
                    <a:pt x="416065" y="2385392"/>
                    <a:pt x="416065" y="2385392"/>
                  </a:cubicBezTo>
                  <a:cubicBezTo>
                    <a:pt x="517507" y="2466926"/>
                    <a:pt x="618853" y="2548555"/>
                    <a:pt x="720294" y="2630090"/>
                  </a:cubicBezTo>
                  <a:cubicBezTo>
                    <a:pt x="720294" y="2630090"/>
                    <a:pt x="720294" y="2630090"/>
                    <a:pt x="720294" y="2630090"/>
                  </a:cubicBezTo>
                  <a:lnTo>
                    <a:pt x="720294" y="2630090"/>
                  </a:lnTo>
                  <a:cubicBezTo>
                    <a:pt x="719627" y="3256834"/>
                    <a:pt x="714865" y="4626339"/>
                    <a:pt x="714865" y="4626339"/>
                  </a:cubicBezTo>
                  <a:cubicBezTo>
                    <a:pt x="692481" y="4641293"/>
                    <a:pt x="385014" y="4796455"/>
                    <a:pt x="385014" y="4796455"/>
                  </a:cubicBezTo>
                  <a:cubicBezTo>
                    <a:pt x="385014" y="4856082"/>
                    <a:pt x="383776" y="4881038"/>
                    <a:pt x="384728" y="4914851"/>
                  </a:cubicBezTo>
                  <a:cubicBezTo>
                    <a:pt x="263570" y="4971525"/>
                    <a:pt x="122219" y="5034771"/>
                    <a:pt x="109" y="5091826"/>
                  </a:cubicBezTo>
                  <a:cubicBezTo>
                    <a:pt x="109" y="5164407"/>
                    <a:pt x="109" y="5211174"/>
                    <a:pt x="109" y="5246607"/>
                  </a:cubicBezTo>
                  <a:cubicBezTo>
                    <a:pt x="109" y="5272801"/>
                    <a:pt x="-5321" y="5277754"/>
                    <a:pt x="60592" y="5277754"/>
                  </a:cubicBezTo>
                  <a:cubicBezTo>
                    <a:pt x="2032648" y="5277754"/>
                    <a:pt x="5989715" y="5277944"/>
                    <a:pt x="6002478" y="5277754"/>
                  </a:cubicBezTo>
                  <a:cubicBezTo>
                    <a:pt x="6014670" y="5277564"/>
                    <a:pt x="6025719" y="5274039"/>
                    <a:pt x="6025434" y="5259847"/>
                  </a:cubicBezTo>
                  <a:cubicBezTo>
                    <a:pt x="6024385" y="5208412"/>
                    <a:pt x="6025434" y="5092207"/>
                    <a:pt x="6025434" y="509220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2">
              <a:extLst>
                <a:ext uri="{FF2B5EF4-FFF2-40B4-BE49-F238E27FC236}">
                  <a16:creationId xmlns:a16="http://schemas.microsoft.com/office/drawing/2014/main" id="{CEA45DB7-13A4-49F5-A045-9C2FFE4F6289}"/>
                </a:ext>
              </a:extLst>
            </p:cNvPr>
            <p:cNvSpPr/>
            <p:nvPr/>
          </p:nvSpPr>
          <p:spPr>
            <a:xfrm>
              <a:off x="3495388" y="3169824"/>
              <a:ext cx="5299043" cy="240887"/>
            </a:xfrm>
            <a:custGeom>
              <a:avLst/>
              <a:gdLst>
                <a:gd name="connsiteX0" fmla="*/ 0 w 5299043"/>
                <a:gd name="connsiteY0" fmla="*/ 0 h 240887"/>
                <a:gd name="connsiteX1" fmla="*/ 297942 w 5299043"/>
                <a:gd name="connsiteY1" fmla="*/ 240887 h 240887"/>
                <a:gd name="connsiteX2" fmla="*/ 4929378 w 5299043"/>
                <a:gd name="connsiteY2" fmla="*/ 240887 h 240887"/>
                <a:gd name="connsiteX3" fmla="*/ 5299043 w 5299043"/>
                <a:gd name="connsiteY3" fmla="*/ 0 h 24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043" h="240887">
                  <a:moveTo>
                    <a:pt x="0" y="0"/>
                  </a:moveTo>
                  <a:lnTo>
                    <a:pt x="297942" y="240887"/>
                  </a:lnTo>
                  <a:lnTo>
                    <a:pt x="4929378" y="240887"/>
                  </a:lnTo>
                  <a:lnTo>
                    <a:pt x="52990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098D9B49-442A-404E-97C4-43B5873B9428}"/>
                </a:ext>
              </a:extLst>
            </p:cNvPr>
            <p:cNvSpPr/>
            <p:nvPr/>
          </p:nvSpPr>
          <p:spPr>
            <a:xfrm>
              <a:off x="3793330" y="3410712"/>
              <a:ext cx="4624101" cy="2016252"/>
            </a:xfrm>
            <a:custGeom>
              <a:avLst/>
              <a:gdLst>
                <a:gd name="connsiteX0" fmla="*/ 0 w 4624101"/>
                <a:gd name="connsiteY0" fmla="*/ 0 h 2016252"/>
                <a:gd name="connsiteX1" fmla="*/ 4624102 w 4624101"/>
                <a:gd name="connsiteY1" fmla="*/ 0 h 2016252"/>
                <a:gd name="connsiteX2" fmla="*/ 4624102 w 4624101"/>
                <a:gd name="connsiteY2" fmla="*/ 2016252 h 2016252"/>
                <a:gd name="connsiteX3" fmla="*/ 0 w 4624101"/>
                <a:gd name="connsiteY3" fmla="*/ 2016252 h 20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4101" h="2016252">
                  <a:moveTo>
                    <a:pt x="0" y="0"/>
                  </a:moveTo>
                  <a:lnTo>
                    <a:pt x="4624102" y="0"/>
                  </a:lnTo>
                  <a:lnTo>
                    <a:pt x="4624102" y="2016252"/>
                  </a:lnTo>
                  <a:lnTo>
                    <a:pt x="0" y="2016252"/>
                  </a:lnTo>
                  <a:close/>
                </a:path>
              </a:pathLst>
            </a:custGeom>
            <a:solidFill>
              <a:srgbClr val="3651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ACAA9C1C-E330-4DB1-BB52-41CDF56DC1C8}"/>
                </a:ext>
              </a:extLst>
            </p:cNvPr>
            <p:cNvSpPr/>
            <p:nvPr/>
          </p:nvSpPr>
          <p:spPr>
            <a:xfrm>
              <a:off x="3485238" y="2946463"/>
              <a:ext cx="5308279" cy="133921"/>
            </a:xfrm>
            <a:custGeom>
              <a:avLst/>
              <a:gdLst>
                <a:gd name="connsiteX0" fmla="*/ 6912 w 5308279"/>
                <a:gd name="connsiteY0" fmla="*/ 0 h 133921"/>
                <a:gd name="connsiteX1" fmla="*/ 5300717 w 5308279"/>
                <a:gd name="connsiteY1" fmla="*/ 0 h 133921"/>
                <a:gd name="connsiteX2" fmla="*/ 5300336 w 5308279"/>
                <a:gd name="connsiteY2" fmla="*/ 133826 h 133921"/>
                <a:gd name="connsiteX3" fmla="*/ 7103 w 5308279"/>
                <a:gd name="connsiteY3" fmla="*/ 133921 h 133921"/>
                <a:gd name="connsiteX4" fmla="*/ 6912 w 5308279"/>
                <a:gd name="connsiteY4" fmla="*/ 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8279" h="133921">
                  <a:moveTo>
                    <a:pt x="6912" y="0"/>
                  </a:moveTo>
                  <a:cubicBezTo>
                    <a:pt x="1771514" y="0"/>
                    <a:pt x="3536115" y="0"/>
                    <a:pt x="5300717" y="0"/>
                  </a:cubicBezTo>
                  <a:cubicBezTo>
                    <a:pt x="5311004" y="44577"/>
                    <a:pt x="5310718" y="89249"/>
                    <a:pt x="5300336" y="133826"/>
                  </a:cubicBezTo>
                  <a:cubicBezTo>
                    <a:pt x="4798940" y="133636"/>
                    <a:pt x="581746" y="133636"/>
                    <a:pt x="7103" y="133921"/>
                  </a:cubicBezTo>
                  <a:cubicBezTo>
                    <a:pt x="-1851" y="89249"/>
                    <a:pt x="-2803" y="44672"/>
                    <a:pt x="6912" y="0"/>
                  </a:cubicBezTo>
                  <a:close/>
                </a:path>
              </a:pathLst>
            </a:custGeom>
            <a:solidFill>
              <a:srgbClr val="2343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BBD2816C-5082-42E6-A48F-E67B4D227187}"/>
                </a:ext>
              </a:extLst>
            </p:cNvPr>
            <p:cNvSpPr/>
            <p:nvPr/>
          </p:nvSpPr>
          <p:spPr>
            <a:xfrm>
              <a:off x="3755897" y="923635"/>
              <a:ext cx="4721923" cy="1234825"/>
            </a:xfrm>
            <a:custGeom>
              <a:avLst/>
              <a:gdLst>
                <a:gd name="connsiteX0" fmla="*/ 2380488 w 4721923"/>
                <a:gd name="connsiteY0" fmla="*/ 173359 h 1234825"/>
                <a:gd name="connsiteX1" fmla="*/ 2273903 w 4721923"/>
                <a:gd name="connsiteY1" fmla="*/ 181741 h 1234825"/>
                <a:gd name="connsiteX2" fmla="*/ 0 w 4721923"/>
                <a:gd name="connsiteY2" fmla="*/ 1234825 h 1234825"/>
                <a:gd name="connsiteX3" fmla="*/ 1429 w 4721923"/>
                <a:gd name="connsiteY3" fmla="*/ 1109857 h 1234825"/>
                <a:gd name="connsiteX4" fmla="*/ 2284476 w 4721923"/>
                <a:gd name="connsiteY4" fmla="*/ 20007 h 1234825"/>
                <a:gd name="connsiteX5" fmla="*/ 2395823 w 4721923"/>
                <a:gd name="connsiteY5" fmla="*/ 19721 h 1234825"/>
                <a:gd name="connsiteX6" fmla="*/ 4720781 w 4721923"/>
                <a:gd name="connsiteY6" fmla="*/ 1069376 h 1234825"/>
                <a:gd name="connsiteX7" fmla="*/ 4721924 w 4721923"/>
                <a:gd name="connsiteY7" fmla="*/ 1198630 h 1234825"/>
                <a:gd name="connsiteX8" fmla="*/ 2380488 w 4721923"/>
                <a:gd name="connsiteY8" fmla="*/ 173359 h 123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1923" h="1234825">
                  <a:moveTo>
                    <a:pt x="2380488" y="173359"/>
                  </a:moveTo>
                  <a:cubicBezTo>
                    <a:pt x="2323910" y="147832"/>
                    <a:pt x="2353056" y="148308"/>
                    <a:pt x="2273903" y="181741"/>
                  </a:cubicBezTo>
                  <a:cubicBezTo>
                    <a:pt x="1546289" y="510925"/>
                    <a:pt x="11716" y="1230539"/>
                    <a:pt x="0" y="1234825"/>
                  </a:cubicBezTo>
                  <a:cubicBezTo>
                    <a:pt x="476" y="1193106"/>
                    <a:pt x="952" y="1151481"/>
                    <a:pt x="1429" y="1109857"/>
                  </a:cubicBezTo>
                  <a:cubicBezTo>
                    <a:pt x="75438" y="1072805"/>
                    <a:pt x="2243709" y="37247"/>
                    <a:pt x="2284476" y="20007"/>
                  </a:cubicBezTo>
                  <a:cubicBezTo>
                    <a:pt x="2349532" y="-7521"/>
                    <a:pt x="2332292" y="-5711"/>
                    <a:pt x="2395823" y="19721"/>
                  </a:cubicBezTo>
                  <a:cubicBezTo>
                    <a:pt x="2597753" y="107446"/>
                    <a:pt x="4506564" y="962886"/>
                    <a:pt x="4720781" y="1069376"/>
                  </a:cubicBezTo>
                  <a:cubicBezTo>
                    <a:pt x="4721162" y="1112429"/>
                    <a:pt x="4721543" y="1155577"/>
                    <a:pt x="4721924" y="1198630"/>
                  </a:cubicBezTo>
                  <a:cubicBezTo>
                    <a:pt x="4584383" y="1139289"/>
                    <a:pt x="2411825" y="186599"/>
                    <a:pt x="2380488" y="173359"/>
                  </a:cubicBezTo>
                  <a:close/>
                </a:path>
              </a:pathLst>
            </a:custGeom>
            <a:solidFill>
              <a:srgbClr val="2243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B4474C9B-C5C9-4F03-A869-DDEBB0A3387F}"/>
                </a:ext>
              </a:extLst>
            </p:cNvPr>
            <p:cNvSpPr/>
            <p:nvPr/>
          </p:nvSpPr>
          <p:spPr>
            <a:xfrm>
              <a:off x="3084480" y="5712428"/>
              <a:ext cx="6025229" cy="177400"/>
            </a:xfrm>
            <a:custGeom>
              <a:avLst/>
              <a:gdLst>
                <a:gd name="connsiteX0" fmla="*/ 385858 w 6025229"/>
                <a:gd name="connsiteY0" fmla="*/ 41148 h 177400"/>
                <a:gd name="connsiteX1" fmla="*/ 418052 w 6025229"/>
                <a:gd name="connsiteY1" fmla="*/ 59531 h 177400"/>
                <a:gd name="connsiteX2" fmla="*/ 5608225 w 6025229"/>
                <a:gd name="connsiteY2" fmla="*/ 61341 h 177400"/>
                <a:gd name="connsiteX3" fmla="*/ 5652421 w 6025229"/>
                <a:gd name="connsiteY3" fmla="*/ 0 h 177400"/>
                <a:gd name="connsiteX4" fmla="*/ 6025230 w 6025229"/>
                <a:gd name="connsiteY4" fmla="*/ 177165 h 177400"/>
                <a:gd name="connsiteX5" fmla="*/ 0 w 6025229"/>
                <a:gd name="connsiteY5" fmla="*/ 176975 h 177400"/>
                <a:gd name="connsiteX6" fmla="*/ 384620 w 6025229"/>
                <a:gd name="connsiteY6" fmla="*/ 0 h 177400"/>
                <a:gd name="connsiteX7" fmla="*/ 385858 w 6025229"/>
                <a:gd name="connsiteY7" fmla="*/ 41148 h 17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25229" h="177400">
                  <a:moveTo>
                    <a:pt x="385858" y="41148"/>
                  </a:moveTo>
                  <a:cubicBezTo>
                    <a:pt x="386715" y="61436"/>
                    <a:pt x="388811" y="59913"/>
                    <a:pt x="418052" y="59531"/>
                  </a:cubicBezTo>
                  <a:cubicBezTo>
                    <a:pt x="2148078" y="60008"/>
                    <a:pt x="3878199" y="59722"/>
                    <a:pt x="5608225" y="61341"/>
                  </a:cubicBezTo>
                  <a:cubicBezTo>
                    <a:pt x="5661279" y="58198"/>
                    <a:pt x="5654136" y="57245"/>
                    <a:pt x="5652421" y="0"/>
                  </a:cubicBezTo>
                  <a:cubicBezTo>
                    <a:pt x="5777961" y="56293"/>
                    <a:pt x="5903976" y="111729"/>
                    <a:pt x="6025230" y="177165"/>
                  </a:cubicBezTo>
                  <a:cubicBezTo>
                    <a:pt x="5996749" y="177546"/>
                    <a:pt x="15812" y="177451"/>
                    <a:pt x="0" y="176975"/>
                  </a:cubicBezTo>
                  <a:cubicBezTo>
                    <a:pt x="122111" y="119920"/>
                    <a:pt x="263462" y="56579"/>
                    <a:pt x="384620" y="0"/>
                  </a:cubicBezTo>
                  <a:cubicBezTo>
                    <a:pt x="385477" y="16097"/>
                    <a:pt x="385477" y="20860"/>
                    <a:pt x="385858" y="41148"/>
                  </a:cubicBezTo>
                  <a:close/>
                </a:path>
              </a:pathLst>
            </a:custGeom>
            <a:solidFill>
              <a:srgbClr val="1828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B7B4DAB3-053D-498E-A76C-4F09BF11125A}"/>
                </a:ext>
              </a:extLst>
            </p:cNvPr>
            <p:cNvSpPr/>
            <p:nvPr/>
          </p:nvSpPr>
          <p:spPr>
            <a:xfrm>
              <a:off x="3484131" y="3080004"/>
              <a:ext cx="5310310" cy="89725"/>
            </a:xfrm>
            <a:custGeom>
              <a:avLst/>
              <a:gdLst>
                <a:gd name="connsiteX0" fmla="*/ 8304 w 5310310"/>
                <a:gd name="connsiteY0" fmla="*/ 286 h 89725"/>
                <a:gd name="connsiteX1" fmla="*/ 4255216 w 5310310"/>
                <a:gd name="connsiteY1" fmla="*/ 0 h 89725"/>
                <a:gd name="connsiteX2" fmla="*/ 5301537 w 5310310"/>
                <a:gd name="connsiteY2" fmla="*/ 191 h 89725"/>
                <a:gd name="connsiteX3" fmla="*/ 5294394 w 5310310"/>
                <a:gd name="connsiteY3" fmla="*/ 89249 h 89725"/>
                <a:gd name="connsiteX4" fmla="*/ 2436512 w 5310310"/>
                <a:gd name="connsiteY4" fmla="*/ 88868 h 89725"/>
                <a:gd name="connsiteX5" fmla="*/ 39832 w 5310310"/>
                <a:gd name="connsiteY5" fmla="*/ 88868 h 89725"/>
                <a:gd name="connsiteX6" fmla="*/ 11352 w 5310310"/>
                <a:gd name="connsiteY6" fmla="*/ 89725 h 89725"/>
                <a:gd name="connsiteX7" fmla="*/ 8304 w 5310310"/>
                <a:gd name="connsiteY7" fmla="*/ 286 h 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0310" h="89725">
                  <a:moveTo>
                    <a:pt x="8304" y="286"/>
                  </a:moveTo>
                  <a:cubicBezTo>
                    <a:pt x="1423910" y="191"/>
                    <a:pt x="2839611" y="95"/>
                    <a:pt x="4255216" y="0"/>
                  </a:cubicBezTo>
                  <a:cubicBezTo>
                    <a:pt x="4603927" y="0"/>
                    <a:pt x="4952732" y="191"/>
                    <a:pt x="5301537" y="191"/>
                  </a:cubicBezTo>
                  <a:cubicBezTo>
                    <a:pt x="5308490" y="30671"/>
                    <a:pt x="5320207" y="61436"/>
                    <a:pt x="5294394" y="89249"/>
                  </a:cubicBezTo>
                  <a:cubicBezTo>
                    <a:pt x="4341798" y="89154"/>
                    <a:pt x="3389108" y="88963"/>
                    <a:pt x="2436512" y="88868"/>
                  </a:cubicBezTo>
                  <a:cubicBezTo>
                    <a:pt x="1637651" y="88773"/>
                    <a:pt x="838694" y="88868"/>
                    <a:pt x="39832" y="88868"/>
                  </a:cubicBezTo>
                  <a:cubicBezTo>
                    <a:pt x="30307" y="88868"/>
                    <a:pt x="20877" y="89440"/>
                    <a:pt x="11352" y="89725"/>
                  </a:cubicBezTo>
                  <a:cubicBezTo>
                    <a:pt x="-5412" y="60484"/>
                    <a:pt x="-1126" y="30480"/>
                    <a:pt x="8304" y="286"/>
                  </a:cubicBez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87D0A34C-291B-4C7A-8C01-F1B7E7EC513C}"/>
                </a:ext>
              </a:extLst>
            </p:cNvPr>
            <p:cNvSpPr/>
            <p:nvPr/>
          </p:nvSpPr>
          <p:spPr>
            <a:xfrm>
              <a:off x="6127812" y="2016639"/>
              <a:ext cx="383666" cy="601151"/>
            </a:xfrm>
            <a:custGeom>
              <a:avLst/>
              <a:gdLst>
                <a:gd name="connsiteX0" fmla="*/ 383667 w 383666"/>
                <a:gd name="connsiteY0" fmla="*/ 40665 h 601151"/>
                <a:gd name="connsiteX1" fmla="*/ 382334 w 383666"/>
                <a:gd name="connsiteY1" fmla="*/ 555682 h 601151"/>
                <a:gd name="connsiteX2" fmla="*/ 338995 w 383666"/>
                <a:gd name="connsiteY2" fmla="*/ 600925 h 601151"/>
                <a:gd name="connsiteX3" fmla="*/ 229267 w 383666"/>
                <a:gd name="connsiteY3" fmla="*/ 526916 h 601151"/>
                <a:gd name="connsiteX4" fmla="*/ 120587 w 383666"/>
                <a:gd name="connsiteY4" fmla="*/ 255073 h 601151"/>
                <a:gd name="connsiteX5" fmla="*/ 125635 w 383666"/>
                <a:gd name="connsiteY5" fmla="*/ 560254 h 601151"/>
                <a:gd name="connsiteX6" fmla="*/ 87439 w 383666"/>
                <a:gd name="connsiteY6" fmla="*/ 600735 h 601151"/>
                <a:gd name="connsiteX7" fmla="*/ 1810 w 383666"/>
                <a:gd name="connsiteY7" fmla="*/ 517963 h 601151"/>
                <a:gd name="connsiteX8" fmla="*/ 0 w 383666"/>
                <a:gd name="connsiteY8" fmla="*/ 247357 h 601151"/>
                <a:gd name="connsiteX9" fmla="*/ 953 w 383666"/>
                <a:gd name="connsiteY9" fmla="*/ 33902 h 601151"/>
                <a:gd name="connsiteX10" fmla="*/ 32290 w 383666"/>
                <a:gd name="connsiteY10" fmla="*/ 565 h 601151"/>
                <a:gd name="connsiteX11" fmla="*/ 157258 w 383666"/>
                <a:gd name="connsiteY11" fmla="*/ 80860 h 601151"/>
                <a:gd name="connsiteX12" fmla="*/ 263176 w 383666"/>
                <a:gd name="connsiteY12" fmla="*/ 353752 h 601151"/>
                <a:gd name="connsiteX13" fmla="*/ 256222 w 383666"/>
                <a:gd name="connsiteY13" fmla="*/ 44284 h 601151"/>
                <a:gd name="connsiteX14" fmla="*/ 293846 w 383666"/>
                <a:gd name="connsiteY14" fmla="*/ 374 h 601151"/>
                <a:gd name="connsiteX15" fmla="*/ 343090 w 383666"/>
                <a:gd name="connsiteY15" fmla="*/ 469 h 601151"/>
                <a:gd name="connsiteX16" fmla="*/ 383667 w 383666"/>
                <a:gd name="connsiteY16" fmla="*/ 40665 h 60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666" h="601151">
                  <a:moveTo>
                    <a:pt x="383667" y="40665"/>
                  </a:moveTo>
                  <a:cubicBezTo>
                    <a:pt x="382905" y="175158"/>
                    <a:pt x="383667" y="414521"/>
                    <a:pt x="382334" y="555682"/>
                  </a:cubicBezTo>
                  <a:cubicBezTo>
                    <a:pt x="383667" y="599782"/>
                    <a:pt x="376333" y="602164"/>
                    <a:pt x="338995" y="600925"/>
                  </a:cubicBezTo>
                  <a:cubicBezTo>
                    <a:pt x="241363" y="597401"/>
                    <a:pt x="258128" y="600544"/>
                    <a:pt x="229267" y="526916"/>
                  </a:cubicBezTo>
                  <a:cubicBezTo>
                    <a:pt x="193738" y="436238"/>
                    <a:pt x="158401" y="345370"/>
                    <a:pt x="120587" y="255073"/>
                  </a:cubicBezTo>
                  <a:cubicBezTo>
                    <a:pt x="122872" y="372897"/>
                    <a:pt x="123444" y="453955"/>
                    <a:pt x="125635" y="560254"/>
                  </a:cubicBezTo>
                  <a:cubicBezTo>
                    <a:pt x="125254" y="600449"/>
                    <a:pt x="120205" y="601116"/>
                    <a:pt x="87439" y="600735"/>
                  </a:cubicBezTo>
                  <a:cubicBezTo>
                    <a:pt x="0" y="599782"/>
                    <a:pt x="2667" y="611117"/>
                    <a:pt x="1810" y="517963"/>
                  </a:cubicBezTo>
                  <a:cubicBezTo>
                    <a:pt x="1429" y="427761"/>
                    <a:pt x="571" y="337559"/>
                    <a:pt x="0" y="247357"/>
                  </a:cubicBezTo>
                  <a:cubicBezTo>
                    <a:pt x="476" y="176206"/>
                    <a:pt x="1810" y="105054"/>
                    <a:pt x="953" y="33902"/>
                  </a:cubicBezTo>
                  <a:cubicBezTo>
                    <a:pt x="0" y="6851"/>
                    <a:pt x="0" y="755"/>
                    <a:pt x="32290" y="565"/>
                  </a:cubicBezTo>
                  <a:cubicBezTo>
                    <a:pt x="135922" y="184"/>
                    <a:pt x="120396" y="-10484"/>
                    <a:pt x="157258" y="80860"/>
                  </a:cubicBezTo>
                  <a:cubicBezTo>
                    <a:pt x="194786" y="170872"/>
                    <a:pt x="229553" y="261931"/>
                    <a:pt x="263176" y="353752"/>
                  </a:cubicBezTo>
                  <a:cubicBezTo>
                    <a:pt x="259747" y="238975"/>
                    <a:pt x="258318" y="147821"/>
                    <a:pt x="256222" y="44284"/>
                  </a:cubicBezTo>
                  <a:cubicBezTo>
                    <a:pt x="256222" y="1898"/>
                    <a:pt x="252031" y="-102"/>
                    <a:pt x="293846" y="374"/>
                  </a:cubicBezTo>
                  <a:cubicBezTo>
                    <a:pt x="304990" y="469"/>
                    <a:pt x="323183" y="660"/>
                    <a:pt x="343090" y="469"/>
                  </a:cubicBezTo>
                  <a:cubicBezTo>
                    <a:pt x="381286" y="88"/>
                    <a:pt x="383667" y="3136"/>
                    <a:pt x="383667" y="40665"/>
                  </a:cubicBezTo>
                  <a:close/>
                </a:path>
              </a:pathLst>
            </a:custGeom>
            <a:solidFill>
              <a:srgbClr val="2A54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>
              <a:extLst>
                <a:ext uri="{FF2B5EF4-FFF2-40B4-BE49-F238E27FC236}">
                  <a16:creationId xmlns:a16="http://schemas.microsoft.com/office/drawing/2014/main" id="{851EB63E-09D3-4DCF-AAB6-342CD7C77347}"/>
                </a:ext>
              </a:extLst>
            </p:cNvPr>
            <p:cNvSpPr/>
            <p:nvPr/>
          </p:nvSpPr>
          <p:spPr>
            <a:xfrm>
              <a:off x="6588219" y="2014459"/>
              <a:ext cx="371306" cy="603122"/>
            </a:xfrm>
            <a:custGeom>
              <a:avLst/>
              <a:gdLst>
                <a:gd name="connsiteX0" fmla="*/ 322739 w 371306"/>
                <a:gd name="connsiteY0" fmla="*/ 125618 h 603122"/>
                <a:gd name="connsiteX1" fmla="*/ 264636 w 371306"/>
                <a:gd name="connsiteY1" fmla="*/ 270588 h 603122"/>
                <a:gd name="connsiteX2" fmla="*/ 269208 w 371306"/>
                <a:gd name="connsiteY2" fmla="*/ 324309 h 603122"/>
                <a:gd name="connsiteX3" fmla="*/ 365125 w 371306"/>
                <a:gd name="connsiteY3" fmla="*/ 577960 h 603122"/>
                <a:gd name="connsiteX4" fmla="*/ 357791 w 371306"/>
                <a:gd name="connsiteY4" fmla="*/ 600915 h 603122"/>
                <a:gd name="connsiteX5" fmla="*/ 190532 w 371306"/>
                <a:gd name="connsiteY5" fmla="*/ 490711 h 603122"/>
                <a:gd name="connsiteX6" fmla="*/ 129762 w 371306"/>
                <a:gd name="connsiteY6" fmla="*/ 341168 h 603122"/>
                <a:gd name="connsiteX7" fmla="*/ 130239 w 371306"/>
                <a:gd name="connsiteY7" fmla="*/ 561672 h 603122"/>
                <a:gd name="connsiteX8" fmla="*/ 92805 w 371306"/>
                <a:gd name="connsiteY8" fmla="*/ 603011 h 603122"/>
                <a:gd name="connsiteX9" fmla="*/ 699 w 371306"/>
                <a:gd name="connsiteY9" fmla="*/ 511952 h 603122"/>
                <a:gd name="connsiteX10" fmla="*/ 1937 w 371306"/>
                <a:gd name="connsiteY10" fmla="*/ 56657 h 603122"/>
                <a:gd name="connsiteX11" fmla="*/ 55372 w 371306"/>
                <a:gd name="connsiteY11" fmla="*/ 78 h 603122"/>
                <a:gd name="connsiteX12" fmla="*/ 129096 w 371306"/>
                <a:gd name="connsiteY12" fmla="*/ 28082 h 603122"/>
                <a:gd name="connsiteX13" fmla="*/ 133287 w 371306"/>
                <a:gd name="connsiteY13" fmla="*/ 251348 h 603122"/>
                <a:gd name="connsiteX14" fmla="*/ 211296 w 371306"/>
                <a:gd name="connsiteY14" fmla="*/ 40178 h 603122"/>
                <a:gd name="connsiteX15" fmla="*/ 264255 w 371306"/>
                <a:gd name="connsiteY15" fmla="*/ 78 h 603122"/>
                <a:gd name="connsiteX16" fmla="*/ 361410 w 371306"/>
                <a:gd name="connsiteY16" fmla="*/ 36845 h 603122"/>
                <a:gd name="connsiteX17" fmla="*/ 322739 w 371306"/>
                <a:gd name="connsiteY17" fmla="*/ 125618 h 60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306" h="603122">
                  <a:moveTo>
                    <a:pt x="322739" y="125618"/>
                  </a:moveTo>
                  <a:cubicBezTo>
                    <a:pt x="303593" y="174005"/>
                    <a:pt x="285401" y="222868"/>
                    <a:pt x="264636" y="270588"/>
                  </a:cubicBezTo>
                  <a:cubicBezTo>
                    <a:pt x="255873" y="290781"/>
                    <a:pt x="257683" y="293448"/>
                    <a:pt x="269208" y="324309"/>
                  </a:cubicBezTo>
                  <a:cubicBezTo>
                    <a:pt x="302832" y="412796"/>
                    <a:pt x="331788" y="489282"/>
                    <a:pt x="365125" y="577960"/>
                  </a:cubicBezTo>
                  <a:cubicBezTo>
                    <a:pt x="366649" y="587199"/>
                    <a:pt x="369602" y="598915"/>
                    <a:pt x="357791" y="600915"/>
                  </a:cubicBezTo>
                  <a:cubicBezTo>
                    <a:pt x="214249" y="603296"/>
                    <a:pt x="235680" y="619108"/>
                    <a:pt x="190532" y="490711"/>
                  </a:cubicBezTo>
                  <a:cubicBezTo>
                    <a:pt x="173673" y="442229"/>
                    <a:pt x="160147" y="418511"/>
                    <a:pt x="129762" y="341168"/>
                  </a:cubicBezTo>
                  <a:cubicBezTo>
                    <a:pt x="129762" y="414701"/>
                    <a:pt x="128715" y="488139"/>
                    <a:pt x="130239" y="561672"/>
                  </a:cubicBezTo>
                  <a:cubicBezTo>
                    <a:pt x="129667" y="598343"/>
                    <a:pt x="135001" y="604058"/>
                    <a:pt x="92805" y="603011"/>
                  </a:cubicBezTo>
                  <a:cubicBezTo>
                    <a:pt x="-13779" y="600344"/>
                    <a:pt x="603" y="615679"/>
                    <a:pt x="699" y="511952"/>
                  </a:cubicBezTo>
                  <a:cubicBezTo>
                    <a:pt x="984" y="342502"/>
                    <a:pt x="1460" y="226106"/>
                    <a:pt x="1937" y="56657"/>
                  </a:cubicBezTo>
                  <a:cubicBezTo>
                    <a:pt x="32" y="-7637"/>
                    <a:pt x="-4159" y="2269"/>
                    <a:pt x="55372" y="78"/>
                  </a:cubicBezTo>
                  <a:cubicBezTo>
                    <a:pt x="133287" y="2269"/>
                    <a:pt x="128524" y="-5256"/>
                    <a:pt x="129096" y="28082"/>
                  </a:cubicBezTo>
                  <a:cubicBezTo>
                    <a:pt x="130620" y="68468"/>
                    <a:pt x="132715" y="195341"/>
                    <a:pt x="133287" y="251348"/>
                  </a:cubicBezTo>
                  <a:cubicBezTo>
                    <a:pt x="158433" y="180767"/>
                    <a:pt x="189103" y="111616"/>
                    <a:pt x="211296" y="40178"/>
                  </a:cubicBezTo>
                  <a:cubicBezTo>
                    <a:pt x="228537" y="-2779"/>
                    <a:pt x="230251" y="-17"/>
                    <a:pt x="264255" y="78"/>
                  </a:cubicBezTo>
                  <a:cubicBezTo>
                    <a:pt x="386271" y="-17"/>
                    <a:pt x="379127" y="-2875"/>
                    <a:pt x="361410" y="36845"/>
                  </a:cubicBezTo>
                  <a:cubicBezTo>
                    <a:pt x="358743" y="42083"/>
                    <a:pt x="324453" y="119712"/>
                    <a:pt x="322739" y="125618"/>
                  </a:cubicBezTo>
                  <a:close/>
                </a:path>
              </a:pathLst>
            </a:custGeom>
            <a:solidFill>
              <a:srgbClr val="274C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D5F00053-EF95-45CF-B9EE-67A67D604D0B}"/>
                </a:ext>
              </a:extLst>
            </p:cNvPr>
            <p:cNvSpPr/>
            <p:nvPr/>
          </p:nvSpPr>
          <p:spPr>
            <a:xfrm>
              <a:off x="5672327" y="2017109"/>
              <a:ext cx="406622" cy="599939"/>
            </a:xfrm>
            <a:custGeom>
              <a:avLst/>
              <a:gdLst>
                <a:gd name="connsiteX0" fmla="*/ 350615 w 406622"/>
                <a:gd name="connsiteY0" fmla="*/ 277939 h 599939"/>
                <a:gd name="connsiteX1" fmla="*/ 304038 w 406622"/>
                <a:gd name="connsiteY1" fmla="*/ 41053 h 599939"/>
                <a:gd name="connsiteX2" fmla="*/ 255651 w 406622"/>
                <a:gd name="connsiteY2" fmla="*/ 0 h 599939"/>
                <a:gd name="connsiteX3" fmla="*/ 155829 w 406622"/>
                <a:gd name="connsiteY3" fmla="*/ 190 h 599939"/>
                <a:gd name="connsiteX4" fmla="*/ 109442 w 406622"/>
                <a:gd name="connsiteY4" fmla="*/ 36862 h 599939"/>
                <a:gd name="connsiteX5" fmla="*/ 48482 w 406622"/>
                <a:gd name="connsiteY5" fmla="*/ 333661 h 599939"/>
                <a:gd name="connsiteX6" fmla="*/ 0 w 406622"/>
                <a:gd name="connsiteY6" fmla="*/ 598265 h 599939"/>
                <a:gd name="connsiteX7" fmla="*/ 24670 w 406622"/>
                <a:gd name="connsiteY7" fmla="*/ 599313 h 599939"/>
                <a:gd name="connsiteX8" fmla="*/ 135541 w 406622"/>
                <a:gd name="connsiteY8" fmla="*/ 508635 h 599939"/>
                <a:gd name="connsiteX9" fmla="*/ 188404 w 406622"/>
                <a:gd name="connsiteY9" fmla="*/ 463582 h 599939"/>
                <a:gd name="connsiteX10" fmla="*/ 221552 w 406622"/>
                <a:gd name="connsiteY10" fmla="*/ 463582 h 599939"/>
                <a:gd name="connsiteX11" fmla="*/ 271653 w 406622"/>
                <a:gd name="connsiteY11" fmla="*/ 505015 h 599939"/>
                <a:gd name="connsiteX12" fmla="*/ 389858 w 406622"/>
                <a:gd name="connsiteY12" fmla="*/ 599027 h 599939"/>
                <a:gd name="connsiteX13" fmla="*/ 406622 w 406622"/>
                <a:gd name="connsiteY13" fmla="*/ 597694 h 599939"/>
                <a:gd name="connsiteX14" fmla="*/ 350615 w 406622"/>
                <a:gd name="connsiteY14" fmla="*/ 277939 h 599939"/>
                <a:gd name="connsiteX15" fmla="*/ 237077 w 406622"/>
                <a:gd name="connsiteY15" fmla="*/ 350520 h 599939"/>
                <a:gd name="connsiteX16" fmla="*/ 171069 w 406622"/>
                <a:gd name="connsiteY16" fmla="*/ 350806 h 599939"/>
                <a:gd name="connsiteX17" fmla="*/ 167640 w 406622"/>
                <a:gd name="connsiteY17" fmla="*/ 327184 h 599939"/>
                <a:gd name="connsiteX18" fmla="*/ 200787 w 406622"/>
                <a:gd name="connsiteY18" fmla="*/ 140875 h 599939"/>
                <a:gd name="connsiteX19" fmla="*/ 207550 w 406622"/>
                <a:gd name="connsiteY19" fmla="*/ 140398 h 599939"/>
                <a:gd name="connsiteX20" fmla="*/ 239744 w 406622"/>
                <a:gd name="connsiteY20" fmla="*/ 326993 h 599939"/>
                <a:gd name="connsiteX21" fmla="*/ 237077 w 406622"/>
                <a:gd name="connsiteY21" fmla="*/ 350520 h 59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6622" h="599939">
                  <a:moveTo>
                    <a:pt x="350615" y="277939"/>
                  </a:moveTo>
                  <a:cubicBezTo>
                    <a:pt x="334899" y="198977"/>
                    <a:pt x="318135" y="120205"/>
                    <a:pt x="304038" y="41053"/>
                  </a:cubicBezTo>
                  <a:cubicBezTo>
                    <a:pt x="298800" y="11621"/>
                    <a:pt x="298513" y="0"/>
                    <a:pt x="255651" y="0"/>
                  </a:cubicBezTo>
                  <a:cubicBezTo>
                    <a:pt x="222504" y="0"/>
                    <a:pt x="191357" y="476"/>
                    <a:pt x="155829" y="190"/>
                  </a:cubicBezTo>
                  <a:cubicBezTo>
                    <a:pt x="118110" y="0"/>
                    <a:pt x="115062" y="5810"/>
                    <a:pt x="109442" y="36862"/>
                  </a:cubicBezTo>
                  <a:cubicBezTo>
                    <a:pt x="91535" y="136208"/>
                    <a:pt x="69152" y="234791"/>
                    <a:pt x="48482" y="333661"/>
                  </a:cubicBezTo>
                  <a:cubicBezTo>
                    <a:pt x="32385" y="420719"/>
                    <a:pt x="16383" y="509492"/>
                    <a:pt x="0" y="598265"/>
                  </a:cubicBezTo>
                  <a:cubicBezTo>
                    <a:pt x="10382" y="599027"/>
                    <a:pt x="16954" y="599027"/>
                    <a:pt x="24670" y="599313"/>
                  </a:cubicBezTo>
                  <a:cubicBezTo>
                    <a:pt x="118682" y="601789"/>
                    <a:pt x="117253" y="601409"/>
                    <a:pt x="135541" y="508635"/>
                  </a:cubicBezTo>
                  <a:cubicBezTo>
                    <a:pt x="144113" y="465010"/>
                    <a:pt x="140208" y="463963"/>
                    <a:pt x="188404" y="463582"/>
                  </a:cubicBezTo>
                  <a:cubicBezTo>
                    <a:pt x="200120" y="463486"/>
                    <a:pt x="210598" y="463486"/>
                    <a:pt x="221552" y="463582"/>
                  </a:cubicBezTo>
                  <a:cubicBezTo>
                    <a:pt x="267176" y="464344"/>
                    <a:pt x="264986" y="465677"/>
                    <a:pt x="271653" y="505015"/>
                  </a:cubicBezTo>
                  <a:cubicBezTo>
                    <a:pt x="288131" y="601885"/>
                    <a:pt x="289846" y="601694"/>
                    <a:pt x="389858" y="599027"/>
                  </a:cubicBezTo>
                  <a:cubicBezTo>
                    <a:pt x="395669" y="598837"/>
                    <a:pt x="400431" y="598551"/>
                    <a:pt x="406622" y="597694"/>
                  </a:cubicBezTo>
                  <a:cubicBezTo>
                    <a:pt x="387763" y="490347"/>
                    <a:pt x="369189" y="383191"/>
                    <a:pt x="350615" y="277939"/>
                  </a:cubicBezTo>
                  <a:close/>
                  <a:moveTo>
                    <a:pt x="237077" y="350520"/>
                  </a:moveTo>
                  <a:cubicBezTo>
                    <a:pt x="212312" y="350996"/>
                    <a:pt x="197072" y="351663"/>
                    <a:pt x="171069" y="350806"/>
                  </a:cubicBezTo>
                  <a:cubicBezTo>
                    <a:pt x="162687" y="351187"/>
                    <a:pt x="164878" y="344614"/>
                    <a:pt x="167640" y="327184"/>
                  </a:cubicBezTo>
                  <a:cubicBezTo>
                    <a:pt x="177546" y="264890"/>
                    <a:pt x="189738" y="202978"/>
                    <a:pt x="200787" y="140875"/>
                  </a:cubicBezTo>
                  <a:cubicBezTo>
                    <a:pt x="201644" y="136588"/>
                    <a:pt x="206788" y="136874"/>
                    <a:pt x="207550" y="140398"/>
                  </a:cubicBezTo>
                  <a:cubicBezTo>
                    <a:pt x="218408" y="202597"/>
                    <a:pt x="229362" y="264700"/>
                    <a:pt x="239744" y="326993"/>
                  </a:cubicBezTo>
                  <a:cubicBezTo>
                    <a:pt x="243078" y="343090"/>
                    <a:pt x="243840" y="350330"/>
                    <a:pt x="237077" y="350520"/>
                  </a:cubicBezTo>
                  <a:close/>
                </a:path>
              </a:pathLst>
            </a:custGeom>
            <a:solidFill>
              <a:srgbClr val="2852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24F56FB1-FE8B-4150-AD51-B549EDF7576F}"/>
                </a:ext>
              </a:extLst>
            </p:cNvPr>
            <p:cNvSpPr/>
            <p:nvPr/>
          </p:nvSpPr>
          <p:spPr>
            <a:xfrm>
              <a:off x="3469385" y="5426487"/>
              <a:ext cx="5263133" cy="172783"/>
            </a:xfrm>
            <a:custGeom>
              <a:avLst/>
              <a:gdLst>
                <a:gd name="connsiteX0" fmla="*/ 323945 w 5263133"/>
                <a:gd name="connsiteY0" fmla="*/ 476 h 172783"/>
                <a:gd name="connsiteX1" fmla="*/ 0 w 5263133"/>
                <a:gd name="connsiteY1" fmla="*/ 167354 h 172783"/>
                <a:gd name="connsiteX2" fmla="*/ 5263134 w 5263133"/>
                <a:gd name="connsiteY2" fmla="*/ 172784 h 172783"/>
                <a:gd name="connsiteX3" fmla="*/ 4948047 w 5263133"/>
                <a:gd name="connsiteY3" fmla="*/ 0 h 17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3133" h="172783">
                  <a:moveTo>
                    <a:pt x="323945" y="476"/>
                  </a:moveTo>
                  <a:lnTo>
                    <a:pt x="0" y="167354"/>
                  </a:lnTo>
                  <a:lnTo>
                    <a:pt x="5263134" y="172784"/>
                  </a:lnTo>
                  <a:lnTo>
                    <a:pt x="4948047" y="0"/>
                  </a:lnTo>
                  <a:close/>
                </a:path>
              </a:pathLst>
            </a:custGeom>
            <a:solidFill>
              <a:srgbClr val="1829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id="{3977F5F7-F33D-4AC1-AC86-071EE3469E50}"/>
                </a:ext>
              </a:extLst>
            </p:cNvPr>
            <p:cNvSpPr/>
            <p:nvPr/>
          </p:nvSpPr>
          <p:spPr>
            <a:xfrm>
              <a:off x="3892771" y="3273266"/>
              <a:ext cx="596360" cy="2198179"/>
            </a:xfrm>
            <a:custGeom>
              <a:avLst/>
              <a:gdLst>
                <a:gd name="connsiteX0" fmla="*/ 583883 w 596360"/>
                <a:gd name="connsiteY0" fmla="*/ 105156 h 2198179"/>
                <a:gd name="connsiteX1" fmla="*/ 596265 w 596360"/>
                <a:gd name="connsiteY1" fmla="*/ 92774 h 2198179"/>
                <a:gd name="connsiteX2" fmla="*/ 596265 w 596360"/>
                <a:gd name="connsiteY2" fmla="*/ 12383 h 2198179"/>
                <a:gd name="connsiteX3" fmla="*/ 583883 w 596360"/>
                <a:gd name="connsiteY3" fmla="*/ 0 h 2198179"/>
                <a:gd name="connsiteX4" fmla="*/ 12382 w 596360"/>
                <a:gd name="connsiteY4" fmla="*/ 0 h 2198179"/>
                <a:gd name="connsiteX5" fmla="*/ 0 w 596360"/>
                <a:gd name="connsiteY5" fmla="*/ 12383 h 2198179"/>
                <a:gd name="connsiteX6" fmla="*/ 0 w 596360"/>
                <a:gd name="connsiteY6" fmla="*/ 92774 h 2198179"/>
                <a:gd name="connsiteX7" fmla="*/ 12382 w 596360"/>
                <a:gd name="connsiteY7" fmla="*/ 105156 h 2198179"/>
                <a:gd name="connsiteX8" fmla="*/ 81534 w 596360"/>
                <a:gd name="connsiteY8" fmla="*/ 105156 h 2198179"/>
                <a:gd name="connsiteX9" fmla="*/ 81534 w 596360"/>
                <a:gd name="connsiteY9" fmla="*/ 2093024 h 2198179"/>
                <a:gd name="connsiteX10" fmla="*/ 12382 w 596360"/>
                <a:gd name="connsiteY10" fmla="*/ 2093024 h 2198179"/>
                <a:gd name="connsiteX11" fmla="*/ 0 w 596360"/>
                <a:gd name="connsiteY11" fmla="*/ 2105406 h 2198179"/>
                <a:gd name="connsiteX12" fmla="*/ 0 w 596360"/>
                <a:gd name="connsiteY12" fmla="*/ 2185797 h 2198179"/>
                <a:gd name="connsiteX13" fmla="*/ 12382 w 596360"/>
                <a:gd name="connsiteY13" fmla="*/ 2198180 h 2198179"/>
                <a:gd name="connsiteX14" fmla="*/ 583978 w 596360"/>
                <a:gd name="connsiteY14" fmla="*/ 2198180 h 2198179"/>
                <a:gd name="connsiteX15" fmla="*/ 596360 w 596360"/>
                <a:gd name="connsiteY15" fmla="*/ 2185797 h 2198179"/>
                <a:gd name="connsiteX16" fmla="*/ 596360 w 596360"/>
                <a:gd name="connsiteY16" fmla="*/ 2105406 h 2198179"/>
                <a:gd name="connsiteX17" fmla="*/ 583978 w 596360"/>
                <a:gd name="connsiteY17" fmla="*/ 2093024 h 2198179"/>
                <a:gd name="connsiteX18" fmla="*/ 514826 w 596360"/>
                <a:gd name="connsiteY18" fmla="*/ 2093024 h 2198179"/>
                <a:gd name="connsiteX19" fmla="*/ 514826 w 596360"/>
                <a:gd name="connsiteY19" fmla="*/ 105156 h 2198179"/>
                <a:gd name="connsiteX20" fmla="*/ 583883 w 596360"/>
                <a:gd name="connsiteY20" fmla="*/ 105156 h 219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6360" h="2198179">
                  <a:moveTo>
                    <a:pt x="583883" y="105156"/>
                  </a:moveTo>
                  <a:cubicBezTo>
                    <a:pt x="590741" y="105156"/>
                    <a:pt x="596265" y="99631"/>
                    <a:pt x="596265" y="92774"/>
                  </a:cubicBezTo>
                  <a:lnTo>
                    <a:pt x="596265" y="12383"/>
                  </a:lnTo>
                  <a:cubicBezTo>
                    <a:pt x="596265" y="5525"/>
                    <a:pt x="590741" y="0"/>
                    <a:pt x="583883" y="0"/>
                  </a:cubicBezTo>
                  <a:lnTo>
                    <a:pt x="12382" y="0"/>
                  </a:lnTo>
                  <a:cubicBezTo>
                    <a:pt x="5524" y="0"/>
                    <a:pt x="0" y="5525"/>
                    <a:pt x="0" y="12383"/>
                  </a:cubicBezTo>
                  <a:lnTo>
                    <a:pt x="0" y="92774"/>
                  </a:lnTo>
                  <a:cubicBezTo>
                    <a:pt x="0" y="99631"/>
                    <a:pt x="5524" y="105156"/>
                    <a:pt x="12382" y="105156"/>
                  </a:cubicBezTo>
                  <a:lnTo>
                    <a:pt x="81534" y="105156"/>
                  </a:lnTo>
                  <a:lnTo>
                    <a:pt x="81534" y="2093024"/>
                  </a:lnTo>
                  <a:lnTo>
                    <a:pt x="12382" y="2093024"/>
                  </a:lnTo>
                  <a:cubicBezTo>
                    <a:pt x="5524" y="2093024"/>
                    <a:pt x="0" y="2098548"/>
                    <a:pt x="0" y="2105406"/>
                  </a:cubicBezTo>
                  <a:lnTo>
                    <a:pt x="0" y="2185797"/>
                  </a:lnTo>
                  <a:cubicBezTo>
                    <a:pt x="0" y="2192655"/>
                    <a:pt x="5524" y="2198180"/>
                    <a:pt x="12382" y="2198180"/>
                  </a:cubicBezTo>
                  <a:lnTo>
                    <a:pt x="583978" y="2198180"/>
                  </a:lnTo>
                  <a:cubicBezTo>
                    <a:pt x="590836" y="2198180"/>
                    <a:pt x="596360" y="2192655"/>
                    <a:pt x="596360" y="2185797"/>
                  </a:cubicBezTo>
                  <a:lnTo>
                    <a:pt x="596360" y="2105406"/>
                  </a:lnTo>
                  <a:cubicBezTo>
                    <a:pt x="596360" y="2098548"/>
                    <a:pt x="590836" y="2093024"/>
                    <a:pt x="583978" y="2093024"/>
                  </a:cubicBezTo>
                  <a:lnTo>
                    <a:pt x="514826" y="2093024"/>
                  </a:lnTo>
                  <a:lnTo>
                    <a:pt x="514826" y="105156"/>
                  </a:lnTo>
                  <a:lnTo>
                    <a:pt x="583883" y="105156"/>
                  </a:ln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>
              <a:extLst>
                <a:ext uri="{FF2B5EF4-FFF2-40B4-BE49-F238E27FC236}">
                  <a16:creationId xmlns:a16="http://schemas.microsoft.com/office/drawing/2014/main" id="{D4EB2BAA-5DF1-4C73-83B3-4D1C50DA1E3A}"/>
                </a:ext>
              </a:extLst>
            </p:cNvPr>
            <p:cNvSpPr/>
            <p:nvPr/>
          </p:nvSpPr>
          <p:spPr>
            <a:xfrm>
              <a:off x="4565427" y="3273266"/>
              <a:ext cx="596360" cy="2198179"/>
            </a:xfrm>
            <a:custGeom>
              <a:avLst/>
              <a:gdLst>
                <a:gd name="connsiteX0" fmla="*/ 583978 w 596360"/>
                <a:gd name="connsiteY0" fmla="*/ 105156 h 2198179"/>
                <a:gd name="connsiteX1" fmla="*/ 596360 w 596360"/>
                <a:gd name="connsiteY1" fmla="*/ 92774 h 2198179"/>
                <a:gd name="connsiteX2" fmla="*/ 596360 w 596360"/>
                <a:gd name="connsiteY2" fmla="*/ 12383 h 2198179"/>
                <a:gd name="connsiteX3" fmla="*/ 583978 w 596360"/>
                <a:gd name="connsiteY3" fmla="*/ 0 h 2198179"/>
                <a:gd name="connsiteX4" fmla="*/ 12383 w 596360"/>
                <a:gd name="connsiteY4" fmla="*/ 0 h 2198179"/>
                <a:gd name="connsiteX5" fmla="*/ 0 w 596360"/>
                <a:gd name="connsiteY5" fmla="*/ 12383 h 2198179"/>
                <a:gd name="connsiteX6" fmla="*/ 0 w 596360"/>
                <a:gd name="connsiteY6" fmla="*/ 92774 h 2198179"/>
                <a:gd name="connsiteX7" fmla="*/ 12383 w 596360"/>
                <a:gd name="connsiteY7" fmla="*/ 105156 h 2198179"/>
                <a:gd name="connsiteX8" fmla="*/ 81534 w 596360"/>
                <a:gd name="connsiteY8" fmla="*/ 105156 h 2198179"/>
                <a:gd name="connsiteX9" fmla="*/ 81534 w 596360"/>
                <a:gd name="connsiteY9" fmla="*/ 2093024 h 2198179"/>
                <a:gd name="connsiteX10" fmla="*/ 12383 w 596360"/>
                <a:gd name="connsiteY10" fmla="*/ 2093024 h 2198179"/>
                <a:gd name="connsiteX11" fmla="*/ 0 w 596360"/>
                <a:gd name="connsiteY11" fmla="*/ 2105406 h 2198179"/>
                <a:gd name="connsiteX12" fmla="*/ 0 w 596360"/>
                <a:gd name="connsiteY12" fmla="*/ 2185797 h 2198179"/>
                <a:gd name="connsiteX13" fmla="*/ 12383 w 596360"/>
                <a:gd name="connsiteY13" fmla="*/ 2198180 h 2198179"/>
                <a:gd name="connsiteX14" fmla="*/ 583978 w 596360"/>
                <a:gd name="connsiteY14" fmla="*/ 2198180 h 2198179"/>
                <a:gd name="connsiteX15" fmla="*/ 596360 w 596360"/>
                <a:gd name="connsiteY15" fmla="*/ 2185797 h 2198179"/>
                <a:gd name="connsiteX16" fmla="*/ 596360 w 596360"/>
                <a:gd name="connsiteY16" fmla="*/ 2105406 h 2198179"/>
                <a:gd name="connsiteX17" fmla="*/ 583978 w 596360"/>
                <a:gd name="connsiteY17" fmla="*/ 2093024 h 2198179"/>
                <a:gd name="connsiteX18" fmla="*/ 514826 w 596360"/>
                <a:gd name="connsiteY18" fmla="*/ 2093024 h 2198179"/>
                <a:gd name="connsiteX19" fmla="*/ 514826 w 596360"/>
                <a:gd name="connsiteY19" fmla="*/ 105156 h 2198179"/>
                <a:gd name="connsiteX20" fmla="*/ 583978 w 596360"/>
                <a:gd name="connsiteY20" fmla="*/ 105156 h 219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6360" h="2198179">
                  <a:moveTo>
                    <a:pt x="583978" y="105156"/>
                  </a:moveTo>
                  <a:cubicBezTo>
                    <a:pt x="590836" y="105156"/>
                    <a:pt x="596360" y="99631"/>
                    <a:pt x="596360" y="92774"/>
                  </a:cubicBezTo>
                  <a:lnTo>
                    <a:pt x="596360" y="12383"/>
                  </a:lnTo>
                  <a:cubicBezTo>
                    <a:pt x="596360" y="5525"/>
                    <a:pt x="590836" y="0"/>
                    <a:pt x="583978" y="0"/>
                  </a:cubicBezTo>
                  <a:lnTo>
                    <a:pt x="12383" y="0"/>
                  </a:lnTo>
                  <a:cubicBezTo>
                    <a:pt x="5525" y="0"/>
                    <a:pt x="0" y="5525"/>
                    <a:pt x="0" y="12383"/>
                  </a:cubicBezTo>
                  <a:lnTo>
                    <a:pt x="0" y="92774"/>
                  </a:lnTo>
                  <a:cubicBezTo>
                    <a:pt x="0" y="99631"/>
                    <a:pt x="5525" y="105156"/>
                    <a:pt x="12383" y="105156"/>
                  </a:cubicBezTo>
                  <a:lnTo>
                    <a:pt x="81534" y="105156"/>
                  </a:lnTo>
                  <a:lnTo>
                    <a:pt x="81534" y="2093024"/>
                  </a:lnTo>
                  <a:lnTo>
                    <a:pt x="12383" y="2093024"/>
                  </a:lnTo>
                  <a:cubicBezTo>
                    <a:pt x="5525" y="2093024"/>
                    <a:pt x="0" y="2098548"/>
                    <a:pt x="0" y="2105406"/>
                  </a:cubicBezTo>
                  <a:lnTo>
                    <a:pt x="0" y="2185797"/>
                  </a:lnTo>
                  <a:cubicBezTo>
                    <a:pt x="0" y="2192655"/>
                    <a:pt x="5525" y="2198180"/>
                    <a:pt x="12383" y="2198180"/>
                  </a:cubicBezTo>
                  <a:lnTo>
                    <a:pt x="583978" y="2198180"/>
                  </a:lnTo>
                  <a:cubicBezTo>
                    <a:pt x="590836" y="2198180"/>
                    <a:pt x="596360" y="2192655"/>
                    <a:pt x="596360" y="2185797"/>
                  </a:cubicBezTo>
                  <a:lnTo>
                    <a:pt x="596360" y="2105406"/>
                  </a:lnTo>
                  <a:cubicBezTo>
                    <a:pt x="596360" y="2098548"/>
                    <a:pt x="590836" y="2093024"/>
                    <a:pt x="583978" y="2093024"/>
                  </a:cubicBezTo>
                  <a:lnTo>
                    <a:pt x="514826" y="2093024"/>
                  </a:lnTo>
                  <a:lnTo>
                    <a:pt x="514826" y="105156"/>
                  </a:lnTo>
                  <a:lnTo>
                    <a:pt x="583978" y="105156"/>
                  </a:ln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2">
              <a:extLst>
                <a:ext uri="{FF2B5EF4-FFF2-40B4-BE49-F238E27FC236}">
                  <a16:creationId xmlns:a16="http://schemas.microsoft.com/office/drawing/2014/main" id="{20B8774E-96B3-448C-B38B-88DD9BB6589A}"/>
                </a:ext>
              </a:extLst>
            </p:cNvPr>
            <p:cNvSpPr/>
            <p:nvPr/>
          </p:nvSpPr>
          <p:spPr>
            <a:xfrm>
              <a:off x="7044879" y="3273266"/>
              <a:ext cx="596360" cy="2198179"/>
            </a:xfrm>
            <a:custGeom>
              <a:avLst/>
              <a:gdLst>
                <a:gd name="connsiteX0" fmla="*/ 583978 w 596360"/>
                <a:gd name="connsiteY0" fmla="*/ 105156 h 2198179"/>
                <a:gd name="connsiteX1" fmla="*/ 596360 w 596360"/>
                <a:gd name="connsiteY1" fmla="*/ 92774 h 2198179"/>
                <a:gd name="connsiteX2" fmla="*/ 596360 w 596360"/>
                <a:gd name="connsiteY2" fmla="*/ 12383 h 2198179"/>
                <a:gd name="connsiteX3" fmla="*/ 583978 w 596360"/>
                <a:gd name="connsiteY3" fmla="*/ 0 h 2198179"/>
                <a:gd name="connsiteX4" fmla="*/ 12383 w 596360"/>
                <a:gd name="connsiteY4" fmla="*/ 0 h 2198179"/>
                <a:gd name="connsiteX5" fmla="*/ 0 w 596360"/>
                <a:gd name="connsiteY5" fmla="*/ 12383 h 2198179"/>
                <a:gd name="connsiteX6" fmla="*/ 0 w 596360"/>
                <a:gd name="connsiteY6" fmla="*/ 92774 h 2198179"/>
                <a:gd name="connsiteX7" fmla="*/ 12383 w 596360"/>
                <a:gd name="connsiteY7" fmla="*/ 105156 h 2198179"/>
                <a:gd name="connsiteX8" fmla="*/ 81534 w 596360"/>
                <a:gd name="connsiteY8" fmla="*/ 105156 h 2198179"/>
                <a:gd name="connsiteX9" fmla="*/ 81534 w 596360"/>
                <a:gd name="connsiteY9" fmla="*/ 2093024 h 2198179"/>
                <a:gd name="connsiteX10" fmla="*/ 12383 w 596360"/>
                <a:gd name="connsiteY10" fmla="*/ 2093024 h 2198179"/>
                <a:gd name="connsiteX11" fmla="*/ 0 w 596360"/>
                <a:gd name="connsiteY11" fmla="*/ 2105406 h 2198179"/>
                <a:gd name="connsiteX12" fmla="*/ 0 w 596360"/>
                <a:gd name="connsiteY12" fmla="*/ 2185797 h 2198179"/>
                <a:gd name="connsiteX13" fmla="*/ 12383 w 596360"/>
                <a:gd name="connsiteY13" fmla="*/ 2198180 h 2198179"/>
                <a:gd name="connsiteX14" fmla="*/ 583978 w 596360"/>
                <a:gd name="connsiteY14" fmla="*/ 2198180 h 2198179"/>
                <a:gd name="connsiteX15" fmla="*/ 596360 w 596360"/>
                <a:gd name="connsiteY15" fmla="*/ 2185797 h 2198179"/>
                <a:gd name="connsiteX16" fmla="*/ 596360 w 596360"/>
                <a:gd name="connsiteY16" fmla="*/ 2105406 h 2198179"/>
                <a:gd name="connsiteX17" fmla="*/ 583978 w 596360"/>
                <a:gd name="connsiteY17" fmla="*/ 2093024 h 2198179"/>
                <a:gd name="connsiteX18" fmla="*/ 514826 w 596360"/>
                <a:gd name="connsiteY18" fmla="*/ 2093024 h 2198179"/>
                <a:gd name="connsiteX19" fmla="*/ 514826 w 596360"/>
                <a:gd name="connsiteY19" fmla="*/ 105156 h 2198179"/>
                <a:gd name="connsiteX20" fmla="*/ 583978 w 596360"/>
                <a:gd name="connsiteY20" fmla="*/ 105156 h 219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6360" h="2198179">
                  <a:moveTo>
                    <a:pt x="583978" y="105156"/>
                  </a:moveTo>
                  <a:cubicBezTo>
                    <a:pt x="590836" y="105156"/>
                    <a:pt x="596360" y="99631"/>
                    <a:pt x="596360" y="92774"/>
                  </a:cubicBezTo>
                  <a:lnTo>
                    <a:pt x="596360" y="12383"/>
                  </a:lnTo>
                  <a:cubicBezTo>
                    <a:pt x="596360" y="5525"/>
                    <a:pt x="590836" y="0"/>
                    <a:pt x="583978" y="0"/>
                  </a:cubicBezTo>
                  <a:lnTo>
                    <a:pt x="12383" y="0"/>
                  </a:lnTo>
                  <a:cubicBezTo>
                    <a:pt x="5525" y="0"/>
                    <a:pt x="0" y="5525"/>
                    <a:pt x="0" y="12383"/>
                  </a:cubicBezTo>
                  <a:lnTo>
                    <a:pt x="0" y="92774"/>
                  </a:lnTo>
                  <a:cubicBezTo>
                    <a:pt x="0" y="99631"/>
                    <a:pt x="5525" y="105156"/>
                    <a:pt x="12383" y="105156"/>
                  </a:cubicBezTo>
                  <a:lnTo>
                    <a:pt x="81534" y="105156"/>
                  </a:lnTo>
                  <a:lnTo>
                    <a:pt x="81534" y="2093024"/>
                  </a:lnTo>
                  <a:lnTo>
                    <a:pt x="12383" y="2093024"/>
                  </a:lnTo>
                  <a:cubicBezTo>
                    <a:pt x="5525" y="2093024"/>
                    <a:pt x="0" y="2098548"/>
                    <a:pt x="0" y="2105406"/>
                  </a:cubicBezTo>
                  <a:lnTo>
                    <a:pt x="0" y="2185797"/>
                  </a:lnTo>
                  <a:cubicBezTo>
                    <a:pt x="0" y="2192655"/>
                    <a:pt x="5525" y="2198180"/>
                    <a:pt x="12383" y="2198180"/>
                  </a:cubicBezTo>
                  <a:lnTo>
                    <a:pt x="583978" y="2198180"/>
                  </a:lnTo>
                  <a:cubicBezTo>
                    <a:pt x="590836" y="2198180"/>
                    <a:pt x="596360" y="2192655"/>
                    <a:pt x="596360" y="2185797"/>
                  </a:cubicBezTo>
                  <a:lnTo>
                    <a:pt x="596360" y="2105406"/>
                  </a:lnTo>
                  <a:cubicBezTo>
                    <a:pt x="596360" y="2098548"/>
                    <a:pt x="590836" y="2093024"/>
                    <a:pt x="583978" y="2093024"/>
                  </a:cubicBezTo>
                  <a:lnTo>
                    <a:pt x="514826" y="2093024"/>
                  </a:lnTo>
                  <a:lnTo>
                    <a:pt x="514826" y="105156"/>
                  </a:lnTo>
                  <a:lnTo>
                    <a:pt x="583978" y="105156"/>
                  </a:ln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2">
              <a:extLst>
                <a:ext uri="{FF2B5EF4-FFF2-40B4-BE49-F238E27FC236}">
                  <a16:creationId xmlns:a16="http://schemas.microsoft.com/office/drawing/2014/main" id="{50B2AD0E-8BB1-4919-9CDA-E032950F6C76}"/>
                </a:ext>
              </a:extLst>
            </p:cNvPr>
            <p:cNvSpPr/>
            <p:nvPr/>
          </p:nvSpPr>
          <p:spPr>
            <a:xfrm>
              <a:off x="7717630" y="3273266"/>
              <a:ext cx="596360" cy="2198179"/>
            </a:xfrm>
            <a:custGeom>
              <a:avLst/>
              <a:gdLst>
                <a:gd name="connsiteX0" fmla="*/ 583978 w 596360"/>
                <a:gd name="connsiteY0" fmla="*/ 105156 h 2198179"/>
                <a:gd name="connsiteX1" fmla="*/ 596360 w 596360"/>
                <a:gd name="connsiteY1" fmla="*/ 92774 h 2198179"/>
                <a:gd name="connsiteX2" fmla="*/ 596360 w 596360"/>
                <a:gd name="connsiteY2" fmla="*/ 12383 h 2198179"/>
                <a:gd name="connsiteX3" fmla="*/ 583978 w 596360"/>
                <a:gd name="connsiteY3" fmla="*/ 0 h 2198179"/>
                <a:gd name="connsiteX4" fmla="*/ 12382 w 596360"/>
                <a:gd name="connsiteY4" fmla="*/ 0 h 2198179"/>
                <a:gd name="connsiteX5" fmla="*/ 0 w 596360"/>
                <a:gd name="connsiteY5" fmla="*/ 12383 h 2198179"/>
                <a:gd name="connsiteX6" fmla="*/ 0 w 596360"/>
                <a:gd name="connsiteY6" fmla="*/ 92774 h 2198179"/>
                <a:gd name="connsiteX7" fmla="*/ 12382 w 596360"/>
                <a:gd name="connsiteY7" fmla="*/ 105156 h 2198179"/>
                <a:gd name="connsiteX8" fmla="*/ 81534 w 596360"/>
                <a:gd name="connsiteY8" fmla="*/ 105156 h 2198179"/>
                <a:gd name="connsiteX9" fmla="*/ 81534 w 596360"/>
                <a:gd name="connsiteY9" fmla="*/ 2093024 h 2198179"/>
                <a:gd name="connsiteX10" fmla="*/ 12382 w 596360"/>
                <a:gd name="connsiteY10" fmla="*/ 2093024 h 2198179"/>
                <a:gd name="connsiteX11" fmla="*/ 0 w 596360"/>
                <a:gd name="connsiteY11" fmla="*/ 2105406 h 2198179"/>
                <a:gd name="connsiteX12" fmla="*/ 0 w 596360"/>
                <a:gd name="connsiteY12" fmla="*/ 2185797 h 2198179"/>
                <a:gd name="connsiteX13" fmla="*/ 12382 w 596360"/>
                <a:gd name="connsiteY13" fmla="*/ 2198180 h 2198179"/>
                <a:gd name="connsiteX14" fmla="*/ 583978 w 596360"/>
                <a:gd name="connsiteY14" fmla="*/ 2198180 h 2198179"/>
                <a:gd name="connsiteX15" fmla="*/ 596360 w 596360"/>
                <a:gd name="connsiteY15" fmla="*/ 2185797 h 2198179"/>
                <a:gd name="connsiteX16" fmla="*/ 596360 w 596360"/>
                <a:gd name="connsiteY16" fmla="*/ 2105406 h 2198179"/>
                <a:gd name="connsiteX17" fmla="*/ 583978 w 596360"/>
                <a:gd name="connsiteY17" fmla="*/ 2093024 h 2198179"/>
                <a:gd name="connsiteX18" fmla="*/ 514826 w 596360"/>
                <a:gd name="connsiteY18" fmla="*/ 2093024 h 2198179"/>
                <a:gd name="connsiteX19" fmla="*/ 514826 w 596360"/>
                <a:gd name="connsiteY19" fmla="*/ 105156 h 2198179"/>
                <a:gd name="connsiteX20" fmla="*/ 583978 w 596360"/>
                <a:gd name="connsiteY20" fmla="*/ 105156 h 219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6360" h="2198179">
                  <a:moveTo>
                    <a:pt x="583978" y="105156"/>
                  </a:moveTo>
                  <a:cubicBezTo>
                    <a:pt x="590836" y="105156"/>
                    <a:pt x="596360" y="99631"/>
                    <a:pt x="596360" y="92774"/>
                  </a:cubicBezTo>
                  <a:lnTo>
                    <a:pt x="596360" y="12383"/>
                  </a:lnTo>
                  <a:cubicBezTo>
                    <a:pt x="596360" y="5525"/>
                    <a:pt x="590836" y="0"/>
                    <a:pt x="583978" y="0"/>
                  </a:cubicBezTo>
                  <a:lnTo>
                    <a:pt x="12382" y="0"/>
                  </a:lnTo>
                  <a:cubicBezTo>
                    <a:pt x="5524" y="0"/>
                    <a:pt x="0" y="5525"/>
                    <a:pt x="0" y="12383"/>
                  </a:cubicBezTo>
                  <a:lnTo>
                    <a:pt x="0" y="92774"/>
                  </a:lnTo>
                  <a:cubicBezTo>
                    <a:pt x="0" y="99631"/>
                    <a:pt x="5524" y="105156"/>
                    <a:pt x="12382" y="105156"/>
                  </a:cubicBezTo>
                  <a:lnTo>
                    <a:pt x="81534" y="105156"/>
                  </a:lnTo>
                  <a:lnTo>
                    <a:pt x="81534" y="2093024"/>
                  </a:lnTo>
                  <a:lnTo>
                    <a:pt x="12382" y="2093024"/>
                  </a:lnTo>
                  <a:cubicBezTo>
                    <a:pt x="5524" y="2093024"/>
                    <a:pt x="0" y="2098548"/>
                    <a:pt x="0" y="2105406"/>
                  </a:cubicBezTo>
                  <a:lnTo>
                    <a:pt x="0" y="2185797"/>
                  </a:lnTo>
                  <a:cubicBezTo>
                    <a:pt x="0" y="2192655"/>
                    <a:pt x="5524" y="2198180"/>
                    <a:pt x="12382" y="2198180"/>
                  </a:cubicBezTo>
                  <a:lnTo>
                    <a:pt x="583978" y="2198180"/>
                  </a:lnTo>
                  <a:cubicBezTo>
                    <a:pt x="590836" y="2198180"/>
                    <a:pt x="596360" y="2192655"/>
                    <a:pt x="596360" y="2185797"/>
                  </a:cubicBezTo>
                  <a:lnTo>
                    <a:pt x="596360" y="2105406"/>
                  </a:lnTo>
                  <a:cubicBezTo>
                    <a:pt x="596360" y="2098548"/>
                    <a:pt x="590836" y="2093024"/>
                    <a:pt x="583978" y="2093024"/>
                  </a:cubicBezTo>
                  <a:lnTo>
                    <a:pt x="514826" y="2093024"/>
                  </a:lnTo>
                  <a:lnTo>
                    <a:pt x="514826" y="105156"/>
                  </a:lnTo>
                  <a:lnTo>
                    <a:pt x="583978" y="105156"/>
                  </a:ln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2">
              <a:extLst>
                <a:ext uri="{FF2B5EF4-FFF2-40B4-BE49-F238E27FC236}">
                  <a16:creationId xmlns:a16="http://schemas.microsoft.com/office/drawing/2014/main" id="{F3A6CA12-20C3-4403-899B-E5756BEAD178}"/>
                </a:ext>
              </a:extLst>
            </p:cNvPr>
            <p:cNvSpPr/>
            <p:nvPr/>
          </p:nvSpPr>
          <p:spPr>
            <a:xfrm>
              <a:off x="5119115" y="1901761"/>
              <a:ext cx="2001107" cy="818197"/>
            </a:xfrm>
            <a:custGeom>
              <a:avLst/>
              <a:gdLst>
                <a:gd name="connsiteX0" fmla="*/ 1965293 w 2001107"/>
                <a:gd name="connsiteY0" fmla="*/ 0 h 818197"/>
                <a:gd name="connsiteX1" fmla="*/ 35814 w 2001107"/>
                <a:gd name="connsiteY1" fmla="*/ 0 h 818197"/>
                <a:gd name="connsiteX2" fmla="*/ 0 w 2001107"/>
                <a:gd name="connsiteY2" fmla="*/ 35814 h 818197"/>
                <a:gd name="connsiteX3" fmla="*/ 0 w 2001107"/>
                <a:gd name="connsiteY3" fmla="*/ 782384 h 818197"/>
                <a:gd name="connsiteX4" fmla="*/ 35814 w 2001107"/>
                <a:gd name="connsiteY4" fmla="*/ 818197 h 818197"/>
                <a:gd name="connsiteX5" fmla="*/ 1965293 w 2001107"/>
                <a:gd name="connsiteY5" fmla="*/ 818197 h 818197"/>
                <a:gd name="connsiteX6" fmla="*/ 2001107 w 2001107"/>
                <a:gd name="connsiteY6" fmla="*/ 782384 h 818197"/>
                <a:gd name="connsiteX7" fmla="*/ 2001107 w 2001107"/>
                <a:gd name="connsiteY7" fmla="*/ 35814 h 818197"/>
                <a:gd name="connsiteX8" fmla="*/ 1965293 w 2001107"/>
                <a:gd name="connsiteY8" fmla="*/ 0 h 818197"/>
                <a:gd name="connsiteX9" fmla="*/ 1953673 w 2001107"/>
                <a:gd name="connsiteY9" fmla="*/ 739140 h 818197"/>
                <a:gd name="connsiteX10" fmla="*/ 1920335 w 2001107"/>
                <a:gd name="connsiteY10" fmla="*/ 772477 h 818197"/>
                <a:gd name="connsiteX11" fmla="*/ 79153 w 2001107"/>
                <a:gd name="connsiteY11" fmla="*/ 772477 h 818197"/>
                <a:gd name="connsiteX12" fmla="*/ 45815 w 2001107"/>
                <a:gd name="connsiteY12" fmla="*/ 739140 h 818197"/>
                <a:gd name="connsiteX13" fmla="*/ 45815 w 2001107"/>
                <a:gd name="connsiteY13" fmla="*/ 82105 h 818197"/>
                <a:gd name="connsiteX14" fmla="*/ 79153 w 2001107"/>
                <a:gd name="connsiteY14" fmla="*/ 48768 h 818197"/>
                <a:gd name="connsiteX15" fmla="*/ 1920335 w 2001107"/>
                <a:gd name="connsiteY15" fmla="*/ 48768 h 818197"/>
                <a:gd name="connsiteX16" fmla="*/ 1953673 w 2001107"/>
                <a:gd name="connsiteY16" fmla="*/ 82105 h 818197"/>
                <a:gd name="connsiteX17" fmla="*/ 1953673 w 2001107"/>
                <a:gd name="connsiteY17" fmla="*/ 739140 h 81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1107" h="818197">
                  <a:moveTo>
                    <a:pt x="1965293" y="0"/>
                  </a:moveTo>
                  <a:lnTo>
                    <a:pt x="35814" y="0"/>
                  </a:lnTo>
                  <a:cubicBezTo>
                    <a:pt x="16002" y="0"/>
                    <a:pt x="0" y="16002"/>
                    <a:pt x="0" y="35814"/>
                  </a:cubicBezTo>
                  <a:lnTo>
                    <a:pt x="0" y="782384"/>
                  </a:lnTo>
                  <a:cubicBezTo>
                    <a:pt x="0" y="802196"/>
                    <a:pt x="16002" y="818197"/>
                    <a:pt x="35814" y="818197"/>
                  </a:cubicBezTo>
                  <a:lnTo>
                    <a:pt x="1965293" y="818197"/>
                  </a:lnTo>
                  <a:cubicBezTo>
                    <a:pt x="1985105" y="818197"/>
                    <a:pt x="2001107" y="802196"/>
                    <a:pt x="2001107" y="782384"/>
                  </a:cubicBezTo>
                  <a:lnTo>
                    <a:pt x="2001107" y="35814"/>
                  </a:lnTo>
                  <a:cubicBezTo>
                    <a:pt x="2001107" y="16002"/>
                    <a:pt x="1985105" y="0"/>
                    <a:pt x="1965293" y="0"/>
                  </a:cubicBezTo>
                  <a:close/>
                  <a:moveTo>
                    <a:pt x="1953673" y="739140"/>
                  </a:moveTo>
                  <a:cubicBezTo>
                    <a:pt x="1953673" y="757523"/>
                    <a:pt x="1938719" y="772477"/>
                    <a:pt x="1920335" y="772477"/>
                  </a:cubicBezTo>
                  <a:lnTo>
                    <a:pt x="79153" y="772477"/>
                  </a:lnTo>
                  <a:cubicBezTo>
                    <a:pt x="60770" y="772477"/>
                    <a:pt x="45815" y="757523"/>
                    <a:pt x="45815" y="739140"/>
                  </a:cubicBezTo>
                  <a:lnTo>
                    <a:pt x="45815" y="82105"/>
                  </a:lnTo>
                  <a:cubicBezTo>
                    <a:pt x="45815" y="63722"/>
                    <a:pt x="60770" y="48768"/>
                    <a:pt x="79153" y="48768"/>
                  </a:cubicBezTo>
                  <a:lnTo>
                    <a:pt x="1920335" y="48768"/>
                  </a:lnTo>
                  <a:cubicBezTo>
                    <a:pt x="1938719" y="48768"/>
                    <a:pt x="1953673" y="63722"/>
                    <a:pt x="1953673" y="82105"/>
                  </a:cubicBezTo>
                  <a:lnTo>
                    <a:pt x="1953673" y="739140"/>
                  </a:lnTo>
                  <a:close/>
                </a:path>
              </a:pathLst>
            </a:custGeom>
            <a:solidFill>
              <a:srgbClr val="203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2">
              <a:extLst>
                <a:ext uri="{FF2B5EF4-FFF2-40B4-BE49-F238E27FC236}">
                  <a16:creationId xmlns:a16="http://schemas.microsoft.com/office/drawing/2014/main" id="{5B49C2B8-FECB-4EDB-A20C-54334FCF253C}"/>
                </a:ext>
              </a:extLst>
            </p:cNvPr>
            <p:cNvSpPr/>
            <p:nvPr/>
          </p:nvSpPr>
          <p:spPr>
            <a:xfrm>
              <a:off x="5281017" y="2016768"/>
              <a:ext cx="358698" cy="599537"/>
            </a:xfrm>
            <a:custGeom>
              <a:avLst/>
              <a:gdLst>
                <a:gd name="connsiteX0" fmla="*/ 355115 w 358698"/>
                <a:gd name="connsiteY0" fmla="*/ 370672 h 599537"/>
                <a:gd name="connsiteX1" fmla="*/ 296726 w 358698"/>
                <a:gd name="connsiteY1" fmla="*/ 295711 h 599537"/>
                <a:gd name="connsiteX2" fmla="*/ 346161 w 358698"/>
                <a:gd name="connsiteY2" fmla="*/ 203699 h 599537"/>
                <a:gd name="connsiteX3" fmla="*/ 345494 w 358698"/>
                <a:gd name="connsiteY3" fmla="*/ 118260 h 599537"/>
                <a:gd name="connsiteX4" fmla="*/ 244339 w 358698"/>
                <a:gd name="connsiteY4" fmla="*/ 6436 h 599537"/>
                <a:gd name="connsiteX5" fmla="*/ 35837 w 358698"/>
                <a:gd name="connsiteY5" fmla="*/ 245 h 599537"/>
                <a:gd name="connsiteX6" fmla="*/ 23 w 358698"/>
                <a:gd name="connsiteY6" fmla="*/ 38345 h 599537"/>
                <a:gd name="connsiteX7" fmla="*/ 1737 w 358698"/>
                <a:gd name="connsiteY7" fmla="*/ 598796 h 599537"/>
                <a:gd name="connsiteX8" fmla="*/ 224051 w 358698"/>
                <a:gd name="connsiteY8" fmla="*/ 598796 h 599537"/>
                <a:gd name="connsiteX9" fmla="*/ 355210 w 358698"/>
                <a:gd name="connsiteY9" fmla="*/ 494211 h 599537"/>
                <a:gd name="connsiteX10" fmla="*/ 355115 w 358698"/>
                <a:gd name="connsiteY10" fmla="*/ 370672 h 599537"/>
                <a:gd name="connsiteX11" fmla="*/ 167186 w 358698"/>
                <a:gd name="connsiteY11" fmla="*/ 492973 h 599537"/>
                <a:gd name="connsiteX12" fmla="*/ 126419 w 358698"/>
                <a:gd name="connsiteY12" fmla="*/ 427822 h 599537"/>
                <a:gd name="connsiteX13" fmla="*/ 171282 w 358698"/>
                <a:gd name="connsiteY13" fmla="*/ 358194 h 599537"/>
                <a:gd name="connsiteX14" fmla="*/ 229480 w 358698"/>
                <a:gd name="connsiteY14" fmla="*/ 428870 h 599537"/>
                <a:gd name="connsiteX15" fmla="*/ 167186 w 358698"/>
                <a:gd name="connsiteY15" fmla="*/ 492973 h 599537"/>
                <a:gd name="connsiteX16" fmla="*/ 167186 w 358698"/>
                <a:gd name="connsiteY16" fmla="*/ 242752 h 599537"/>
                <a:gd name="connsiteX17" fmla="*/ 126419 w 358698"/>
                <a:gd name="connsiteY17" fmla="*/ 177601 h 599537"/>
                <a:gd name="connsiteX18" fmla="*/ 171282 w 358698"/>
                <a:gd name="connsiteY18" fmla="*/ 107973 h 599537"/>
                <a:gd name="connsiteX19" fmla="*/ 229480 w 358698"/>
                <a:gd name="connsiteY19" fmla="*/ 178648 h 599537"/>
                <a:gd name="connsiteX20" fmla="*/ 167186 w 358698"/>
                <a:gd name="connsiteY20" fmla="*/ 242752 h 59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8698" h="599537">
                  <a:moveTo>
                    <a:pt x="355115" y="370672"/>
                  </a:moveTo>
                  <a:cubicBezTo>
                    <a:pt x="352924" y="343526"/>
                    <a:pt x="337493" y="320952"/>
                    <a:pt x="296726" y="295711"/>
                  </a:cubicBezTo>
                  <a:cubicBezTo>
                    <a:pt x="335589" y="275898"/>
                    <a:pt x="345971" y="242275"/>
                    <a:pt x="346161" y="203699"/>
                  </a:cubicBezTo>
                  <a:cubicBezTo>
                    <a:pt x="346256" y="175219"/>
                    <a:pt x="347209" y="146644"/>
                    <a:pt x="345494" y="118260"/>
                  </a:cubicBezTo>
                  <a:cubicBezTo>
                    <a:pt x="341399" y="52728"/>
                    <a:pt x="307775" y="11389"/>
                    <a:pt x="244339" y="6436"/>
                  </a:cubicBezTo>
                  <a:cubicBezTo>
                    <a:pt x="173473" y="-136"/>
                    <a:pt x="108893" y="-422"/>
                    <a:pt x="35837" y="245"/>
                  </a:cubicBezTo>
                  <a:cubicBezTo>
                    <a:pt x="23" y="4150"/>
                    <a:pt x="-168" y="10818"/>
                    <a:pt x="23" y="38345"/>
                  </a:cubicBezTo>
                  <a:cubicBezTo>
                    <a:pt x="1451" y="225130"/>
                    <a:pt x="1356" y="412011"/>
                    <a:pt x="1737" y="598796"/>
                  </a:cubicBezTo>
                  <a:cubicBezTo>
                    <a:pt x="75842" y="598891"/>
                    <a:pt x="150041" y="600415"/>
                    <a:pt x="224051" y="598796"/>
                  </a:cubicBezTo>
                  <a:cubicBezTo>
                    <a:pt x="299108" y="597177"/>
                    <a:pt x="333969" y="567840"/>
                    <a:pt x="355210" y="494211"/>
                  </a:cubicBezTo>
                  <a:cubicBezTo>
                    <a:pt x="359782" y="453064"/>
                    <a:pt x="359973" y="411820"/>
                    <a:pt x="355115" y="370672"/>
                  </a:cubicBezTo>
                  <a:close/>
                  <a:moveTo>
                    <a:pt x="167186" y="492973"/>
                  </a:moveTo>
                  <a:cubicBezTo>
                    <a:pt x="122228" y="494307"/>
                    <a:pt x="126038" y="493449"/>
                    <a:pt x="126419" y="427822"/>
                  </a:cubicBezTo>
                  <a:cubicBezTo>
                    <a:pt x="126038" y="357623"/>
                    <a:pt x="123467" y="356385"/>
                    <a:pt x="171282" y="358194"/>
                  </a:cubicBezTo>
                  <a:cubicBezTo>
                    <a:pt x="227099" y="363243"/>
                    <a:pt x="229480" y="357814"/>
                    <a:pt x="229480" y="428870"/>
                  </a:cubicBezTo>
                  <a:cubicBezTo>
                    <a:pt x="229575" y="493259"/>
                    <a:pt x="229575" y="485163"/>
                    <a:pt x="167186" y="492973"/>
                  </a:cubicBezTo>
                  <a:close/>
                  <a:moveTo>
                    <a:pt x="167186" y="242752"/>
                  </a:moveTo>
                  <a:cubicBezTo>
                    <a:pt x="122228" y="244085"/>
                    <a:pt x="126038" y="243228"/>
                    <a:pt x="126419" y="177601"/>
                  </a:cubicBezTo>
                  <a:cubicBezTo>
                    <a:pt x="126038" y="107401"/>
                    <a:pt x="123467" y="106163"/>
                    <a:pt x="171282" y="107973"/>
                  </a:cubicBezTo>
                  <a:cubicBezTo>
                    <a:pt x="227099" y="113021"/>
                    <a:pt x="229480" y="107592"/>
                    <a:pt x="229480" y="178648"/>
                  </a:cubicBezTo>
                  <a:cubicBezTo>
                    <a:pt x="229575" y="243037"/>
                    <a:pt x="229575" y="235036"/>
                    <a:pt x="167186" y="242752"/>
                  </a:cubicBezTo>
                  <a:close/>
                </a:path>
              </a:pathLst>
            </a:custGeom>
            <a:solidFill>
              <a:srgbClr val="254A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22">
              <a:extLst>
                <a:ext uri="{FF2B5EF4-FFF2-40B4-BE49-F238E27FC236}">
                  <a16:creationId xmlns:a16="http://schemas.microsoft.com/office/drawing/2014/main" id="{4CD2AC44-3DAC-40C2-B8E0-4E548ED859B5}"/>
                </a:ext>
              </a:extLst>
            </p:cNvPr>
            <p:cNvSpPr/>
            <p:nvPr/>
          </p:nvSpPr>
          <p:spPr>
            <a:xfrm>
              <a:off x="5636168" y="3695503"/>
              <a:ext cx="875310" cy="1468186"/>
            </a:xfrm>
            <a:custGeom>
              <a:avLst/>
              <a:gdLst>
                <a:gd name="connsiteX0" fmla="*/ 867886 w 875310"/>
                <a:gd name="connsiteY0" fmla="*/ 829459 h 1468186"/>
                <a:gd name="connsiteX1" fmla="*/ 820737 w 875310"/>
                <a:gd name="connsiteY1" fmla="*/ 703062 h 1468186"/>
                <a:gd name="connsiteX2" fmla="*/ 820737 w 875310"/>
                <a:gd name="connsiteY2" fmla="*/ 703062 h 1468186"/>
                <a:gd name="connsiteX3" fmla="*/ 820737 w 875310"/>
                <a:gd name="connsiteY3" fmla="*/ 703062 h 1468186"/>
                <a:gd name="connsiteX4" fmla="*/ 608235 w 875310"/>
                <a:gd name="connsiteY4" fmla="*/ 573712 h 1468186"/>
                <a:gd name="connsiteX5" fmla="*/ 416496 w 875310"/>
                <a:gd name="connsiteY5" fmla="*/ 548090 h 1468186"/>
                <a:gd name="connsiteX6" fmla="*/ 397446 w 875310"/>
                <a:gd name="connsiteY6" fmla="*/ 516562 h 1468186"/>
                <a:gd name="connsiteX7" fmla="*/ 395637 w 875310"/>
                <a:gd name="connsiteY7" fmla="*/ 362924 h 1468186"/>
                <a:gd name="connsiteX8" fmla="*/ 415258 w 875310"/>
                <a:gd name="connsiteY8" fmla="*/ 340826 h 1468186"/>
                <a:gd name="connsiteX9" fmla="*/ 454406 w 875310"/>
                <a:gd name="connsiteY9" fmla="*/ 340731 h 1468186"/>
                <a:gd name="connsiteX10" fmla="*/ 475932 w 875310"/>
                <a:gd name="connsiteY10" fmla="*/ 393976 h 1468186"/>
                <a:gd name="connsiteX11" fmla="*/ 590423 w 875310"/>
                <a:gd name="connsiteY11" fmla="*/ 502370 h 1468186"/>
                <a:gd name="connsiteX12" fmla="*/ 813975 w 875310"/>
                <a:gd name="connsiteY12" fmla="*/ 504180 h 1468186"/>
                <a:gd name="connsiteX13" fmla="*/ 845788 w 875310"/>
                <a:gd name="connsiteY13" fmla="*/ 471795 h 1468186"/>
                <a:gd name="connsiteX14" fmla="*/ 843693 w 875310"/>
                <a:gd name="connsiteY14" fmla="*/ 362638 h 1468186"/>
                <a:gd name="connsiteX15" fmla="*/ 705294 w 875310"/>
                <a:gd name="connsiteY15" fmla="*/ 191950 h 1468186"/>
                <a:gd name="connsiteX16" fmla="*/ 647478 w 875310"/>
                <a:gd name="connsiteY16" fmla="*/ 173281 h 1468186"/>
                <a:gd name="connsiteX17" fmla="*/ 619093 w 875310"/>
                <a:gd name="connsiteY17" fmla="*/ 46885 h 1468186"/>
                <a:gd name="connsiteX18" fmla="*/ 571087 w 875310"/>
                <a:gd name="connsiteY18" fmla="*/ 403 h 1468186"/>
                <a:gd name="connsiteX19" fmla="*/ 320103 w 875310"/>
                <a:gd name="connsiteY19" fmla="*/ 307 h 1468186"/>
                <a:gd name="connsiteX20" fmla="*/ 271526 w 875310"/>
                <a:gd name="connsiteY20" fmla="*/ 82699 h 1468186"/>
                <a:gd name="connsiteX21" fmla="*/ 199612 w 875310"/>
                <a:gd name="connsiteY21" fmla="*/ 180997 h 1468186"/>
                <a:gd name="connsiteX22" fmla="*/ 70834 w 875310"/>
                <a:gd name="connsiteY22" fmla="*/ 254720 h 1468186"/>
                <a:gd name="connsiteX23" fmla="*/ 730 w 875310"/>
                <a:gd name="connsiteY23" fmla="*/ 440267 h 1468186"/>
                <a:gd name="connsiteX24" fmla="*/ 63 w 875310"/>
                <a:gd name="connsiteY24" fmla="*/ 529421 h 1468186"/>
                <a:gd name="connsiteX25" fmla="*/ 65310 w 875310"/>
                <a:gd name="connsiteY25" fmla="*/ 723445 h 1468186"/>
                <a:gd name="connsiteX26" fmla="*/ 65310 w 875310"/>
                <a:gd name="connsiteY26" fmla="*/ 723445 h 1468186"/>
                <a:gd name="connsiteX27" fmla="*/ 65310 w 875310"/>
                <a:gd name="connsiteY27" fmla="*/ 723445 h 1468186"/>
                <a:gd name="connsiteX28" fmla="*/ 302768 w 875310"/>
                <a:gd name="connsiteY28" fmla="*/ 846318 h 1468186"/>
                <a:gd name="connsiteX29" fmla="*/ 302768 w 875310"/>
                <a:gd name="connsiteY29" fmla="*/ 846318 h 1468186"/>
                <a:gd name="connsiteX30" fmla="*/ 302768 w 875310"/>
                <a:gd name="connsiteY30" fmla="*/ 846318 h 1468186"/>
                <a:gd name="connsiteX31" fmla="*/ 438404 w 875310"/>
                <a:gd name="connsiteY31" fmla="*/ 882703 h 1468186"/>
                <a:gd name="connsiteX32" fmla="*/ 475742 w 875310"/>
                <a:gd name="connsiteY32" fmla="*/ 932329 h 1468186"/>
                <a:gd name="connsiteX33" fmla="*/ 474218 w 875310"/>
                <a:gd name="connsiteY33" fmla="*/ 1108922 h 1468186"/>
                <a:gd name="connsiteX34" fmla="*/ 418116 w 875310"/>
                <a:gd name="connsiteY34" fmla="*/ 1133116 h 1468186"/>
                <a:gd name="connsiteX35" fmla="*/ 398304 w 875310"/>
                <a:gd name="connsiteY35" fmla="*/ 1103588 h 1468186"/>
                <a:gd name="connsiteX36" fmla="*/ 398304 w 875310"/>
                <a:gd name="connsiteY36" fmla="*/ 1000528 h 1468186"/>
                <a:gd name="connsiteX37" fmla="*/ 311817 w 875310"/>
                <a:gd name="connsiteY37" fmla="*/ 923089 h 1468186"/>
                <a:gd name="connsiteX38" fmla="*/ 126270 w 875310"/>
                <a:gd name="connsiteY38" fmla="*/ 921946 h 1468186"/>
                <a:gd name="connsiteX39" fmla="*/ 921 w 875310"/>
                <a:gd name="connsiteY39" fmla="*/ 1045581 h 1468186"/>
                <a:gd name="connsiteX40" fmla="*/ 195802 w 875310"/>
                <a:gd name="connsiteY40" fmla="*/ 1285325 h 1468186"/>
                <a:gd name="connsiteX41" fmla="*/ 269526 w 875310"/>
                <a:gd name="connsiteY41" fmla="*/ 1367907 h 1468186"/>
                <a:gd name="connsiteX42" fmla="*/ 272859 w 875310"/>
                <a:gd name="connsiteY42" fmla="*/ 1441726 h 1468186"/>
                <a:gd name="connsiteX43" fmla="*/ 311626 w 875310"/>
                <a:gd name="connsiteY43" fmla="*/ 1466586 h 1468186"/>
                <a:gd name="connsiteX44" fmla="*/ 554133 w 875310"/>
                <a:gd name="connsiteY44" fmla="*/ 1468110 h 1468186"/>
                <a:gd name="connsiteX45" fmla="*/ 617474 w 875310"/>
                <a:gd name="connsiteY45" fmla="*/ 1427438 h 1468186"/>
                <a:gd name="connsiteX46" fmla="*/ 615855 w 875310"/>
                <a:gd name="connsiteY46" fmla="*/ 1344190 h 1468186"/>
                <a:gd name="connsiteX47" fmla="*/ 662908 w 875310"/>
                <a:gd name="connsiteY47" fmla="*/ 1292469 h 1468186"/>
                <a:gd name="connsiteX48" fmla="*/ 805021 w 875310"/>
                <a:gd name="connsiteY48" fmla="*/ 1198076 h 1468186"/>
                <a:gd name="connsiteX49" fmla="*/ 867886 w 875310"/>
                <a:gd name="connsiteY49" fmla="*/ 829459 h 1468186"/>
                <a:gd name="connsiteX50" fmla="*/ 474027 w 875310"/>
                <a:gd name="connsiteY50" fmla="*/ 1130449 h 1468186"/>
                <a:gd name="connsiteX51" fmla="*/ 474027 w 875310"/>
                <a:gd name="connsiteY51" fmla="*/ 1130449 h 1468186"/>
                <a:gd name="connsiteX52" fmla="*/ 474027 w 875310"/>
                <a:gd name="connsiteY52" fmla="*/ 1130449 h 1468186"/>
                <a:gd name="connsiteX53" fmla="*/ 474027 w 875310"/>
                <a:gd name="connsiteY53" fmla="*/ 1130449 h 146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75310" h="1468186">
                  <a:moveTo>
                    <a:pt x="867886" y="829459"/>
                  </a:moveTo>
                  <a:cubicBezTo>
                    <a:pt x="865124" y="804979"/>
                    <a:pt x="849884" y="745734"/>
                    <a:pt x="820737" y="703062"/>
                  </a:cubicBezTo>
                  <a:cubicBezTo>
                    <a:pt x="820737" y="703062"/>
                    <a:pt x="820737" y="703062"/>
                    <a:pt x="820737" y="703062"/>
                  </a:cubicBezTo>
                  <a:cubicBezTo>
                    <a:pt x="820737" y="703062"/>
                    <a:pt x="820737" y="703062"/>
                    <a:pt x="820737" y="703062"/>
                  </a:cubicBezTo>
                  <a:cubicBezTo>
                    <a:pt x="773112" y="621433"/>
                    <a:pt x="696341" y="590857"/>
                    <a:pt x="608235" y="573712"/>
                  </a:cubicBezTo>
                  <a:cubicBezTo>
                    <a:pt x="538416" y="559996"/>
                    <a:pt x="477647" y="561235"/>
                    <a:pt x="416496" y="548090"/>
                  </a:cubicBezTo>
                  <a:cubicBezTo>
                    <a:pt x="399828" y="544471"/>
                    <a:pt x="397351" y="529612"/>
                    <a:pt x="397446" y="516562"/>
                  </a:cubicBezTo>
                  <a:cubicBezTo>
                    <a:pt x="397637" y="477224"/>
                    <a:pt x="395637" y="411692"/>
                    <a:pt x="395637" y="362924"/>
                  </a:cubicBezTo>
                  <a:cubicBezTo>
                    <a:pt x="395637" y="337397"/>
                    <a:pt x="393827" y="340921"/>
                    <a:pt x="415258" y="340826"/>
                  </a:cubicBezTo>
                  <a:cubicBezTo>
                    <a:pt x="427164" y="341207"/>
                    <a:pt x="449358" y="341588"/>
                    <a:pt x="454406" y="340731"/>
                  </a:cubicBezTo>
                  <a:cubicBezTo>
                    <a:pt x="482790" y="342255"/>
                    <a:pt x="475647" y="334349"/>
                    <a:pt x="475932" y="393976"/>
                  </a:cubicBezTo>
                  <a:cubicBezTo>
                    <a:pt x="476599" y="520087"/>
                    <a:pt x="467646" y="499798"/>
                    <a:pt x="590423" y="502370"/>
                  </a:cubicBezTo>
                  <a:cubicBezTo>
                    <a:pt x="664908" y="502846"/>
                    <a:pt x="739489" y="503418"/>
                    <a:pt x="813975" y="504180"/>
                  </a:cubicBezTo>
                  <a:cubicBezTo>
                    <a:pt x="846931" y="504561"/>
                    <a:pt x="846931" y="504561"/>
                    <a:pt x="845788" y="471795"/>
                  </a:cubicBezTo>
                  <a:cubicBezTo>
                    <a:pt x="844359" y="430742"/>
                    <a:pt x="844264" y="399024"/>
                    <a:pt x="843693" y="362638"/>
                  </a:cubicBezTo>
                  <a:cubicBezTo>
                    <a:pt x="837978" y="272341"/>
                    <a:pt x="803497" y="224716"/>
                    <a:pt x="705294" y="191950"/>
                  </a:cubicBezTo>
                  <a:cubicBezTo>
                    <a:pt x="683958" y="184045"/>
                    <a:pt x="673576" y="181473"/>
                    <a:pt x="647478" y="173281"/>
                  </a:cubicBezTo>
                  <a:cubicBezTo>
                    <a:pt x="613664" y="159851"/>
                    <a:pt x="622522" y="177758"/>
                    <a:pt x="619093" y="46885"/>
                  </a:cubicBezTo>
                  <a:cubicBezTo>
                    <a:pt x="618998" y="-455"/>
                    <a:pt x="619569" y="117"/>
                    <a:pt x="571087" y="403"/>
                  </a:cubicBezTo>
                  <a:cubicBezTo>
                    <a:pt x="517080" y="974"/>
                    <a:pt x="371824" y="-645"/>
                    <a:pt x="320103" y="307"/>
                  </a:cubicBezTo>
                  <a:cubicBezTo>
                    <a:pt x="270383" y="1260"/>
                    <a:pt x="271240" y="-2550"/>
                    <a:pt x="271526" y="82699"/>
                  </a:cubicBezTo>
                  <a:cubicBezTo>
                    <a:pt x="270097" y="170710"/>
                    <a:pt x="283146" y="160042"/>
                    <a:pt x="199612" y="180997"/>
                  </a:cubicBezTo>
                  <a:cubicBezTo>
                    <a:pt x="148463" y="191188"/>
                    <a:pt x="106743" y="217477"/>
                    <a:pt x="70834" y="254720"/>
                  </a:cubicBezTo>
                  <a:cubicBezTo>
                    <a:pt x="20733" y="306727"/>
                    <a:pt x="-32" y="375497"/>
                    <a:pt x="730" y="440267"/>
                  </a:cubicBezTo>
                  <a:cubicBezTo>
                    <a:pt x="540" y="469985"/>
                    <a:pt x="-222" y="501132"/>
                    <a:pt x="63" y="529421"/>
                  </a:cubicBezTo>
                  <a:cubicBezTo>
                    <a:pt x="730" y="602383"/>
                    <a:pt x="11208" y="669629"/>
                    <a:pt x="65310" y="723445"/>
                  </a:cubicBezTo>
                  <a:cubicBezTo>
                    <a:pt x="65310" y="723445"/>
                    <a:pt x="65310" y="723445"/>
                    <a:pt x="65310" y="723445"/>
                  </a:cubicBezTo>
                  <a:cubicBezTo>
                    <a:pt x="65310" y="723445"/>
                    <a:pt x="65310" y="723445"/>
                    <a:pt x="65310" y="723445"/>
                  </a:cubicBezTo>
                  <a:cubicBezTo>
                    <a:pt x="129222" y="793835"/>
                    <a:pt x="212757" y="826315"/>
                    <a:pt x="302768" y="846318"/>
                  </a:cubicBezTo>
                  <a:cubicBezTo>
                    <a:pt x="302768" y="846318"/>
                    <a:pt x="302768" y="846318"/>
                    <a:pt x="302768" y="846318"/>
                  </a:cubicBezTo>
                  <a:lnTo>
                    <a:pt x="302768" y="846318"/>
                  </a:lnTo>
                  <a:cubicBezTo>
                    <a:pt x="364109" y="863177"/>
                    <a:pt x="397542" y="873369"/>
                    <a:pt x="438404" y="882703"/>
                  </a:cubicBezTo>
                  <a:cubicBezTo>
                    <a:pt x="474218" y="890800"/>
                    <a:pt x="475361" y="889180"/>
                    <a:pt x="475742" y="932329"/>
                  </a:cubicBezTo>
                  <a:cubicBezTo>
                    <a:pt x="476409" y="1002337"/>
                    <a:pt x="474599" y="1042819"/>
                    <a:pt x="474218" y="1108922"/>
                  </a:cubicBezTo>
                  <a:cubicBezTo>
                    <a:pt x="474123" y="1136926"/>
                    <a:pt x="468979" y="1133306"/>
                    <a:pt x="418116" y="1133116"/>
                  </a:cubicBezTo>
                  <a:cubicBezTo>
                    <a:pt x="398208" y="1132163"/>
                    <a:pt x="398208" y="1132163"/>
                    <a:pt x="398304" y="1103588"/>
                  </a:cubicBezTo>
                  <a:cubicBezTo>
                    <a:pt x="398589" y="1069203"/>
                    <a:pt x="398304" y="1034913"/>
                    <a:pt x="398304" y="1000528"/>
                  </a:cubicBezTo>
                  <a:cubicBezTo>
                    <a:pt x="396970" y="922518"/>
                    <a:pt x="408305" y="924328"/>
                    <a:pt x="311817" y="923089"/>
                  </a:cubicBezTo>
                  <a:cubicBezTo>
                    <a:pt x="249999" y="922518"/>
                    <a:pt x="188087" y="920803"/>
                    <a:pt x="126270" y="921946"/>
                  </a:cubicBezTo>
                  <a:cubicBezTo>
                    <a:pt x="-10795" y="922613"/>
                    <a:pt x="-127" y="913088"/>
                    <a:pt x="921" y="1045581"/>
                  </a:cubicBezTo>
                  <a:cubicBezTo>
                    <a:pt x="63" y="1165691"/>
                    <a:pt x="75882" y="1257988"/>
                    <a:pt x="195802" y="1285325"/>
                  </a:cubicBezTo>
                  <a:cubicBezTo>
                    <a:pt x="270764" y="1304851"/>
                    <a:pt x="267144" y="1285801"/>
                    <a:pt x="269526" y="1367907"/>
                  </a:cubicBezTo>
                  <a:cubicBezTo>
                    <a:pt x="270478" y="1399816"/>
                    <a:pt x="271431" y="1420390"/>
                    <a:pt x="272859" y="1441726"/>
                  </a:cubicBezTo>
                  <a:cubicBezTo>
                    <a:pt x="273717" y="1468205"/>
                    <a:pt x="279622" y="1466014"/>
                    <a:pt x="311626" y="1466586"/>
                  </a:cubicBezTo>
                  <a:cubicBezTo>
                    <a:pt x="374872" y="1467634"/>
                    <a:pt x="494125" y="1467634"/>
                    <a:pt x="554133" y="1468110"/>
                  </a:cubicBezTo>
                  <a:cubicBezTo>
                    <a:pt x="611283" y="1468586"/>
                    <a:pt x="617855" y="1468110"/>
                    <a:pt x="617474" y="1427438"/>
                  </a:cubicBezTo>
                  <a:cubicBezTo>
                    <a:pt x="617283" y="1398958"/>
                    <a:pt x="616807" y="1383242"/>
                    <a:pt x="615855" y="1344190"/>
                  </a:cubicBezTo>
                  <a:cubicBezTo>
                    <a:pt x="614807" y="1299422"/>
                    <a:pt x="618998" y="1301803"/>
                    <a:pt x="662908" y="1292469"/>
                  </a:cubicBezTo>
                  <a:cubicBezTo>
                    <a:pt x="720915" y="1276943"/>
                    <a:pt x="771112" y="1247320"/>
                    <a:pt x="805021" y="1198076"/>
                  </a:cubicBezTo>
                  <a:cubicBezTo>
                    <a:pt x="882364" y="1085681"/>
                    <a:pt x="882364" y="956236"/>
                    <a:pt x="867886" y="829459"/>
                  </a:cubicBezTo>
                  <a:close/>
                  <a:moveTo>
                    <a:pt x="474027" y="1130449"/>
                  </a:moveTo>
                  <a:cubicBezTo>
                    <a:pt x="474027" y="1130449"/>
                    <a:pt x="474027" y="1130449"/>
                    <a:pt x="474027" y="1130449"/>
                  </a:cubicBezTo>
                  <a:cubicBezTo>
                    <a:pt x="474027" y="1130449"/>
                    <a:pt x="474027" y="1130449"/>
                    <a:pt x="474027" y="1130449"/>
                  </a:cubicBezTo>
                  <a:cubicBezTo>
                    <a:pt x="474027" y="1130449"/>
                    <a:pt x="474027" y="1130449"/>
                    <a:pt x="474027" y="1130449"/>
                  </a:cubicBezTo>
                  <a:close/>
                </a:path>
              </a:pathLst>
            </a:custGeom>
            <a:solidFill>
              <a:srgbClr val="EBE2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EDB4FD3-44F7-4956-BA9C-14E7E95C4F20}"/>
              </a:ext>
            </a:extLst>
          </p:cNvPr>
          <p:cNvGrpSpPr/>
          <p:nvPr/>
        </p:nvGrpSpPr>
        <p:grpSpPr>
          <a:xfrm>
            <a:off x="3030843" y="1526447"/>
            <a:ext cx="1549196" cy="1196942"/>
            <a:chOff x="1125263" y="3105449"/>
            <a:chExt cx="1216424" cy="939835"/>
          </a:xfrm>
        </p:grpSpPr>
        <p:grpSp>
          <p:nvGrpSpPr>
            <p:cNvPr id="42" name="Group 191">
              <a:extLst>
                <a:ext uri="{FF2B5EF4-FFF2-40B4-BE49-F238E27FC236}">
                  <a16:creationId xmlns:a16="http://schemas.microsoft.com/office/drawing/2014/main" id="{1692B236-F0FF-4362-BF03-0B1D60ABFAEF}"/>
                </a:ext>
              </a:extLst>
            </p:cNvPr>
            <p:cNvGrpSpPr/>
            <p:nvPr/>
          </p:nvGrpSpPr>
          <p:grpSpPr>
            <a:xfrm rot="19038134">
              <a:off x="1125263" y="3105449"/>
              <a:ext cx="1054352" cy="465128"/>
              <a:chOff x="1580710" y="530700"/>
              <a:chExt cx="4658607" cy="2055148"/>
            </a:xfrm>
          </p:grpSpPr>
          <p:sp>
            <p:nvSpPr>
              <p:cNvPr id="58" name="Graphic 2">
                <a:extLst>
                  <a:ext uri="{FF2B5EF4-FFF2-40B4-BE49-F238E27FC236}">
                    <a16:creationId xmlns:a16="http://schemas.microsoft.com/office/drawing/2014/main" id="{F37924FB-08C3-4737-A0CE-B517DF1F9113}"/>
                  </a:ext>
                </a:extLst>
              </p:cNvPr>
              <p:cNvSpPr/>
              <p:nvPr/>
            </p:nvSpPr>
            <p:spPr>
              <a:xfrm>
                <a:off x="1580710" y="530700"/>
                <a:ext cx="4658607" cy="2055148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Graphic 2">
                <a:extLst>
                  <a:ext uri="{FF2B5EF4-FFF2-40B4-BE49-F238E27FC236}">
                    <a16:creationId xmlns:a16="http://schemas.microsoft.com/office/drawing/2014/main" id="{25AB240E-3E4C-4261-BA61-806885150F6C}"/>
                  </a:ext>
                </a:extLst>
              </p:cNvPr>
              <p:cNvSpPr/>
              <p:nvPr/>
            </p:nvSpPr>
            <p:spPr>
              <a:xfrm>
                <a:off x="1791876" y="660845"/>
                <a:ext cx="4236272" cy="1794861"/>
              </a:xfrm>
              <a:custGeom>
                <a:avLst/>
                <a:gdLst>
                  <a:gd name="connsiteX0" fmla="*/ 4191721 w 4236271"/>
                  <a:gd name="connsiteY0" fmla="*/ 1794863 h 1794863"/>
                  <a:gd name="connsiteX1" fmla="*/ 44550 w 4236271"/>
                  <a:gd name="connsiteY1" fmla="*/ 1794863 h 1794863"/>
                  <a:gd name="connsiteX2" fmla="*/ 0 w 4236271"/>
                  <a:gd name="connsiteY2" fmla="*/ 1750313 h 1794863"/>
                  <a:gd name="connsiteX3" fmla="*/ 0 w 4236271"/>
                  <a:gd name="connsiteY3" fmla="*/ 44550 h 1794863"/>
                  <a:gd name="connsiteX4" fmla="*/ 44550 w 4236271"/>
                  <a:gd name="connsiteY4" fmla="*/ 0 h 1794863"/>
                  <a:gd name="connsiteX5" fmla="*/ 4191721 w 4236271"/>
                  <a:gd name="connsiteY5" fmla="*/ 0 h 1794863"/>
                  <a:gd name="connsiteX6" fmla="*/ 4236272 w 4236271"/>
                  <a:gd name="connsiteY6" fmla="*/ 44550 h 1794863"/>
                  <a:gd name="connsiteX7" fmla="*/ 4236272 w 4236271"/>
                  <a:gd name="connsiteY7" fmla="*/ 1750313 h 1794863"/>
                  <a:gd name="connsiteX8" fmla="*/ 4191721 w 4236271"/>
                  <a:gd name="connsiteY8" fmla="*/ 1794863 h 179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36271" h="1794863">
                    <a:moveTo>
                      <a:pt x="4191721" y="1794863"/>
                    </a:moveTo>
                    <a:lnTo>
                      <a:pt x="44550" y="1794863"/>
                    </a:lnTo>
                    <a:cubicBezTo>
                      <a:pt x="19925" y="1794863"/>
                      <a:pt x="0" y="1774872"/>
                      <a:pt x="0" y="1750313"/>
                    </a:cubicBezTo>
                    <a:lnTo>
                      <a:pt x="0" y="44550"/>
                    </a:lnTo>
                    <a:cubicBezTo>
                      <a:pt x="0" y="19925"/>
                      <a:pt x="19991" y="0"/>
                      <a:pt x="44550" y="0"/>
                    </a:cubicBezTo>
                    <a:lnTo>
                      <a:pt x="4191721" y="0"/>
                    </a:lnTo>
                    <a:cubicBezTo>
                      <a:pt x="4216346" y="0"/>
                      <a:pt x="4236272" y="19991"/>
                      <a:pt x="4236272" y="44550"/>
                    </a:cubicBezTo>
                    <a:lnTo>
                      <a:pt x="4236272" y="1750313"/>
                    </a:lnTo>
                    <a:cubicBezTo>
                      <a:pt x="4236338" y="1774938"/>
                      <a:pt x="4216346" y="1794863"/>
                      <a:pt x="4191721" y="17948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Graphic 2">
                <a:extLst>
                  <a:ext uri="{FF2B5EF4-FFF2-40B4-BE49-F238E27FC236}">
                    <a16:creationId xmlns:a16="http://schemas.microsoft.com/office/drawing/2014/main" id="{CDA3B186-F152-47AD-B6B6-8E914A9066DF}"/>
                  </a:ext>
                </a:extLst>
              </p:cNvPr>
              <p:cNvSpPr/>
              <p:nvPr/>
            </p:nvSpPr>
            <p:spPr>
              <a:xfrm>
                <a:off x="1908381" y="772188"/>
                <a:ext cx="4003194" cy="1572241"/>
              </a:xfrm>
              <a:custGeom>
                <a:avLst/>
                <a:gdLst>
                  <a:gd name="connsiteX0" fmla="*/ 3673532 w 4003192"/>
                  <a:gd name="connsiteY0" fmla="*/ 0 h 1572242"/>
                  <a:gd name="connsiteX1" fmla="*/ 328999 w 4003192"/>
                  <a:gd name="connsiteY1" fmla="*/ 0 h 1572242"/>
                  <a:gd name="connsiteX2" fmla="*/ 0 w 4003192"/>
                  <a:gd name="connsiteY2" fmla="*/ 313707 h 1572242"/>
                  <a:gd name="connsiteX3" fmla="*/ 0 w 4003192"/>
                  <a:gd name="connsiteY3" fmla="*/ 1246422 h 1572242"/>
                  <a:gd name="connsiteX4" fmla="*/ 330389 w 4003192"/>
                  <a:gd name="connsiteY4" fmla="*/ 1572243 h 1572242"/>
                  <a:gd name="connsiteX5" fmla="*/ 3672141 w 4003192"/>
                  <a:gd name="connsiteY5" fmla="*/ 1572243 h 1572242"/>
                  <a:gd name="connsiteX6" fmla="*/ 4003192 w 4003192"/>
                  <a:gd name="connsiteY6" fmla="*/ 1246422 h 1572242"/>
                  <a:gd name="connsiteX7" fmla="*/ 4003192 w 4003192"/>
                  <a:gd name="connsiteY7" fmla="*/ 313707 h 1572242"/>
                  <a:gd name="connsiteX8" fmla="*/ 3673532 w 4003192"/>
                  <a:gd name="connsiteY8" fmla="*/ 0 h 1572242"/>
                  <a:gd name="connsiteX9" fmla="*/ 2001596 w 4003192"/>
                  <a:gd name="connsiteY9" fmla="*/ 1474933 h 1572242"/>
                  <a:gd name="connsiteX10" fmla="*/ 1312751 w 4003192"/>
                  <a:gd name="connsiteY10" fmla="*/ 786088 h 1572242"/>
                  <a:gd name="connsiteX11" fmla="*/ 2001596 w 4003192"/>
                  <a:gd name="connsiteY11" fmla="*/ 97243 h 1572242"/>
                  <a:gd name="connsiteX12" fmla="*/ 2690441 w 4003192"/>
                  <a:gd name="connsiteY12" fmla="*/ 786088 h 1572242"/>
                  <a:gd name="connsiteX13" fmla="*/ 2001596 w 4003192"/>
                  <a:gd name="connsiteY13" fmla="*/ 1474933 h 1572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03192" h="1572242">
                    <a:moveTo>
                      <a:pt x="3673532" y="0"/>
                    </a:moveTo>
                    <a:lnTo>
                      <a:pt x="328999" y="0"/>
                    </a:lnTo>
                    <a:cubicBezTo>
                      <a:pt x="307551" y="168140"/>
                      <a:pt x="170523" y="300071"/>
                      <a:pt x="0" y="313707"/>
                    </a:cubicBezTo>
                    <a:lnTo>
                      <a:pt x="0" y="1246422"/>
                    </a:lnTo>
                    <a:cubicBezTo>
                      <a:pt x="174561" y="1260389"/>
                      <a:pt x="314104" y="1398344"/>
                      <a:pt x="330389" y="1572243"/>
                    </a:cubicBezTo>
                    <a:lnTo>
                      <a:pt x="3672141" y="1572243"/>
                    </a:lnTo>
                    <a:cubicBezTo>
                      <a:pt x="3688426" y="1398145"/>
                      <a:pt x="3828300" y="1260058"/>
                      <a:pt x="4003192" y="1246422"/>
                    </a:cubicBezTo>
                    <a:lnTo>
                      <a:pt x="4003192" y="313707"/>
                    </a:lnTo>
                    <a:cubicBezTo>
                      <a:pt x="3832404" y="300402"/>
                      <a:pt x="3695046" y="168339"/>
                      <a:pt x="3673532" y="0"/>
                    </a:cubicBezTo>
                    <a:close/>
                    <a:moveTo>
                      <a:pt x="2001596" y="1474933"/>
                    </a:moveTo>
                    <a:cubicBezTo>
                      <a:pt x="1621162" y="1474933"/>
                      <a:pt x="1312751" y="1166522"/>
                      <a:pt x="1312751" y="786088"/>
                    </a:cubicBezTo>
                    <a:cubicBezTo>
                      <a:pt x="1312751" y="405655"/>
                      <a:pt x="1621162" y="97243"/>
                      <a:pt x="2001596" y="97243"/>
                    </a:cubicBezTo>
                    <a:cubicBezTo>
                      <a:pt x="2382030" y="97243"/>
                      <a:pt x="2690441" y="405655"/>
                      <a:pt x="2690441" y="786088"/>
                    </a:cubicBezTo>
                    <a:cubicBezTo>
                      <a:pt x="2690441" y="1166522"/>
                      <a:pt x="2382030" y="1474933"/>
                      <a:pt x="2001596" y="147493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Graphic 2">
                <a:extLst>
                  <a:ext uri="{FF2B5EF4-FFF2-40B4-BE49-F238E27FC236}">
                    <a16:creationId xmlns:a16="http://schemas.microsoft.com/office/drawing/2014/main" id="{BB8001F0-0487-4D73-9CCC-3E180F238C9D}"/>
                  </a:ext>
                </a:extLst>
              </p:cNvPr>
              <p:cNvSpPr/>
              <p:nvPr/>
            </p:nvSpPr>
            <p:spPr>
              <a:xfrm>
                <a:off x="3664189" y="1137660"/>
                <a:ext cx="491741" cy="841098"/>
              </a:xfrm>
              <a:custGeom>
                <a:avLst/>
                <a:gdLst>
                  <a:gd name="connsiteX0" fmla="*/ 211367 w 491741"/>
                  <a:gd name="connsiteY0" fmla="*/ 357000 h 841098"/>
                  <a:gd name="connsiteX1" fmla="*/ 211367 w 491741"/>
                  <a:gd name="connsiteY1" fmla="*/ 138153 h 841098"/>
                  <a:gd name="connsiteX2" fmla="*/ 166022 w 491741"/>
                  <a:gd name="connsiteY2" fmla="*/ 156622 h 841098"/>
                  <a:gd name="connsiteX3" fmla="*/ 111277 w 491741"/>
                  <a:gd name="connsiteY3" fmla="*/ 268892 h 841098"/>
                  <a:gd name="connsiteX4" fmla="*/ 211367 w 491741"/>
                  <a:gd name="connsiteY4" fmla="*/ 357000 h 841098"/>
                  <a:gd name="connsiteX5" fmla="*/ 211367 w 491741"/>
                  <a:gd name="connsiteY5" fmla="*/ 357000 h 841098"/>
                  <a:gd name="connsiteX6" fmla="*/ 278027 w 491741"/>
                  <a:gd name="connsiteY6" fmla="*/ 703607 h 841098"/>
                  <a:gd name="connsiteX7" fmla="*/ 325490 w 491741"/>
                  <a:gd name="connsiteY7" fmla="*/ 684608 h 841098"/>
                  <a:gd name="connsiteX8" fmla="*/ 380235 w 491741"/>
                  <a:gd name="connsiteY8" fmla="*/ 572339 h 841098"/>
                  <a:gd name="connsiteX9" fmla="*/ 277961 w 491741"/>
                  <a:gd name="connsiteY9" fmla="*/ 472249 h 841098"/>
                  <a:gd name="connsiteX10" fmla="*/ 277961 w 491741"/>
                  <a:gd name="connsiteY10" fmla="*/ 703607 h 841098"/>
                  <a:gd name="connsiteX11" fmla="*/ 278027 w 491741"/>
                  <a:gd name="connsiteY11" fmla="*/ 841098 h 841098"/>
                  <a:gd name="connsiteX12" fmla="*/ 211433 w 491741"/>
                  <a:gd name="connsiteY12" fmla="*/ 841098 h 841098"/>
                  <a:gd name="connsiteX13" fmla="*/ 211433 w 491741"/>
                  <a:gd name="connsiteY13" fmla="*/ 800850 h 841098"/>
                  <a:gd name="connsiteX14" fmla="*/ 137491 w 491741"/>
                  <a:gd name="connsiteY14" fmla="*/ 781190 h 841098"/>
                  <a:gd name="connsiteX15" fmla="*/ 0 w 491741"/>
                  <a:gd name="connsiteY15" fmla="*/ 595507 h 841098"/>
                  <a:gd name="connsiteX16" fmla="*/ 110085 w 491741"/>
                  <a:gd name="connsiteY16" fmla="*/ 592529 h 841098"/>
                  <a:gd name="connsiteX17" fmla="*/ 186013 w 491741"/>
                  <a:gd name="connsiteY17" fmla="*/ 695067 h 841098"/>
                  <a:gd name="connsiteX18" fmla="*/ 211433 w 491741"/>
                  <a:gd name="connsiteY18" fmla="*/ 703011 h 841098"/>
                  <a:gd name="connsiteX19" fmla="*/ 211433 w 491741"/>
                  <a:gd name="connsiteY19" fmla="*/ 453449 h 841098"/>
                  <a:gd name="connsiteX20" fmla="*/ 2250 w 491741"/>
                  <a:gd name="connsiteY20" fmla="*/ 280741 h 841098"/>
                  <a:gd name="connsiteX21" fmla="*/ 101414 w 491741"/>
                  <a:gd name="connsiteY21" fmla="*/ 78907 h 841098"/>
                  <a:gd name="connsiteX22" fmla="*/ 211433 w 491741"/>
                  <a:gd name="connsiteY22" fmla="*/ 40248 h 841098"/>
                  <a:gd name="connsiteX23" fmla="*/ 211433 w 491741"/>
                  <a:gd name="connsiteY23" fmla="*/ 0 h 841098"/>
                  <a:gd name="connsiteX24" fmla="*/ 278027 w 491741"/>
                  <a:gd name="connsiteY24" fmla="*/ 0 h 841098"/>
                  <a:gd name="connsiteX25" fmla="*/ 278027 w 491741"/>
                  <a:gd name="connsiteY25" fmla="*/ 39983 h 841098"/>
                  <a:gd name="connsiteX26" fmla="*/ 354087 w 491741"/>
                  <a:gd name="connsiteY26" fmla="*/ 59974 h 841098"/>
                  <a:gd name="connsiteX27" fmla="*/ 491578 w 491741"/>
                  <a:gd name="connsiteY27" fmla="*/ 245657 h 841098"/>
                  <a:gd name="connsiteX28" fmla="*/ 381493 w 491741"/>
                  <a:gd name="connsiteY28" fmla="*/ 248636 h 841098"/>
                  <a:gd name="connsiteX29" fmla="*/ 305565 w 491741"/>
                  <a:gd name="connsiteY29" fmla="*/ 146097 h 841098"/>
                  <a:gd name="connsiteX30" fmla="*/ 278027 w 491741"/>
                  <a:gd name="connsiteY30" fmla="*/ 137690 h 841098"/>
                  <a:gd name="connsiteX31" fmla="*/ 278027 w 491741"/>
                  <a:gd name="connsiteY31" fmla="*/ 371298 h 841098"/>
                  <a:gd name="connsiteX32" fmla="*/ 489327 w 491741"/>
                  <a:gd name="connsiteY32" fmla="*/ 558901 h 841098"/>
                  <a:gd name="connsiteX33" fmla="*/ 390165 w 491741"/>
                  <a:gd name="connsiteY33" fmla="*/ 762258 h 841098"/>
                  <a:gd name="connsiteX34" fmla="*/ 278027 w 491741"/>
                  <a:gd name="connsiteY34" fmla="*/ 801115 h 841098"/>
                  <a:gd name="connsiteX35" fmla="*/ 278027 w 491741"/>
                  <a:gd name="connsiteY35" fmla="*/ 841098 h 841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91741" h="841098">
                    <a:moveTo>
                      <a:pt x="211367" y="357000"/>
                    </a:moveTo>
                    <a:lnTo>
                      <a:pt x="211367" y="138153"/>
                    </a:lnTo>
                    <a:cubicBezTo>
                      <a:pt x="195281" y="141595"/>
                      <a:pt x="179857" y="147818"/>
                      <a:pt x="166022" y="156622"/>
                    </a:cubicBezTo>
                    <a:cubicBezTo>
                      <a:pt x="125311" y="182306"/>
                      <a:pt x="104260" y="225533"/>
                      <a:pt x="111277" y="268892"/>
                    </a:cubicBezTo>
                    <a:cubicBezTo>
                      <a:pt x="119750" y="325490"/>
                      <a:pt x="159799" y="344621"/>
                      <a:pt x="211367" y="357000"/>
                    </a:cubicBezTo>
                    <a:lnTo>
                      <a:pt x="211367" y="357000"/>
                    </a:lnTo>
                    <a:close/>
                    <a:moveTo>
                      <a:pt x="278027" y="703607"/>
                    </a:moveTo>
                    <a:cubicBezTo>
                      <a:pt x="294907" y="700165"/>
                      <a:pt x="310993" y="693744"/>
                      <a:pt x="325490" y="684608"/>
                    </a:cubicBezTo>
                    <a:cubicBezTo>
                      <a:pt x="366201" y="658924"/>
                      <a:pt x="387252" y="615697"/>
                      <a:pt x="380235" y="572339"/>
                    </a:cubicBezTo>
                    <a:cubicBezTo>
                      <a:pt x="366731" y="514482"/>
                      <a:pt x="327145" y="488864"/>
                      <a:pt x="277961" y="472249"/>
                    </a:cubicBezTo>
                    <a:lnTo>
                      <a:pt x="277961" y="703607"/>
                    </a:lnTo>
                    <a:close/>
                    <a:moveTo>
                      <a:pt x="278027" y="841098"/>
                    </a:moveTo>
                    <a:lnTo>
                      <a:pt x="211433" y="841098"/>
                    </a:lnTo>
                    <a:lnTo>
                      <a:pt x="211433" y="800850"/>
                    </a:lnTo>
                    <a:cubicBezTo>
                      <a:pt x="186079" y="797871"/>
                      <a:pt x="161123" y="791252"/>
                      <a:pt x="137491" y="781190"/>
                    </a:cubicBezTo>
                    <a:cubicBezTo>
                      <a:pt x="55738" y="746238"/>
                      <a:pt x="2846" y="674811"/>
                      <a:pt x="0" y="595507"/>
                    </a:cubicBezTo>
                    <a:lnTo>
                      <a:pt x="110085" y="592529"/>
                    </a:lnTo>
                    <a:cubicBezTo>
                      <a:pt x="111674" y="636285"/>
                      <a:pt x="140867" y="675738"/>
                      <a:pt x="186013" y="695067"/>
                    </a:cubicBezTo>
                    <a:cubicBezTo>
                      <a:pt x="194222" y="698576"/>
                      <a:pt x="202695" y="701290"/>
                      <a:pt x="211433" y="703011"/>
                    </a:cubicBezTo>
                    <a:lnTo>
                      <a:pt x="211433" y="453449"/>
                    </a:lnTo>
                    <a:cubicBezTo>
                      <a:pt x="124450" y="431604"/>
                      <a:pt x="31510" y="406648"/>
                      <a:pt x="2250" y="280741"/>
                    </a:cubicBezTo>
                    <a:cubicBezTo>
                      <a:pt x="-9930" y="202695"/>
                      <a:pt x="28200" y="125178"/>
                      <a:pt x="101414" y="78907"/>
                    </a:cubicBezTo>
                    <a:cubicBezTo>
                      <a:pt x="134512" y="57988"/>
                      <a:pt x="172377" y="45014"/>
                      <a:pt x="211433" y="40248"/>
                    </a:cubicBezTo>
                    <a:lnTo>
                      <a:pt x="211433" y="0"/>
                    </a:lnTo>
                    <a:lnTo>
                      <a:pt x="278027" y="0"/>
                    </a:lnTo>
                    <a:lnTo>
                      <a:pt x="278027" y="39983"/>
                    </a:lnTo>
                    <a:cubicBezTo>
                      <a:pt x="304109" y="42896"/>
                      <a:pt x="329793" y="49582"/>
                      <a:pt x="354087" y="59974"/>
                    </a:cubicBezTo>
                    <a:cubicBezTo>
                      <a:pt x="435840" y="94926"/>
                      <a:pt x="488732" y="166353"/>
                      <a:pt x="491578" y="245657"/>
                    </a:cubicBezTo>
                    <a:lnTo>
                      <a:pt x="381493" y="248636"/>
                    </a:lnTo>
                    <a:cubicBezTo>
                      <a:pt x="379904" y="204879"/>
                      <a:pt x="350711" y="165426"/>
                      <a:pt x="305565" y="146097"/>
                    </a:cubicBezTo>
                    <a:cubicBezTo>
                      <a:pt x="296695" y="142323"/>
                      <a:pt x="287427" y="139411"/>
                      <a:pt x="278027" y="137690"/>
                    </a:cubicBezTo>
                    <a:lnTo>
                      <a:pt x="278027" y="371298"/>
                    </a:lnTo>
                    <a:cubicBezTo>
                      <a:pt x="361766" y="389304"/>
                      <a:pt x="452721" y="420019"/>
                      <a:pt x="489327" y="558901"/>
                    </a:cubicBezTo>
                    <a:cubicBezTo>
                      <a:pt x="502037" y="637476"/>
                      <a:pt x="463908" y="715721"/>
                      <a:pt x="390165" y="762258"/>
                    </a:cubicBezTo>
                    <a:cubicBezTo>
                      <a:pt x="356470" y="783573"/>
                      <a:pt x="317877" y="796614"/>
                      <a:pt x="278027" y="801115"/>
                    </a:cubicBezTo>
                    <a:lnTo>
                      <a:pt x="278027" y="84109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oup 191">
              <a:extLst>
                <a:ext uri="{FF2B5EF4-FFF2-40B4-BE49-F238E27FC236}">
                  <a16:creationId xmlns:a16="http://schemas.microsoft.com/office/drawing/2014/main" id="{69AF9003-0484-4A22-92E0-536C43D6E014}"/>
                </a:ext>
              </a:extLst>
            </p:cNvPr>
            <p:cNvGrpSpPr/>
            <p:nvPr/>
          </p:nvGrpSpPr>
          <p:grpSpPr>
            <a:xfrm rot="20700000">
              <a:off x="1246590" y="3294622"/>
              <a:ext cx="1054352" cy="465128"/>
              <a:chOff x="1580710" y="530700"/>
              <a:chExt cx="4658607" cy="2055148"/>
            </a:xfrm>
          </p:grpSpPr>
          <p:sp>
            <p:nvSpPr>
              <p:cNvPr id="54" name="Graphic 2">
                <a:extLst>
                  <a:ext uri="{FF2B5EF4-FFF2-40B4-BE49-F238E27FC236}">
                    <a16:creationId xmlns:a16="http://schemas.microsoft.com/office/drawing/2014/main" id="{00096622-99EF-41C9-83CE-14324DBB0A33}"/>
                  </a:ext>
                </a:extLst>
              </p:cNvPr>
              <p:cNvSpPr/>
              <p:nvPr/>
            </p:nvSpPr>
            <p:spPr>
              <a:xfrm>
                <a:off x="1580710" y="530700"/>
                <a:ext cx="4658607" cy="2055148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Graphic 2">
                <a:extLst>
                  <a:ext uri="{FF2B5EF4-FFF2-40B4-BE49-F238E27FC236}">
                    <a16:creationId xmlns:a16="http://schemas.microsoft.com/office/drawing/2014/main" id="{E74E29E8-20FA-4BD1-8F8C-6921ECFB2914}"/>
                  </a:ext>
                </a:extLst>
              </p:cNvPr>
              <p:cNvSpPr/>
              <p:nvPr/>
            </p:nvSpPr>
            <p:spPr>
              <a:xfrm>
                <a:off x="1791876" y="660845"/>
                <a:ext cx="4236272" cy="1794861"/>
              </a:xfrm>
              <a:custGeom>
                <a:avLst/>
                <a:gdLst>
                  <a:gd name="connsiteX0" fmla="*/ 4191721 w 4236271"/>
                  <a:gd name="connsiteY0" fmla="*/ 1794863 h 1794863"/>
                  <a:gd name="connsiteX1" fmla="*/ 44550 w 4236271"/>
                  <a:gd name="connsiteY1" fmla="*/ 1794863 h 1794863"/>
                  <a:gd name="connsiteX2" fmla="*/ 0 w 4236271"/>
                  <a:gd name="connsiteY2" fmla="*/ 1750313 h 1794863"/>
                  <a:gd name="connsiteX3" fmla="*/ 0 w 4236271"/>
                  <a:gd name="connsiteY3" fmla="*/ 44550 h 1794863"/>
                  <a:gd name="connsiteX4" fmla="*/ 44550 w 4236271"/>
                  <a:gd name="connsiteY4" fmla="*/ 0 h 1794863"/>
                  <a:gd name="connsiteX5" fmla="*/ 4191721 w 4236271"/>
                  <a:gd name="connsiteY5" fmla="*/ 0 h 1794863"/>
                  <a:gd name="connsiteX6" fmla="*/ 4236272 w 4236271"/>
                  <a:gd name="connsiteY6" fmla="*/ 44550 h 1794863"/>
                  <a:gd name="connsiteX7" fmla="*/ 4236272 w 4236271"/>
                  <a:gd name="connsiteY7" fmla="*/ 1750313 h 1794863"/>
                  <a:gd name="connsiteX8" fmla="*/ 4191721 w 4236271"/>
                  <a:gd name="connsiteY8" fmla="*/ 1794863 h 179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36271" h="1794863">
                    <a:moveTo>
                      <a:pt x="4191721" y="1794863"/>
                    </a:moveTo>
                    <a:lnTo>
                      <a:pt x="44550" y="1794863"/>
                    </a:lnTo>
                    <a:cubicBezTo>
                      <a:pt x="19925" y="1794863"/>
                      <a:pt x="0" y="1774872"/>
                      <a:pt x="0" y="1750313"/>
                    </a:cubicBezTo>
                    <a:lnTo>
                      <a:pt x="0" y="44550"/>
                    </a:lnTo>
                    <a:cubicBezTo>
                      <a:pt x="0" y="19925"/>
                      <a:pt x="19991" y="0"/>
                      <a:pt x="44550" y="0"/>
                    </a:cubicBezTo>
                    <a:lnTo>
                      <a:pt x="4191721" y="0"/>
                    </a:lnTo>
                    <a:cubicBezTo>
                      <a:pt x="4216346" y="0"/>
                      <a:pt x="4236272" y="19991"/>
                      <a:pt x="4236272" y="44550"/>
                    </a:cubicBezTo>
                    <a:lnTo>
                      <a:pt x="4236272" y="1750313"/>
                    </a:lnTo>
                    <a:cubicBezTo>
                      <a:pt x="4236338" y="1774938"/>
                      <a:pt x="4216346" y="1794863"/>
                      <a:pt x="4191721" y="17948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Graphic 2">
                <a:extLst>
                  <a:ext uri="{FF2B5EF4-FFF2-40B4-BE49-F238E27FC236}">
                    <a16:creationId xmlns:a16="http://schemas.microsoft.com/office/drawing/2014/main" id="{A5B11552-28B7-4FCE-B246-5EBE4C4772E5}"/>
                  </a:ext>
                </a:extLst>
              </p:cNvPr>
              <p:cNvSpPr/>
              <p:nvPr/>
            </p:nvSpPr>
            <p:spPr>
              <a:xfrm>
                <a:off x="1908381" y="772188"/>
                <a:ext cx="4003194" cy="1572241"/>
              </a:xfrm>
              <a:custGeom>
                <a:avLst/>
                <a:gdLst>
                  <a:gd name="connsiteX0" fmla="*/ 3673532 w 4003192"/>
                  <a:gd name="connsiteY0" fmla="*/ 0 h 1572242"/>
                  <a:gd name="connsiteX1" fmla="*/ 328999 w 4003192"/>
                  <a:gd name="connsiteY1" fmla="*/ 0 h 1572242"/>
                  <a:gd name="connsiteX2" fmla="*/ 0 w 4003192"/>
                  <a:gd name="connsiteY2" fmla="*/ 313707 h 1572242"/>
                  <a:gd name="connsiteX3" fmla="*/ 0 w 4003192"/>
                  <a:gd name="connsiteY3" fmla="*/ 1246422 h 1572242"/>
                  <a:gd name="connsiteX4" fmla="*/ 330389 w 4003192"/>
                  <a:gd name="connsiteY4" fmla="*/ 1572243 h 1572242"/>
                  <a:gd name="connsiteX5" fmla="*/ 3672141 w 4003192"/>
                  <a:gd name="connsiteY5" fmla="*/ 1572243 h 1572242"/>
                  <a:gd name="connsiteX6" fmla="*/ 4003192 w 4003192"/>
                  <a:gd name="connsiteY6" fmla="*/ 1246422 h 1572242"/>
                  <a:gd name="connsiteX7" fmla="*/ 4003192 w 4003192"/>
                  <a:gd name="connsiteY7" fmla="*/ 313707 h 1572242"/>
                  <a:gd name="connsiteX8" fmla="*/ 3673532 w 4003192"/>
                  <a:gd name="connsiteY8" fmla="*/ 0 h 1572242"/>
                  <a:gd name="connsiteX9" fmla="*/ 2001596 w 4003192"/>
                  <a:gd name="connsiteY9" fmla="*/ 1474933 h 1572242"/>
                  <a:gd name="connsiteX10" fmla="*/ 1312751 w 4003192"/>
                  <a:gd name="connsiteY10" fmla="*/ 786088 h 1572242"/>
                  <a:gd name="connsiteX11" fmla="*/ 2001596 w 4003192"/>
                  <a:gd name="connsiteY11" fmla="*/ 97243 h 1572242"/>
                  <a:gd name="connsiteX12" fmla="*/ 2690441 w 4003192"/>
                  <a:gd name="connsiteY12" fmla="*/ 786088 h 1572242"/>
                  <a:gd name="connsiteX13" fmla="*/ 2001596 w 4003192"/>
                  <a:gd name="connsiteY13" fmla="*/ 1474933 h 1572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03192" h="1572242">
                    <a:moveTo>
                      <a:pt x="3673532" y="0"/>
                    </a:moveTo>
                    <a:lnTo>
                      <a:pt x="328999" y="0"/>
                    </a:lnTo>
                    <a:cubicBezTo>
                      <a:pt x="307551" y="168140"/>
                      <a:pt x="170523" y="300071"/>
                      <a:pt x="0" y="313707"/>
                    </a:cubicBezTo>
                    <a:lnTo>
                      <a:pt x="0" y="1246422"/>
                    </a:lnTo>
                    <a:cubicBezTo>
                      <a:pt x="174561" y="1260389"/>
                      <a:pt x="314104" y="1398344"/>
                      <a:pt x="330389" y="1572243"/>
                    </a:cubicBezTo>
                    <a:lnTo>
                      <a:pt x="3672141" y="1572243"/>
                    </a:lnTo>
                    <a:cubicBezTo>
                      <a:pt x="3688426" y="1398145"/>
                      <a:pt x="3828300" y="1260058"/>
                      <a:pt x="4003192" y="1246422"/>
                    </a:cubicBezTo>
                    <a:lnTo>
                      <a:pt x="4003192" y="313707"/>
                    </a:lnTo>
                    <a:cubicBezTo>
                      <a:pt x="3832404" y="300402"/>
                      <a:pt x="3695046" y="168339"/>
                      <a:pt x="3673532" y="0"/>
                    </a:cubicBezTo>
                    <a:close/>
                    <a:moveTo>
                      <a:pt x="2001596" y="1474933"/>
                    </a:moveTo>
                    <a:cubicBezTo>
                      <a:pt x="1621162" y="1474933"/>
                      <a:pt x="1312751" y="1166522"/>
                      <a:pt x="1312751" y="786088"/>
                    </a:cubicBezTo>
                    <a:cubicBezTo>
                      <a:pt x="1312751" y="405655"/>
                      <a:pt x="1621162" y="97243"/>
                      <a:pt x="2001596" y="97243"/>
                    </a:cubicBezTo>
                    <a:cubicBezTo>
                      <a:pt x="2382030" y="97243"/>
                      <a:pt x="2690441" y="405655"/>
                      <a:pt x="2690441" y="786088"/>
                    </a:cubicBezTo>
                    <a:cubicBezTo>
                      <a:pt x="2690441" y="1166522"/>
                      <a:pt x="2382030" y="1474933"/>
                      <a:pt x="2001596" y="147493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Graphic 2">
                <a:extLst>
                  <a:ext uri="{FF2B5EF4-FFF2-40B4-BE49-F238E27FC236}">
                    <a16:creationId xmlns:a16="http://schemas.microsoft.com/office/drawing/2014/main" id="{F0DA438F-C037-4513-8E55-7B7C1AAF0295}"/>
                  </a:ext>
                </a:extLst>
              </p:cNvPr>
              <p:cNvSpPr/>
              <p:nvPr/>
            </p:nvSpPr>
            <p:spPr>
              <a:xfrm>
                <a:off x="3664189" y="1137660"/>
                <a:ext cx="491741" cy="841098"/>
              </a:xfrm>
              <a:custGeom>
                <a:avLst/>
                <a:gdLst>
                  <a:gd name="connsiteX0" fmla="*/ 211367 w 491741"/>
                  <a:gd name="connsiteY0" fmla="*/ 357000 h 841098"/>
                  <a:gd name="connsiteX1" fmla="*/ 211367 w 491741"/>
                  <a:gd name="connsiteY1" fmla="*/ 138153 h 841098"/>
                  <a:gd name="connsiteX2" fmla="*/ 166022 w 491741"/>
                  <a:gd name="connsiteY2" fmla="*/ 156622 h 841098"/>
                  <a:gd name="connsiteX3" fmla="*/ 111277 w 491741"/>
                  <a:gd name="connsiteY3" fmla="*/ 268892 h 841098"/>
                  <a:gd name="connsiteX4" fmla="*/ 211367 w 491741"/>
                  <a:gd name="connsiteY4" fmla="*/ 357000 h 841098"/>
                  <a:gd name="connsiteX5" fmla="*/ 211367 w 491741"/>
                  <a:gd name="connsiteY5" fmla="*/ 357000 h 841098"/>
                  <a:gd name="connsiteX6" fmla="*/ 278027 w 491741"/>
                  <a:gd name="connsiteY6" fmla="*/ 703607 h 841098"/>
                  <a:gd name="connsiteX7" fmla="*/ 325490 w 491741"/>
                  <a:gd name="connsiteY7" fmla="*/ 684608 h 841098"/>
                  <a:gd name="connsiteX8" fmla="*/ 380235 w 491741"/>
                  <a:gd name="connsiteY8" fmla="*/ 572339 h 841098"/>
                  <a:gd name="connsiteX9" fmla="*/ 277961 w 491741"/>
                  <a:gd name="connsiteY9" fmla="*/ 472249 h 841098"/>
                  <a:gd name="connsiteX10" fmla="*/ 277961 w 491741"/>
                  <a:gd name="connsiteY10" fmla="*/ 703607 h 841098"/>
                  <a:gd name="connsiteX11" fmla="*/ 278027 w 491741"/>
                  <a:gd name="connsiteY11" fmla="*/ 841098 h 841098"/>
                  <a:gd name="connsiteX12" fmla="*/ 211433 w 491741"/>
                  <a:gd name="connsiteY12" fmla="*/ 841098 h 841098"/>
                  <a:gd name="connsiteX13" fmla="*/ 211433 w 491741"/>
                  <a:gd name="connsiteY13" fmla="*/ 800850 h 841098"/>
                  <a:gd name="connsiteX14" fmla="*/ 137491 w 491741"/>
                  <a:gd name="connsiteY14" fmla="*/ 781190 h 841098"/>
                  <a:gd name="connsiteX15" fmla="*/ 0 w 491741"/>
                  <a:gd name="connsiteY15" fmla="*/ 595507 h 841098"/>
                  <a:gd name="connsiteX16" fmla="*/ 110085 w 491741"/>
                  <a:gd name="connsiteY16" fmla="*/ 592529 h 841098"/>
                  <a:gd name="connsiteX17" fmla="*/ 186013 w 491741"/>
                  <a:gd name="connsiteY17" fmla="*/ 695067 h 841098"/>
                  <a:gd name="connsiteX18" fmla="*/ 211433 w 491741"/>
                  <a:gd name="connsiteY18" fmla="*/ 703011 h 841098"/>
                  <a:gd name="connsiteX19" fmla="*/ 211433 w 491741"/>
                  <a:gd name="connsiteY19" fmla="*/ 453449 h 841098"/>
                  <a:gd name="connsiteX20" fmla="*/ 2250 w 491741"/>
                  <a:gd name="connsiteY20" fmla="*/ 280741 h 841098"/>
                  <a:gd name="connsiteX21" fmla="*/ 101414 w 491741"/>
                  <a:gd name="connsiteY21" fmla="*/ 78907 h 841098"/>
                  <a:gd name="connsiteX22" fmla="*/ 211433 w 491741"/>
                  <a:gd name="connsiteY22" fmla="*/ 40248 h 841098"/>
                  <a:gd name="connsiteX23" fmla="*/ 211433 w 491741"/>
                  <a:gd name="connsiteY23" fmla="*/ 0 h 841098"/>
                  <a:gd name="connsiteX24" fmla="*/ 278027 w 491741"/>
                  <a:gd name="connsiteY24" fmla="*/ 0 h 841098"/>
                  <a:gd name="connsiteX25" fmla="*/ 278027 w 491741"/>
                  <a:gd name="connsiteY25" fmla="*/ 39983 h 841098"/>
                  <a:gd name="connsiteX26" fmla="*/ 354087 w 491741"/>
                  <a:gd name="connsiteY26" fmla="*/ 59974 h 841098"/>
                  <a:gd name="connsiteX27" fmla="*/ 491578 w 491741"/>
                  <a:gd name="connsiteY27" fmla="*/ 245657 h 841098"/>
                  <a:gd name="connsiteX28" fmla="*/ 381493 w 491741"/>
                  <a:gd name="connsiteY28" fmla="*/ 248636 h 841098"/>
                  <a:gd name="connsiteX29" fmla="*/ 305565 w 491741"/>
                  <a:gd name="connsiteY29" fmla="*/ 146097 h 841098"/>
                  <a:gd name="connsiteX30" fmla="*/ 278027 w 491741"/>
                  <a:gd name="connsiteY30" fmla="*/ 137690 h 841098"/>
                  <a:gd name="connsiteX31" fmla="*/ 278027 w 491741"/>
                  <a:gd name="connsiteY31" fmla="*/ 371298 h 841098"/>
                  <a:gd name="connsiteX32" fmla="*/ 489327 w 491741"/>
                  <a:gd name="connsiteY32" fmla="*/ 558901 h 841098"/>
                  <a:gd name="connsiteX33" fmla="*/ 390165 w 491741"/>
                  <a:gd name="connsiteY33" fmla="*/ 762258 h 841098"/>
                  <a:gd name="connsiteX34" fmla="*/ 278027 w 491741"/>
                  <a:gd name="connsiteY34" fmla="*/ 801115 h 841098"/>
                  <a:gd name="connsiteX35" fmla="*/ 278027 w 491741"/>
                  <a:gd name="connsiteY35" fmla="*/ 841098 h 841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91741" h="841098">
                    <a:moveTo>
                      <a:pt x="211367" y="357000"/>
                    </a:moveTo>
                    <a:lnTo>
                      <a:pt x="211367" y="138153"/>
                    </a:lnTo>
                    <a:cubicBezTo>
                      <a:pt x="195281" y="141595"/>
                      <a:pt x="179857" y="147818"/>
                      <a:pt x="166022" y="156622"/>
                    </a:cubicBezTo>
                    <a:cubicBezTo>
                      <a:pt x="125311" y="182306"/>
                      <a:pt x="104260" y="225533"/>
                      <a:pt x="111277" y="268892"/>
                    </a:cubicBezTo>
                    <a:cubicBezTo>
                      <a:pt x="119750" y="325490"/>
                      <a:pt x="159799" y="344621"/>
                      <a:pt x="211367" y="357000"/>
                    </a:cubicBezTo>
                    <a:lnTo>
                      <a:pt x="211367" y="357000"/>
                    </a:lnTo>
                    <a:close/>
                    <a:moveTo>
                      <a:pt x="278027" y="703607"/>
                    </a:moveTo>
                    <a:cubicBezTo>
                      <a:pt x="294907" y="700165"/>
                      <a:pt x="310993" y="693744"/>
                      <a:pt x="325490" y="684608"/>
                    </a:cubicBezTo>
                    <a:cubicBezTo>
                      <a:pt x="366201" y="658924"/>
                      <a:pt x="387252" y="615697"/>
                      <a:pt x="380235" y="572339"/>
                    </a:cubicBezTo>
                    <a:cubicBezTo>
                      <a:pt x="366731" y="514482"/>
                      <a:pt x="327145" y="488864"/>
                      <a:pt x="277961" y="472249"/>
                    </a:cubicBezTo>
                    <a:lnTo>
                      <a:pt x="277961" y="703607"/>
                    </a:lnTo>
                    <a:close/>
                    <a:moveTo>
                      <a:pt x="278027" y="841098"/>
                    </a:moveTo>
                    <a:lnTo>
                      <a:pt x="211433" y="841098"/>
                    </a:lnTo>
                    <a:lnTo>
                      <a:pt x="211433" y="800850"/>
                    </a:lnTo>
                    <a:cubicBezTo>
                      <a:pt x="186079" y="797871"/>
                      <a:pt x="161123" y="791252"/>
                      <a:pt x="137491" y="781190"/>
                    </a:cubicBezTo>
                    <a:cubicBezTo>
                      <a:pt x="55738" y="746238"/>
                      <a:pt x="2846" y="674811"/>
                      <a:pt x="0" y="595507"/>
                    </a:cubicBezTo>
                    <a:lnTo>
                      <a:pt x="110085" y="592529"/>
                    </a:lnTo>
                    <a:cubicBezTo>
                      <a:pt x="111674" y="636285"/>
                      <a:pt x="140867" y="675738"/>
                      <a:pt x="186013" y="695067"/>
                    </a:cubicBezTo>
                    <a:cubicBezTo>
                      <a:pt x="194222" y="698576"/>
                      <a:pt x="202695" y="701290"/>
                      <a:pt x="211433" y="703011"/>
                    </a:cubicBezTo>
                    <a:lnTo>
                      <a:pt x="211433" y="453449"/>
                    </a:lnTo>
                    <a:cubicBezTo>
                      <a:pt x="124450" y="431604"/>
                      <a:pt x="31510" y="406648"/>
                      <a:pt x="2250" y="280741"/>
                    </a:cubicBezTo>
                    <a:cubicBezTo>
                      <a:pt x="-9930" y="202695"/>
                      <a:pt x="28200" y="125178"/>
                      <a:pt x="101414" y="78907"/>
                    </a:cubicBezTo>
                    <a:cubicBezTo>
                      <a:pt x="134512" y="57988"/>
                      <a:pt x="172377" y="45014"/>
                      <a:pt x="211433" y="40248"/>
                    </a:cubicBezTo>
                    <a:lnTo>
                      <a:pt x="211433" y="0"/>
                    </a:lnTo>
                    <a:lnTo>
                      <a:pt x="278027" y="0"/>
                    </a:lnTo>
                    <a:lnTo>
                      <a:pt x="278027" y="39983"/>
                    </a:lnTo>
                    <a:cubicBezTo>
                      <a:pt x="304109" y="42896"/>
                      <a:pt x="329793" y="49582"/>
                      <a:pt x="354087" y="59974"/>
                    </a:cubicBezTo>
                    <a:cubicBezTo>
                      <a:pt x="435840" y="94926"/>
                      <a:pt x="488732" y="166353"/>
                      <a:pt x="491578" y="245657"/>
                    </a:cubicBezTo>
                    <a:lnTo>
                      <a:pt x="381493" y="248636"/>
                    </a:lnTo>
                    <a:cubicBezTo>
                      <a:pt x="379904" y="204879"/>
                      <a:pt x="350711" y="165426"/>
                      <a:pt x="305565" y="146097"/>
                    </a:cubicBezTo>
                    <a:cubicBezTo>
                      <a:pt x="296695" y="142323"/>
                      <a:pt x="287427" y="139411"/>
                      <a:pt x="278027" y="137690"/>
                    </a:cubicBezTo>
                    <a:lnTo>
                      <a:pt x="278027" y="371298"/>
                    </a:lnTo>
                    <a:cubicBezTo>
                      <a:pt x="361766" y="389304"/>
                      <a:pt x="452721" y="420019"/>
                      <a:pt x="489327" y="558901"/>
                    </a:cubicBezTo>
                    <a:cubicBezTo>
                      <a:pt x="502037" y="637476"/>
                      <a:pt x="463908" y="715721"/>
                      <a:pt x="390165" y="762258"/>
                    </a:cubicBezTo>
                    <a:cubicBezTo>
                      <a:pt x="356470" y="783573"/>
                      <a:pt x="317877" y="796614"/>
                      <a:pt x="278027" y="801115"/>
                    </a:cubicBezTo>
                    <a:lnTo>
                      <a:pt x="278027" y="84109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191">
              <a:extLst>
                <a:ext uri="{FF2B5EF4-FFF2-40B4-BE49-F238E27FC236}">
                  <a16:creationId xmlns:a16="http://schemas.microsoft.com/office/drawing/2014/main" id="{5079E392-4463-4830-B3F9-0D89CF5071E6}"/>
                </a:ext>
              </a:extLst>
            </p:cNvPr>
            <p:cNvGrpSpPr/>
            <p:nvPr/>
          </p:nvGrpSpPr>
          <p:grpSpPr>
            <a:xfrm>
              <a:off x="1287335" y="3465899"/>
              <a:ext cx="1054352" cy="465128"/>
              <a:chOff x="1580710" y="530700"/>
              <a:chExt cx="4658607" cy="2055148"/>
            </a:xfrm>
          </p:grpSpPr>
          <p:sp>
            <p:nvSpPr>
              <p:cNvPr id="50" name="Graphic 2">
                <a:extLst>
                  <a:ext uri="{FF2B5EF4-FFF2-40B4-BE49-F238E27FC236}">
                    <a16:creationId xmlns:a16="http://schemas.microsoft.com/office/drawing/2014/main" id="{7A73D8B4-6F64-4B7F-9E24-32B819FD5E1B}"/>
                  </a:ext>
                </a:extLst>
              </p:cNvPr>
              <p:cNvSpPr/>
              <p:nvPr/>
            </p:nvSpPr>
            <p:spPr>
              <a:xfrm>
                <a:off x="1580710" y="530700"/>
                <a:ext cx="4658607" cy="2055148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Graphic 2">
                <a:extLst>
                  <a:ext uri="{FF2B5EF4-FFF2-40B4-BE49-F238E27FC236}">
                    <a16:creationId xmlns:a16="http://schemas.microsoft.com/office/drawing/2014/main" id="{F65109C6-174F-400E-B2A9-93774D1334B3}"/>
                  </a:ext>
                </a:extLst>
              </p:cNvPr>
              <p:cNvSpPr/>
              <p:nvPr/>
            </p:nvSpPr>
            <p:spPr>
              <a:xfrm>
                <a:off x="1791876" y="660845"/>
                <a:ext cx="4236272" cy="1794861"/>
              </a:xfrm>
              <a:custGeom>
                <a:avLst/>
                <a:gdLst>
                  <a:gd name="connsiteX0" fmla="*/ 4191721 w 4236271"/>
                  <a:gd name="connsiteY0" fmla="*/ 1794863 h 1794863"/>
                  <a:gd name="connsiteX1" fmla="*/ 44550 w 4236271"/>
                  <a:gd name="connsiteY1" fmla="*/ 1794863 h 1794863"/>
                  <a:gd name="connsiteX2" fmla="*/ 0 w 4236271"/>
                  <a:gd name="connsiteY2" fmla="*/ 1750313 h 1794863"/>
                  <a:gd name="connsiteX3" fmla="*/ 0 w 4236271"/>
                  <a:gd name="connsiteY3" fmla="*/ 44550 h 1794863"/>
                  <a:gd name="connsiteX4" fmla="*/ 44550 w 4236271"/>
                  <a:gd name="connsiteY4" fmla="*/ 0 h 1794863"/>
                  <a:gd name="connsiteX5" fmla="*/ 4191721 w 4236271"/>
                  <a:gd name="connsiteY5" fmla="*/ 0 h 1794863"/>
                  <a:gd name="connsiteX6" fmla="*/ 4236272 w 4236271"/>
                  <a:gd name="connsiteY6" fmla="*/ 44550 h 1794863"/>
                  <a:gd name="connsiteX7" fmla="*/ 4236272 w 4236271"/>
                  <a:gd name="connsiteY7" fmla="*/ 1750313 h 1794863"/>
                  <a:gd name="connsiteX8" fmla="*/ 4191721 w 4236271"/>
                  <a:gd name="connsiteY8" fmla="*/ 1794863 h 179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36271" h="1794863">
                    <a:moveTo>
                      <a:pt x="4191721" y="1794863"/>
                    </a:moveTo>
                    <a:lnTo>
                      <a:pt x="44550" y="1794863"/>
                    </a:lnTo>
                    <a:cubicBezTo>
                      <a:pt x="19925" y="1794863"/>
                      <a:pt x="0" y="1774872"/>
                      <a:pt x="0" y="1750313"/>
                    </a:cubicBezTo>
                    <a:lnTo>
                      <a:pt x="0" y="44550"/>
                    </a:lnTo>
                    <a:cubicBezTo>
                      <a:pt x="0" y="19925"/>
                      <a:pt x="19991" y="0"/>
                      <a:pt x="44550" y="0"/>
                    </a:cubicBezTo>
                    <a:lnTo>
                      <a:pt x="4191721" y="0"/>
                    </a:lnTo>
                    <a:cubicBezTo>
                      <a:pt x="4216346" y="0"/>
                      <a:pt x="4236272" y="19991"/>
                      <a:pt x="4236272" y="44550"/>
                    </a:cubicBezTo>
                    <a:lnTo>
                      <a:pt x="4236272" y="1750313"/>
                    </a:lnTo>
                    <a:cubicBezTo>
                      <a:pt x="4236338" y="1774938"/>
                      <a:pt x="4216346" y="1794863"/>
                      <a:pt x="4191721" y="17948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Graphic 2">
                <a:extLst>
                  <a:ext uri="{FF2B5EF4-FFF2-40B4-BE49-F238E27FC236}">
                    <a16:creationId xmlns:a16="http://schemas.microsoft.com/office/drawing/2014/main" id="{E4743A4D-4EFB-4335-917F-F410C6BCD7AE}"/>
                  </a:ext>
                </a:extLst>
              </p:cNvPr>
              <p:cNvSpPr/>
              <p:nvPr/>
            </p:nvSpPr>
            <p:spPr>
              <a:xfrm>
                <a:off x="1908381" y="772188"/>
                <a:ext cx="4003194" cy="1572241"/>
              </a:xfrm>
              <a:custGeom>
                <a:avLst/>
                <a:gdLst>
                  <a:gd name="connsiteX0" fmla="*/ 3673532 w 4003192"/>
                  <a:gd name="connsiteY0" fmla="*/ 0 h 1572242"/>
                  <a:gd name="connsiteX1" fmla="*/ 328999 w 4003192"/>
                  <a:gd name="connsiteY1" fmla="*/ 0 h 1572242"/>
                  <a:gd name="connsiteX2" fmla="*/ 0 w 4003192"/>
                  <a:gd name="connsiteY2" fmla="*/ 313707 h 1572242"/>
                  <a:gd name="connsiteX3" fmla="*/ 0 w 4003192"/>
                  <a:gd name="connsiteY3" fmla="*/ 1246422 h 1572242"/>
                  <a:gd name="connsiteX4" fmla="*/ 330389 w 4003192"/>
                  <a:gd name="connsiteY4" fmla="*/ 1572243 h 1572242"/>
                  <a:gd name="connsiteX5" fmla="*/ 3672141 w 4003192"/>
                  <a:gd name="connsiteY5" fmla="*/ 1572243 h 1572242"/>
                  <a:gd name="connsiteX6" fmla="*/ 4003192 w 4003192"/>
                  <a:gd name="connsiteY6" fmla="*/ 1246422 h 1572242"/>
                  <a:gd name="connsiteX7" fmla="*/ 4003192 w 4003192"/>
                  <a:gd name="connsiteY7" fmla="*/ 313707 h 1572242"/>
                  <a:gd name="connsiteX8" fmla="*/ 3673532 w 4003192"/>
                  <a:gd name="connsiteY8" fmla="*/ 0 h 1572242"/>
                  <a:gd name="connsiteX9" fmla="*/ 2001596 w 4003192"/>
                  <a:gd name="connsiteY9" fmla="*/ 1474933 h 1572242"/>
                  <a:gd name="connsiteX10" fmla="*/ 1312751 w 4003192"/>
                  <a:gd name="connsiteY10" fmla="*/ 786088 h 1572242"/>
                  <a:gd name="connsiteX11" fmla="*/ 2001596 w 4003192"/>
                  <a:gd name="connsiteY11" fmla="*/ 97243 h 1572242"/>
                  <a:gd name="connsiteX12" fmla="*/ 2690441 w 4003192"/>
                  <a:gd name="connsiteY12" fmla="*/ 786088 h 1572242"/>
                  <a:gd name="connsiteX13" fmla="*/ 2001596 w 4003192"/>
                  <a:gd name="connsiteY13" fmla="*/ 1474933 h 1572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03192" h="1572242">
                    <a:moveTo>
                      <a:pt x="3673532" y="0"/>
                    </a:moveTo>
                    <a:lnTo>
                      <a:pt x="328999" y="0"/>
                    </a:lnTo>
                    <a:cubicBezTo>
                      <a:pt x="307551" y="168140"/>
                      <a:pt x="170523" y="300071"/>
                      <a:pt x="0" y="313707"/>
                    </a:cubicBezTo>
                    <a:lnTo>
                      <a:pt x="0" y="1246422"/>
                    </a:lnTo>
                    <a:cubicBezTo>
                      <a:pt x="174561" y="1260389"/>
                      <a:pt x="314104" y="1398344"/>
                      <a:pt x="330389" y="1572243"/>
                    </a:cubicBezTo>
                    <a:lnTo>
                      <a:pt x="3672141" y="1572243"/>
                    </a:lnTo>
                    <a:cubicBezTo>
                      <a:pt x="3688426" y="1398145"/>
                      <a:pt x="3828300" y="1260058"/>
                      <a:pt x="4003192" y="1246422"/>
                    </a:cubicBezTo>
                    <a:lnTo>
                      <a:pt x="4003192" y="313707"/>
                    </a:lnTo>
                    <a:cubicBezTo>
                      <a:pt x="3832404" y="300402"/>
                      <a:pt x="3695046" y="168339"/>
                      <a:pt x="3673532" y="0"/>
                    </a:cubicBezTo>
                    <a:close/>
                    <a:moveTo>
                      <a:pt x="2001596" y="1474933"/>
                    </a:moveTo>
                    <a:cubicBezTo>
                      <a:pt x="1621162" y="1474933"/>
                      <a:pt x="1312751" y="1166522"/>
                      <a:pt x="1312751" y="786088"/>
                    </a:cubicBezTo>
                    <a:cubicBezTo>
                      <a:pt x="1312751" y="405655"/>
                      <a:pt x="1621162" y="97243"/>
                      <a:pt x="2001596" y="97243"/>
                    </a:cubicBezTo>
                    <a:cubicBezTo>
                      <a:pt x="2382030" y="97243"/>
                      <a:pt x="2690441" y="405655"/>
                      <a:pt x="2690441" y="786088"/>
                    </a:cubicBezTo>
                    <a:cubicBezTo>
                      <a:pt x="2690441" y="1166522"/>
                      <a:pt x="2382030" y="1474933"/>
                      <a:pt x="2001596" y="147493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Graphic 2">
                <a:extLst>
                  <a:ext uri="{FF2B5EF4-FFF2-40B4-BE49-F238E27FC236}">
                    <a16:creationId xmlns:a16="http://schemas.microsoft.com/office/drawing/2014/main" id="{E913CB99-4683-49EB-8E22-14B160C44BC5}"/>
                  </a:ext>
                </a:extLst>
              </p:cNvPr>
              <p:cNvSpPr/>
              <p:nvPr/>
            </p:nvSpPr>
            <p:spPr>
              <a:xfrm>
                <a:off x="3664189" y="1137660"/>
                <a:ext cx="491741" cy="841098"/>
              </a:xfrm>
              <a:custGeom>
                <a:avLst/>
                <a:gdLst>
                  <a:gd name="connsiteX0" fmla="*/ 211367 w 491741"/>
                  <a:gd name="connsiteY0" fmla="*/ 357000 h 841098"/>
                  <a:gd name="connsiteX1" fmla="*/ 211367 w 491741"/>
                  <a:gd name="connsiteY1" fmla="*/ 138153 h 841098"/>
                  <a:gd name="connsiteX2" fmla="*/ 166022 w 491741"/>
                  <a:gd name="connsiteY2" fmla="*/ 156622 h 841098"/>
                  <a:gd name="connsiteX3" fmla="*/ 111277 w 491741"/>
                  <a:gd name="connsiteY3" fmla="*/ 268892 h 841098"/>
                  <a:gd name="connsiteX4" fmla="*/ 211367 w 491741"/>
                  <a:gd name="connsiteY4" fmla="*/ 357000 h 841098"/>
                  <a:gd name="connsiteX5" fmla="*/ 211367 w 491741"/>
                  <a:gd name="connsiteY5" fmla="*/ 357000 h 841098"/>
                  <a:gd name="connsiteX6" fmla="*/ 278027 w 491741"/>
                  <a:gd name="connsiteY6" fmla="*/ 703607 h 841098"/>
                  <a:gd name="connsiteX7" fmla="*/ 325490 w 491741"/>
                  <a:gd name="connsiteY7" fmla="*/ 684608 h 841098"/>
                  <a:gd name="connsiteX8" fmla="*/ 380235 w 491741"/>
                  <a:gd name="connsiteY8" fmla="*/ 572339 h 841098"/>
                  <a:gd name="connsiteX9" fmla="*/ 277961 w 491741"/>
                  <a:gd name="connsiteY9" fmla="*/ 472249 h 841098"/>
                  <a:gd name="connsiteX10" fmla="*/ 277961 w 491741"/>
                  <a:gd name="connsiteY10" fmla="*/ 703607 h 841098"/>
                  <a:gd name="connsiteX11" fmla="*/ 278027 w 491741"/>
                  <a:gd name="connsiteY11" fmla="*/ 841098 h 841098"/>
                  <a:gd name="connsiteX12" fmla="*/ 211433 w 491741"/>
                  <a:gd name="connsiteY12" fmla="*/ 841098 h 841098"/>
                  <a:gd name="connsiteX13" fmla="*/ 211433 w 491741"/>
                  <a:gd name="connsiteY13" fmla="*/ 800850 h 841098"/>
                  <a:gd name="connsiteX14" fmla="*/ 137491 w 491741"/>
                  <a:gd name="connsiteY14" fmla="*/ 781190 h 841098"/>
                  <a:gd name="connsiteX15" fmla="*/ 0 w 491741"/>
                  <a:gd name="connsiteY15" fmla="*/ 595507 h 841098"/>
                  <a:gd name="connsiteX16" fmla="*/ 110085 w 491741"/>
                  <a:gd name="connsiteY16" fmla="*/ 592529 h 841098"/>
                  <a:gd name="connsiteX17" fmla="*/ 186013 w 491741"/>
                  <a:gd name="connsiteY17" fmla="*/ 695067 h 841098"/>
                  <a:gd name="connsiteX18" fmla="*/ 211433 w 491741"/>
                  <a:gd name="connsiteY18" fmla="*/ 703011 h 841098"/>
                  <a:gd name="connsiteX19" fmla="*/ 211433 w 491741"/>
                  <a:gd name="connsiteY19" fmla="*/ 453449 h 841098"/>
                  <a:gd name="connsiteX20" fmla="*/ 2250 w 491741"/>
                  <a:gd name="connsiteY20" fmla="*/ 280741 h 841098"/>
                  <a:gd name="connsiteX21" fmla="*/ 101414 w 491741"/>
                  <a:gd name="connsiteY21" fmla="*/ 78907 h 841098"/>
                  <a:gd name="connsiteX22" fmla="*/ 211433 w 491741"/>
                  <a:gd name="connsiteY22" fmla="*/ 40248 h 841098"/>
                  <a:gd name="connsiteX23" fmla="*/ 211433 w 491741"/>
                  <a:gd name="connsiteY23" fmla="*/ 0 h 841098"/>
                  <a:gd name="connsiteX24" fmla="*/ 278027 w 491741"/>
                  <a:gd name="connsiteY24" fmla="*/ 0 h 841098"/>
                  <a:gd name="connsiteX25" fmla="*/ 278027 w 491741"/>
                  <a:gd name="connsiteY25" fmla="*/ 39983 h 841098"/>
                  <a:gd name="connsiteX26" fmla="*/ 354087 w 491741"/>
                  <a:gd name="connsiteY26" fmla="*/ 59974 h 841098"/>
                  <a:gd name="connsiteX27" fmla="*/ 491578 w 491741"/>
                  <a:gd name="connsiteY27" fmla="*/ 245657 h 841098"/>
                  <a:gd name="connsiteX28" fmla="*/ 381493 w 491741"/>
                  <a:gd name="connsiteY28" fmla="*/ 248636 h 841098"/>
                  <a:gd name="connsiteX29" fmla="*/ 305565 w 491741"/>
                  <a:gd name="connsiteY29" fmla="*/ 146097 h 841098"/>
                  <a:gd name="connsiteX30" fmla="*/ 278027 w 491741"/>
                  <a:gd name="connsiteY30" fmla="*/ 137690 h 841098"/>
                  <a:gd name="connsiteX31" fmla="*/ 278027 w 491741"/>
                  <a:gd name="connsiteY31" fmla="*/ 371298 h 841098"/>
                  <a:gd name="connsiteX32" fmla="*/ 489327 w 491741"/>
                  <a:gd name="connsiteY32" fmla="*/ 558901 h 841098"/>
                  <a:gd name="connsiteX33" fmla="*/ 390165 w 491741"/>
                  <a:gd name="connsiteY33" fmla="*/ 762258 h 841098"/>
                  <a:gd name="connsiteX34" fmla="*/ 278027 w 491741"/>
                  <a:gd name="connsiteY34" fmla="*/ 801115 h 841098"/>
                  <a:gd name="connsiteX35" fmla="*/ 278027 w 491741"/>
                  <a:gd name="connsiteY35" fmla="*/ 841098 h 841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91741" h="841098">
                    <a:moveTo>
                      <a:pt x="211367" y="357000"/>
                    </a:moveTo>
                    <a:lnTo>
                      <a:pt x="211367" y="138153"/>
                    </a:lnTo>
                    <a:cubicBezTo>
                      <a:pt x="195281" y="141595"/>
                      <a:pt x="179857" y="147818"/>
                      <a:pt x="166022" y="156622"/>
                    </a:cubicBezTo>
                    <a:cubicBezTo>
                      <a:pt x="125311" y="182306"/>
                      <a:pt x="104260" y="225533"/>
                      <a:pt x="111277" y="268892"/>
                    </a:cubicBezTo>
                    <a:cubicBezTo>
                      <a:pt x="119750" y="325490"/>
                      <a:pt x="159799" y="344621"/>
                      <a:pt x="211367" y="357000"/>
                    </a:cubicBezTo>
                    <a:lnTo>
                      <a:pt x="211367" y="357000"/>
                    </a:lnTo>
                    <a:close/>
                    <a:moveTo>
                      <a:pt x="278027" y="703607"/>
                    </a:moveTo>
                    <a:cubicBezTo>
                      <a:pt x="294907" y="700165"/>
                      <a:pt x="310993" y="693744"/>
                      <a:pt x="325490" y="684608"/>
                    </a:cubicBezTo>
                    <a:cubicBezTo>
                      <a:pt x="366201" y="658924"/>
                      <a:pt x="387252" y="615697"/>
                      <a:pt x="380235" y="572339"/>
                    </a:cubicBezTo>
                    <a:cubicBezTo>
                      <a:pt x="366731" y="514482"/>
                      <a:pt x="327145" y="488864"/>
                      <a:pt x="277961" y="472249"/>
                    </a:cubicBezTo>
                    <a:lnTo>
                      <a:pt x="277961" y="703607"/>
                    </a:lnTo>
                    <a:close/>
                    <a:moveTo>
                      <a:pt x="278027" y="841098"/>
                    </a:moveTo>
                    <a:lnTo>
                      <a:pt x="211433" y="841098"/>
                    </a:lnTo>
                    <a:lnTo>
                      <a:pt x="211433" y="800850"/>
                    </a:lnTo>
                    <a:cubicBezTo>
                      <a:pt x="186079" y="797871"/>
                      <a:pt x="161123" y="791252"/>
                      <a:pt x="137491" y="781190"/>
                    </a:cubicBezTo>
                    <a:cubicBezTo>
                      <a:pt x="55738" y="746238"/>
                      <a:pt x="2846" y="674811"/>
                      <a:pt x="0" y="595507"/>
                    </a:cubicBezTo>
                    <a:lnTo>
                      <a:pt x="110085" y="592529"/>
                    </a:lnTo>
                    <a:cubicBezTo>
                      <a:pt x="111674" y="636285"/>
                      <a:pt x="140867" y="675738"/>
                      <a:pt x="186013" y="695067"/>
                    </a:cubicBezTo>
                    <a:cubicBezTo>
                      <a:pt x="194222" y="698576"/>
                      <a:pt x="202695" y="701290"/>
                      <a:pt x="211433" y="703011"/>
                    </a:cubicBezTo>
                    <a:lnTo>
                      <a:pt x="211433" y="453449"/>
                    </a:lnTo>
                    <a:cubicBezTo>
                      <a:pt x="124450" y="431604"/>
                      <a:pt x="31510" y="406648"/>
                      <a:pt x="2250" y="280741"/>
                    </a:cubicBezTo>
                    <a:cubicBezTo>
                      <a:pt x="-9930" y="202695"/>
                      <a:pt x="28200" y="125178"/>
                      <a:pt x="101414" y="78907"/>
                    </a:cubicBezTo>
                    <a:cubicBezTo>
                      <a:pt x="134512" y="57988"/>
                      <a:pt x="172377" y="45014"/>
                      <a:pt x="211433" y="40248"/>
                    </a:cubicBezTo>
                    <a:lnTo>
                      <a:pt x="211433" y="0"/>
                    </a:lnTo>
                    <a:lnTo>
                      <a:pt x="278027" y="0"/>
                    </a:lnTo>
                    <a:lnTo>
                      <a:pt x="278027" y="39983"/>
                    </a:lnTo>
                    <a:cubicBezTo>
                      <a:pt x="304109" y="42896"/>
                      <a:pt x="329793" y="49582"/>
                      <a:pt x="354087" y="59974"/>
                    </a:cubicBezTo>
                    <a:cubicBezTo>
                      <a:pt x="435840" y="94926"/>
                      <a:pt x="488732" y="166353"/>
                      <a:pt x="491578" y="245657"/>
                    </a:cubicBezTo>
                    <a:lnTo>
                      <a:pt x="381493" y="248636"/>
                    </a:lnTo>
                    <a:cubicBezTo>
                      <a:pt x="379904" y="204879"/>
                      <a:pt x="350711" y="165426"/>
                      <a:pt x="305565" y="146097"/>
                    </a:cubicBezTo>
                    <a:cubicBezTo>
                      <a:pt x="296695" y="142323"/>
                      <a:pt x="287427" y="139411"/>
                      <a:pt x="278027" y="137690"/>
                    </a:cubicBezTo>
                    <a:lnTo>
                      <a:pt x="278027" y="371298"/>
                    </a:lnTo>
                    <a:cubicBezTo>
                      <a:pt x="361766" y="389304"/>
                      <a:pt x="452721" y="420019"/>
                      <a:pt x="489327" y="558901"/>
                    </a:cubicBezTo>
                    <a:cubicBezTo>
                      <a:pt x="502037" y="637476"/>
                      <a:pt x="463908" y="715721"/>
                      <a:pt x="390165" y="762258"/>
                    </a:cubicBezTo>
                    <a:cubicBezTo>
                      <a:pt x="356470" y="783573"/>
                      <a:pt x="317877" y="796614"/>
                      <a:pt x="278027" y="801115"/>
                    </a:cubicBezTo>
                    <a:lnTo>
                      <a:pt x="278027" y="84109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192">
              <a:extLst>
                <a:ext uri="{FF2B5EF4-FFF2-40B4-BE49-F238E27FC236}">
                  <a16:creationId xmlns:a16="http://schemas.microsoft.com/office/drawing/2014/main" id="{FCDF64E4-592E-4B66-A6CF-FDC06F9318C8}"/>
                </a:ext>
              </a:extLst>
            </p:cNvPr>
            <p:cNvGrpSpPr/>
            <p:nvPr/>
          </p:nvGrpSpPr>
          <p:grpSpPr>
            <a:xfrm>
              <a:off x="1156074" y="3694752"/>
              <a:ext cx="573895" cy="350532"/>
              <a:chOff x="2843095" y="1894766"/>
              <a:chExt cx="2535729" cy="1548806"/>
            </a:xfrm>
          </p:grpSpPr>
          <p:sp>
            <p:nvSpPr>
              <p:cNvPr id="46" name="Graphic 2">
                <a:extLst>
                  <a:ext uri="{FF2B5EF4-FFF2-40B4-BE49-F238E27FC236}">
                    <a16:creationId xmlns:a16="http://schemas.microsoft.com/office/drawing/2014/main" id="{C4AA9240-5D2D-4EE3-BC3D-9A79E7855787}"/>
                  </a:ext>
                </a:extLst>
              </p:cNvPr>
              <p:cNvSpPr/>
              <p:nvPr/>
            </p:nvSpPr>
            <p:spPr>
              <a:xfrm>
                <a:off x="2843095" y="1895937"/>
                <a:ext cx="2535729" cy="1547635"/>
              </a:xfrm>
              <a:custGeom>
                <a:avLst/>
                <a:gdLst>
                  <a:gd name="connsiteX0" fmla="*/ 2526260 w 2535729"/>
                  <a:gd name="connsiteY0" fmla="*/ 765576 h 1547635"/>
                  <a:gd name="connsiteX1" fmla="*/ 2528644 w 2535729"/>
                  <a:gd name="connsiteY1" fmla="*/ 746246 h 1547635"/>
                  <a:gd name="connsiteX2" fmla="*/ 2488926 w 2535729"/>
                  <a:gd name="connsiteY2" fmla="*/ 588102 h 1547635"/>
                  <a:gd name="connsiteX3" fmla="*/ 2312378 w 2535729"/>
                  <a:gd name="connsiteY3" fmla="*/ 463453 h 1547635"/>
                  <a:gd name="connsiteX4" fmla="*/ 2299470 w 2535729"/>
                  <a:gd name="connsiteY4" fmla="*/ 443925 h 1547635"/>
                  <a:gd name="connsiteX5" fmla="*/ 2189318 w 2535729"/>
                  <a:gd name="connsiteY5" fmla="*/ 245798 h 1547635"/>
                  <a:gd name="connsiteX6" fmla="*/ 1516360 w 2535729"/>
                  <a:gd name="connsiteY6" fmla="*/ 24170 h 1547635"/>
                  <a:gd name="connsiteX7" fmla="*/ 769262 w 2535729"/>
                  <a:gd name="connsiteY7" fmla="*/ 25428 h 1547635"/>
                  <a:gd name="connsiteX8" fmla="*/ 67972 w 2535729"/>
                  <a:gd name="connsiteY8" fmla="*/ 287369 h 1547635"/>
                  <a:gd name="connsiteX9" fmla="*/ 30041 w 2535729"/>
                  <a:gd name="connsiteY9" fmla="*/ 655755 h 1547635"/>
                  <a:gd name="connsiteX10" fmla="*/ 74128 w 2535729"/>
                  <a:gd name="connsiteY10" fmla="*/ 740884 h 1547635"/>
                  <a:gd name="connsiteX11" fmla="*/ 109477 w 2535729"/>
                  <a:gd name="connsiteY11" fmla="*/ 809862 h 1547635"/>
                  <a:gd name="connsiteX12" fmla="*/ 42685 w 2535729"/>
                  <a:gd name="connsiteY12" fmla="*/ 999185 h 1547635"/>
                  <a:gd name="connsiteX13" fmla="*/ 90346 w 2535729"/>
                  <a:gd name="connsiteY13" fmla="*/ 1259273 h 1547635"/>
                  <a:gd name="connsiteX14" fmla="*/ 432055 w 2535729"/>
                  <a:gd name="connsiteY14" fmla="*/ 1459981 h 1547635"/>
                  <a:gd name="connsiteX15" fmla="*/ 868491 w 2535729"/>
                  <a:gd name="connsiteY15" fmla="*/ 1535446 h 1547635"/>
                  <a:gd name="connsiteX16" fmla="*/ 1712767 w 2535729"/>
                  <a:gd name="connsiteY16" fmla="*/ 1501686 h 1547635"/>
                  <a:gd name="connsiteX17" fmla="*/ 2081483 w 2535729"/>
                  <a:gd name="connsiteY17" fmla="*/ 1393520 h 1547635"/>
                  <a:gd name="connsiteX18" fmla="*/ 2330384 w 2535729"/>
                  <a:gd name="connsiteY18" fmla="*/ 1142170 h 1547635"/>
                  <a:gd name="connsiteX19" fmla="*/ 2426104 w 2535729"/>
                  <a:gd name="connsiteY19" fmla="*/ 1066573 h 1547635"/>
                  <a:gd name="connsiteX20" fmla="*/ 2518383 w 2535729"/>
                  <a:gd name="connsiteY20" fmla="*/ 932855 h 1547635"/>
                  <a:gd name="connsiteX21" fmla="*/ 2531358 w 2535729"/>
                  <a:gd name="connsiteY21" fmla="*/ 791922 h 1547635"/>
                  <a:gd name="connsiteX22" fmla="*/ 2526459 w 2535729"/>
                  <a:gd name="connsiteY22" fmla="*/ 772129 h 1547635"/>
                  <a:gd name="connsiteX23" fmla="*/ 2526260 w 2535729"/>
                  <a:gd name="connsiteY23" fmla="*/ 765576 h 154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35729" h="1547635">
                    <a:moveTo>
                      <a:pt x="2526260" y="765576"/>
                    </a:moveTo>
                    <a:cubicBezTo>
                      <a:pt x="2526459" y="759088"/>
                      <a:pt x="2527717" y="752667"/>
                      <a:pt x="2528644" y="746246"/>
                    </a:cubicBezTo>
                    <a:cubicBezTo>
                      <a:pt x="2536852" y="691965"/>
                      <a:pt x="2525334" y="630667"/>
                      <a:pt x="2488926" y="588102"/>
                    </a:cubicBezTo>
                    <a:cubicBezTo>
                      <a:pt x="2445368" y="537130"/>
                      <a:pt x="2366991" y="503370"/>
                      <a:pt x="2312378" y="463453"/>
                    </a:cubicBezTo>
                    <a:cubicBezTo>
                      <a:pt x="2301390" y="461401"/>
                      <a:pt x="2298940" y="453722"/>
                      <a:pt x="2299470" y="443925"/>
                    </a:cubicBezTo>
                    <a:cubicBezTo>
                      <a:pt x="2303971" y="355023"/>
                      <a:pt x="2253331" y="295843"/>
                      <a:pt x="2189318" y="245798"/>
                    </a:cubicBezTo>
                    <a:cubicBezTo>
                      <a:pt x="2000789" y="98245"/>
                      <a:pt x="1747586" y="53628"/>
                      <a:pt x="1516360" y="24170"/>
                    </a:cubicBezTo>
                    <a:cubicBezTo>
                      <a:pt x="1268718" y="-7405"/>
                      <a:pt x="1016706" y="-9127"/>
                      <a:pt x="769262" y="25428"/>
                    </a:cubicBezTo>
                    <a:cubicBezTo>
                      <a:pt x="527180" y="59255"/>
                      <a:pt x="250808" y="112808"/>
                      <a:pt x="67972" y="287369"/>
                    </a:cubicBezTo>
                    <a:cubicBezTo>
                      <a:pt x="-22718" y="373955"/>
                      <a:pt x="-8817" y="547589"/>
                      <a:pt x="30041" y="655755"/>
                    </a:cubicBezTo>
                    <a:cubicBezTo>
                      <a:pt x="40897" y="685941"/>
                      <a:pt x="55725" y="714604"/>
                      <a:pt x="74128" y="740884"/>
                    </a:cubicBezTo>
                    <a:cubicBezTo>
                      <a:pt x="87301" y="759684"/>
                      <a:pt x="133110" y="790863"/>
                      <a:pt x="109477" y="809862"/>
                    </a:cubicBezTo>
                    <a:cubicBezTo>
                      <a:pt x="48046" y="859112"/>
                      <a:pt x="32755" y="924713"/>
                      <a:pt x="42685" y="999185"/>
                    </a:cubicBezTo>
                    <a:cubicBezTo>
                      <a:pt x="45001" y="1084049"/>
                      <a:pt x="43876" y="1185661"/>
                      <a:pt x="90346" y="1259273"/>
                    </a:cubicBezTo>
                    <a:cubicBezTo>
                      <a:pt x="162766" y="1373992"/>
                      <a:pt x="308664" y="1423044"/>
                      <a:pt x="432055" y="1459981"/>
                    </a:cubicBezTo>
                    <a:cubicBezTo>
                      <a:pt x="573849" y="1502480"/>
                      <a:pt x="721269" y="1523464"/>
                      <a:pt x="868491" y="1535446"/>
                    </a:cubicBezTo>
                    <a:cubicBezTo>
                      <a:pt x="1149960" y="1558416"/>
                      <a:pt x="1434475" y="1549877"/>
                      <a:pt x="1712767" y="1501686"/>
                    </a:cubicBezTo>
                    <a:cubicBezTo>
                      <a:pt x="1839004" y="1479841"/>
                      <a:pt x="1965308" y="1448728"/>
                      <a:pt x="2081483" y="1393520"/>
                    </a:cubicBezTo>
                    <a:cubicBezTo>
                      <a:pt x="2181772" y="1345858"/>
                      <a:pt x="2323632" y="1267944"/>
                      <a:pt x="2330384" y="1142170"/>
                    </a:cubicBezTo>
                    <a:cubicBezTo>
                      <a:pt x="2332171" y="1108873"/>
                      <a:pt x="2402671" y="1085572"/>
                      <a:pt x="2426104" y="1066573"/>
                    </a:cubicBezTo>
                    <a:cubicBezTo>
                      <a:pt x="2469397" y="1031423"/>
                      <a:pt x="2502628" y="986740"/>
                      <a:pt x="2518383" y="932855"/>
                    </a:cubicBezTo>
                    <a:cubicBezTo>
                      <a:pt x="2530431" y="891747"/>
                      <a:pt x="2542412" y="833957"/>
                      <a:pt x="2531358" y="791922"/>
                    </a:cubicBezTo>
                    <a:cubicBezTo>
                      <a:pt x="2529636" y="785303"/>
                      <a:pt x="2527187" y="778881"/>
                      <a:pt x="2526459" y="772129"/>
                    </a:cubicBezTo>
                    <a:cubicBezTo>
                      <a:pt x="2526260" y="769879"/>
                      <a:pt x="2526194" y="767694"/>
                      <a:pt x="2526260" y="76557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Graphic 2">
                <a:extLst>
                  <a:ext uri="{FF2B5EF4-FFF2-40B4-BE49-F238E27FC236}">
                    <a16:creationId xmlns:a16="http://schemas.microsoft.com/office/drawing/2014/main" id="{B46D9211-22BB-4228-96E5-D2F2867750EF}"/>
                  </a:ext>
                </a:extLst>
              </p:cNvPr>
              <p:cNvSpPr/>
              <p:nvPr/>
            </p:nvSpPr>
            <p:spPr>
              <a:xfrm>
                <a:off x="2849612" y="1894766"/>
                <a:ext cx="2526438" cy="1153080"/>
              </a:xfrm>
              <a:custGeom>
                <a:avLst/>
                <a:gdLst>
                  <a:gd name="connsiteX0" fmla="*/ 2479827 w 2526438"/>
                  <a:gd name="connsiteY0" fmla="*/ 576496 h 1153080"/>
                  <a:gd name="connsiteX1" fmla="*/ 2305928 w 2526438"/>
                  <a:gd name="connsiteY1" fmla="*/ 464624 h 1153080"/>
                  <a:gd name="connsiteX2" fmla="*/ 2293019 w 2526438"/>
                  <a:gd name="connsiteY2" fmla="*/ 445096 h 1153080"/>
                  <a:gd name="connsiteX3" fmla="*/ 2182868 w 2526438"/>
                  <a:gd name="connsiteY3" fmla="*/ 246968 h 1153080"/>
                  <a:gd name="connsiteX4" fmla="*/ 1494023 w 2526438"/>
                  <a:gd name="connsiteY4" fmla="*/ 20906 h 1153080"/>
                  <a:gd name="connsiteX5" fmla="*/ 717202 w 2526438"/>
                  <a:gd name="connsiteY5" fmla="*/ 32755 h 1153080"/>
                  <a:gd name="connsiteX6" fmla="*/ 61455 w 2526438"/>
                  <a:gd name="connsiteY6" fmla="*/ 288540 h 1153080"/>
                  <a:gd name="connsiteX7" fmla="*/ 157 w 2526438"/>
                  <a:gd name="connsiteY7" fmla="*/ 432518 h 1153080"/>
                  <a:gd name="connsiteX8" fmla="*/ 3069 w 2526438"/>
                  <a:gd name="connsiteY8" fmla="*/ 465153 h 1153080"/>
                  <a:gd name="connsiteX9" fmla="*/ 165517 w 2526438"/>
                  <a:gd name="connsiteY9" fmla="*/ 654013 h 1153080"/>
                  <a:gd name="connsiteX10" fmla="*/ 725940 w 2526438"/>
                  <a:gd name="connsiteY10" fmla="*/ 833605 h 1153080"/>
                  <a:gd name="connsiteX11" fmla="*/ 1357326 w 2526438"/>
                  <a:gd name="connsiteY11" fmla="*/ 857436 h 1153080"/>
                  <a:gd name="connsiteX12" fmla="*/ 1896235 w 2526438"/>
                  <a:gd name="connsiteY12" fmla="*/ 762112 h 1153080"/>
                  <a:gd name="connsiteX13" fmla="*/ 2289842 w 2526438"/>
                  <a:gd name="connsiteY13" fmla="*/ 510962 h 1153080"/>
                  <a:gd name="connsiteX14" fmla="*/ 2289776 w 2526438"/>
                  <a:gd name="connsiteY14" fmla="*/ 542405 h 1153080"/>
                  <a:gd name="connsiteX15" fmla="*/ 2166385 w 2526438"/>
                  <a:gd name="connsiteY15" fmla="*/ 782236 h 1153080"/>
                  <a:gd name="connsiteX16" fmla="*/ 1419154 w 2526438"/>
                  <a:gd name="connsiteY16" fmla="*/ 992610 h 1153080"/>
                  <a:gd name="connsiteX17" fmla="*/ 712436 w 2526438"/>
                  <a:gd name="connsiteY17" fmla="*/ 974539 h 1153080"/>
                  <a:gd name="connsiteX18" fmla="*/ 396676 w 2526438"/>
                  <a:gd name="connsiteY18" fmla="*/ 928201 h 1153080"/>
                  <a:gd name="connsiteX19" fmla="*/ 806038 w 2526438"/>
                  <a:gd name="connsiteY19" fmla="*/ 1089258 h 1153080"/>
                  <a:gd name="connsiteX20" fmla="*/ 1528313 w 2526438"/>
                  <a:gd name="connsiteY20" fmla="*/ 1149364 h 1153080"/>
                  <a:gd name="connsiteX21" fmla="*/ 2404296 w 2526438"/>
                  <a:gd name="connsiteY21" fmla="*/ 921448 h 1153080"/>
                  <a:gd name="connsiteX22" fmla="*/ 2526430 w 2526438"/>
                  <a:gd name="connsiteY22" fmla="*/ 716238 h 1153080"/>
                  <a:gd name="connsiteX23" fmla="*/ 2479827 w 2526438"/>
                  <a:gd name="connsiteY23" fmla="*/ 576496 h 115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26438" h="1153080">
                    <a:moveTo>
                      <a:pt x="2479827" y="576496"/>
                    </a:moveTo>
                    <a:cubicBezTo>
                      <a:pt x="2436071" y="520759"/>
                      <a:pt x="2362725" y="475281"/>
                      <a:pt x="2305928" y="464624"/>
                    </a:cubicBezTo>
                    <a:cubicBezTo>
                      <a:pt x="2294939" y="462571"/>
                      <a:pt x="2292490" y="454893"/>
                      <a:pt x="2293019" y="445096"/>
                    </a:cubicBezTo>
                    <a:cubicBezTo>
                      <a:pt x="2297521" y="356193"/>
                      <a:pt x="2246880" y="297013"/>
                      <a:pt x="2182868" y="246968"/>
                    </a:cubicBezTo>
                    <a:cubicBezTo>
                      <a:pt x="1994405" y="99415"/>
                      <a:pt x="1726440" y="49304"/>
                      <a:pt x="1494023" y="20906"/>
                    </a:cubicBezTo>
                    <a:cubicBezTo>
                      <a:pt x="1236252" y="-10604"/>
                      <a:pt x="973914" y="-6368"/>
                      <a:pt x="717202" y="32755"/>
                    </a:cubicBezTo>
                    <a:cubicBezTo>
                      <a:pt x="485910" y="68038"/>
                      <a:pt x="236480" y="121525"/>
                      <a:pt x="61455" y="288540"/>
                    </a:cubicBezTo>
                    <a:cubicBezTo>
                      <a:pt x="18626" y="329450"/>
                      <a:pt x="-2028" y="375655"/>
                      <a:pt x="157" y="432518"/>
                    </a:cubicBezTo>
                    <a:cubicBezTo>
                      <a:pt x="554" y="442448"/>
                      <a:pt x="3003" y="464094"/>
                      <a:pt x="3069" y="465153"/>
                    </a:cubicBezTo>
                    <a:cubicBezTo>
                      <a:pt x="20148" y="549157"/>
                      <a:pt x="95745" y="610919"/>
                      <a:pt x="165517" y="654013"/>
                    </a:cubicBezTo>
                    <a:cubicBezTo>
                      <a:pt x="334187" y="758273"/>
                      <a:pt x="532049" y="803883"/>
                      <a:pt x="725940" y="833605"/>
                    </a:cubicBezTo>
                    <a:cubicBezTo>
                      <a:pt x="934526" y="865578"/>
                      <a:pt x="1146952" y="872264"/>
                      <a:pt x="1357326" y="857436"/>
                    </a:cubicBezTo>
                    <a:cubicBezTo>
                      <a:pt x="1540294" y="844528"/>
                      <a:pt x="1721542" y="819902"/>
                      <a:pt x="1896235" y="762112"/>
                    </a:cubicBezTo>
                    <a:cubicBezTo>
                      <a:pt x="2047561" y="712068"/>
                      <a:pt x="2195114" y="653417"/>
                      <a:pt x="2289842" y="510962"/>
                    </a:cubicBezTo>
                    <a:cubicBezTo>
                      <a:pt x="2289643" y="522546"/>
                      <a:pt x="2288849" y="532542"/>
                      <a:pt x="2289776" y="542405"/>
                    </a:cubicBezTo>
                    <a:cubicBezTo>
                      <a:pt x="2299705" y="648651"/>
                      <a:pt x="2249263" y="723983"/>
                      <a:pt x="2166385" y="782236"/>
                    </a:cubicBezTo>
                    <a:cubicBezTo>
                      <a:pt x="1958990" y="928068"/>
                      <a:pt x="1666598" y="972619"/>
                      <a:pt x="1419154" y="992610"/>
                    </a:cubicBezTo>
                    <a:cubicBezTo>
                      <a:pt x="1184817" y="1011609"/>
                      <a:pt x="945581" y="1004327"/>
                      <a:pt x="712436" y="974539"/>
                    </a:cubicBezTo>
                    <a:cubicBezTo>
                      <a:pt x="613074" y="961829"/>
                      <a:pt x="519803" y="946074"/>
                      <a:pt x="396676" y="928201"/>
                    </a:cubicBezTo>
                    <a:cubicBezTo>
                      <a:pt x="472604" y="999098"/>
                      <a:pt x="672784" y="1061918"/>
                      <a:pt x="806038" y="1089258"/>
                    </a:cubicBezTo>
                    <a:cubicBezTo>
                      <a:pt x="1044413" y="1138243"/>
                      <a:pt x="1284509" y="1163001"/>
                      <a:pt x="1528313" y="1149364"/>
                    </a:cubicBezTo>
                    <a:cubicBezTo>
                      <a:pt x="1820307" y="1133014"/>
                      <a:pt x="2157912" y="1093296"/>
                      <a:pt x="2404296" y="921448"/>
                    </a:cubicBezTo>
                    <a:cubicBezTo>
                      <a:pt x="2476252" y="871271"/>
                      <a:pt x="2527224" y="808649"/>
                      <a:pt x="2526430" y="716238"/>
                    </a:cubicBezTo>
                    <a:cubicBezTo>
                      <a:pt x="2526032" y="670562"/>
                      <a:pt x="2514250" y="620451"/>
                      <a:pt x="2479827" y="5764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Graphic 2">
                <a:extLst>
                  <a:ext uri="{FF2B5EF4-FFF2-40B4-BE49-F238E27FC236}">
                    <a16:creationId xmlns:a16="http://schemas.microsoft.com/office/drawing/2014/main" id="{16FE080E-A321-41A4-B397-7BCE38610C16}"/>
                  </a:ext>
                </a:extLst>
              </p:cNvPr>
              <p:cNvSpPr/>
              <p:nvPr/>
            </p:nvSpPr>
            <p:spPr>
              <a:xfrm>
                <a:off x="2885175" y="2689646"/>
                <a:ext cx="2033644" cy="596335"/>
              </a:xfrm>
              <a:custGeom>
                <a:avLst/>
                <a:gdLst>
                  <a:gd name="connsiteX0" fmla="*/ 80504 w 2033644"/>
                  <a:gd name="connsiteY0" fmla="*/ 0 h 596335"/>
                  <a:gd name="connsiteX1" fmla="*/ 201843 w 2033644"/>
                  <a:gd name="connsiteY1" fmla="*/ 72353 h 596335"/>
                  <a:gd name="connsiteX2" fmla="*/ 219783 w 2033644"/>
                  <a:gd name="connsiteY2" fmla="*/ 103797 h 596335"/>
                  <a:gd name="connsiteX3" fmla="*/ 342843 w 2033644"/>
                  <a:gd name="connsiteY3" fmla="*/ 308478 h 596335"/>
                  <a:gd name="connsiteX4" fmla="*/ 784641 w 2033644"/>
                  <a:gd name="connsiteY4" fmla="*/ 461790 h 596335"/>
                  <a:gd name="connsiteX5" fmla="*/ 1216775 w 2033644"/>
                  <a:gd name="connsiteY5" fmla="*/ 504222 h 596335"/>
                  <a:gd name="connsiteX6" fmla="*/ 1562984 w 2033644"/>
                  <a:gd name="connsiteY6" fmla="*/ 499919 h 596335"/>
                  <a:gd name="connsiteX7" fmla="*/ 1918131 w 2033644"/>
                  <a:gd name="connsiteY7" fmla="*/ 453250 h 596335"/>
                  <a:gd name="connsiteX8" fmla="*/ 2033644 w 2033644"/>
                  <a:gd name="connsiteY8" fmla="*/ 431803 h 596335"/>
                  <a:gd name="connsiteX9" fmla="*/ 1857097 w 2033644"/>
                  <a:gd name="connsiteY9" fmla="*/ 500978 h 596335"/>
                  <a:gd name="connsiteX10" fmla="*/ 1444293 w 2033644"/>
                  <a:gd name="connsiteY10" fmla="*/ 579885 h 596335"/>
                  <a:gd name="connsiteX11" fmla="*/ 1028974 w 2033644"/>
                  <a:gd name="connsiteY11" fmla="*/ 593058 h 596335"/>
                  <a:gd name="connsiteX12" fmla="*/ 366541 w 2033644"/>
                  <a:gd name="connsiteY12" fmla="*/ 478670 h 596335"/>
                  <a:gd name="connsiteX13" fmla="*/ 78783 w 2033644"/>
                  <a:gd name="connsiteY13" fmla="*/ 321717 h 596335"/>
                  <a:gd name="connsiteX14" fmla="*/ 2789 w 2033644"/>
                  <a:gd name="connsiteY14" fmla="*/ 204284 h 596335"/>
                  <a:gd name="connsiteX15" fmla="*/ 69582 w 2033644"/>
                  <a:gd name="connsiteY15" fmla="*/ 15027 h 596335"/>
                  <a:gd name="connsiteX16" fmla="*/ 80504 w 2033644"/>
                  <a:gd name="connsiteY16" fmla="*/ 0 h 59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3644" h="596335">
                    <a:moveTo>
                      <a:pt x="80504" y="0"/>
                    </a:moveTo>
                    <a:cubicBezTo>
                      <a:pt x="119428" y="26677"/>
                      <a:pt x="158418" y="53288"/>
                      <a:pt x="201843" y="72353"/>
                    </a:cubicBezTo>
                    <a:cubicBezTo>
                      <a:pt x="216473" y="78774"/>
                      <a:pt x="220378" y="89167"/>
                      <a:pt x="219783" y="103797"/>
                    </a:cubicBezTo>
                    <a:cubicBezTo>
                      <a:pt x="215612" y="199054"/>
                      <a:pt x="271085" y="260088"/>
                      <a:pt x="342843" y="308478"/>
                    </a:cubicBezTo>
                    <a:cubicBezTo>
                      <a:pt x="476163" y="398439"/>
                      <a:pt x="629211" y="434715"/>
                      <a:pt x="784641" y="461790"/>
                    </a:cubicBezTo>
                    <a:cubicBezTo>
                      <a:pt x="927560" y="486680"/>
                      <a:pt x="1071803" y="496940"/>
                      <a:pt x="1216775" y="504222"/>
                    </a:cubicBezTo>
                    <a:cubicBezTo>
                      <a:pt x="1332685" y="510047"/>
                      <a:pt x="1447934" y="505347"/>
                      <a:pt x="1562984" y="499919"/>
                    </a:cubicBezTo>
                    <a:cubicBezTo>
                      <a:pt x="1682205" y="494226"/>
                      <a:pt x="1801029" y="478273"/>
                      <a:pt x="1918131" y="453250"/>
                    </a:cubicBezTo>
                    <a:cubicBezTo>
                      <a:pt x="1956326" y="445108"/>
                      <a:pt x="1994655" y="437429"/>
                      <a:pt x="2033644" y="431803"/>
                    </a:cubicBezTo>
                    <a:cubicBezTo>
                      <a:pt x="1977840" y="462849"/>
                      <a:pt x="1917601" y="482708"/>
                      <a:pt x="1857097" y="500978"/>
                    </a:cubicBezTo>
                    <a:cubicBezTo>
                      <a:pt x="1722387" y="541689"/>
                      <a:pt x="1583638" y="564130"/>
                      <a:pt x="1444293" y="579885"/>
                    </a:cubicBezTo>
                    <a:cubicBezTo>
                      <a:pt x="1306471" y="595441"/>
                      <a:pt x="1167458" y="600274"/>
                      <a:pt x="1028974" y="593058"/>
                    </a:cubicBezTo>
                    <a:cubicBezTo>
                      <a:pt x="803904" y="581341"/>
                      <a:pt x="581019" y="552943"/>
                      <a:pt x="366541" y="478670"/>
                    </a:cubicBezTo>
                    <a:cubicBezTo>
                      <a:pt x="262082" y="442460"/>
                      <a:pt x="162258" y="396652"/>
                      <a:pt x="78783" y="321717"/>
                    </a:cubicBezTo>
                    <a:cubicBezTo>
                      <a:pt x="43037" y="289612"/>
                      <a:pt x="17948" y="250026"/>
                      <a:pt x="2789" y="204284"/>
                    </a:cubicBezTo>
                    <a:cubicBezTo>
                      <a:pt x="-7140" y="129812"/>
                      <a:pt x="8151" y="64277"/>
                      <a:pt x="69582" y="15027"/>
                    </a:cubicBezTo>
                    <a:cubicBezTo>
                      <a:pt x="74679" y="10922"/>
                      <a:pt x="79975" y="7282"/>
                      <a:pt x="805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Graphic 2">
                <a:extLst>
                  <a:ext uri="{FF2B5EF4-FFF2-40B4-BE49-F238E27FC236}">
                    <a16:creationId xmlns:a16="http://schemas.microsoft.com/office/drawing/2014/main" id="{7D1853AA-A056-4B24-8E69-9368B40D0DEF}"/>
                  </a:ext>
                </a:extLst>
              </p:cNvPr>
              <p:cNvSpPr/>
              <p:nvPr/>
            </p:nvSpPr>
            <p:spPr>
              <a:xfrm>
                <a:off x="3729989" y="2153915"/>
                <a:ext cx="567770" cy="331957"/>
              </a:xfrm>
              <a:custGeom>
                <a:avLst/>
                <a:gdLst>
                  <a:gd name="connsiteX0" fmla="*/ 326814 w 567770"/>
                  <a:gd name="connsiteY0" fmla="*/ 142654 h 331957"/>
                  <a:gd name="connsiteX1" fmla="*/ 474566 w 567770"/>
                  <a:gd name="connsiteY1" fmla="*/ 142654 h 331957"/>
                  <a:gd name="connsiteX2" fmla="*/ 462121 w 567770"/>
                  <a:gd name="connsiteY2" fmla="*/ 112071 h 331957"/>
                  <a:gd name="connsiteX3" fmla="*/ 386325 w 567770"/>
                  <a:gd name="connsiteY3" fmla="*/ 75134 h 331957"/>
                  <a:gd name="connsiteX4" fmla="*/ 326814 w 567770"/>
                  <a:gd name="connsiteY4" fmla="*/ 142654 h 331957"/>
                  <a:gd name="connsiteX5" fmla="*/ 326814 w 567770"/>
                  <a:gd name="connsiteY5" fmla="*/ 142654 h 331957"/>
                  <a:gd name="connsiteX6" fmla="*/ 92808 w 567770"/>
                  <a:gd name="connsiteY6" fmla="*/ 187668 h 331957"/>
                  <a:gd name="connsiteX7" fmla="*/ 105650 w 567770"/>
                  <a:gd name="connsiteY7" fmla="*/ 219708 h 331957"/>
                  <a:gd name="connsiteX8" fmla="*/ 181446 w 567770"/>
                  <a:gd name="connsiteY8" fmla="*/ 256645 h 331957"/>
                  <a:gd name="connsiteX9" fmla="*/ 249033 w 567770"/>
                  <a:gd name="connsiteY9" fmla="*/ 187602 h 331957"/>
                  <a:gd name="connsiteX10" fmla="*/ 92808 w 567770"/>
                  <a:gd name="connsiteY10" fmla="*/ 187602 h 331957"/>
                  <a:gd name="connsiteX11" fmla="*/ 0 w 567770"/>
                  <a:gd name="connsiteY11" fmla="*/ 187668 h 331957"/>
                  <a:gd name="connsiteX12" fmla="*/ 0 w 567770"/>
                  <a:gd name="connsiteY12" fmla="*/ 142721 h 331957"/>
                  <a:gd name="connsiteX13" fmla="*/ 27141 w 567770"/>
                  <a:gd name="connsiteY13" fmla="*/ 142721 h 331957"/>
                  <a:gd name="connsiteX14" fmla="*/ 40446 w 567770"/>
                  <a:gd name="connsiteY14" fmla="*/ 92808 h 331957"/>
                  <a:gd name="connsiteX15" fmla="*/ 165757 w 567770"/>
                  <a:gd name="connsiteY15" fmla="*/ 0 h 331957"/>
                  <a:gd name="connsiteX16" fmla="*/ 167809 w 567770"/>
                  <a:gd name="connsiteY16" fmla="*/ 74339 h 331957"/>
                  <a:gd name="connsiteX17" fmla="*/ 98633 w 567770"/>
                  <a:gd name="connsiteY17" fmla="*/ 125576 h 331957"/>
                  <a:gd name="connsiteX18" fmla="*/ 93271 w 567770"/>
                  <a:gd name="connsiteY18" fmla="*/ 142721 h 331957"/>
                  <a:gd name="connsiteX19" fmla="*/ 261742 w 567770"/>
                  <a:gd name="connsiteY19" fmla="*/ 142721 h 331957"/>
                  <a:gd name="connsiteX20" fmla="*/ 378315 w 567770"/>
                  <a:gd name="connsiteY20" fmla="*/ 1522 h 331957"/>
                  <a:gd name="connsiteX21" fmla="*/ 514548 w 567770"/>
                  <a:gd name="connsiteY21" fmla="*/ 68448 h 331957"/>
                  <a:gd name="connsiteX22" fmla="*/ 540630 w 567770"/>
                  <a:gd name="connsiteY22" fmla="*/ 142721 h 331957"/>
                  <a:gd name="connsiteX23" fmla="*/ 567771 w 567770"/>
                  <a:gd name="connsiteY23" fmla="*/ 142721 h 331957"/>
                  <a:gd name="connsiteX24" fmla="*/ 567771 w 567770"/>
                  <a:gd name="connsiteY24" fmla="*/ 187668 h 331957"/>
                  <a:gd name="connsiteX25" fmla="*/ 540763 w 567770"/>
                  <a:gd name="connsiteY25" fmla="*/ 187668 h 331957"/>
                  <a:gd name="connsiteX26" fmla="*/ 527258 w 567770"/>
                  <a:gd name="connsiteY26" fmla="*/ 239037 h 331957"/>
                  <a:gd name="connsiteX27" fmla="*/ 401947 w 567770"/>
                  <a:gd name="connsiteY27" fmla="*/ 331845 h 331957"/>
                  <a:gd name="connsiteX28" fmla="*/ 399895 w 567770"/>
                  <a:gd name="connsiteY28" fmla="*/ 257506 h 331957"/>
                  <a:gd name="connsiteX29" fmla="*/ 469071 w 567770"/>
                  <a:gd name="connsiteY29" fmla="*/ 206270 h 331957"/>
                  <a:gd name="connsiteX30" fmla="*/ 474764 w 567770"/>
                  <a:gd name="connsiteY30" fmla="*/ 187668 h 331957"/>
                  <a:gd name="connsiteX31" fmla="*/ 317083 w 567770"/>
                  <a:gd name="connsiteY31" fmla="*/ 187668 h 331957"/>
                  <a:gd name="connsiteX32" fmla="*/ 190448 w 567770"/>
                  <a:gd name="connsiteY32" fmla="*/ 330323 h 331957"/>
                  <a:gd name="connsiteX33" fmla="*/ 53156 w 567770"/>
                  <a:gd name="connsiteY33" fmla="*/ 263398 h 331957"/>
                  <a:gd name="connsiteX34" fmla="*/ 26942 w 567770"/>
                  <a:gd name="connsiteY34" fmla="*/ 187668 h 331957"/>
                  <a:gd name="connsiteX35" fmla="*/ 0 w 567770"/>
                  <a:gd name="connsiteY35" fmla="*/ 187668 h 33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67770" h="331957">
                    <a:moveTo>
                      <a:pt x="326814" y="142654"/>
                    </a:moveTo>
                    <a:lnTo>
                      <a:pt x="474566" y="142654"/>
                    </a:lnTo>
                    <a:cubicBezTo>
                      <a:pt x="472249" y="131798"/>
                      <a:pt x="468012" y="121405"/>
                      <a:pt x="462121" y="112071"/>
                    </a:cubicBezTo>
                    <a:cubicBezTo>
                      <a:pt x="444777" y="84600"/>
                      <a:pt x="415584" y="70367"/>
                      <a:pt x="386325" y="75134"/>
                    </a:cubicBezTo>
                    <a:cubicBezTo>
                      <a:pt x="348063" y="80826"/>
                      <a:pt x="335155" y="107835"/>
                      <a:pt x="326814" y="142654"/>
                    </a:cubicBezTo>
                    <a:lnTo>
                      <a:pt x="326814" y="142654"/>
                    </a:lnTo>
                    <a:close/>
                    <a:moveTo>
                      <a:pt x="92808" y="187668"/>
                    </a:moveTo>
                    <a:cubicBezTo>
                      <a:pt x="95125" y="199054"/>
                      <a:pt x="99427" y="209910"/>
                      <a:pt x="105650" y="219708"/>
                    </a:cubicBezTo>
                    <a:cubicBezTo>
                      <a:pt x="122994" y="247179"/>
                      <a:pt x="152187" y="261412"/>
                      <a:pt x="181446" y="256645"/>
                    </a:cubicBezTo>
                    <a:cubicBezTo>
                      <a:pt x="220502" y="247510"/>
                      <a:pt x="237779" y="220767"/>
                      <a:pt x="249033" y="187602"/>
                    </a:cubicBezTo>
                    <a:lnTo>
                      <a:pt x="92808" y="187602"/>
                    </a:lnTo>
                    <a:close/>
                    <a:moveTo>
                      <a:pt x="0" y="187668"/>
                    </a:moveTo>
                    <a:lnTo>
                      <a:pt x="0" y="142721"/>
                    </a:lnTo>
                    <a:lnTo>
                      <a:pt x="27141" y="142721"/>
                    </a:lnTo>
                    <a:cubicBezTo>
                      <a:pt x="29193" y="125642"/>
                      <a:pt x="33628" y="108761"/>
                      <a:pt x="40446" y="92808"/>
                    </a:cubicBezTo>
                    <a:cubicBezTo>
                      <a:pt x="64012" y="37600"/>
                      <a:pt x="112270" y="1920"/>
                      <a:pt x="165757" y="0"/>
                    </a:cubicBezTo>
                    <a:lnTo>
                      <a:pt x="167809" y="74339"/>
                    </a:lnTo>
                    <a:cubicBezTo>
                      <a:pt x="138285" y="75398"/>
                      <a:pt x="111608" y="95125"/>
                      <a:pt x="98633" y="125576"/>
                    </a:cubicBezTo>
                    <a:cubicBezTo>
                      <a:pt x="96250" y="131136"/>
                      <a:pt x="94397" y="136829"/>
                      <a:pt x="93271" y="142721"/>
                    </a:cubicBezTo>
                    <a:lnTo>
                      <a:pt x="261742" y="142721"/>
                    </a:lnTo>
                    <a:cubicBezTo>
                      <a:pt x="276504" y="84004"/>
                      <a:pt x="293319" y="21249"/>
                      <a:pt x="378315" y="1522"/>
                    </a:cubicBezTo>
                    <a:cubicBezTo>
                      <a:pt x="431008" y="-6686"/>
                      <a:pt x="483304" y="18998"/>
                      <a:pt x="514548" y="68448"/>
                    </a:cubicBezTo>
                    <a:cubicBezTo>
                      <a:pt x="528648" y="90822"/>
                      <a:pt x="537453" y="116308"/>
                      <a:pt x="540630" y="142721"/>
                    </a:cubicBezTo>
                    <a:lnTo>
                      <a:pt x="567771" y="142721"/>
                    </a:lnTo>
                    <a:lnTo>
                      <a:pt x="567771" y="187668"/>
                    </a:lnTo>
                    <a:lnTo>
                      <a:pt x="540763" y="187668"/>
                    </a:lnTo>
                    <a:cubicBezTo>
                      <a:pt x="538776" y="205277"/>
                      <a:pt x="534275" y="222620"/>
                      <a:pt x="527258" y="239037"/>
                    </a:cubicBezTo>
                    <a:cubicBezTo>
                      <a:pt x="503692" y="294245"/>
                      <a:pt x="455435" y="329925"/>
                      <a:pt x="401947" y="331845"/>
                    </a:cubicBezTo>
                    <a:lnTo>
                      <a:pt x="399895" y="257506"/>
                    </a:lnTo>
                    <a:cubicBezTo>
                      <a:pt x="429419" y="256447"/>
                      <a:pt x="456096" y="236720"/>
                      <a:pt x="469071" y="206270"/>
                    </a:cubicBezTo>
                    <a:cubicBezTo>
                      <a:pt x="471653" y="200246"/>
                      <a:pt x="473573" y="194023"/>
                      <a:pt x="474764" y="187668"/>
                    </a:cubicBezTo>
                    <a:lnTo>
                      <a:pt x="317083" y="187668"/>
                    </a:lnTo>
                    <a:cubicBezTo>
                      <a:pt x="304969" y="244200"/>
                      <a:pt x="284183" y="305631"/>
                      <a:pt x="190448" y="330323"/>
                    </a:cubicBezTo>
                    <a:cubicBezTo>
                      <a:pt x="137425" y="338928"/>
                      <a:pt x="84599" y="313111"/>
                      <a:pt x="53156" y="263398"/>
                    </a:cubicBezTo>
                    <a:cubicBezTo>
                      <a:pt x="38791" y="240626"/>
                      <a:pt x="29987" y="214610"/>
                      <a:pt x="26942" y="187668"/>
                    </a:cubicBezTo>
                    <a:lnTo>
                      <a:pt x="0" y="18766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84DFFD7-6007-42D7-9B9E-27FE70D57B18}"/>
              </a:ext>
            </a:extLst>
          </p:cNvPr>
          <p:cNvGrpSpPr/>
          <p:nvPr/>
        </p:nvGrpSpPr>
        <p:grpSpPr>
          <a:xfrm>
            <a:off x="288913" y="4359713"/>
            <a:ext cx="5249810" cy="2439419"/>
            <a:chOff x="2466732" y="2251306"/>
            <a:chExt cx="5249810" cy="2439419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BAD5AE-17FD-4FC6-B233-8749245DAB09}"/>
                </a:ext>
              </a:extLst>
            </p:cNvPr>
            <p:cNvGrpSpPr/>
            <p:nvPr/>
          </p:nvGrpSpPr>
          <p:grpSpPr>
            <a:xfrm>
              <a:off x="3514479" y="2251306"/>
              <a:ext cx="1396937" cy="1203511"/>
              <a:chOff x="5196800" y="3870990"/>
              <a:chExt cx="1396937" cy="1203511"/>
            </a:xfrm>
            <a:solidFill>
              <a:schemeClr val="accent1"/>
            </a:solidFill>
          </p:grpSpPr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35F764CF-906B-4FD7-BF36-45B47A3D2CD9}"/>
                  </a:ext>
                </a:extLst>
              </p:cNvPr>
              <p:cNvSpPr/>
              <p:nvPr/>
            </p:nvSpPr>
            <p:spPr>
              <a:xfrm>
                <a:off x="5332593" y="4274746"/>
                <a:ext cx="1122352" cy="92789"/>
              </a:xfrm>
              <a:custGeom>
                <a:avLst/>
                <a:gdLst>
                  <a:gd name="connsiteX0" fmla="*/ 2196397 w 2221585"/>
                  <a:gd name="connsiteY0" fmla="*/ 183667 h 183667"/>
                  <a:gd name="connsiteX1" fmla="*/ 25189 w 2221585"/>
                  <a:gd name="connsiteY1" fmla="*/ 183667 h 183667"/>
                  <a:gd name="connsiteX2" fmla="*/ 0 w 2221585"/>
                  <a:gd name="connsiteY2" fmla="*/ 158479 h 183667"/>
                  <a:gd name="connsiteX3" fmla="*/ 0 w 2221585"/>
                  <a:gd name="connsiteY3" fmla="*/ 25189 h 183667"/>
                  <a:gd name="connsiteX4" fmla="*/ 25189 w 2221585"/>
                  <a:gd name="connsiteY4" fmla="*/ 0 h 183667"/>
                  <a:gd name="connsiteX5" fmla="*/ 2196397 w 2221585"/>
                  <a:gd name="connsiteY5" fmla="*/ 0 h 183667"/>
                  <a:gd name="connsiteX6" fmla="*/ 2221586 w 2221585"/>
                  <a:gd name="connsiteY6" fmla="*/ 25189 h 183667"/>
                  <a:gd name="connsiteX7" fmla="*/ 2221586 w 2221585"/>
                  <a:gd name="connsiteY7" fmla="*/ 158566 h 183667"/>
                  <a:gd name="connsiteX8" fmla="*/ 2196397 w 2221585"/>
                  <a:gd name="connsiteY8" fmla="*/ 183667 h 18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1585" h="183667">
                    <a:moveTo>
                      <a:pt x="2196397" y="183667"/>
                    </a:moveTo>
                    <a:lnTo>
                      <a:pt x="25189" y="183667"/>
                    </a:lnTo>
                    <a:cubicBezTo>
                      <a:pt x="11282" y="183667"/>
                      <a:pt x="0" y="172385"/>
                      <a:pt x="0" y="158479"/>
                    </a:cubicBezTo>
                    <a:lnTo>
                      <a:pt x="0" y="25189"/>
                    </a:lnTo>
                    <a:cubicBezTo>
                      <a:pt x="0" y="11282"/>
                      <a:pt x="11282" y="0"/>
                      <a:pt x="25189" y="0"/>
                    </a:cubicBezTo>
                    <a:lnTo>
                      <a:pt x="2196397" y="0"/>
                    </a:lnTo>
                    <a:cubicBezTo>
                      <a:pt x="2210303" y="0"/>
                      <a:pt x="2221586" y="11282"/>
                      <a:pt x="2221586" y="25189"/>
                    </a:cubicBezTo>
                    <a:lnTo>
                      <a:pt x="2221586" y="158566"/>
                    </a:lnTo>
                    <a:cubicBezTo>
                      <a:pt x="2221498" y="172472"/>
                      <a:pt x="2210216" y="183667"/>
                      <a:pt x="2196397" y="183667"/>
                    </a:cubicBezTo>
                    <a:close/>
                  </a:path>
                </a:pathLst>
              </a:custGeom>
              <a:grpFill/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9CD4F251-B34C-4C2B-A720-8CBA7EA25C78}"/>
                  </a:ext>
                </a:extLst>
              </p:cNvPr>
              <p:cNvSpPr/>
              <p:nvPr/>
            </p:nvSpPr>
            <p:spPr>
              <a:xfrm>
                <a:off x="5367941" y="4394047"/>
                <a:ext cx="163486" cy="680454"/>
              </a:xfrm>
              <a:custGeom>
                <a:avLst/>
                <a:gdLst>
                  <a:gd name="connsiteX0" fmla="*/ 323604 w 323604"/>
                  <a:gd name="connsiteY0" fmla="*/ 1346892 h 1346892"/>
                  <a:gd name="connsiteX1" fmla="*/ 0 w 323604"/>
                  <a:gd name="connsiteY1" fmla="*/ 1346892 h 1346892"/>
                  <a:gd name="connsiteX2" fmla="*/ 34984 w 323604"/>
                  <a:gd name="connsiteY2" fmla="*/ 46442 h 1346892"/>
                  <a:gd name="connsiteX3" fmla="*/ 81426 w 323604"/>
                  <a:gd name="connsiteY3" fmla="*/ 0 h 1346892"/>
                  <a:gd name="connsiteX4" fmla="*/ 242178 w 323604"/>
                  <a:gd name="connsiteY4" fmla="*/ 0 h 1346892"/>
                  <a:gd name="connsiteX5" fmla="*/ 288620 w 323604"/>
                  <a:gd name="connsiteY5" fmla="*/ 46442 h 1346892"/>
                  <a:gd name="connsiteX6" fmla="*/ 323604 w 323604"/>
                  <a:gd name="connsiteY6" fmla="*/ 1346892 h 134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604" h="1346892">
                    <a:moveTo>
                      <a:pt x="323604" y="1346892"/>
                    </a:moveTo>
                    <a:lnTo>
                      <a:pt x="0" y="1346892"/>
                    </a:lnTo>
                    <a:lnTo>
                      <a:pt x="34984" y="46442"/>
                    </a:lnTo>
                    <a:cubicBezTo>
                      <a:pt x="34984" y="20816"/>
                      <a:pt x="55800" y="0"/>
                      <a:pt x="81426" y="0"/>
                    </a:cubicBezTo>
                    <a:lnTo>
                      <a:pt x="242178" y="0"/>
                    </a:lnTo>
                    <a:cubicBezTo>
                      <a:pt x="267804" y="0"/>
                      <a:pt x="288620" y="20816"/>
                      <a:pt x="288620" y="46442"/>
                    </a:cubicBezTo>
                    <a:lnTo>
                      <a:pt x="323604" y="1346892"/>
                    </a:lnTo>
                    <a:close/>
                  </a:path>
                </a:pathLst>
              </a:custGeom>
              <a:grpFill/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002F97C2-B8C3-46EE-AC8F-29F1B6219018}"/>
                  </a:ext>
                </a:extLst>
              </p:cNvPr>
              <p:cNvSpPr/>
              <p:nvPr/>
            </p:nvSpPr>
            <p:spPr>
              <a:xfrm>
                <a:off x="5664734" y="4394047"/>
                <a:ext cx="163486" cy="680454"/>
              </a:xfrm>
              <a:custGeom>
                <a:avLst/>
                <a:gdLst>
                  <a:gd name="connsiteX0" fmla="*/ 323604 w 323604"/>
                  <a:gd name="connsiteY0" fmla="*/ 1346892 h 1346892"/>
                  <a:gd name="connsiteX1" fmla="*/ 0 w 323604"/>
                  <a:gd name="connsiteY1" fmla="*/ 1346892 h 1346892"/>
                  <a:gd name="connsiteX2" fmla="*/ 34984 w 323604"/>
                  <a:gd name="connsiteY2" fmla="*/ 46442 h 1346892"/>
                  <a:gd name="connsiteX3" fmla="*/ 81426 w 323604"/>
                  <a:gd name="connsiteY3" fmla="*/ 0 h 1346892"/>
                  <a:gd name="connsiteX4" fmla="*/ 242178 w 323604"/>
                  <a:gd name="connsiteY4" fmla="*/ 0 h 1346892"/>
                  <a:gd name="connsiteX5" fmla="*/ 288620 w 323604"/>
                  <a:gd name="connsiteY5" fmla="*/ 46442 h 1346892"/>
                  <a:gd name="connsiteX6" fmla="*/ 323604 w 323604"/>
                  <a:gd name="connsiteY6" fmla="*/ 1346892 h 134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604" h="1346892">
                    <a:moveTo>
                      <a:pt x="323604" y="1346892"/>
                    </a:moveTo>
                    <a:lnTo>
                      <a:pt x="0" y="1346892"/>
                    </a:lnTo>
                    <a:lnTo>
                      <a:pt x="34984" y="46442"/>
                    </a:lnTo>
                    <a:cubicBezTo>
                      <a:pt x="34984" y="20816"/>
                      <a:pt x="55800" y="0"/>
                      <a:pt x="81426" y="0"/>
                    </a:cubicBezTo>
                    <a:lnTo>
                      <a:pt x="242178" y="0"/>
                    </a:lnTo>
                    <a:cubicBezTo>
                      <a:pt x="267804" y="0"/>
                      <a:pt x="288620" y="20816"/>
                      <a:pt x="288620" y="46442"/>
                    </a:cubicBezTo>
                    <a:lnTo>
                      <a:pt x="323604" y="1346892"/>
                    </a:lnTo>
                    <a:close/>
                  </a:path>
                </a:pathLst>
              </a:custGeom>
              <a:grpFill/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557BE9A9-DA1C-41AC-B7D0-1DC41308B49A}"/>
                  </a:ext>
                </a:extLst>
              </p:cNvPr>
              <p:cNvSpPr/>
              <p:nvPr/>
            </p:nvSpPr>
            <p:spPr>
              <a:xfrm>
                <a:off x="5961482" y="4394047"/>
                <a:ext cx="163486" cy="680454"/>
              </a:xfrm>
              <a:custGeom>
                <a:avLst/>
                <a:gdLst>
                  <a:gd name="connsiteX0" fmla="*/ 323604 w 323604"/>
                  <a:gd name="connsiteY0" fmla="*/ 1346892 h 1346892"/>
                  <a:gd name="connsiteX1" fmla="*/ 0 w 323604"/>
                  <a:gd name="connsiteY1" fmla="*/ 1346892 h 1346892"/>
                  <a:gd name="connsiteX2" fmla="*/ 34984 w 323604"/>
                  <a:gd name="connsiteY2" fmla="*/ 46442 h 1346892"/>
                  <a:gd name="connsiteX3" fmla="*/ 81426 w 323604"/>
                  <a:gd name="connsiteY3" fmla="*/ 0 h 1346892"/>
                  <a:gd name="connsiteX4" fmla="*/ 242178 w 323604"/>
                  <a:gd name="connsiteY4" fmla="*/ 0 h 1346892"/>
                  <a:gd name="connsiteX5" fmla="*/ 288620 w 323604"/>
                  <a:gd name="connsiteY5" fmla="*/ 46442 h 1346892"/>
                  <a:gd name="connsiteX6" fmla="*/ 323604 w 323604"/>
                  <a:gd name="connsiteY6" fmla="*/ 1346892 h 134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604" h="1346892">
                    <a:moveTo>
                      <a:pt x="323604" y="1346892"/>
                    </a:moveTo>
                    <a:lnTo>
                      <a:pt x="0" y="1346892"/>
                    </a:lnTo>
                    <a:lnTo>
                      <a:pt x="34984" y="46442"/>
                    </a:lnTo>
                    <a:cubicBezTo>
                      <a:pt x="34984" y="20816"/>
                      <a:pt x="55800" y="0"/>
                      <a:pt x="81426" y="0"/>
                    </a:cubicBezTo>
                    <a:lnTo>
                      <a:pt x="242178" y="0"/>
                    </a:lnTo>
                    <a:cubicBezTo>
                      <a:pt x="267804" y="0"/>
                      <a:pt x="288620" y="20816"/>
                      <a:pt x="288620" y="46442"/>
                    </a:cubicBezTo>
                    <a:lnTo>
                      <a:pt x="323604" y="1346892"/>
                    </a:lnTo>
                    <a:close/>
                  </a:path>
                </a:pathLst>
              </a:custGeom>
              <a:grpFill/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A6BBDAD2-CECF-44E1-BCAE-0A209BCF63CC}"/>
                  </a:ext>
                </a:extLst>
              </p:cNvPr>
              <p:cNvSpPr/>
              <p:nvPr/>
            </p:nvSpPr>
            <p:spPr>
              <a:xfrm>
                <a:off x="6258276" y="4394047"/>
                <a:ext cx="163486" cy="680454"/>
              </a:xfrm>
              <a:custGeom>
                <a:avLst/>
                <a:gdLst>
                  <a:gd name="connsiteX0" fmla="*/ 323604 w 323604"/>
                  <a:gd name="connsiteY0" fmla="*/ 1346892 h 1346892"/>
                  <a:gd name="connsiteX1" fmla="*/ 0 w 323604"/>
                  <a:gd name="connsiteY1" fmla="*/ 1346892 h 1346892"/>
                  <a:gd name="connsiteX2" fmla="*/ 34984 w 323604"/>
                  <a:gd name="connsiteY2" fmla="*/ 46442 h 1346892"/>
                  <a:gd name="connsiteX3" fmla="*/ 81426 w 323604"/>
                  <a:gd name="connsiteY3" fmla="*/ 0 h 1346892"/>
                  <a:gd name="connsiteX4" fmla="*/ 242178 w 323604"/>
                  <a:gd name="connsiteY4" fmla="*/ 0 h 1346892"/>
                  <a:gd name="connsiteX5" fmla="*/ 288620 w 323604"/>
                  <a:gd name="connsiteY5" fmla="*/ 46442 h 1346892"/>
                  <a:gd name="connsiteX6" fmla="*/ 323604 w 323604"/>
                  <a:gd name="connsiteY6" fmla="*/ 1346892 h 134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604" h="1346892">
                    <a:moveTo>
                      <a:pt x="323604" y="1346892"/>
                    </a:moveTo>
                    <a:lnTo>
                      <a:pt x="0" y="1346892"/>
                    </a:lnTo>
                    <a:lnTo>
                      <a:pt x="34984" y="46442"/>
                    </a:lnTo>
                    <a:cubicBezTo>
                      <a:pt x="34984" y="20816"/>
                      <a:pt x="55800" y="0"/>
                      <a:pt x="81426" y="0"/>
                    </a:cubicBezTo>
                    <a:lnTo>
                      <a:pt x="242178" y="0"/>
                    </a:lnTo>
                    <a:cubicBezTo>
                      <a:pt x="267804" y="0"/>
                      <a:pt x="288620" y="20816"/>
                      <a:pt x="288620" y="46442"/>
                    </a:cubicBezTo>
                    <a:lnTo>
                      <a:pt x="323604" y="1346892"/>
                    </a:lnTo>
                    <a:close/>
                  </a:path>
                </a:pathLst>
              </a:custGeom>
              <a:grpFill/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7640B88B-97F3-4C06-BE1C-FCE624F93B4F}"/>
                  </a:ext>
                </a:extLst>
              </p:cNvPr>
              <p:cNvSpPr/>
              <p:nvPr/>
            </p:nvSpPr>
            <p:spPr>
              <a:xfrm>
                <a:off x="5196800" y="3870990"/>
                <a:ext cx="1396937" cy="378801"/>
              </a:xfrm>
              <a:custGeom>
                <a:avLst/>
                <a:gdLst>
                  <a:gd name="connsiteX0" fmla="*/ 1379974 w 2765099"/>
                  <a:gd name="connsiteY0" fmla="*/ 749781 h 749800"/>
                  <a:gd name="connsiteX1" fmla="*/ 55210 w 2765099"/>
                  <a:gd name="connsiteY1" fmla="*/ 749256 h 749800"/>
                  <a:gd name="connsiteX2" fmla="*/ 6144 w 2765099"/>
                  <a:gd name="connsiteY2" fmla="*/ 731852 h 749800"/>
                  <a:gd name="connsiteX3" fmla="*/ 31245 w 2765099"/>
                  <a:gd name="connsiteY3" fmla="*/ 632584 h 749800"/>
                  <a:gd name="connsiteX4" fmla="*/ 1354524 w 2765099"/>
                  <a:gd name="connsiteY4" fmla="*/ 7591 h 749800"/>
                  <a:gd name="connsiteX5" fmla="*/ 1410411 w 2765099"/>
                  <a:gd name="connsiteY5" fmla="*/ 7241 h 749800"/>
                  <a:gd name="connsiteX6" fmla="*/ 2709287 w 2765099"/>
                  <a:gd name="connsiteY6" fmla="*/ 622438 h 749800"/>
                  <a:gd name="connsiteX7" fmla="*/ 2760889 w 2765099"/>
                  <a:gd name="connsiteY7" fmla="*/ 732289 h 749800"/>
                  <a:gd name="connsiteX8" fmla="*/ 2739724 w 2765099"/>
                  <a:gd name="connsiteY8" fmla="*/ 748994 h 749800"/>
                  <a:gd name="connsiteX9" fmla="*/ 1379974 w 2765099"/>
                  <a:gd name="connsiteY9" fmla="*/ 749431 h 749800"/>
                  <a:gd name="connsiteX10" fmla="*/ 1379974 w 2765099"/>
                  <a:gd name="connsiteY10" fmla="*/ 749781 h 74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65099" h="749800">
                    <a:moveTo>
                      <a:pt x="1379974" y="749781"/>
                    </a:moveTo>
                    <a:cubicBezTo>
                      <a:pt x="938386" y="749781"/>
                      <a:pt x="496798" y="749956"/>
                      <a:pt x="55210" y="749256"/>
                    </a:cubicBezTo>
                    <a:cubicBezTo>
                      <a:pt x="37543" y="749256"/>
                      <a:pt x="6407" y="746720"/>
                      <a:pt x="6144" y="731852"/>
                    </a:cubicBezTo>
                    <a:cubicBezTo>
                      <a:pt x="6494" y="702990"/>
                      <a:pt x="-18957" y="656111"/>
                      <a:pt x="31245" y="632584"/>
                    </a:cubicBezTo>
                    <a:cubicBezTo>
                      <a:pt x="182377" y="561828"/>
                      <a:pt x="1064592" y="145079"/>
                      <a:pt x="1354524" y="7591"/>
                    </a:cubicBezTo>
                    <a:cubicBezTo>
                      <a:pt x="1375252" y="-2205"/>
                      <a:pt x="1389245" y="-2730"/>
                      <a:pt x="1410411" y="7241"/>
                    </a:cubicBezTo>
                    <a:cubicBezTo>
                      <a:pt x="1834157" y="208138"/>
                      <a:pt x="2700192" y="617978"/>
                      <a:pt x="2709287" y="622438"/>
                    </a:cubicBezTo>
                    <a:cubicBezTo>
                      <a:pt x="2758266" y="646490"/>
                      <a:pt x="2773484" y="679988"/>
                      <a:pt x="2760889" y="732289"/>
                    </a:cubicBezTo>
                    <a:cubicBezTo>
                      <a:pt x="2757828" y="745058"/>
                      <a:pt x="2751006" y="748819"/>
                      <a:pt x="2739724" y="748994"/>
                    </a:cubicBezTo>
                    <a:cubicBezTo>
                      <a:pt x="2725118" y="749256"/>
                      <a:pt x="1818677" y="749431"/>
                      <a:pt x="1379974" y="749431"/>
                    </a:cubicBezTo>
                    <a:cubicBezTo>
                      <a:pt x="1379974" y="749606"/>
                      <a:pt x="1379974" y="749694"/>
                      <a:pt x="1379974" y="749781"/>
                    </a:cubicBezTo>
                    <a:close/>
                  </a:path>
                </a:pathLst>
              </a:custGeom>
              <a:grpFill/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CBCE4D3-BCCC-47AA-B89A-DF8B7E59653A}"/>
                </a:ext>
              </a:extLst>
            </p:cNvPr>
            <p:cNvGrpSpPr/>
            <p:nvPr/>
          </p:nvGrpSpPr>
          <p:grpSpPr>
            <a:xfrm>
              <a:off x="5638631" y="3467662"/>
              <a:ext cx="2077911" cy="1223063"/>
              <a:chOff x="5621198" y="3749912"/>
              <a:chExt cx="2077911" cy="1223063"/>
            </a:xfrm>
          </p:grpSpPr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926CCBBD-FB7B-45EC-8327-220D235B9635}"/>
                  </a:ext>
                </a:extLst>
              </p:cNvPr>
              <p:cNvSpPr/>
              <p:nvPr/>
            </p:nvSpPr>
            <p:spPr>
              <a:xfrm>
                <a:off x="5621198" y="3749912"/>
                <a:ext cx="2077911" cy="1223063"/>
              </a:xfrm>
              <a:custGeom>
                <a:avLst/>
                <a:gdLst>
                  <a:gd name="connsiteX0" fmla="*/ 4103961 w 4113022"/>
                  <a:gd name="connsiteY0" fmla="*/ 1373856 h 2420933"/>
                  <a:gd name="connsiteX1" fmla="*/ 3432964 w 4113022"/>
                  <a:gd name="connsiteY1" fmla="*/ 20666 h 2420933"/>
                  <a:gd name="connsiteX2" fmla="*/ 3396405 w 4113022"/>
                  <a:gd name="connsiteY2" fmla="*/ 15856 h 2420933"/>
                  <a:gd name="connsiteX3" fmla="*/ 3231280 w 4113022"/>
                  <a:gd name="connsiteY3" fmla="*/ 140312 h 2420933"/>
                  <a:gd name="connsiteX4" fmla="*/ 2554423 w 4113022"/>
                  <a:gd name="connsiteY4" fmla="*/ 314446 h 2420933"/>
                  <a:gd name="connsiteX5" fmla="*/ 2049251 w 4113022"/>
                  <a:gd name="connsiteY5" fmla="*/ 373920 h 2420933"/>
                  <a:gd name="connsiteX6" fmla="*/ 1471399 w 4113022"/>
                  <a:gd name="connsiteY6" fmla="*/ 406892 h 2420933"/>
                  <a:gd name="connsiteX7" fmla="*/ 1431867 w 4113022"/>
                  <a:gd name="connsiteY7" fmla="*/ 386514 h 2420933"/>
                  <a:gd name="connsiteX8" fmla="*/ 1082287 w 4113022"/>
                  <a:gd name="connsiteY8" fmla="*/ 403306 h 2420933"/>
                  <a:gd name="connsiteX9" fmla="*/ 1047478 w 4113022"/>
                  <a:gd name="connsiteY9" fmla="*/ 422723 h 2420933"/>
                  <a:gd name="connsiteX10" fmla="*/ 138 w 4113022"/>
                  <a:gd name="connsiteY10" fmla="*/ 411965 h 2420933"/>
                  <a:gd name="connsiteX11" fmla="*/ 138 w 4113022"/>
                  <a:gd name="connsiteY11" fmla="*/ 1872556 h 2420933"/>
                  <a:gd name="connsiteX12" fmla="*/ 453708 w 4113022"/>
                  <a:gd name="connsiteY12" fmla="*/ 1821479 h 2420933"/>
                  <a:gd name="connsiteX13" fmla="*/ 1005759 w 4113022"/>
                  <a:gd name="connsiteY13" fmla="*/ 1851041 h 2420933"/>
                  <a:gd name="connsiteX14" fmla="*/ 1300763 w 4113022"/>
                  <a:gd name="connsiteY14" fmla="*/ 1869932 h 2420933"/>
                  <a:gd name="connsiteX15" fmla="*/ 1300763 w 4113022"/>
                  <a:gd name="connsiteY15" fmla="*/ 1869932 h 2420933"/>
                  <a:gd name="connsiteX16" fmla="*/ 1345456 w 4113022"/>
                  <a:gd name="connsiteY16" fmla="*/ 1900281 h 2420933"/>
                  <a:gd name="connsiteX17" fmla="*/ 1653754 w 4113022"/>
                  <a:gd name="connsiteY17" fmla="*/ 1922759 h 2420933"/>
                  <a:gd name="connsiteX18" fmla="*/ 1682704 w 4113022"/>
                  <a:gd name="connsiteY18" fmla="*/ 1906403 h 2420933"/>
                  <a:gd name="connsiteX19" fmla="*/ 1682704 w 4113022"/>
                  <a:gd name="connsiteY19" fmla="*/ 1906403 h 2420933"/>
                  <a:gd name="connsiteX20" fmla="*/ 2675644 w 4113022"/>
                  <a:gd name="connsiteY20" fmla="*/ 1990016 h 2420933"/>
                  <a:gd name="connsiteX21" fmla="*/ 2930416 w 4113022"/>
                  <a:gd name="connsiteY21" fmla="*/ 2048177 h 2420933"/>
                  <a:gd name="connsiteX22" fmla="*/ 3501446 w 4113022"/>
                  <a:gd name="connsiteY22" fmla="*/ 2269452 h 2420933"/>
                  <a:gd name="connsiteX23" fmla="*/ 3727794 w 4113022"/>
                  <a:gd name="connsiteY23" fmla="*/ 2420934 h 2420933"/>
                  <a:gd name="connsiteX24" fmla="*/ 3535906 w 4113022"/>
                  <a:gd name="connsiteY24" fmla="*/ 1975497 h 2420933"/>
                  <a:gd name="connsiteX25" fmla="*/ 3743099 w 4113022"/>
                  <a:gd name="connsiteY25" fmla="*/ 2006283 h 2420933"/>
                  <a:gd name="connsiteX26" fmla="*/ 3696045 w 4113022"/>
                  <a:gd name="connsiteY26" fmla="*/ 1902468 h 2420933"/>
                  <a:gd name="connsiteX27" fmla="*/ 3721934 w 4113022"/>
                  <a:gd name="connsiteY27" fmla="*/ 1855414 h 2420933"/>
                  <a:gd name="connsiteX28" fmla="*/ 3812805 w 4113022"/>
                  <a:gd name="connsiteY28" fmla="*/ 1845268 h 2420933"/>
                  <a:gd name="connsiteX29" fmla="*/ 3837732 w 4113022"/>
                  <a:gd name="connsiteY29" fmla="*/ 1800226 h 2420933"/>
                  <a:gd name="connsiteX30" fmla="*/ 3790852 w 4113022"/>
                  <a:gd name="connsiteY30" fmla="*/ 1702271 h 2420933"/>
                  <a:gd name="connsiteX31" fmla="*/ 3812456 w 4113022"/>
                  <a:gd name="connsiteY31" fmla="*/ 1665275 h 2420933"/>
                  <a:gd name="connsiteX32" fmla="*/ 3932976 w 4113022"/>
                  <a:gd name="connsiteY32" fmla="*/ 1646121 h 2420933"/>
                  <a:gd name="connsiteX33" fmla="*/ 3953879 w 4113022"/>
                  <a:gd name="connsiteY33" fmla="*/ 1605539 h 2420933"/>
                  <a:gd name="connsiteX34" fmla="*/ 3917321 w 4113022"/>
                  <a:gd name="connsiteY34" fmla="*/ 1531460 h 2420933"/>
                  <a:gd name="connsiteX35" fmla="*/ 3940236 w 4113022"/>
                  <a:gd name="connsiteY35" fmla="*/ 1485456 h 2420933"/>
                  <a:gd name="connsiteX36" fmla="*/ 4084195 w 4113022"/>
                  <a:gd name="connsiteY36" fmla="*/ 1438402 h 2420933"/>
                  <a:gd name="connsiteX37" fmla="*/ 4103961 w 4113022"/>
                  <a:gd name="connsiteY37" fmla="*/ 1373856 h 2420933"/>
                  <a:gd name="connsiteX38" fmla="*/ 1448572 w 4113022"/>
                  <a:gd name="connsiteY38" fmla="*/ 438641 h 2420933"/>
                  <a:gd name="connsiteX39" fmla="*/ 1449271 w 4113022"/>
                  <a:gd name="connsiteY39" fmla="*/ 437066 h 2420933"/>
                  <a:gd name="connsiteX40" fmla="*/ 1449621 w 4113022"/>
                  <a:gd name="connsiteY40" fmla="*/ 438641 h 2420933"/>
                  <a:gd name="connsiteX41" fmla="*/ 1448572 w 4113022"/>
                  <a:gd name="connsiteY41" fmla="*/ 438641 h 2420933"/>
                  <a:gd name="connsiteX42" fmla="*/ 1448572 w 4113022"/>
                  <a:gd name="connsiteY42" fmla="*/ 438641 h 2420933"/>
                  <a:gd name="connsiteX43" fmla="*/ 1448572 w 4113022"/>
                  <a:gd name="connsiteY43" fmla="*/ 438641 h 2420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113022" h="2420933">
                    <a:moveTo>
                      <a:pt x="4103961" y="1373856"/>
                    </a:moveTo>
                    <a:cubicBezTo>
                      <a:pt x="4010728" y="1190189"/>
                      <a:pt x="3564243" y="287596"/>
                      <a:pt x="3432964" y="20666"/>
                    </a:cubicBezTo>
                    <a:cubicBezTo>
                      <a:pt x="3420020" y="-5659"/>
                      <a:pt x="3412761" y="-6359"/>
                      <a:pt x="3396405" y="15856"/>
                    </a:cubicBezTo>
                    <a:cubicBezTo>
                      <a:pt x="3353812" y="73580"/>
                      <a:pt x="3295127" y="111188"/>
                      <a:pt x="3231280" y="140312"/>
                    </a:cubicBezTo>
                    <a:cubicBezTo>
                      <a:pt x="3016040" y="238356"/>
                      <a:pt x="2786193" y="280249"/>
                      <a:pt x="2554423" y="314446"/>
                    </a:cubicBezTo>
                    <a:cubicBezTo>
                      <a:pt x="2387111" y="343483"/>
                      <a:pt x="2218225" y="360014"/>
                      <a:pt x="2049251" y="373920"/>
                    </a:cubicBezTo>
                    <a:cubicBezTo>
                      <a:pt x="1856925" y="389663"/>
                      <a:pt x="1664512" y="405755"/>
                      <a:pt x="1471399" y="406892"/>
                    </a:cubicBezTo>
                    <a:cubicBezTo>
                      <a:pt x="1468775" y="379605"/>
                      <a:pt x="1447960" y="387126"/>
                      <a:pt x="1431867" y="386514"/>
                    </a:cubicBezTo>
                    <a:cubicBezTo>
                      <a:pt x="1314844" y="382228"/>
                      <a:pt x="1199484" y="411615"/>
                      <a:pt x="1082287" y="403306"/>
                    </a:cubicBezTo>
                    <a:cubicBezTo>
                      <a:pt x="1066982" y="402257"/>
                      <a:pt x="1053425" y="406105"/>
                      <a:pt x="1047478" y="422723"/>
                    </a:cubicBezTo>
                    <a:cubicBezTo>
                      <a:pt x="710055" y="422810"/>
                      <a:pt x="337298" y="427970"/>
                      <a:pt x="138" y="411965"/>
                    </a:cubicBezTo>
                    <a:cubicBezTo>
                      <a:pt x="-212" y="534935"/>
                      <a:pt x="225" y="1834686"/>
                      <a:pt x="138" y="1872556"/>
                    </a:cubicBezTo>
                    <a:cubicBezTo>
                      <a:pt x="15618" y="1869495"/>
                      <a:pt x="416625" y="1822179"/>
                      <a:pt x="453708" y="1821479"/>
                    </a:cubicBezTo>
                    <a:cubicBezTo>
                      <a:pt x="638337" y="1817981"/>
                      <a:pt x="821829" y="1839409"/>
                      <a:pt x="1005759" y="1851041"/>
                    </a:cubicBezTo>
                    <a:cubicBezTo>
                      <a:pt x="1104065" y="1857251"/>
                      <a:pt x="1201934" y="1871507"/>
                      <a:pt x="1300763" y="1869932"/>
                    </a:cubicBezTo>
                    <a:cubicBezTo>
                      <a:pt x="1300763" y="1869932"/>
                      <a:pt x="1300763" y="1869932"/>
                      <a:pt x="1300763" y="1869932"/>
                    </a:cubicBezTo>
                    <a:cubicBezTo>
                      <a:pt x="1304087" y="1897133"/>
                      <a:pt x="1324291" y="1898794"/>
                      <a:pt x="1345456" y="1900281"/>
                    </a:cubicBezTo>
                    <a:cubicBezTo>
                      <a:pt x="1448222" y="1907541"/>
                      <a:pt x="1550988" y="1915150"/>
                      <a:pt x="1653754" y="1922759"/>
                    </a:cubicBezTo>
                    <a:cubicBezTo>
                      <a:pt x="1667223" y="1923720"/>
                      <a:pt x="1680780" y="1925557"/>
                      <a:pt x="1682704" y="1906403"/>
                    </a:cubicBezTo>
                    <a:cubicBezTo>
                      <a:pt x="1682704" y="1906403"/>
                      <a:pt x="1682704" y="1906403"/>
                      <a:pt x="1682704" y="1906403"/>
                    </a:cubicBezTo>
                    <a:cubicBezTo>
                      <a:pt x="1725909" y="1906403"/>
                      <a:pt x="2632876" y="1980657"/>
                      <a:pt x="2675644" y="1990016"/>
                    </a:cubicBezTo>
                    <a:cubicBezTo>
                      <a:pt x="2760743" y="2008732"/>
                      <a:pt x="2846278" y="2025787"/>
                      <a:pt x="2930416" y="2048177"/>
                    </a:cubicBezTo>
                    <a:cubicBezTo>
                      <a:pt x="3128776" y="2100916"/>
                      <a:pt x="3321190" y="2169397"/>
                      <a:pt x="3501446" y="2269452"/>
                    </a:cubicBezTo>
                    <a:cubicBezTo>
                      <a:pt x="3577274" y="2311521"/>
                      <a:pt x="3645493" y="2364696"/>
                      <a:pt x="3727794" y="2420934"/>
                    </a:cubicBezTo>
                    <a:cubicBezTo>
                      <a:pt x="3666484" y="2285545"/>
                      <a:pt x="3521737" y="1994214"/>
                      <a:pt x="3535906" y="1975497"/>
                    </a:cubicBezTo>
                    <a:cubicBezTo>
                      <a:pt x="3546751" y="1961154"/>
                      <a:pt x="3691061" y="2001473"/>
                      <a:pt x="3743099" y="2006283"/>
                    </a:cubicBezTo>
                    <a:cubicBezTo>
                      <a:pt x="3726045" y="1968325"/>
                      <a:pt x="3712313" y="1934741"/>
                      <a:pt x="3696045" y="1902468"/>
                    </a:cubicBezTo>
                    <a:cubicBezTo>
                      <a:pt x="3680827" y="1872381"/>
                      <a:pt x="3678903" y="1854802"/>
                      <a:pt x="3721934" y="1855414"/>
                    </a:cubicBezTo>
                    <a:cubicBezTo>
                      <a:pt x="3752195" y="1855851"/>
                      <a:pt x="3782456" y="1848242"/>
                      <a:pt x="3812805" y="1845268"/>
                    </a:cubicBezTo>
                    <a:cubicBezTo>
                      <a:pt x="3843591" y="1842207"/>
                      <a:pt x="3859247" y="1835123"/>
                      <a:pt x="3837732" y="1800226"/>
                    </a:cubicBezTo>
                    <a:cubicBezTo>
                      <a:pt x="3818840" y="1769615"/>
                      <a:pt x="3809481" y="1733144"/>
                      <a:pt x="3790852" y="1702271"/>
                    </a:cubicBezTo>
                    <a:cubicBezTo>
                      <a:pt x="3772224" y="1671484"/>
                      <a:pt x="3790328" y="1666674"/>
                      <a:pt x="3812456" y="1665275"/>
                    </a:cubicBezTo>
                    <a:cubicBezTo>
                      <a:pt x="3853387" y="1662738"/>
                      <a:pt x="3892657" y="1651106"/>
                      <a:pt x="3932976" y="1646121"/>
                    </a:cubicBezTo>
                    <a:cubicBezTo>
                      <a:pt x="3963674" y="1642360"/>
                      <a:pt x="3965687" y="1629066"/>
                      <a:pt x="3953879" y="1605539"/>
                    </a:cubicBezTo>
                    <a:cubicBezTo>
                      <a:pt x="3941460" y="1580963"/>
                      <a:pt x="3931314" y="1555074"/>
                      <a:pt x="3917321" y="1531460"/>
                    </a:cubicBezTo>
                    <a:cubicBezTo>
                      <a:pt x="3900004" y="1502161"/>
                      <a:pt x="3898517" y="1488867"/>
                      <a:pt x="3940236" y="1485456"/>
                    </a:cubicBezTo>
                    <a:cubicBezTo>
                      <a:pt x="3990876" y="1481345"/>
                      <a:pt x="4038716" y="1462804"/>
                      <a:pt x="4084195" y="1438402"/>
                    </a:cubicBezTo>
                    <a:cubicBezTo>
                      <a:pt x="4113757" y="1422222"/>
                      <a:pt x="4121016" y="1407616"/>
                      <a:pt x="4103961" y="1373856"/>
                    </a:cubicBezTo>
                    <a:close/>
                    <a:moveTo>
                      <a:pt x="1448572" y="438641"/>
                    </a:moveTo>
                    <a:cubicBezTo>
                      <a:pt x="1448835" y="438116"/>
                      <a:pt x="1449096" y="437591"/>
                      <a:pt x="1449271" y="437066"/>
                    </a:cubicBezTo>
                    <a:cubicBezTo>
                      <a:pt x="1449359" y="437591"/>
                      <a:pt x="1449446" y="438116"/>
                      <a:pt x="1449621" y="438641"/>
                    </a:cubicBezTo>
                    <a:cubicBezTo>
                      <a:pt x="1449271" y="438641"/>
                      <a:pt x="1448922" y="438641"/>
                      <a:pt x="1448572" y="438641"/>
                    </a:cubicBezTo>
                    <a:cubicBezTo>
                      <a:pt x="1448572" y="438641"/>
                      <a:pt x="1448572" y="438641"/>
                      <a:pt x="1448572" y="438641"/>
                    </a:cubicBezTo>
                    <a:cubicBezTo>
                      <a:pt x="1448572" y="438641"/>
                      <a:pt x="1448572" y="438641"/>
                      <a:pt x="1448572" y="4386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2AC5FE94-3D7C-401C-92F1-EB21360A02A2}"/>
                  </a:ext>
                </a:extLst>
              </p:cNvPr>
              <p:cNvSpPr/>
              <p:nvPr/>
            </p:nvSpPr>
            <p:spPr>
              <a:xfrm>
                <a:off x="6076288" y="3944712"/>
                <a:ext cx="287867" cy="154911"/>
              </a:xfrm>
              <a:custGeom>
                <a:avLst/>
                <a:gdLst>
                  <a:gd name="connsiteX0" fmla="*/ 569806 w 569805"/>
                  <a:gd name="connsiteY0" fmla="*/ 20868 h 306631"/>
                  <a:gd name="connsiteX1" fmla="*/ 394885 w 569805"/>
                  <a:gd name="connsiteY1" fmla="*/ 306251 h 306631"/>
                  <a:gd name="connsiteX2" fmla="*/ 384826 w 569805"/>
                  <a:gd name="connsiteY2" fmla="*/ 297418 h 306631"/>
                  <a:gd name="connsiteX3" fmla="*/ 0 w 569805"/>
                  <a:gd name="connsiteY3" fmla="*/ 288672 h 306631"/>
                  <a:gd name="connsiteX4" fmla="*/ 145885 w 569805"/>
                  <a:gd name="connsiteY4" fmla="*/ 36698 h 306631"/>
                  <a:gd name="connsiteX5" fmla="*/ 180694 w 569805"/>
                  <a:gd name="connsiteY5" fmla="*/ 17282 h 306631"/>
                  <a:gd name="connsiteX6" fmla="*/ 530273 w 569805"/>
                  <a:gd name="connsiteY6" fmla="*/ 489 h 306631"/>
                  <a:gd name="connsiteX7" fmla="*/ 569806 w 569805"/>
                  <a:gd name="connsiteY7" fmla="*/ 20868 h 30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9805" h="306631">
                    <a:moveTo>
                      <a:pt x="569806" y="20868"/>
                    </a:moveTo>
                    <a:cubicBezTo>
                      <a:pt x="558873" y="29089"/>
                      <a:pt x="439227" y="233659"/>
                      <a:pt x="394885" y="306251"/>
                    </a:cubicBezTo>
                    <a:cubicBezTo>
                      <a:pt x="394184" y="309137"/>
                      <a:pt x="385438" y="294531"/>
                      <a:pt x="384826" y="297418"/>
                    </a:cubicBezTo>
                    <a:cubicBezTo>
                      <a:pt x="262382" y="288672"/>
                      <a:pt x="78714" y="288672"/>
                      <a:pt x="0" y="288672"/>
                    </a:cubicBezTo>
                    <a:cubicBezTo>
                      <a:pt x="8746" y="244941"/>
                      <a:pt x="122445" y="70020"/>
                      <a:pt x="145885" y="36698"/>
                    </a:cubicBezTo>
                    <a:cubicBezTo>
                      <a:pt x="151831" y="20080"/>
                      <a:pt x="165388" y="16232"/>
                      <a:pt x="180694" y="17282"/>
                    </a:cubicBezTo>
                    <a:cubicBezTo>
                      <a:pt x="297891" y="25590"/>
                      <a:pt x="413339" y="-3796"/>
                      <a:pt x="530273" y="489"/>
                    </a:cubicBezTo>
                    <a:cubicBezTo>
                      <a:pt x="546366" y="1101"/>
                      <a:pt x="567269" y="-6333"/>
                      <a:pt x="569806" y="20868"/>
                    </a:cubicBezTo>
                    <a:close/>
                  </a:path>
                </a:pathLst>
              </a:custGeom>
              <a:solidFill>
                <a:srgbClr val="AAAAAA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44B712EA-53C3-4534-813F-6D7D9E4A9782}"/>
                  </a:ext>
                </a:extLst>
              </p:cNvPr>
              <p:cNvSpPr/>
              <p:nvPr/>
            </p:nvSpPr>
            <p:spPr>
              <a:xfrm>
                <a:off x="5625308" y="3806368"/>
                <a:ext cx="2030239" cy="1075189"/>
              </a:xfrm>
              <a:custGeom>
                <a:avLst/>
                <a:gdLst>
                  <a:gd name="connsiteX0" fmla="*/ 643 w 2030239"/>
                  <a:gd name="connsiteY0" fmla="*/ 651230 h 1075189"/>
                  <a:gd name="connsiteX1" fmla="*/ 17257 w 2030239"/>
                  <a:gd name="connsiteY1" fmla="*/ 696432 h 1075189"/>
                  <a:gd name="connsiteX2" fmla="*/ 29894 w 2030239"/>
                  <a:gd name="connsiteY2" fmla="*/ 712648 h 1075189"/>
                  <a:gd name="connsiteX3" fmla="*/ 112167 w 2030239"/>
                  <a:gd name="connsiteY3" fmla="*/ 764654 h 1075189"/>
                  <a:gd name="connsiteX4" fmla="*/ 137220 w 2030239"/>
                  <a:gd name="connsiteY4" fmla="*/ 775347 h 1075189"/>
                  <a:gd name="connsiteX5" fmla="*/ 616322 w 2030239"/>
                  <a:gd name="connsiteY5" fmla="*/ 783212 h 1075189"/>
                  <a:gd name="connsiteX6" fmla="*/ 616499 w 2030239"/>
                  <a:gd name="connsiteY6" fmla="*/ 782328 h 1075189"/>
                  <a:gd name="connsiteX7" fmla="*/ 649770 w 2030239"/>
                  <a:gd name="connsiteY7" fmla="*/ 876310 h 1075189"/>
                  <a:gd name="connsiteX8" fmla="*/ 337999 w 2030239"/>
                  <a:gd name="connsiteY8" fmla="*/ 844673 h 1075189"/>
                  <a:gd name="connsiteX9" fmla="*/ 128383 w 2030239"/>
                  <a:gd name="connsiteY9" fmla="*/ 849799 h 1075189"/>
                  <a:gd name="connsiteX10" fmla="*/ 34799 w 2030239"/>
                  <a:gd name="connsiteY10" fmla="*/ 864601 h 1075189"/>
                  <a:gd name="connsiteX11" fmla="*/ 378 w 2030239"/>
                  <a:gd name="connsiteY11" fmla="*/ 832390 h 1075189"/>
                  <a:gd name="connsiteX12" fmla="*/ 643 w 2030239"/>
                  <a:gd name="connsiteY12" fmla="*/ 651230 h 1075189"/>
                  <a:gd name="connsiteX13" fmla="*/ 708499 w 2030239"/>
                  <a:gd name="connsiteY13" fmla="*/ 309154 h 1075189"/>
                  <a:gd name="connsiteX14" fmla="*/ 1201910 w 2030239"/>
                  <a:gd name="connsiteY14" fmla="*/ 340695 h 1075189"/>
                  <a:gd name="connsiteX15" fmla="*/ 1468215 w 2030239"/>
                  <a:gd name="connsiteY15" fmla="*/ 397738 h 1075189"/>
                  <a:gd name="connsiteX16" fmla="*/ 1556718 w 2030239"/>
                  <a:gd name="connsiteY16" fmla="*/ 492737 h 1075189"/>
                  <a:gd name="connsiteX17" fmla="*/ 1796424 w 2030239"/>
                  <a:gd name="connsiteY17" fmla="*/ 1058972 h 1075189"/>
                  <a:gd name="connsiteX18" fmla="*/ 1801328 w 2030239"/>
                  <a:gd name="connsiteY18" fmla="*/ 1075189 h 1075189"/>
                  <a:gd name="connsiteX19" fmla="*/ 1663161 w 2030239"/>
                  <a:gd name="connsiteY19" fmla="*/ 1012092 h 1075189"/>
                  <a:gd name="connsiteX20" fmla="*/ 1339945 w 2030239"/>
                  <a:gd name="connsiteY20" fmla="*/ 926682 h 1075189"/>
                  <a:gd name="connsiteX21" fmla="*/ 1208228 w 2030239"/>
                  <a:gd name="connsiteY21" fmla="*/ 915945 h 1075189"/>
                  <a:gd name="connsiteX22" fmla="*/ 839546 w 2030239"/>
                  <a:gd name="connsiteY22" fmla="*/ 889124 h 1075189"/>
                  <a:gd name="connsiteX23" fmla="*/ 812018 w 2030239"/>
                  <a:gd name="connsiteY23" fmla="*/ 801416 h 1075189"/>
                  <a:gd name="connsiteX24" fmla="*/ 1215475 w 2030239"/>
                  <a:gd name="connsiteY24" fmla="*/ 836013 h 1075189"/>
                  <a:gd name="connsiteX25" fmla="*/ 1527335 w 2030239"/>
                  <a:gd name="connsiteY25" fmla="*/ 891024 h 1075189"/>
                  <a:gd name="connsiteX26" fmla="*/ 1606294 w 2030239"/>
                  <a:gd name="connsiteY26" fmla="*/ 882673 h 1075189"/>
                  <a:gd name="connsiteX27" fmla="*/ 1624764 w 2030239"/>
                  <a:gd name="connsiteY27" fmla="*/ 875957 h 1075189"/>
                  <a:gd name="connsiteX28" fmla="*/ 1634970 w 2030239"/>
                  <a:gd name="connsiteY28" fmla="*/ 853908 h 1075189"/>
                  <a:gd name="connsiteX29" fmla="*/ 1514919 w 2030239"/>
                  <a:gd name="connsiteY29" fmla="*/ 553094 h 1075189"/>
                  <a:gd name="connsiteX30" fmla="*/ 1496847 w 2030239"/>
                  <a:gd name="connsiteY30" fmla="*/ 536657 h 1075189"/>
                  <a:gd name="connsiteX31" fmla="*/ 1408255 w 2030239"/>
                  <a:gd name="connsiteY31" fmla="*/ 485358 h 1075189"/>
                  <a:gd name="connsiteX32" fmla="*/ 1327573 w 2030239"/>
                  <a:gd name="connsiteY32" fmla="*/ 439759 h 1075189"/>
                  <a:gd name="connsiteX33" fmla="*/ 788998 w 2030239"/>
                  <a:gd name="connsiteY33" fmla="*/ 387399 h 1075189"/>
                  <a:gd name="connsiteX34" fmla="*/ 679728 w 2030239"/>
                  <a:gd name="connsiteY34" fmla="*/ 389432 h 1075189"/>
                  <a:gd name="connsiteX35" fmla="*/ 680744 w 2030239"/>
                  <a:gd name="connsiteY35" fmla="*/ 385853 h 1075189"/>
                  <a:gd name="connsiteX36" fmla="*/ 654807 w 2030239"/>
                  <a:gd name="connsiteY36" fmla="*/ 309412 h 1075189"/>
                  <a:gd name="connsiteX37" fmla="*/ 708499 w 2030239"/>
                  <a:gd name="connsiteY37" fmla="*/ 309154 h 1075189"/>
                  <a:gd name="connsiteX38" fmla="*/ 453013 w 2030239"/>
                  <a:gd name="connsiteY38" fmla="*/ 295979 h 1075189"/>
                  <a:gd name="connsiteX39" fmla="*/ 480010 w 2030239"/>
                  <a:gd name="connsiteY39" fmla="*/ 381213 h 1075189"/>
                  <a:gd name="connsiteX40" fmla="*/ 1129 w 2030239"/>
                  <a:gd name="connsiteY40" fmla="*/ 386736 h 1075189"/>
                  <a:gd name="connsiteX41" fmla="*/ 290 w 2030239"/>
                  <a:gd name="connsiteY41" fmla="*/ 310737 h 1075189"/>
                  <a:gd name="connsiteX42" fmla="*/ 290 w 2030239"/>
                  <a:gd name="connsiteY42" fmla="*/ 310340 h 1075189"/>
                  <a:gd name="connsiteX43" fmla="*/ 453013 w 2030239"/>
                  <a:gd name="connsiteY43" fmla="*/ 295979 h 1075189"/>
                  <a:gd name="connsiteX44" fmla="*/ 474905 w 2030239"/>
                  <a:gd name="connsiteY44" fmla="*/ 174602 h 1075189"/>
                  <a:gd name="connsiteX45" fmla="*/ 511647 w 2030239"/>
                  <a:gd name="connsiteY45" fmla="*/ 175176 h 1075189"/>
                  <a:gd name="connsiteX46" fmla="*/ 450980 w 2030239"/>
                  <a:gd name="connsiteY46" fmla="*/ 288599 h 1075189"/>
                  <a:gd name="connsiteX47" fmla="*/ 953 w 2030239"/>
                  <a:gd name="connsiteY47" fmla="*/ 283827 h 1075189"/>
                  <a:gd name="connsiteX48" fmla="*/ 643 w 2030239"/>
                  <a:gd name="connsiteY48" fmla="*/ 270793 h 1075189"/>
                  <a:gd name="connsiteX49" fmla="*/ 283562 w 2030239"/>
                  <a:gd name="connsiteY49" fmla="*/ 262132 h 1075189"/>
                  <a:gd name="connsiteX50" fmla="*/ 1483 w 2030239"/>
                  <a:gd name="connsiteY50" fmla="*/ 253605 h 1075189"/>
                  <a:gd name="connsiteX51" fmla="*/ 820 w 2030239"/>
                  <a:gd name="connsiteY51" fmla="*/ 239819 h 1075189"/>
                  <a:gd name="connsiteX52" fmla="*/ 374495 w 2030239"/>
                  <a:gd name="connsiteY52" fmla="*/ 229347 h 1075189"/>
                  <a:gd name="connsiteX53" fmla="*/ 378 w 2030239"/>
                  <a:gd name="connsiteY53" fmla="*/ 221924 h 1075189"/>
                  <a:gd name="connsiteX54" fmla="*/ 1262 w 2030239"/>
                  <a:gd name="connsiteY54" fmla="*/ 208801 h 1075189"/>
                  <a:gd name="connsiteX55" fmla="*/ 360356 w 2030239"/>
                  <a:gd name="connsiteY55" fmla="*/ 198859 h 1075189"/>
                  <a:gd name="connsiteX56" fmla="*/ 731 w 2030239"/>
                  <a:gd name="connsiteY56" fmla="*/ 186974 h 1075189"/>
                  <a:gd name="connsiteX57" fmla="*/ 908 w 2030239"/>
                  <a:gd name="connsiteY57" fmla="*/ 179020 h 1075189"/>
                  <a:gd name="connsiteX58" fmla="*/ 474905 w 2030239"/>
                  <a:gd name="connsiteY58" fmla="*/ 174602 h 1075189"/>
                  <a:gd name="connsiteX59" fmla="*/ 1713987 w 2030239"/>
                  <a:gd name="connsiteY59" fmla="*/ 3 h 1075189"/>
                  <a:gd name="connsiteX60" fmla="*/ 1722413 w 2030239"/>
                  <a:gd name="connsiteY60" fmla="*/ 14077 h 1075189"/>
                  <a:gd name="connsiteX61" fmla="*/ 1821211 w 2030239"/>
                  <a:gd name="connsiteY61" fmla="*/ 213706 h 1075189"/>
                  <a:gd name="connsiteX62" fmla="*/ 2025569 w 2030239"/>
                  <a:gd name="connsiteY62" fmla="*/ 624675 h 1075189"/>
                  <a:gd name="connsiteX63" fmla="*/ 2013329 w 2030239"/>
                  <a:gd name="connsiteY63" fmla="*/ 654058 h 1075189"/>
                  <a:gd name="connsiteX64" fmla="*/ 1925444 w 2030239"/>
                  <a:gd name="connsiteY64" fmla="*/ 616324 h 1075189"/>
                  <a:gd name="connsiteX65" fmla="*/ 1672925 w 2030239"/>
                  <a:gd name="connsiteY65" fmla="*/ 94140 h 1075189"/>
                  <a:gd name="connsiteX66" fmla="*/ 1641200 w 2030239"/>
                  <a:gd name="connsiteY66" fmla="*/ 86850 h 1075189"/>
                  <a:gd name="connsiteX67" fmla="*/ 1514609 w 2030239"/>
                  <a:gd name="connsiteY67" fmla="*/ 128561 h 1075189"/>
                  <a:gd name="connsiteX68" fmla="*/ 1092198 w 2030239"/>
                  <a:gd name="connsiteY68" fmla="*/ 174116 h 1075189"/>
                  <a:gd name="connsiteX69" fmla="*/ 920935 w 2030239"/>
                  <a:gd name="connsiteY69" fmla="*/ 181539 h 1075189"/>
                  <a:gd name="connsiteX70" fmla="*/ 1102935 w 2030239"/>
                  <a:gd name="connsiteY70" fmla="*/ 181230 h 1075189"/>
                  <a:gd name="connsiteX71" fmla="*/ 1241589 w 2030239"/>
                  <a:gd name="connsiteY71" fmla="*/ 173807 h 1075189"/>
                  <a:gd name="connsiteX72" fmla="*/ 1591934 w 2030239"/>
                  <a:gd name="connsiteY72" fmla="*/ 138414 h 1075189"/>
                  <a:gd name="connsiteX73" fmla="*/ 1627989 w 2030239"/>
                  <a:gd name="connsiteY73" fmla="*/ 128782 h 1075189"/>
                  <a:gd name="connsiteX74" fmla="*/ 1659802 w 2030239"/>
                  <a:gd name="connsiteY74" fmla="*/ 143761 h 1075189"/>
                  <a:gd name="connsiteX75" fmla="*/ 1940688 w 2030239"/>
                  <a:gd name="connsiteY75" fmla="*/ 723341 h 1075189"/>
                  <a:gd name="connsiteX76" fmla="*/ 1926284 w 2030239"/>
                  <a:gd name="connsiteY76" fmla="*/ 751575 h 1075189"/>
                  <a:gd name="connsiteX77" fmla="*/ 1874057 w 2030239"/>
                  <a:gd name="connsiteY77" fmla="*/ 724534 h 1075189"/>
                  <a:gd name="connsiteX78" fmla="*/ 1637887 w 2030239"/>
                  <a:gd name="connsiteY78" fmla="*/ 219318 h 1075189"/>
                  <a:gd name="connsiteX79" fmla="*/ 1593966 w 2030239"/>
                  <a:gd name="connsiteY79" fmla="*/ 194927 h 1075189"/>
                  <a:gd name="connsiteX80" fmla="*/ 1471440 w 2030239"/>
                  <a:gd name="connsiteY80" fmla="*/ 207874 h 1075189"/>
                  <a:gd name="connsiteX81" fmla="*/ 1211409 w 2030239"/>
                  <a:gd name="connsiteY81" fmla="*/ 218522 h 1075189"/>
                  <a:gd name="connsiteX82" fmla="*/ 880948 w 2030239"/>
                  <a:gd name="connsiteY82" fmla="*/ 230408 h 1075189"/>
                  <a:gd name="connsiteX83" fmla="*/ 1474710 w 2030239"/>
                  <a:gd name="connsiteY83" fmla="*/ 230762 h 1075189"/>
                  <a:gd name="connsiteX84" fmla="*/ 1584952 w 2030239"/>
                  <a:gd name="connsiteY84" fmla="*/ 227094 h 1075189"/>
                  <a:gd name="connsiteX85" fmla="*/ 1612171 w 2030239"/>
                  <a:gd name="connsiteY85" fmla="*/ 243310 h 1075189"/>
                  <a:gd name="connsiteX86" fmla="*/ 1884661 w 2030239"/>
                  <a:gd name="connsiteY86" fmla="*/ 824172 h 1075189"/>
                  <a:gd name="connsiteX87" fmla="*/ 1871141 w 2030239"/>
                  <a:gd name="connsiteY87" fmla="*/ 849313 h 1075189"/>
                  <a:gd name="connsiteX88" fmla="*/ 1827088 w 2030239"/>
                  <a:gd name="connsiteY88" fmla="*/ 826337 h 1075189"/>
                  <a:gd name="connsiteX89" fmla="*/ 1610668 w 2030239"/>
                  <a:gd name="connsiteY89" fmla="*/ 340872 h 1075189"/>
                  <a:gd name="connsiteX90" fmla="*/ 1567411 w 2030239"/>
                  <a:gd name="connsiteY90" fmla="*/ 304728 h 1075189"/>
                  <a:gd name="connsiteX91" fmla="*/ 1427962 w 2030239"/>
                  <a:gd name="connsiteY91" fmla="*/ 285242 h 1075189"/>
                  <a:gd name="connsiteX92" fmla="*/ 995874 w 2030239"/>
                  <a:gd name="connsiteY92" fmla="*/ 269777 h 1075189"/>
                  <a:gd name="connsiteX93" fmla="*/ 837293 w 2030239"/>
                  <a:gd name="connsiteY93" fmla="*/ 268628 h 1075189"/>
                  <a:gd name="connsiteX94" fmla="*/ 987920 w 2030239"/>
                  <a:gd name="connsiteY94" fmla="*/ 274593 h 1075189"/>
                  <a:gd name="connsiteX95" fmla="*/ 1390227 w 2030239"/>
                  <a:gd name="connsiteY95" fmla="*/ 302652 h 1075189"/>
                  <a:gd name="connsiteX96" fmla="*/ 1552476 w 2030239"/>
                  <a:gd name="connsiteY96" fmla="*/ 332256 h 1075189"/>
                  <a:gd name="connsiteX97" fmla="*/ 1582213 w 2030239"/>
                  <a:gd name="connsiteY97" fmla="*/ 358414 h 1075189"/>
                  <a:gd name="connsiteX98" fmla="*/ 1825056 w 2030239"/>
                  <a:gd name="connsiteY98" fmla="*/ 899684 h 1075189"/>
                  <a:gd name="connsiteX99" fmla="*/ 1827176 w 2030239"/>
                  <a:gd name="connsiteY99" fmla="*/ 907417 h 1075189"/>
                  <a:gd name="connsiteX100" fmla="*/ 1815998 w 2030239"/>
                  <a:gd name="connsiteY100" fmla="*/ 908212 h 1075189"/>
                  <a:gd name="connsiteX101" fmla="*/ 1735403 w 2030239"/>
                  <a:gd name="connsiteY101" fmla="*/ 849755 h 1075189"/>
                  <a:gd name="connsiteX102" fmla="*/ 1553581 w 2030239"/>
                  <a:gd name="connsiteY102" fmla="*/ 438168 h 1075189"/>
                  <a:gd name="connsiteX103" fmla="*/ 1505949 w 2030239"/>
                  <a:gd name="connsiteY103" fmla="*/ 395176 h 1075189"/>
                  <a:gd name="connsiteX104" fmla="*/ 1296510 w 2030239"/>
                  <a:gd name="connsiteY104" fmla="*/ 337735 h 1075189"/>
                  <a:gd name="connsiteX105" fmla="*/ 650477 w 2030239"/>
                  <a:gd name="connsiteY105" fmla="*/ 293107 h 1075189"/>
                  <a:gd name="connsiteX106" fmla="*/ 652996 w 2030239"/>
                  <a:gd name="connsiteY106" fmla="*/ 274726 h 1075189"/>
                  <a:gd name="connsiteX107" fmla="*/ 727360 w 2030239"/>
                  <a:gd name="connsiteY107" fmla="*/ 165014 h 1075189"/>
                  <a:gd name="connsiteX108" fmla="*/ 1092551 w 2030239"/>
                  <a:gd name="connsiteY108" fmla="*/ 143451 h 1075189"/>
                  <a:gd name="connsiteX109" fmla="*/ 1461145 w 2030239"/>
                  <a:gd name="connsiteY109" fmla="*/ 93920 h 1075189"/>
                  <a:gd name="connsiteX110" fmla="*/ 1705402 w 2030239"/>
                  <a:gd name="connsiteY110" fmla="*/ 3605 h 1075189"/>
                  <a:gd name="connsiteX111" fmla="*/ 1713987 w 2030239"/>
                  <a:gd name="connsiteY111" fmla="*/ 3 h 1075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2030239" h="1075189">
                    <a:moveTo>
                      <a:pt x="643" y="651230"/>
                    </a:moveTo>
                    <a:cubicBezTo>
                      <a:pt x="9524" y="665060"/>
                      <a:pt x="11159" y="681585"/>
                      <a:pt x="17257" y="696432"/>
                    </a:cubicBezTo>
                    <a:cubicBezTo>
                      <a:pt x="19908" y="702839"/>
                      <a:pt x="20394" y="710881"/>
                      <a:pt x="29894" y="712648"/>
                    </a:cubicBezTo>
                    <a:cubicBezTo>
                      <a:pt x="64182" y="719010"/>
                      <a:pt x="89765" y="739557"/>
                      <a:pt x="112167" y="764654"/>
                    </a:cubicBezTo>
                    <a:cubicBezTo>
                      <a:pt x="119149" y="772475"/>
                      <a:pt x="126881" y="775126"/>
                      <a:pt x="137220" y="775347"/>
                    </a:cubicBezTo>
                    <a:cubicBezTo>
                      <a:pt x="248169" y="777644"/>
                      <a:pt x="599753" y="792844"/>
                      <a:pt x="616322" y="783212"/>
                    </a:cubicBezTo>
                    <a:cubicBezTo>
                      <a:pt x="616410" y="782902"/>
                      <a:pt x="616455" y="782638"/>
                      <a:pt x="616499" y="782328"/>
                    </a:cubicBezTo>
                    <a:cubicBezTo>
                      <a:pt x="627722" y="809988"/>
                      <a:pt x="650080" y="875338"/>
                      <a:pt x="649770" y="876310"/>
                    </a:cubicBezTo>
                    <a:cubicBezTo>
                      <a:pt x="547349" y="867517"/>
                      <a:pt x="440332" y="854218"/>
                      <a:pt x="337999" y="844673"/>
                    </a:cubicBezTo>
                    <a:cubicBezTo>
                      <a:pt x="266816" y="838046"/>
                      <a:pt x="199610" y="845425"/>
                      <a:pt x="128383" y="849799"/>
                    </a:cubicBezTo>
                    <a:cubicBezTo>
                      <a:pt x="98381" y="851655"/>
                      <a:pt x="64005" y="858194"/>
                      <a:pt x="34799" y="864601"/>
                    </a:cubicBezTo>
                    <a:cubicBezTo>
                      <a:pt x="14606" y="869020"/>
                      <a:pt x="4664" y="858636"/>
                      <a:pt x="378" y="832390"/>
                    </a:cubicBezTo>
                    <a:cubicBezTo>
                      <a:pt x="467" y="771989"/>
                      <a:pt x="555" y="711631"/>
                      <a:pt x="643" y="651230"/>
                    </a:cubicBezTo>
                    <a:close/>
                    <a:moveTo>
                      <a:pt x="708499" y="309154"/>
                    </a:moveTo>
                    <a:cubicBezTo>
                      <a:pt x="849732" y="310602"/>
                      <a:pt x="1091568" y="325733"/>
                      <a:pt x="1201910" y="340695"/>
                    </a:cubicBezTo>
                    <a:cubicBezTo>
                      <a:pt x="1339105" y="359297"/>
                      <a:pt x="1463973" y="396590"/>
                      <a:pt x="1468215" y="397738"/>
                    </a:cubicBezTo>
                    <a:cubicBezTo>
                      <a:pt x="1517659" y="410950"/>
                      <a:pt x="1538381" y="448552"/>
                      <a:pt x="1556718" y="492737"/>
                    </a:cubicBezTo>
                    <a:cubicBezTo>
                      <a:pt x="1635280" y="682027"/>
                      <a:pt x="1716360" y="870301"/>
                      <a:pt x="1796424" y="1058972"/>
                    </a:cubicBezTo>
                    <a:cubicBezTo>
                      <a:pt x="1798059" y="1062905"/>
                      <a:pt x="1798942" y="1067102"/>
                      <a:pt x="1801328" y="1075189"/>
                    </a:cubicBezTo>
                    <a:cubicBezTo>
                      <a:pt x="1754536" y="1050003"/>
                      <a:pt x="1709467" y="1029589"/>
                      <a:pt x="1663161" y="1012092"/>
                    </a:cubicBezTo>
                    <a:cubicBezTo>
                      <a:pt x="1558353" y="972546"/>
                      <a:pt x="1450320" y="944665"/>
                      <a:pt x="1339945" y="926682"/>
                    </a:cubicBezTo>
                    <a:cubicBezTo>
                      <a:pt x="1296599" y="919656"/>
                      <a:pt x="1252149" y="919391"/>
                      <a:pt x="1208228" y="915945"/>
                    </a:cubicBezTo>
                    <a:cubicBezTo>
                      <a:pt x="1118930" y="908963"/>
                      <a:pt x="873392" y="887268"/>
                      <a:pt x="839546" y="889124"/>
                    </a:cubicBezTo>
                    <a:cubicBezTo>
                      <a:pt x="828544" y="860447"/>
                      <a:pt x="819177" y="831285"/>
                      <a:pt x="812018" y="801416"/>
                    </a:cubicBezTo>
                    <a:cubicBezTo>
                      <a:pt x="831858" y="801637"/>
                      <a:pt x="1101123" y="821565"/>
                      <a:pt x="1215475" y="836013"/>
                    </a:cubicBezTo>
                    <a:cubicBezTo>
                      <a:pt x="1320415" y="849269"/>
                      <a:pt x="1425046" y="864115"/>
                      <a:pt x="1527335" y="891024"/>
                    </a:cubicBezTo>
                    <a:cubicBezTo>
                      <a:pt x="1556453" y="898668"/>
                      <a:pt x="1581683" y="905340"/>
                      <a:pt x="1606294" y="882673"/>
                    </a:cubicBezTo>
                    <a:cubicBezTo>
                      <a:pt x="1610757" y="878564"/>
                      <a:pt x="1618357" y="877459"/>
                      <a:pt x="1624764" y="875957"/>
                    </a:cubicBezTo>
                    <a:cubicBezTo>
                      <a:pt x="1637887" y="872819"/>
                      <a:pt x="1640273" y="867031"/>
                      <a:pt x="1634970" y="853908"/>
                    </a:cubicBezTo>
                    <a:cubicBezTo>
                      <a:pt x="1594497" y="753828"/>
                      <a:pt x="1554818" y="653395"/>
                      <a:pt x="1514919" y="553094"/>
                    </a:cubicBezTo>
                    <a:cubicBezTo>
                      <a:pt x="1511561" y="544699"/>
                      <a:pt x="1508070" y="537497"/>
                      <a:pt x="1496847" y="536657"/>
                    </a:cubicBezTo>
                    <a:cubicBezTo>
                      <a:pt x="1459245" y="533785"/>
                      <a:pt x="1427034" y="515493"/>
                      <a:pt x="1408255" y="485358"/>
                    </a:cubicBezTo>
                    <a:cubicBezTo>
                      <a:pt x="1388195" y="453103"/>
                      <a:pt x="1358680" y="445856"/>
                      <a:pt x="1327573" y="439759"/>
                    </a:cubicBezTo>
                    <a:cubicBezTo>
                      <a:pt x="1184634" y="411701"/>
                      <a:pt x="824170" y="387797"/>
                      <a:pt x="788998" y="387399"/>
                    </a:cubicBezTo>
                    <a:cubicBezTo>
                      <a:pt x="752634" y="386957"/>
                      <a:pt x="729348" y="385853"/>
                      <a:pt x="679728" y="389432"/>
                    </a:cubicBezTo>
                    <a:cubicBezTo>
                      <a:pt x="679728" y="389432"/>
                      <a:pt x="680744" y="385853"/>
                      <a:pt x="680744" y="385853"/>
                    </a:cubicBezTo>
                    <a:cubicBezTo>
                      <a:pt x="672437" y="359164"/>
                      <a:pt x="663114" y="336100"/>
                      <a:pt x="654807" y="309412"/>
                    </a:cubicBezTo>
                    <a:cubicBezTo>
                      <a:pt x="670200" y="309020"/>
                      <a:pt x="688323" y="308948"/>
                      <a:pt x="708499" y="309154"/>
                    </a:cubicBezTo>
                    <a:close/>
                    <a:moveTo>
                      <a:pt x="453013" y="295979"/>
                    </a:moveTo>
                    <a:cubicBezTo>
                      <a:pt x="456680" y="296951"/>
                      <a:pt x="480673" y="381566"/>
                      <a:pt x="480010" y="381213"/>
                    </a:cubicBezTo>
                    <a:cubicBezTo>
                      <a:pt x="409667" y="382273"/>
                      <a:pt x="10541" y="381523"/>
                      <a:pt x="1129" y="386736"/>
                    </a:cubicBezTo>
                    <a:cubicBezTo>
                      <a:pt x="290" y="354923"/>
                      <a:pt x="-418" y="336232"/>
                      <a:pt x="290" y="310737"/>
                    </a:cubicBezTo>
                    <a:cubicBezTo>
                      <a:pt x="290" y="310737"/>
                      <a:pt x="290" y="310340"/>
                      <a:pt x="290" y="310340"/>
                    </a:cubicBezTo>
                    <a:cubicBezTo>
                      <a:pt x="29540" y="309146"/>
                      <a:pt x="452748" y="296863"/>
                      <a:pt x="453013" y="295979"/>
                    </a:cubicBezTo>
                    <a:close/>
                    <a:moveTo>
                      <a:pt x="474905" y="174602"/>
                    </a:moveTo>
                    <a:cubicBezTo>
                      <a:pt x="490791" y="174679"/>
                      <a:pt x="503373" y="174861"/>
                      <a:pt x="511647" y="175176"/>
                    </a:cubicBezTo>
                    <a:cubicBezTo>
                      <a:pt x="490261" y="208447"/>
                      <a:pt x="459110" y="276139"/>
                      <a:pt x="450980" y="288599"/>
                    </a:cubicBezTo>
                    <a:cubicBezTo>
                      <a:pt x="344626" y="292267"/>
                      <a:pt x="1085" y="284137"/>
                      <a:pt x="953" y="283827"/>
                    </a:cubicBezTo>
                    <a:cubicBezTo>
                      <a:pt x="864" y="279497"/>
                      <a:pt x="731" y="275123"/>
                      <a:pt x="643" y="270793"/>
                    </a:cubicBezTo>
                    <a:cubicBezTo>
                      <a:pt x="93388" y="265933"/>
                      <a:pt x="190729" y="266551"/>
                      <a:pt x="283562" y="262132"/>
                    </a:cubicBezTo>
                    <a:cubicBezTo>
                      <a:pt x="191038" y="255637"/>
                      <a:pt x="93874" y="260763"/>
                      <a:pt x="1483" y="253605"/>
                    </a:cubicBezTo>
                    <a:cubicBezTo>
                      <a:pt x="1306" y="253428"/>
                      <a:pt x="776" y="239863"/>
                      <a:pt x="820" y="239819"/>
                    </a:cubicBezTo>
                    <a:cubicBezTo>
                      <a:pt x="123920" y="236328"/>
                      <a:pt x="251395" y="232838"/>
                      <a:pt x="374495" y="229347"/>
                    </a:cubicBezTo>
                    <a:cubicBezTo>
                      <a:pt x="365040" y="229170"/>
                      <a:pt x="110046" y="225945"/>
                      <a:pt x="378" y="221924"/>
                    </a:cubicBezTo>
                    <a:cubicBezTo>
                      <a:pt x="378" y="221924"/>
                      <a:pt x="953" y="213175"/>
                      <a:pt x="1262" y="208801"/>
                    </a:cubicBezTo>
                    <a:cubicBezTo>
                      <a:pt x="1262" y="208801"/>
                      <a:pt x="242072" y="200273"/>
                      <a:pt x="360356" y="198859"/>
                    </a:cubicBezTo>
                    <a:cubicBezTo>
                      <a:pt x="363935" y="199434"/>
                      <a:pt x="120076" y="195192"/>
                      <a:pt x="731" y="186974"/>
                    </a:cubicBezTo>
                    <a:cubicBezTo>
                      <a:pt x="776" y="184322"/>
                      <a:pt x="864" y="181671"/>
                      <a:pt x="908" y="179020"/>
                    </a:cubicBezTo>
                    <a:cubicBezTo>
                      <a:pt x="90682" y="178672"/>
                      <a:pt x="363710" y="174062"/>
                      <a:pt x="474905" y="174602"/>
                    </a:cubicBezTo>
                    <a:close/>
                    <a:moveTo>
                      <a:pt x="1713987" y="3"/>
                    </a:moveTo>
                    <a:cubicBezTo>
                      <a:pt x="1720251" y="208"/>
                      <a:pt x="1720425" y="10100"/>
                      <a:pt x="1722413" y="14077"/>
                    </a:cubicBezTo>
                    <a:cubicBezTo>
                      <a:pt x="1755773" y="80399"/>
                      <a:pt x="1788249" y="147207"/>
                      <a:pt x="1821211" y="213706"/>
                    </a:cubicBezTo>
                    <a:cubicBezTo>
                      <a:pt x="1889168" y="350769"/>
                      <a:pt x="1957037" y="487877"/>
                      <a:pt x="2025569" y="624675"/>
                    </a:cubicBezTo>
                    <a:cubicBezTo>
                      <a:pt x="2033964" y="641421"/>
                      <a:pt x="2031710" y="648270"/>
                      <a:pt x="2013329" y="654058"/>
                    </a:cubicBezTo>
                    <a:cubicBezTo>
                      <a:pt x="1955093" y="672483"/>
                      <a:pt x="1952044" y="671423"/>
                      <a:pt x="1925444" y="616324"/>
                    </a:cubicBezTo>
                    <a:cubicBezTo>
                      <a:pt x="1841316" y="442233"/>
                      <a:pt x="1756612" y="268452"/>
                      <a:pt x="1672925" y="94140"/>
                    </a:cubicBezTo>
                    <a:cubicBezTo>
                      <a:pt x="1663868" y="75274"/>
                      <a:pt x="1657328" y="75274"/>
                      <a:pt x="1641200" y="86850"/>
                    </a:cubicBezTo>
                    <a:cubicBezTo>
                      <a:pt x="1603775" y="113759"/>
                      <a:pt x="1558397" y="120607"/>
                      <a:pt x="1514609" y="128561"/>
                    </a:cubicBezTo>
                    <a:cubicBezTo>
                      <a:pt x="1374983" y="153924"/>
                      <a:pt x="1233856" y="166737"/>
                      <a:pt x="1092198" y="174116"/>
                    </a:cubicBezTo>
                    <a:cubicBezTo>
                      <a:pt x="1035066" y="177121"/>
                      <a:pt x="978023" y="181318"/>
                      <a:pt x="920935" y="181539"/>
                    </a:cubicBezTo>
                    <a:cubicBezTo>
                      <a:pt x="981602" y="181539"/>
                      <a:pt x="1042268" y="182512"/>
                      <a:pt x="1102935" y="181230"/>
                    </a:cubicBezTo>
                    <a:cubicBezTo>
                      <a:pt x="1149197" y="180258"/>
                      <a:pt x="1195370" y="176148"/>
                      <a:pt x="1241589" y="173807"/>
                    </a:cubicBezTo>
                    <a:cubicBezTo>
                      <a:pt x="1358989" y="167886"/>
                      <a:pt x="1476345" y="161788"/>
                      <a:pt x="1591934" y="138414"/>
                    </a:cubicBezTo>
                    <a:cubicBezTo>
                      <a:pt x="1604129" y="135940"/>
                      <a:pt x="1617031" y="134173"/>
                      <a:pt x="1627989" y="128782"/>
                    </a:cubicBezTo>
                    <a:cubicBezTo>
                      <a:pt x="1646502" y="119680"/>
                      <a:pt x="1652379" y="128340"/>
                      <a:pt x="1659802" y="143761"/>
                    </a:cubicBezTo>
                    <a:cubicBezTo>
                      <a:pt x="1753033" y="337160"/>
                      <a:pt x="1847015" y="530162"/>
                      <a:pt x="1940688" y="723341"/>
                    </a:cubicBezTo>
                    <a:cubicBezTo>
                      <a:pt x="1952088" y="746891"/>
                      <a:pt x="1951911" y="746980"/>
                      <a:pt x="1926284" y="751575"/>
                    </a:cubicBezTo>
                    <a:cubicBezTo>
                      <a:pt x="1890450" y="757982"/>
                      <a:pt x="1889920" y="758247"/>
                      <a:pt x="1874057" y="724534"/>
                    </a:cubicBezTo>
                    <a:cubicBezTo>
                      <a:pt x="1795053" y="556276"/>
                      <a:pt x="1716050" y="387974"/>
                      <a:pt x="1637887" y="219318"/>
                    </a:cubicBezTo>
                    <a:cubicBezTo>
                      <a:pt x="1628342" y="198771"/>
                      <a:pt x="1619726" y="189758"/>
                      <a:pt x="1593966" y="194927"/>
                    </a:cubicBezTo>
                    <a:cubicBezTo>
                      <a:pt x="1553890" y="203058"/>
                      <a:pt x="1512444" y="205797"/>
                      <a:pt x="1471440" y="207874"/>
                    </a:cubicBezTo>
                    <a:cubicBezTo>
                      <a:pt x="1384792" y="212292"/>
                      <a:pt x="1298013" y="213706"/>
                      <a:pt x="1211409" y="218522"/>
                    </a:cubicBezTo>
                    <a:cubicBezTo>
                      <a:pt x="1143762" y="222278"/>
                      <a:pt x="923410" y="226255"/>
                      <a:pt x="880948" y="230408"/>
                    </a:cubicBezTo>
                    <a:cubicBezTo>
                      <a:pt x="923542" y="230408"/>
                      <a:pt x="1319355" y="230983"/>
                      <a:pt x="1474710" y="230762"/>
                    </a:cubicBezTo>
                    <a:cubicBezTo>
                      <a:pt x="1511472" y="230718"/>
                      <a:pt x="1548234" y="228950"/>
                      <a:pt x="1584952" y="227094"/>
                    </a:cubicBezTo>
                    <a:cubicBezTo>
                      <a:pt x="1598473" y="226387"/>
                      <a:pt x="1606117" y="230364"/>
                      <a:pt x="1612171" y="243310"/>
                    </a:cubicBezTo>
                    <a:cubicBezTo>
                      <a:pt x="1702574" y="437108"/>
                      <a:pt x="1793375" y="630728"/>
                      <a:pt x="1884661" y="824172"/>
                    </a:cubicBezTo>
                    <a:cubicBezTo>
                      <a:pt x="1892703" y="841227"/>
                      <a:pt x="1888373" y="847104"/>
                      <a:pt x="1871141" y="849313"/>
                    </a:cubicBezTo>
                    <a:cubicBezTo>
                      <a:pt x="1850683" y="851964"/>
                      <a:pt x="1837339" y="849755"/>
                      <a:pt x="1827088" y="826337"/>
                    </a:cubicBezTo>
                    <a:cubicBezTo>
                      <a:pt x="1756082" y="664044"/>
                      <a:pt x="1682690" y="502767"/>
                      <a:pt x="1610668" y="340872"/>
                    </a:cubicBezTo>
                    <a:cubicBezTo>
                      <a:pt x="1601787" y="320856"/>
                      <a:pt x="1588796" y="309942"/>
                      <a:pt x="1567411" y="304728"/>
                    </a:cubicBezTo>
                    <a:cubicBezTo>
                      <a:pt x="1521502" y="293549"/>
                      <a:pt x="1474798" y="288203"/>
                      <a:pt x="1427962" y="285242"/>
                    </a:cubicBezTo>
                    <a:cubicBezTo>
                      <a:pt x="1284095" y="276096"/>
                      <a:pt x="1140094" y="271235"/>
                      <a:pt x="995874" y="269777"/>
                    </a:cubicBezTo>
                    <a:cubicBezTo>
                      <a:pt x="943028" y="269247"/>
                      <a:pt x="890183" y="267347"/>
                      <a:pt x="837293" y="268628"/>
                    </a:cubicBezTo>
                    <a:cubicBezTo>
                      <a:pt x="887531" y="270573"/>
                      <a:pt x="937726" y="272649"/>
                      <a:pt x="987920" y="274593"/>
                    </a:cubicBezTo>
                    <a:cubicBezTo>
                      <a:pt x="1122332" y="279896"/>
                      <a:pt x="1256523" y="287761"/>
                      <a:pt x="1390227" y="302652"/>
                    </a:cubicBezTo>
                    <a:cubicBezTo>
                      <a:pt x="1444797" y="308749"/>
                      <a:pt x="1499542" y="315819"/>
                      <a:pt x="1552476" y="332256"/>
                    </a:cubicBezTo>
                    <a:cubicBezTo>
                      <a:pt x="1566704" y="336674"/>
                      <a:pt x="1575850" y="344098"/>
                      <a:pt x="1582213" y="358414"/>
                    </a:cubicBezTo>
                    <a:cubicBezTo>
                      <a:pt x="1662763" y="538999"/>
                      <a:pt x="1744020" y="719275"/>
                      <a:pt x="1825056" y="899684"/>
                    </a:cubicBezTo>
                    <a:cubicBezTo>
                      <a:pt x="1826204" y="902203"/>
                      <a:pt x="1826558" y="905119"/>
                      <a:pt x="1827176" y="907417"/>
                    </a:cubicBezTo>
                    <a:cubicBezTo>
                      <a:pt x="1822935" y="910775"/>
                      <a:pt x="1819223" y="907593"/>
                      <a:pt x="1815998" y="908212"/>
                    </a:cubicBezTo>
                    <a:cubicBezTo>
                      <a:pt x="1768321" y="917005"/>
                      <a:pt x="1751841" y="888285"/>
                      <a:pt x="1735403" y="849755"/>
                    </a:cubicBezTo>
                    <a:cubicBezTo>
                      <a:pt x="1676549" y="711808"/>
                      <a:pt x="1613673" y="575584"/>
                      <a:pt x="1553581" y="438168"/>
                    </a:cubicBezTo>
                    <a:cubicBezTo>
                      <a:pt x="1543595" y="415324"/>
                      <a:pt x="1525567" y="404764"/>
                      <a:pt x="1505949" y="395176"/>
                    </a:cubicBezTo>
                    <a:cubicBezTo>
                      <a:pt x="1439848" y="362832"/>
                      <a:pt x="1368223" y="349577"/>
                      <a:pt x="1296510" y="337735"/>
                    </a:cubicBezTo>
                    <a:cubicBezTo>
                      <a:pt x="1189936" y="320017"/>
                      <a:pt x="897252" y="288600"/>
                      <a:pt x="650477" y="293107"/>
                    </a:cubicBezTo>
                    <a:cubicBezTo>
                      <a:pt x="647693" y="286479"/>
                      <a:pt x="648975" y="280647"/>
                      <a:pt x="652996" y="274726"/>
                    </a:cubicBezTo>
                    <a:cubicBezTo>
                      <a:pt x="677916" y="238229"/>
                      <a:pt x="702571" y="201600"/>
                      <a:pt x="727360" y="165014"/>
                    </a:cubicBezTo>
                    <a:cubicBezTo>
                      <a:pt x="849400" y="162805"/>
                      <a:pt x="970954" y="153305"/>
                      <a:pt x="1092551" y="143451"/>
                    </a:cubicBezTo>
                    <a:cubicBezTo>
                      <a:pt x="1216314" y="133421"/>
                      <a:pt x="1339547" y="119370"/>
                      <a:pt x="1461145" y="93920"/>
                    </a:cubicBezTo>
                    <a:cubicBezTo>
                      <a:pt x="1546909" y="75980"/>
                      <a:pt x="1632186" y="55743"/>
                      <a:pt x="1705402" y="3605"/>
                    </a:cubicBezTo>
                    <a:cubicBezTo>
                      <a:pt x="1709135" y="943"/>
                      <a:pt x="1711900" y="-65"/>
                      <a:pt x="1713987" y="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8D62D062-2915-40C4-9077-87EEC2739AD4}"/>
                  </a:ext>
                </a:extLst>
              </p:cNvPr>
              <p:cNvSpPr/>
              <p:nvPr/>
            </p:nvSpPr>
            <p:spPr>
              <a:xfrm>
                <a:off x="6076288" y="4090240"/>
                <a:ext cx="395115" cy="631059"/>
              </a:xfrm>
              <a:custGeom>
                <a:avLst/>
                <a:gdLst>
                  <a:gd name="connsiteX0" fmla="*/ 0 w 782091"/>
                  <a:gd name="connsiteY0" fmla="*/ 613 h 1249119"/>
                  <a:gd name="connsiteX1" fmla="*/ 376080 w 782091"/>
                  <a:gd name="connsiteY1" fmla="*/ 613 h 1249119"/>
                  <a:gd name="connsiteX2" fmla="*/ 402319 w 782091"/>
                  <a:gd name="connsiteY2" fmla="*/ 44343 h 1249119"/>
                  <a:gd name="connsiteX3" fmla="*/ 781023 w 782091"/>
                  <a:gd name="connsiteY3" fmla="*/ 1232233 h 1249119"/>
                  <a:gd name="connsiteX4" fmla="*/ 752073 w 782091"/>
                  <a:gd name="connsiteY4" fmla="*/ 1248588 h 1249119"/>
                  <a:gd name="connsiteX5" fmla="*/ 443775 w 782091"/>
                  <a:gd name="connsiteY5" fmla="*/ 1226110 h 1249119"/>
                  <a:gd name="connsiteX6" fmla="*/ 399083 w 782091"/>
                  <a:gd name="connsiteY6" fmla="*/ 1195762 h 1249119"/>
                  <a:gd name="connsiteX7" fmla="*/ 0 w 782091"/>
                  <a:gd name="connsiteY7" fmla="*/ 613 h 124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2091" h="1249119">
                    <a:moveTo>
                      <a:pt x="0" y="613"/>
                    </a:moveTo>
                    <a:cubicBezTo>
                      <a:pt x="17229" y="2975"/>
                      <a:pt x="274364" y="-1573"/>
                      <a:pt x="376080" y="613"/>
                    </a:cubicBezTo>
                    <a:cubicBezTo>
                      <a:pt x="397858" y="1050"/>
                      <a:pt x="393572" y="25364"/>
                      <a:pt x="402319" y="44343"/>
                    </a:cubicBezTo>
                    <a:cubicBezTo>
                      <a:pt x="405817" y="52215"/>
                      <a:pt x="743415" y="1111362"/>
                      <a:pt x="781023" y="1232233"/>
                    </a:cubicBezTo>
                    <a:cubicBezTo>
                      <a:pt x="787145" y="1251299"/>
                      <a:pt x="765542" y="1249550"/>
                      <a:pt x="752073" y="1248588"/>
                    </a:cubicBezTo>
                    <a:cubicBezTo>
                      <a:pt x="649307" y="1240979"/>
                      <a:pt x="546541" y="1233369"/>
                      <a:pt x="443775" y="1226110"/>
                    </a:cubicBezTo>
                    <a:cubicBezTo>
                      <a:pt x="422609" y="1224623"/>
                      <a:pt x="402406" y="1222962"/>
                      <a:pt x="399083" y="1195762"/>
                    </a:cubicBezTo>
                    <a:cubicBezTo>
                      <a:pt x="394272" y="1184741"/>
                      <a:pt x="263" y="8835"/>
                      <a:pt x="0" y="613"/>
                    </a:cubicBezTo>
                    <a:close/>
                  </a:path>
                </a:pathLst>
              </a:custGeom>
              <a:solidFill>
                <a:srgbClr val="E5E7E8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5B963031-C356-41A6-A905-2F2E93B0C2AC}"/>
                  </a:ext>
                </a:extLst>
              </p:cNvPr>
              <p:cNvSpPr/>
              <p:nvPr/>
            </p:nvSpPr>
            <p:spPr>
              <a:xfrm>
                <a:off x="5625147" y="4196071"/>
                <a:ext cx="1622833" cy="499048"/>
              </a:xfrm>
              <a:custGeom>
                <a:avLst/>
                <a:gdLst>
                  <a:gd name="connsiteX0" fmla="*/ 688726 w 1622833"/>
                  <a:gd name="connsiteY0" fmla="*/ 5383 h 499048"/>
                  <a:gd name="connsiteX1" fmla="*/ 1142023 w 1622833"/>
                  <a:gd name="connsiteY1" fmla="*/ 32954 h 499048"/>
                  <a:gd name="connsiteX2" fmla="*/ 1363215 w 1622833"/>
                  <a:gd name="connsiteY2" fmla="*/ 70645 h 499048"/>
                  <a:gd name="connsiteX3" fmla="*/ 1387473 w 1622833"/>
                  <a:gd name="connsiteY3" fmla="*/ 87656 h 499048"/>
                  <a:gd name="connsiteX4" fmla="*/ 1487774 w 1622833"/>
                  <a:gd name="connsiteY4" fmla="*/ 157867 h 499048"/>
                  <a:gd name="connsiteX5" fmla="*/ 1507524 w 1622833"/>
                  <a:gd name="connsiteY5" fmla="*/ 175055 h 499048"/>
                  <a:gd name="connsiteX6" fmla="*/ 1609946 w 1622833"/>
                  <a:gd name="connsiteY6" fmla="*/ 430800 h 499048"/>
                  <a:gd name="connsiteX7" fmla="*/ 1622760 w 1622833"/>
                  <a:gd name="connsiteY7" fmla="*/ 467827 h 499048"/>
                  <a:gd name="connsiteX8" fmla="*/ 1590416 w 1622833"/>
                  <a:gd name="connsiteY8" fmla="*/ 488329 h 499048"/>
                  <a:gd name="connsiteX9" fmla="*/ 1554626 w 1622833"/>
                  <a:gd name="connsiteY9" fmla="*/ 497387 h 499048"/>
                  <a:gd name="connsiteX10" fmla="*/ 1166988 w 1622833"/>
                  <a:gd name="connsiteY10" fmla="*/ 429253 h 499048"/>
                  <a:gd name="connsiteX11" fmla="*/ 807805 w 1622833"/>
                  <a:gd name="connsiteY11" fmla="*/ 401637 h 499048"/>
                  <a:gd name="connsiteX12" fmla="*/ 682142 w 1622833"/>
                  <a:gd name="connsiteY12" fmla="*/ 5692 h 499048"/>
                  <a:gd name="connsiteX13" fmla="*/ 688726 w 1622833"/>
                  <a:gd name="connsiteY13" fmla="*/ 5383 h 499048"/>
                  <a:gd name="connsiteX14" fmla="*/ 356160 w 1622833"/>
                  <a:gd name="connsiteY14" fmla="*/ 200 h 499048"/>
                  <a:gd name="connsiteX15" fmla="*/ 486489 w 1622833"/>
                  <a:gd name="connsiteY15" fmla="*/ 479 h 499048"/>
                  <a:gd name="connsiteX16" fmla="*/ 614626 w 1622833"/>
                  <a:gd name="connsiteY16" fmla="*/ 384892 h 499048"/>
                  <a:gd name="connsiteX17" fmla="*/ 141799 w 1622833"/>
                  <a:gd name="connsiteY17" fmla="*/ 376099 h 499048"/>
                  <a:gd name="connsiteX18" fmla="*/ 117806 w 1622833"/>
                  <a:gd name="connsiteY18" fmla="*/ 363373 h 499048"/>
                  <a:gd name="connsiteX19" fmla="*/ 40923 w 1622833"/>
                  <a:gd name="connsiteY19" fmla="*/ 314151 h 499048"/>
                  <a:gd name="connsiteX20" fmla="*/ 26917 w 1622833"/>
                  <a:gd name="connsiteY20" fmla="*/ 299437 h 499048"/>
                  <a:gd name="connsiteX21" fmla="*/ 450 w 1622833"/>
                  <a:gd name="connsiteY21" fmla="*/ 230287 h 499048"/>
                  <a:gd name="connsiteX22" fmla="*/ 450 w 1622833"/>
                  <a:gd name="connsiteY22" fmla="*/ 13735 h 499048"/>
                  <a:gd name="connsiteX23" fmla="*/ 13705 w 1622833"/>
                  <a:gd name="connsiteY23" fmla="*/ 4897 h 499048"/>
                  <a:gd name="connsiteX24" fmla="*/ 356160 w 1622833"/>
                  <a:gd name="connsiteY24" fmla="*/ 200 h 499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22833" h="499048">
                    <a:moveTo>
                      <a:pt x="688726" y="5383"/>
                    </a:moveTo>
                    <a:cubicBezTo>
                      <a:pt x="840061" y="11171"/>
                      <a:pt x="991395" y="16960"/>
                      <a:pt x="1142023" y="32954"/>
                    </a:cubicBezTo>
                    <a:cubicBezTo>
                      <a:pt x="1216387" y="40864"/>
                      <a:pt x="1290751" y="50452"/>
                      <a:pt x="1363215" y="70645"/>
                    </a:cubicBezTo>
                    <a:cubicBezTo>
                      <a:pt x="1373863" y="73605"/>
                      <a:pt x="1381331" y="78598"/>
                      <a:pt x="1387473" y="87656"/>
                    </a:cubicBezTo>
                    <a:cubicBezTo>
                      <a:pt x="1411951" y="123667"/>
                      <a:pt x="1444516" y="148853"/>
                      <a:pt x="1487774" y="157867"/>
                    </a:cubicBezTo>
                    <a:cubicBezTo>
                      <a:pt x="1498599" y="160120"/>
                      <a:pt x="1503548" y="165025"/>
                      <a:pt x="1507524" y="175055"/>
                    </a:cubicBezTo>
                    <a:cubicBezTo>
                      <a:pt x="1541326" y="260465"/>
                      <a:pt x="1575791" y="345566"/>
                      <a:pt x="1609946" y="430800"/>
                    </a:cubicBezTo>
                    <a:cubicBezTo>
                      <a:pt x="1614851" y="443039"/>
                      <a:pt x="1623732" y="455897"/>
                      <a:pt x="1622760" y="467827"/>
                    </a:cubicBezTo>
                    <a:cubicBezTo>
                      <a:pt x="1621478" y="483646"/>
                      <a:pt x="1600623" y="479669"/>
                      <a:pt x="1590416" y="488329"/>
                    </a:cubicBezTo>
                    <a:cubicBezTo>
                      <a:pt x="1580430" y="496813"/>
                      <a:pt x="1570223" y="501850"/>
                      <a:pt x="1554626" y="497387"/>
                    </a:cubicBezTo>
                    <a:cubicBezTo>
                      <a:pt x="1427859" y="461155"/>
                      <a:pt x="1297644" y="443569"/>
                      <a:pt x="1166988" y="429253"/>
                    </a:cubicBezTo>
                    <a:cubicBezTo>
                      <a:pt x="1075038" y="419179"/>
                      <a:pt x="857646" y="402609"/>
                      <a:pt x="807805" y="401637"/>
                    </a:cubicBezTo>
                    <a:cubicBezTo>
                      <a:pt x="765918" y="269656"/>
                      <a:pt x="724030" y="137674"/>
                      <a:pt x="682142" y="5692"/>
                    </a:cubicBezTo>
                    <a:cubicBezTo>
                      <a:pt x="684352" y="5604"/>
                      <a:pt x="686561" y="5294"/>
                      <a:pt x="688726" y="5383"/>
                    </a:cubicBezTo>
                    <a:close/>
                    <a:moveTo>
                      <a:pt x="356160" y="200"/>
                    </a:moveTo>
                    <a:cubicBezTo>
                      <a:pt x="405652" y="-107"/>
                      <a:pt x="451560" y="-96"/>
                      <a:pt x="486489" y="479"/>
                    </a:cubicBezTo>
                    <a:cubicBezTo>
                      <a:pt x="487284" y="-1068"/>
                      <a:pt x="598365" y="335139"/>
                      <a:pt x="614626" y="384892"/>
                    </a:cubicBezTo>
                    <a:cubicBezTo>
                      <a:pt x="458961" y="381578"/>
                      <a:pt x="305329" y="380473"/>
                      <a:pt x="141799" y="376099"/>
                    </a:cubicBezTo>
                    <a:cubicBezTo>
                      <a:pt x="130532" y="375789"/>
                      <a:pt x="124478" y="370399"/>
                      <a:pt x="117806" y="363373"/>
                    </a:cubicBezTo>
                    <a:cubicBezTo>
                      <a:pt x="96288" y="340574"/>
                      <a:pt x="71588" y="322325"/>
                      <a:pt x="40923" y="314151"/>
                    </a:cubicBezTo>
                    <a:cubicBezTo>
                      <a:pt x="32219" y="311853"/>
                      <a:pt x="29303" y="306772"/>
                      <a:pt x="26917" y="299437"/>
                    </a:cubicBezTo>
                    <a:cubicBezTo>
                      <a:pt x="19892" y="277831"/>
                      <a:pt x="7475" y="251938"/>
                      <a:pt x="450" y="230287"/>
                    </a:cubicBezTo>
                    <a:cubicBezTo>
                      <a:pt x="-1141" y="225427"/>
                      <a:pt x="2129" y="66404"/>
                      <a:pt x="450" y="13735"/>
                    </a:cubicBezTo>
                    <a:cubicBezTo>
                      <a:pt x="229" y="7062"/>
                      <a:pt x="7033" y="4897"/>
                      <a:pt x="13705" y="4897"/>
                    </a:cubicBezTo>
                    <a:cubicBezTo>
                      <a:pt x="26961" y="4897"/>
                      <a:pt x="207685" y="1120"/>
                      <a:pt x="356160" y="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61BCE756-7AF3-4213-B6A3-82BFF6A7A3D5}"/>
                  </a:ext>
                </a:extLst>
              </p:cNvPr>
              <p:cNvSpPr/>
              <p:nvPr/>
            </p:nvSpPr>
            <p:spPr>
              <a:xfrm>
                <a:off x="6199624" y="4256300"/>
                <a:ext cx="134628" cy="275906"/>
              </a:xfrm>
              <a:custGeom>
                <a:avLst/>
                <a:gdLst>
                  <a:gd name="connsiteX0" fmla="*/ 229992 w 266483"/>
                  <a:gd name="connsiteY0" fmla="*/ 542934 h 546129"/>
                  <a:gd name="connsiteX1" fmla="*/ 158712 w 266483"/>
                  <a:gd name="connsiteY1" fmla="*/ 502440 h 546129"/>
                  <a:gd name="connsiteX2" fmla="*/ 13527 w 266483"/>
                  <a:gd name="connsiteY2" fmla="*/ 59627 h 546129"/>
                  <a:gd name="connsiteX3" fmla="*/ 18425 w 266483"/>
                  <a:gd name="connsiteY3" fmla="*/ 5139 h 546129"/>
                  <a:gd name="connsiteX4" fmla="*/ 102912 w 266483"/>
                  <a:gd name="connsiteY4" fmla="*/ 35488 h 546129"/>
                  <a:gd name="connsiteX5" fmla="*/ 262528 w 266483"/>
                  <a:gd name="connsiteY5" fmla="*/ 513722 h 546129"/>
                  <a:gd name="connsiteX6" fmla="*/ 229992 w 266483"/>
                  <a:gd name="connsiteY6" fmla="*/ 542934 h 54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483" h="546129">
                    <a:moveTo>
                      <a:pt x="229992" y="542934"/>
                    </a:moveTo>
                    <a:cubicBezTo>
                      <a:pt x="183987" y="554041"/>
                      <a:pt x="169032" y="535150"/>
                      <a:pt x="158712" y="502440"/>
                    </a:cubicBezTo>
                    <a:cubicBezTo>
                      <a:pt x="111920" y="354281"/>
                      <a:pt x="65742" y="206036"/>
                      <a:pt x="13527" y="59627"/>
                    </a:cubicBezTo>
                    <a:cubicBezTo>
                      <a:pt x="8280" y="44846"/>
                      <a:pt x="-16734" y="17908"/>
                      <a:pt x="18425" y="5139"/>
                    </a:cubicBezTo>
                    <a:cubicBezTo>
                      <a:pt x="56033" y="-8417"/>
                      <a:pt x="92942" y="5926"/>
                      <a:pt x="102912" y="35488"/>
                    </a:cubicBezTo>
                    <a:cubicBezTo>
                      <a:pt x="156351" y="194841"/>
                      <a:pt x="209351" y="354369"/>
                      <a:pt x="262528" y="513722"/>
                    </a:cubicBezTo>
                    <a:cubicBezTo>
                      <a:pt x="279407" y="564449"/>
                      <a:pt x="237252" y="538998"/>
                      <a:pt x="229992" y="542934"/>
                    </a:cubicBezTo>
                    <a:close/>
                  </a:path>
                </a:pathLst>
              </a:custGeom>
              <a:solidFill>
                <a:srgbClr val="D2D4D5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7DC2799-9BC7-4367-B2CB-C33A45885E99}"/>
                </a:ext>
              </a:extLst>
            </p:cNvPr>
            <p:cNvSpPr/>
            <p:nvPr/>
          </p:nvSpPr>
          <p:spPr>
            <a:xfrm>
              <a:off x="2466732" y="3450399"/>
              <a:ext cx="2358871" cy="1157656"/>
            </a:xfrm>
            <a:custGeom>
              <a:avLst/>
              <a:gdLst>
                <a:gd name="connsiteX0" fmla="*/ 1205633 w 2358871"/>
                <a:gd name="connsiteY0" fmla="*/ 0 h 1157656"/>
                <a:gd name="connsiteX1" fmla="*/ 2320208 w 2358871"/>
                <a:gd name="connsiteY1" fmla="*/ 0 h 1157656"/>
                <a:gd name="connsiteX2" fmla="*/ 2358871 w 2358871"/>
                <a:gd name="connsiteY2" fmla="*/ 38662 h 1157656"/>
                <a:gd name="connsiteX3" fmla="*/ 2358871 w 2358871"/>
                <a:gd name="connsiteY3" fmla="*/ 1118994 h 1157656"/>
                <a:gd name="connsiteX4" fmla="*/ 2320208 w 2358871"/>
                <a:gd name="connsiteY4" fmla="*/ 1157656 h 1157656"/>
                <a:gd name="connsiteX5" fmla="*/ 1205633 w 2358871"/>
                <a:gd name="connsiteY5" fmla="*/ 1157656 h 1157656"/>
                <a:gd name="connsiteX6" fmla="*/ 794709 w 2358871"/>
                <a:gd name="connsiteY6" fmla="*/ 896963 h 1157656"/>
                <a:gd name="connsiteX7" fmla="*/ 215881 w 2358871"/>
                <a:gd name="connsiteY7" fmla="*/ 896963 h 1157656"/>
                <a:gd name="connsiteX8" fmla="*/ 198207 w 2358871"/>
                <a:gd name="connsiteY8" fmla="*/ 879289 h 1157656"/>
                <a:gd name="connsiteX9" fmla="*/ 198207 w 2358871"/>
                <a:gd name="connsiteY9" fmla="*/ 693710 h 1157656"/>
                <a:gd name="connsiteX10" fmla="*/ 0 w 2358871"/>
                <a:gd name="connsiteY10" fmla="*/ 693710 h 1157656"/>
                <a:gd name="connsiteX11" fmla="*/ 0 w 2358871"/>
                <a:gd name="connsiteY11" fmla="*/ 494876 h 1157656"/>
                <a:gd name="connsiteX12" fmla="*/ 198207 w 2358871"/>
                <a:gd name="connsiteY12" fmla="*/ 494876 h 1157656"/>
                <a:gd name="connsiteX13" fmla="*/ 198207 w 2358871"/>
                <a:gd name="connsiteY13" fmla="*/ 318135 h 1157656"/>
                <a:gd name="connsiteX14" fmla="*/ 215881 w 2358871"/>
                <a:gd name="connsiteY14" fmla="*/ 300461 h 1157656"/>
                <a:gd name="connsiteX15" fmla="*/ 812074 w 2358871"/>
                <a:gd name="connsiteY15" fmla="*/ 300461 h 115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8871" h="1157656">
                  <a:moveTo>
                    <a:pt x="1205633" y="0"/>
                  </a:moveTo>
                  <a:lnTo>
                    <a:pt x="2320208" y="0"/>
                  </a:lnTo>
                  <a:cubicBezTo>
                    <a:pt x="2341550" y="0"/>
                    <a:pt x="2358871" y="17321"/>
                    <a:pt x="2358871" y="38662"/>
                  </a:cubicBezTo>
                  <a:lnTo>
                    <a:pt x="2358871" y="1118994"/>
                  </a:lnTo>
                  <a:cubicBezTo>
                    <a:pt x="2358871" y="1140336"/>
                    <a:pt x="2341550" y="1157656"/>
                    <a:pt x="2320208" y="1157656"/>
                  </a:cubicBezTo>
                  <a:lnTo>
                    <a:pt x="1205633" y="1157656"/>
                  </a:lnTo>
                  <a:lnTo>
                    <a:pt x="794709" y="896963"/>
                  </a:lnTo>
                  <a:lnTo>
                    <a:pt x="215881" y="896963"/>
                  </a:lnTo>
                  <a:cubicBezTo>
                    <a:pt x="206116" y="896963"/>
                    <a:pt x="198207" y="889054"/>
                    <a:pt x="198207" y="879289"/>
                  </a:cubicBezTo>
                  <a:lnTo>
                    <a:pt x="198207" y="693710"/>
                  </a:lnTo>
                  <a:lnTo>
                    <a:pt x="0" y="693710"/>
                  </a:lnTo>
                  <a:lnTo>
                    <a:pt x="0" y="494876"/>
                  </a:lnTo>
                  <a:lnTo>
                    <a:pt x="198207" y="494876"/>
                  </a:lnTo>
                  <a:lnTo>
                    <a:pt x="198207" y="318135"/>
                  </a:lnTo>
                  <a:cubicBezTo>
                    <a:pt x="198207" y="308370"/>
                    <a:pt x="206116" y="300461"/>
                    <a:pt x="215881" y="300461"/>
                  </a:cubicBezTo>
                  <a:lnTo>
                    <a:pt x="812074" y="300461"/>
                  </a:lnTo>
                  <a:close/>
                </a:path>
              </a:pathLst>
            </a:custGeom>
            <a:solidFill>
              <a:schemeClr val="accent1"/>
            </a:solidFill>
            <a:ln w="874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9137C129-13E6-498C-8629-723D03937A8E}"/>
                </a:ext>
              </a:extLst>
            </p:cNvPr>
            <p:cNvSpPr/>
            <p:nvPr/>
          </p:nvSpPr>
          <p:spPr>
            <a:xfrm>
              <a:off x="3696136" y="3650249"/>
              <a:ext cx="989751" cy="768825"/>
            </a:xfrm>
            <a:custGeom>
              <a:avLst/>
              <a:gdLst>
                <a:gd name="connsiteX0" fmla="*/ 1709854 w 1959116"/>
                <a:gd name="connsiteY0" fmla="*/ 1521814 h 1521813"/>
                <a:gd name="connsiteX1" fmla="*/ 249263 w 1959116"/>
                <a:gd name="connsiteY1" fmla="*/ 1521814 h 1521813"/>
                <a:gd name="connsiteX2" fmla="*/ 0 w 1959116"/>
                <a:gd name="connsiteY2" fmla="*/ 1272551 h 1521813"/>
                <a:gd name="connsiteX3" fmla="*/ 0 w 1959116"/>
                <a:gd name="connsiteY3" fmla="*/ 249263 h 1521813"/>
                <a:gd name="connsiteX4" fmla="*/ 249263 w 1959116"/>
                <a:gd name="connsiteY4" fmla="*/ 0 h 1521813"/>
                <a:gd name="connsiteX5" fmla="*/ 1709854 w 1959116"/>
                <a:gd name="connsiteY5" fmla="*/ 0 h 1521813"/>
                <a:gd name="connsiteX6" fmla="*/ 1959116 w 1959116"/>
                <a:gd name="connsiteY6" fmla="*/ 249263 h 1521813"/>
                <a:gd name="connsiteX7" fmla="*/ 1959116 w 1959116"/>
                <a:gd name="connsiteY7" fmla="*/ 1272551 h 1521813"/>
                <a:gd name="connsiteX8" fmla="*/ 1709854 w 1959116"/>
                <a:gd name="connsiteY8" fmla="*/ 1521814 h 152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9116" h="1521813">
                  <a:moveTo>
                    <a:pt x="1709854" y="1521814"/>
                  </a:moveTo>
                  <a:lnTo>
                    <a:pt x="249263" y="1521814"/>
                  </a:lnTo>
                  <a:cubicBezTo>
                    <a:pt x="111600" y="1521814"/>
                    <a:pt x="0" y="1410214"/>
                    <a:pt x="0" y="1272551"/>
                  </a:cubicBezTo>
                  <a:lnTo>
                    <a:pt x="0" y="249263"/>
                  </a:lnTo>
                  <a:cubicBezTo>
                    <a:pt x="0" y="111600"/>
                    <a:pt x="111600" y="0"/>
                    <a:pt x="249263" y="0"/>
                  </a:cubicBezTo>
                  <a:lnTo>
                    <a:pt x="1709854" y="0"/>
                  </a:lnTo>
                  <a:cubicBezTo>
                    <a:pt x="1847517" y="0"/>
                    <a:pt x="1959116" y="111600"/>
                    <a:pt x="1959116" y="249263"/>
                  </a:cubicBezTo>
                  <a:lnTo>
                    <a:pt x="1959116" y="1272551"/>
                  </a:lnTo>
                  <a:cubicBezTo>
                    <a:pt x="1959116" y="1410214"/>
                    <a:pt x="1847517" y="1521814"/>
                    <a:pt x="1709854" y="152181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4F605D86-82BC-411B-AA86-447ACDE5A9F2}"/>
                </a:ext>
              </a:extLst>
            </p:cNvPr>
            <p:cNvSpPr/>
            <p:nvPr/>
          </p:nvSpPr>
          <p:spPr>
            <a:xfrm>
              <a:off x="3725961" y="3674330"/>
              <a:ext cx="930101" cy="720663"/>
            </a:xfrm>
            <a:custGeom>
              <a:avLst/>
              <a:gdLst>
                <a:gd name="connsiteX0" fmla="*/ 1591782 w 1841044"/>
                <a:gd name="connsiteY0" fmla="*/ 1426482 h 1426481"/>
                <a:gd name="connsiteX1" fmla="*/ 249263 w 1841044"/>
                <a:gd name="connsiteY1" fmla="*/ 1426482 h 1426481"/>
                <a:gd name="connsiteX2" fmla="*/ 0 w 1841044"/>
                <a:gd name="connsiteY2" fmla="*/ 1177219 h 1426481"/>
                <a:gd name="connsiteX3" fmla="*/ 0 w 1841044"/>
                <a:gd name="connsiteY3" fmla="*/ 249263 h 1426481"/>
                <a:gd name="connsiteX4" fmla="*/ 249263 w 1841044"/>
                <a:gd name="connsiteY4" fmla="*/ 0 h 1426481"/>
                <a:gd name="connsiteX5" fmla="*/ 1591782 w 1841044"/>
                <a:gd name="connsiteY5" fmla="*/ 0 h 1426481"/>
                <a:gd name="connsiteX6" fmla="*/ 1841045 w 1841044"/>
                <a:gd name="connsiteY6" fmla="*/ 249263 h 1426481"/>
                <a:gd name="connsiteX7" fmla="*/ 1841045 w 1841044"/>
                <a:gd name="connsiteY7" fmla="*/ 1177131 h 1426481"/>
                <a:gd name="connsiteX8" fmla="*/ 1591782 w 1841044"/>
                <a:gd name="connsiteY8" fmla="*/ 1426482 h 142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1044" h="1426481">
                  <a:moveTo>
                    <a:pt x="1591782" y="1426482"/>
                  </a:moveTo>
                  <a:lnTo>
                    <a:pt x="249263" y="1426482"/>
                  </a:lnTo>
                  <a:cubicBezTo>
                    <a:pt x="111600" y="1426482"/>
                    <a:pt x="0" y="1314882"/>
                    <a:pt x="0" y="1177219"/>
                  </a:cubicBezTo>
                  <a:lnTo>
                    <a:pt x="0" y="249263"/>
                  </a:lnTo>
                  <a:cubicBezTo>
                    <a:pt x="0" y="111600"/>
                    <a:pt x="111600" y="0"/>
                    <a:pt x="249263" y="0"/>
                  </a:cubicBezTo>
                  <a:lnTo>
                    <a:pt x="1591782" y="0"/>
                  </a:lnTo>
                  <a:cubicBezTo>
                    <a:pt x="1729445" y="0"/>
                    <a:pt x="1841045" y="111600"/>
                    <a:pt x="1841045" y="249263"/>
                  </a:cubicBezTo>
                  <a:lnTo>
                    <a:pt x="1841045" y="1177131"/>
                  </a:lnTo>
                  <a:cubicBezTo>
                    <a:pt x="1841045" y="1314882"/>
                    <a:pt x="1729445" y="1426482"/>
                    <a:pt x="1591782" y="1426482"/>
                  </a:cubicBezTo>
                  <a:close/>
                </a:path>
              </a:pathLst>
            </a:custGeom>
            <a:solidFill>
              <a:schemeClr val="accent1"/>
            </a:solidFill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9F9238F-DC6B-4E30-8933-AD8F3409775B}"/>
                </a:ext>
              </a:extLst>
            </p:cNvPr>
            <p:cNvGrpSpPr/>
            <p:nvPr/>
          </p:nvGrpSpPr>
          <p:grpSpPr>
            <a:xfrm>
              <a:off x="4825602" y="3591792"/>
              <a:ext cx="813010" cy="883706"/>
              <a:chOff x="4825602" y="3591792"/>
              <a:chExt cx="813010" cy="883706"/>
            </a:xfrm>
          </p:grpSpPr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530CF2EC-23D9-4301-A1C4-FB871388F4FA}"/>
                  </a:ext>
                </a:extLst>
              </p:cNvPr>
              <p:cNvSpPr/>
              <p:nvPr/>
            </p:nvSpPr>
            <p:spPr>
              <a:xfrm>
                <a:off x="4825602" y="3591792"/>
                <a:ext cx="813010" cy="883706"/>
              </a:xfrm>
              <a:custGeom>
                <a:avLst/>
                <a:gdLst>
                  <a:gd name="connsiteX0" fmla="*/ 1504321 w 1609274"/>
                  <a:gd name="connsiteY0" fmla="*/ 0 h 1749210"/>
                  <a:gd name="connsiteX1" fmla="*/ 0 w 1609274"/>
                  <a:gd name="connsiteY1" fmla="*/ 0 h 1749210"/>
                  <a:gd name="connsiteX2" fmla="*/ 0 w 1609274"/>
                  <a:gd name="connsiteY2" fmla="*/ 1749211 h 1749210"/>
                  <a:gd name="connsiteX3" fmla="*/ 1504321 w 1609274"/>
                  <a:gd name="connsiteY3" fmla="*/ 1749211 h 1749210"/>
                  <a:gd name="connsiteX4" fmla="*/ 1609274 w 1609274"/>
                  <a:gd name="connsiteY4" fmla="*/ 1644258 h 1749210"/>
                  <a:gd name="connsiteX5" fmla="*/ 1609274 w 1609274"/>
                  <a:gd name="connsiteY5" fmla="*/ 104953 h 1749210"/>
                  <a:gd name="connsiteX6" fmla="*/ 1504321 w 1609274"/>
                  <a:gd name="connsiteY6" fmla="*/ 0 h 1749210"/>
                  <a:gd name="connsiteX7" fmla="*/ 900844 w 1609274"/>
                  <a:gd name="connsiteY7" fmla="*/ 1455169 h 1749210"/>
                  <a:gd name="connsiteX8" fmla="*/ 834111 w 1609274"/>
                  <a:gd name="connsiteY8" fmla="*/ 1521901 h 1749210"/>
                  <a:gd name="connsiteX9" fmla="*/ 661377 w 1609274"/>
                  <a:gd name="connsiteY9" fmla="*/ 1521901 h 1749210"/>
                  <a:gd name="connsiteX10" fmla="*/ 594644 w 1609274"/>
                  <a:gd name="connsiteY10" fmla="*/ 1455169 h 1749210"/>
                  <a:gd name="connsiteX11" fmla="*/ 594644 w 1609274"/>
                  <a:gd name="connsiteY11" fmla="*/ 1221212 h 1749210"/>
                  <a:gd name="connsiteX12" fmla="*/ 661377 w 1609274"/>
                  <a:gd name="connsiteY12" fmla="*/ 1154479 h 1749210"/>
                  <a:gd name="connsiteX13" fmla="*/ 834111 w 1609274"/>
                  <a:gd name="connsiteY13" fmla="*/ 1154479 h 1749210"/>
                  <a:gd name="connsiteX14" fmla="*/ 900844 w 1609274"/>
                  <a:gd name="connsiteY14" fmla="*/ 1221212 h 1749210"/>
                  <a:gd name="connsiteX15" fmla="*/ 900844 w 1609274"/>
                  <a:gd name="connsiteY15" fmla="*/ 1455169 h 1749210"/>
                  <a:gd name="connsiteX16" fmla="*/ 900844 w 1609274"/>
                  <a:gd name="connsiteY16" fmla="*/ 528087 h 1749210"/>
                  <a:gd name="connsiteX17" fmla="*/ 834111 w 1609274"/>
                  <a:gd name="connsiteY17" fmla="*/ 594819 h 1749210"/>
                  <a:gd name="connsiteX18" fmla="*/ 661377 w 1609274"/>
                  <a:gd name="connsiteY18" fmla="*/ 594819 h 1749210"/>
                  <a:gd name="connsiteX19" fmla="*/ 594644 w 1609274"/>
                  <a:gd name="connsiteY19" fmla="*/ 528087 h 1749210"/>
                  <a:gd name="connsiteX20" fmla="*/ 594644 w 1609274"/>
                  <a:gd name="connsiteY20" fmla="*/ 294130 h 1749210"/>
                  <a:gd name="connsiteX21" fmla="*/ 661377 w 1609274"/>
                  <a:gd name="connsiteY21" fmla="*/ 227397 h 1749210"/>
                  <a:gd name="connsiteX22" fmla="*/ 834111 w 1609274"/>
                  <a:gd name="connsiteY22" fmla="*/ 227397 h 1749210"/>
                  <a:gd name="connsiteX23" fmla="*/ 900844 w 1609274"/>
                  <a:gd name="connsiteY23" fmla="*/ 294130 h 1749210"/>
                  <a:gd name="connsiteX24" fmla="*/ 900844 w 1609274"/>
                  <a:gd name="connsiteY24" fmla="*/ 528087 h 174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09274" h="1749210">
                    <a:moveTo>
                      <a:pt x="1504321" y="0"/>
                    </a:moveTo>
                    <a:lnTo>
                      <a:pt x="0" y="0"/>
                    </a:lnTo>
                    <a:lnTo>
                      <a:pt x="0" y="1749211"/>
                    </a:lnTo>
                    <a:lnTo>
                      <a:pt x="1504321" y="1749211"/>
                    </a:lnTo>
                    <a:cubicBezTo>
                      <a:pt x="1562308" y="1749211"/>
                      <a:pt x="1609274" y="1702245"/>
                      <a:pt x="1609274" y="1644258"/>
                    </a:cubicBezTo>
                    <a:lnTo>
                      <a:pt x="1609274" y="104953"/>
                    </a:lnTo>
                    <a:cubicBezTo>
                      <a:pt x="1609274" y="47054"/>
                      <a:pt x="1562308" y="0"/>
                      <a:pt x="1504321" y="0"/>
                    </a:cubicBezTo>
                    <a:close/>
                    <a:moveTo>
                      <a:pt x="900844" y="1455169"/>
                    </a:moveTo>
                    <a:cubicBezTo>
                      <a:pt x="900844" y="1491989"/>
                      <a:pt x="871020" y="1521901"/>
                      <a:pt x="834111" y="1521901"/>
                    </a:cubicBezTo>
                    <a:lnTo>
                      <a:pt x="661377" y="1521901"/>
                    </a:lnTo>
                    <a:cubicBezTo>
                      <a:pt x="624556" y="1521901"/>
                      <a:pt x="594644" y="1492077"/>
                      <a:pt x="594644" y="1455169"/>
                    </a:cubicBezTo>
                    <a:lnTo>
                      <a:pt x="594644" y="1221212"/>
                    </a:lnTo>
                    <a:cubicBezTo>
                      <a:pt x="594644" y="1184391"/>
                      <a:pt x="624469" y="1154479"/>
                      <a:pt x="661377" y="1154479"/>
                    </a:cubicBezTo>
                    <a:lnTo>
                      <a:pt x="834111" y="1154479"/>
                    </a:lnTo>
                    <a:cubicBezTo>
                      <a:pt x="870932" y="1154479"/>
                      <a:pt x="900844" y="1184303"/>
                      <a:pt x="900844" y="1221212"/>
                    </a:cubicBezTo>
                    <a:lnTo>
                      <a:pt x="900844" y="1455169"/>
                    </a:lnTo>
                    <a:close/>
                    <a:moveTo>
                      <a:pt x="900844" y="528087"/>
                    </a:moveTo>
                    <a:cubicBezTo>
                      <a:pt x="900844" y="564908"/>
                      <a:pt x="871020" y="594819"/>
                      <a:pt x="834111" y="594819"/>
                    </a:cubicBezTo>
                    <a:lnTo>
                      <a:pt x="661377" y="594819"/>
                    </a:lnTo>
                    <a:cubicBezTo>
                      <a:pt x="624556" y="594819"/>
                      <a:pt x="594644" y="564995"/>
                      <a:pt x="594644" y="528087"/>
                    </a:cubicBezTo>
                    <a:lnTo>
                      <a:pt x="594644" y="294130"/>
                    </a:lnTo>
                    <a:cubicBezTo>
                      <a:pt x="594644" y="257309"/>
                      <a:pt x="624469" y="227397"/>
                      <a:pt x="661377" y="227397"/>
                    </a:cubicBezTo>
                    <a:lnTo>
                      <a:pt x="834111" y="227397"/>
                    </a:lnTo>
                    <a:cubicBezTo>
                      <a:pt x="870932" y="227397"/>
                      <a:pt x="900844" y="257221"/>
                      <a:pt x="900844" y="294130"/>
                    </a:cubicBezTo>
                    <a:lnTo>
                      <a:pt x="900844" y="528087"/>
                    </a:lnTo>
                    <a:close/>
                  </a:path>
                </a:pathLst>
              </a:custGeom>
              <a:solidFill>
                <a:srgbClr val="7E8080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798D86B-9E57-48BA-9C3D-683C0A24C88F}"/>
                  </a:ext>
                </a:extLst>
              </p:cNvPr>
              <p:cNvSpPr/>
              <p:nvPr/>
            </p:nvSpPr>
            <p:spPr>
              <a:xfrm>
                <a:off x="4830064" y="3613928"/>
                <a:ext cx="795359" cy="473640"/>
              </a:xfrm>
              <a:custGeom>
                <a:avLst/>
                <a:gdLst>
                  <a:gd name="connsiteX0" fmla="*/ 1574290 w 1574336"/>
                  <a:gd name="connsiteY0" fmla="*/ 732219 h 937523"/>
                  <a:gd name="connsiteX1" fmla="*/ 1566506 w 1574336"/>
                  <a:gd name="connsiteY1" fmla="*/ 65070 h 937523"/>
                  <a:gd name="connsiteX2" fmla="*/ 1495663 w 1574336"/>
                  <a:gd name="connsiteY2" fmla="*/ 87 h 937523"/>
                  <a:gd name="connsiteX3" fmla="*/ 0 w 1574336"/>
                  <a:gd name="connsiteY3" fmla="*/ 0 h 937523"/>
                  <a:gd name="connsiteX4" fmla="*/ 0 w 1574336"/>
                  <a:gd name="connsiteY4" fmla="*/ 935828 h 937523"/>
                  <a:gd name="connsiteX5" fmla="*/ 221975 w 1574336"/>
                  <a:gd name="connsiteY5" fmla="*/ 936527 h 937523"/>
                  <a:gd name="connsiteX6" fmla="*/ 263781 w 1574336"/>
                  <a:gd name="connsiteY6" fmla="*/ 896471 h 937523"/>
                  <a:gd name="connsiteX7" fmla="*/ 361737 w 1574336"/>
                  <a:gd name="connsiteY7" fmla="*/ 831138 h 937523"/>
                  <a:gd name="connsiteX8" fmla="*/ 1008857 w 1574336"/>
                  <a:gd name="connsiteY8" fmla="*/ 831400 h 937523"/>
                  <a:gd name="connsiteX9" fmla="*/ 1075065 w 1574336"/>
                  <a:gd name="connsiteY9" fmla="*/ 894721 h 937523"/>
                  <a:gd name="connsiteX10" fmla="*/ 1120894 w 1574336"/>
                  <a:gd name="connsiteY10" fmla="*/ 935303 h 937523"/>
                  <a:gd name="connsiteX11" fmla="*/ 1281297 w 1574336"/>
                  <a:gd name="connsiteY11" fmla="*/ 934778 h 937523"/>
                  <a:gd name="connsiteX12" fmla="*/ 1329750 w 1574336"/>
                  <a:gd name="connsiteY12" fmla="*/ 900669 h 937523"/>
                  <a:gd name="connsiteX13" fmla="*/ 1329225 w 1574336"/>
                  <a:gd name="connsiteY13" fmla="*/ 830788 h 937523"/>
                  <a:gd name="connsiteX14" fmla="*/ 1371994 w 1574336"/>
                  <a:gd name="connsiteY14" fmla="*/ 786707 h 937523"/>
                  <a:gd name="connsiteX15" fmla="*/ 1520589 w 1574336"/>
                  <a:gd name="connsiteY15" fmla="*/ 787932 h 937523"/>
                  <a:gd name="connsiteX16" fmla="*/ 1574290 w 1574336"/>
                  <a:gd name="connsiteY16" fmla="*/ 732219 h 937523"/>
                  <a:gd name="connsiteX17" fmla="*/ 926994 w 1574336"/>
                  <a:gd name="connsiteY17" fmla="*/ 495726 h 937523"/>
                  <a:gd name="connsiteX18" fmla="*/ 845569 w 1574336"/>
                  <a:gd name="connsiteY18" fmla="*/ 577152 h 937523"/>
                  <a:gd name="connsiteX19" fmla="*/ 632340 w 1574336"/>
                  <a:gd name="connsiteY19" fmla="*/ 577152 h 937523"/>
                  <a:gd name="connsiteX20" fmla="*/ 550914 w 1574336"/>
                  <a:gd name="connsiteY20" fmla="*/ 495726 h 937523"/>
                  <a:gd name="connsiteX21" fmla="*/ 550914 w 1574336"/>
                  <a:gd name="connsiteY21" fmla="*/ 419548 h 937523"/>
                  <a:gd name="connsiteX22" fmla="*/ 543567 w 1574336"/>
                  <a:gd name="connsiteY22" fmla="*/ 418149 h 937523"/>
                  <a:gd name="connsiteX23" fmla="*/ 550914 w 1574336"/>
                  <a:gd name="connsiteY23" fmla="*/ 409315 h 937523"/>
                  <a:gd name="connsiteX24" fmla="*/ 550914 w 1574336"/>
                  <a:gd name="connsiteY24" fmla="*/ 238855 h 937523"/>
                  <a:gd name="connsiteX25" fmla="*/ 632340 w 1574336"/>
                  <a:gd name="connsiteY25" fmla="*/ 157429 h 937523"/>
                  <a:gd name="connsiteX26" fmla="*/ 845569 w 1574336"/>
                  <a:gd name="connsiteY26" fmla="*/ 157429 h 937523"/>
                  <a:gd name="connsiteX27" fmla="*/ 926994 w 1574336"/>
                  <a:gd name="connsiteY27" fmla="*/ 238855 h 937523"/>
                  <a:gd name="connsiteX28" fmla="*/ 926994 w 1574336"/>
                  <a:gd name="connsiteY28" fmla="*/ 495726 h 937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74336" h="937523">
                    <a:moveTo>
                      <a:pt x="1574290" y="732219"/>
                    </a:moveTo>
                    <a:cubicBezTo>
                      <a:pt x="1571928" y="617734"/>
                      <a:pt x="1574815" y="173084"/>
                      <a:pt x="1566506" y="65070"/>
                    </a:cubicBezTo>
                    <a:cubicBezTo>
                      <a:pt x="1563707" y="28337"/>
                      <a:pt x="1532483" y="87"/>
                      <a:pt x="1495663" y="87"/>
                    </a:cubicBezTo>
                    <a:cubicBezTo>
                      <a:pt x="1390798" y="-88"/>
                      <a:pt x="354040" y="87"/>
                      <a:pt x="0" y="0"/>
                    </a:cubicBezTo>
                    <a:lnTo>
                      <a:pt x="0" y="935828"/>
                    </a:lnTo>
                    <a:cubicBezTo>
                      <a:pt x="26763" y="938452"/>
                      <a:pt x="155155" y="937489"/>
                      <a:pt x="221975" y="936527"/>
                    </a:cubicBezTo>
                    <a:cubicBezTo>
                      <a:pt x="244277" y="936265"/>
                      <a:pt x="262469" y="918685"/>
                      <a:pt x="263781" y="896471"/>
                    </a:cubicBezTo>
                    <a:cubicBezTo>
                      <a:pt x="267192" y="837522"/>
                      <a:pt x="279786" y="831138"/>
                      <a:pt x="361737" y="831138"/>
                    </a:cubicBezTo>
                    <a:cubicBezTo>
                      <a:pt x="577415" y="831225"/>
                      <a:pt x="793180" y="831225"/>
                      <a:pt x="1008857" y="831400"/>
                    </a:cubicBezTo>
                    <a:cubicBezTo>
                      <a:pt x="1074191" y="831400"/>
                      <a:pt x="1075590" y="831575"/>
                      <a:pt x="1075065" y="894721"/>
                    </a:cubicBezTo>
                    <a:cubicBezTo>
                      <a:pt x="1074803" y="926207"/>
                      <a:pt x="1083811" y="934953"/>
                      <a:pt x="1120894" y="935303"/>
                    </a:cubicBezTo>
                    <a:cubicBezTo>
                      <a:pt x="1180805" y="935828"/>
                      <a:pt x="1215789" y="935828"/>
                      <a:pt x="1281297" y="934778"/>
                    </a:cubicBezTo>
                    <a:cubicBezTo>
                      <a:pt x="1315757" y="934166"/>
                      <a:pt x="1331937" y="932067"/>
                      <a:pt x="1329750" y="900669"/>
                    </a:cubicBezTo>
                    <a:cubicBezTo>
                      <a:pt x="1328176" y="877492"/>
                      <a:pt x="1330712" y="853965"/>
                      <a:pt x="1329225" y="830788"/>
                    </a:cubicBezTo>
                    <a:cubicBezTo>
                      <a:pt x="1327126" y="799127"/>
                      <a:pt x="1339283" y="785570"/>
                      <a:pt x="1371994" y="786707"/>
                    </a:cubicBezTo>
                    <a:cubicBezTo>
                      <a:pt x="1421496" y="788457"/>
                      <a:pt x="1471261" y="784608"/>
                      <a:pt x="1520589" y="787932"/>
                    </a:cubicBezTo>
                    <a:cubicBezTo>
                      <a:pt x="1564057" y="790731"/>
                      <a:pt x="1575164" y="772976"/>
                      <a:pt x="1574290" y="732219"/>
                    </a:cubicBezTo>
                    <a:close/>
                    <a:moveTo>
                      <a:pt x="926994" y="495726"/>
                    </a:moveTo>
                    <a:cubicBezTo>
                      <a:pt x="926994" y="540681"/>
                      <a:pt x="890523" y="577152"/>
                      <a:pt x="845569" y="577152"/>
                    </a:cubicBezTo>
                    <a:lnTo>
                      <a:pt x="632340" y="577152"/>
                    </a:lnTo>
                    <a:cubicBezTo>
                      <a:pt x="587385" y="577152"/>
                      <a:pt x="550914" y="540681"/>
                      <a:pt x="550914" y="495726"/>
                    </a:cubicBezTo>
                    <a:lnTo>
                      <a:pt x="550914" y="419548"/>
                    </a:lnTo>
                    <a:cubicBezTo>
                      <a:pt x="548203" y="418586"/>
                      <a:pt x="545754" y="418149"/>
                      <a:pt x="543567" y="418149"/>
                    </a:cubicBezTo>
                    <a:cubicBezTo>
                      <a:pt x="546716" y="415438"/>
                      <a:pt x="548990" y="412376"/>
                      <a:pt x="550914" y="409315"/>
                    </a:cubicBezTo>
                    <a:lnTo>
                      <a:pt x="550914" y="238855"/>
                    </a:lnTo>
                    <a:cubicBezTo>
                      <a:pt x="550914" y="193900"/>
                      <a:pt x="587385" y="157429"/>
                      <a:pt x="632340" y="157429"/>
                    </a:cubicBezTo>
                    <a:lnTo>
                      <a:pt x="845569" y="157429"/>
                    </a:lnTo>
                    <a:cubicBezTo>
                      <a:pt x="890523" y="157429"/>
                      <a:pt x="926994" y="193900"/>
                      <a:pt x="926994" y="238855"/>
                    </a:cubicBezTo>
                    <a:lnTo>
                      <a:pt x="926994" y="495726"/>
                    </a:lnTo>
                    <a:close/>
                  </a:path>
                </a:pathLst>
              </a:custGeom>
              <a:solidFill>
                <a:srgbClr val="B3B6B1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054148F1-55DF-47E5-B3E4-6E2D8B5D1650}"/>
                  </a:ext>
                </a:extLst>
              </p:cNvPr>
              <p:cNvSpPr/>
              <p:nvPr/>
            </p:nvSpPr>
            <p:spPr>
              <a:xfrm>
                <a:off x="4829793" y="4029358"/>
                <a:ext cx="795577" cy="424136"/>
              </a:xfrm>
              <a:custGeom>
                <a:avLst/>
                <a:gdLst>
                  <a:gd name="connsiteX0" fmla="*/ 1574740 w 1574766"/>
                  <a:gd name="connsiteY0" fmla="*/ 95946 h 839536"/>
                  <a:gd name="connsiteX1" fmla="*/ 1467950 w 1574766"/>
                  <a:gd name="connsiteY1" fmla="*/ 2 h 839536"/>
                  <a:gd name="connsiteX2" fmla="*/ 1365272 w 1574766"/>
                  <a:gd name="connsiteY2" fmla="*/ 102331 h 839536"/>
                  <a:gd name="connsiteX3" fmla="*/ 1339209 w 1574766"/>
                  <a:gd name="connsiteY3" fmla="*/ 149122 h 839536"/>
                  <a:gd name="connsiteX4" fmla="*/ 1339209 w 1574766"/>
                  <a:gd name="connsiteY4" fmla="*/ 149122 h 839536"/>
                  <a:gd name="connsiteX5" fmla="*/ 1339209 w 1574766"/>
                  <a:gd name="connsiteY5" fmla="*/ 149122 h 839536"/>
                  <a:gd name="connsiteX6" fmla="*/ 1086360 w 1574766"/>
                  <a:gd name="connsiteY6" fmla="*/ 148510 h 839536"/>
                  <a:gd name="connsiteX7" fmla="*/ 1033884 w 1574766"/>
                  <a:gd name="connsiteY7" fmla="*/ 98308 h 839536"/>
                  <a:gd name="connsiteX8" fmla="*/ 983507 w 1574766"/>
                  <a:gd name="connsiteY8" fmla="*/ 51341 h 839536"/>
                  <a:gd name="connsiteX9" fmla="*/ 351254 w 1574766"/>
                  <a:gd name="connsiteY9" fmla="*/ 51254 h 839536"/>
                  <a:gd name="connsiteX10" fmla="*/ 298516 w 1574766"/>
                  <a:gd name="connsiteY10" fmla="*/ 104605 h 839536"/>
                  <a:gd name="connsiteX11" fmla="*/ 254173 w 1574766"/>
                  <a:gd name="connsiteY11" fmla="*/ 149035 h 839536"/>
                  <a:gd name="connsiteX12" fmla="*/ 450 w 1574766"/>
                  <a:gd name="connsiteY12" fmla="*/ 148423 h 839536"/>
                  <a:gd name="connsiteX13" fmla="*/ 13 w 1574766"/>
                  <a:gd name="connsiteY13" fmla="*/ 790733 h 839536"/>
                  <a:gd name="connsiteX14" fmla="*/ 48728 w 1574766"/>
                  <a:gd name="connsiteY14" fmla="*/ 839536 h 839536"/>
                  <a:gd name="connsiteX15" fmla="*/ 1494276 w 1574766"/>
                  <a:gd name="connsiteY15" fmla="*/ 838749 h 839536"/>
                  <a:gd name="connsiteX16" fmla="*/ 1540105 w 1574766"/>
                  <a:gd name="connsiteY16" fmla="*/ 830440 h 839536"/>
                  <a:gd name="connsiteX17" fmla="*/ 1540105 w 1574766"/>
                  <a:gd name="connsiteY17" fmla="*/ 830440 h 839536"/>
                  <a:gd name="connsiteX18" fmla="*/ 1573866 w 1574766"/>
                  <a:gd name="connsiteY18" fmla="*/ 760209 h 839536"/>
                  <a:gd name="connsiteX19" fmla="*/ 1574740 w 1574766"/>
                  <a:gd name="connsiteY19" fmla="*/ 95946 h 839536"/>
                  <a:gd name="connsiteX20" fmla="*/ 928931 w 1574766"/>
                  <a:gd name="connsiteY20" fmla="*/ 603130 h 839536"/>
                  <a:gd name="connsiteX21" fmla="*/ 927357 w 1574766"/>
                  <a:gd name="connsiteY21" fmla="*/ 603742 h 839536"/>
                  <a:gd name="connsiteX22" fmla="*/ 846106 w 1574766"/>
                  <a:gd name="connsiteY22" fmla="*/ 682020 h 839536"/>
                  <a:gd name="connsiteX23" fmla="*/ 632877 w 1574766"/>
                  <a:gd name="connsiteY23" fmla="*/ 682020 h 839536"/>
                  <a:gd name="connsiteX24" fmla="*/ 551452 w 1574766"/>
                  <a:gd name="connsiteY24" fmla="*/ 600594 h 839536"/>
                  <a:gd name="connsiteX25" fmla="*/ 551452 w 1574766"/>
                  <a:gd name="connsiteY25" fmla="*/ 343635 h 839536"/>
                  <a:gd name="connsiteX26" fmla="*/ 632877 w 1574766"/>
                  <a:gd name="connsiteY26" fmla="*/ 262209 h 839536"/>
                  <a:gd name="connsiteX27" fmla="*/ 846106 w 1574766"/>
                  <a:gd name="connsiteY27" fmla="*/ 262209 h 839536"/>
                  <a:gd name="connsiteX28" fmla="*/ 927532 w 1574766"/>
                  <a:gd name="connsiteY28" fmla="*/ 343635 h 839536"/>
                  <a:gd name="connsiteX29" fmla="*/ 927532 w 1574766"/>
                  <a:gd name="connsiteY29" fmla="*/ 600594 h 839536"/>
                  <a:gd name="connsiteX30" fmla="*/ 927532 w 1574766"/>
                  <a:gd name="connsiteY30" fmla="*/ 601031 h 839536"/>
                  <a:gd name="connsiteX31" fmla="*/ 929369 w 1574766"/>
                  <a:gd name="connsiteY31" fmla="*/ 601643 h 839536"/>
                  <a:gd name="connsiteX32" fmla="*/ 928931 w 1574766"/>
                  <a:gd name="connsiteY32" fmla="*/ 603130 h 839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74766" h="839536">
                    <a:moveTo>
                      <a:pt x="1574740" y="95946"/>
                    </a:moveTo>
                    <a:cubicBezTo>
                      <a:pt x="1574652" y="-1747"/>
                      <a:pt x="1566694" y="2"/>
                      <a:pt x="1467950" y="2"/>
                    </a:cubicBezTo>
                    <a:cubicBezTo>
                      <a:pt x="1367109" y="2"/>
                      <a:pt x="1367109" y="2"/>
                      <a:pt x="1365272" y="102331"/>
                    </a:cubicBezTo>
                    <a:cubicBezTo>
                      <a:pt x="1364922" y="122622"/>
                      <a:pt x="1368333" y="144837"/>
                      <a:pt x="1339209" y="149122"/>
                    </a:cubicBezTo>
                    <a:cubicBezTo>
                      <a:pt x="1339209" y="149122"/>
                      <a:pt x="1339209" y="149122"/>
                      <a:pt x="1339209" y="149122"/>
                    </a:cubicBezTo>
                    <a:cubicBezTo>
                      <a:pt x="1339209" y="149122"/>
                      <a:pt x="1339209" y="149122"/>
                      <a:pt x="1339209" y="149122"/>
                    </a:cubicBezTo>
                    <a:cubicBezTo>
                      <a:pt x="1254897" y="148773"/>
                      <a:pt x="1170585" y="147373"/>
                      <a:pt x="1086360" y="148510"/>
                    </a:cubicBezTo>
                    <a:cubicBezTo>
                      <a:pt x="1049889" y="149035"/>
                      <a:pt x="1035196" y="136441"/>
                      <a:pt x="1033884" y="98308"/>
                    </a:cubicBezTo>
                    <a:cubicBezTo>
                      <a:pt x="1032572" y="60962"/>
                      <a:pt x="1019190" y="51167"/>
                      <a:pt x="983507" y="51341"/>
                    </a:cubicBezTo>
                    <a:cubicBezTo>
                      <a:pt x="761444" y="52216"/>
                      <a:pt x="560285" y="52216"/>
                      <a:pt x="351254" y="51254"/>
                    </a:cubicBezTo>
                    <a:cubicBezTo>
                      <a:pt x="297903" y="50991"/>
                      <a:pt x="299390" y="61837"/>
                      <a:pt x="298516" y="104605"/>
                    </a:cubicBezTo>
                    <a:cubicBezTo>
                      <a:pt x="297816" y="139764"/>
                      <a:pt x="288458" y="149997"/>
                      <a:pt x="254173" y="149035"/>
                    </a:cubicBezTo>
                    <a:cubicBezTo>
                      <a:pt x="172835" y="146761"/>
                      <a:pt x="33335" y="148073"/>
                      <a:pt x="450" y="148423"/>
                    </a:cubicBezTo>
                    <a:cubicBezTo>
                      <a:pt x="-162" y="362351"/>
                      <a:pt x="2374" y="576717"/>
                      <a:pt x="13" y="790733"/>
                    </a:cubicBezTo>
                    <a:cubicBezTo>
                      <a:pt x="-424" y="829303"/>
                      <a:pt x="10158" y="839623"/>
                      <a:pt x="48728" y="839536"/>
                    </a:cubicBezTo>
                    <a:cubicBezTo>
                      <a:pt x="530548" y="838311"/>
                      <a:pt x="1012456" y="838836"/>
                      <a:pt x="1494276" y="838749"/>
                    </a:cubicBezTo>
                    <a:cubicBezTo>
                      <a:pt x="1509844" y="838749"/>
                      <a:pt x="1531010" y="839361"/>
                      <a:pt x="1540105" y="830440"/>
                    </a:cubicBezTo>
                    <a:cubicBezTo>
                      <a:pt x="1540105" y="830440"/>
                      <a:pt x="1540105" y="830440"/>
                      <a:pt x="1540105" y="830440"/>
                    </a:cubicBezTo>
                    <a:cubicBezTo>
                      <a:pt x="1568443" y="815222"/>
                      <a:pt x="1573515" y="789421"/>
                      <a:pt x="1573866" y="760209"/>
                    </a:cubicBezTo>
                    <a:cubicBezTo>
                      <a:pt x="1574740" y="689016"/>
                      <a:pt x="1574827" y="245679"/>
                      <a:pt x="1574740" y="95946"/>
                    </a:cubicBezTo>
                    <a:close/>
                    <a:moveTo>
                      <a:pt x="928931" y="603130"/>
                    </a:moveTo>
                    <a:cubicBezTo>
                      <a:pt x="928406" y="603305"/>
                      <a:pt x="927882" y="603567"/>
                      <a:pt x="927357" y="603742"/>
                    </a:cubicBezTo>
                    <a:cubicBezTo>
                      <a:pt x="925695" y="647210"/>
                      <a:pt x="890012" y="682020"/>
                      <a:pt x="846106" y="682020"/>
                    </a:cubicBezTo>
                    <a:lnTo>
                      <a:pt x="632877" y="682020"/>
                    </a:lnTo>
                    <a:cubicBezTo>
                      <a:pt x="587922" y="682020"/>
                      <a:pt x="551452" y="645548"/>
                      <a:pt x="551452" y="600594"/>
                    </a:cubicBezTo>
                    <a:lnTo>
                      <a:pt x="551452" y="343635"/>
                    </a:lnTo>
                    <a:cubicBezTo>
                      <a:pt x="551452" y="298680"/>
                      <a:pt x="587922" y="262209"/>
                      <a:pt x="632877" y="262209"/>
                    </a:cubicBezTo>
                    <a:lnTo>
                      <a:pt x="846106" y="262209"/>
                    </a:lnTo>
                    <a:cubicBezTo>
                      <a:pt x="891061" y="262209"/>
                      <a:pt x="927532" y="298680"/>
                      <a:pt x="927532" y="343635"/>
                    </a:cubicBezTo>
                    <a:lnTo>
                      <a:pt x="927532" y="600594"/>
                    </a:lnTo>
                    <a:cubicBezTo>
                      <a:pt x="927532" y="600769"/>
                      <a:pt x="927532" y="600856"/>
                      <a:pt x="927532" y="601031"/>
                    </a:cubicBezTo>
                    <a:cubicBezTo>
                      <a:pt x="928144" y="601206"/>
                      <a:pt x="928844" y="601468"/>
                      <a:pt x="929369" y="601643"/>
                    </a:cubicBezTo>
                    <a:cubicBezTo>
                      <a:pt x="929194" y="602080"/>
                      <a:pt x="929106" y="602605"/>
                      <a:pt x="928931" y="603130"/>
                    </a:cubicBezTo>
                    <a:close/>
                  </a:path>
                </a:pathLst>
              </a:custGeom>
              <a:solidFill>
                <a:srgbClr val="B3B6B1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FEB226B-9473-4A3E-9C07-E1C1175940EE}"/>
              </a:ext>
            </a:extLst>
          </p:cNvPr>
          <p:cNvGrpSpPr/>
          <p:nvPr/>
        </p:nvGrpSpPr>
        <p:grpSpPr>
          <a:xfrm rot="5400000">
            <a:off x="5451241" y="4379978"/>
            <a:ext cx="2424193" cy="2212294"/>
            <a:chOff x="7071854" y="3175093"/>
            <a:chExt cx="2424193" cy="2212294"/>
          </a:xfrm>
        </p:grpSpPr>
        <p:sp>
          <p:nvSpPr>
            <p:cNvPr id="86" name="Freeform: Shape 235">
              <a:extLst>
                <a:ext uri="{FF2B5EF4-FFF2-40B4-BE49-F238E27FC236}">
                  <a16:creationId xmlns:a16="http://schemas.microsoft.com/office/drawing/2014/main" id="{4E714C54-A5F1-49B4-A15E-38CFE7171EEB}"/>
                </a:ext>
              </a:extLst>
            </p:cNvPr>
            <p:cNvSpPr/>
            <p:nvPr/>
          </p:nvSpPr>
          <p:spPr>
            <a:xfrm rot="16200000">
              <a:off x="6647667" y="3599280"/>
              <a:ext cx="2212294" cy="1363919"/>
            </a:xfrm>
            <a:custGeom>
              <a:avLst/>
              <a:gdLst>
                <a:gd name="connsiteX0" fmla="*/ 3883294 w 4242348"/>
                <a:gd name="connsiteY0" fmla="*/ 1288799 h 2615484"/>
                <a:gd name="connsiteX1" fmla="*/ 3966493 w 4242348"/>
                <a:gd name="connsiteY1" fmla="*/ 1297059 h 2615484"/>
                <a:gd name="connsiteX2" fmla="*/ 3978185 w 4242348"/>
                <a:gd name="connsiteY2" fmla="*/ 1307713 h 2615484"/>
                <a:gd name="connsiteX3" fmla="*/ 3982494 w 4242348"/>
                <a:gd name="connsiteY3" fmla="*/ 1320123 h 2615484"/>
                <a:gd name="connsiteX4" fmla="*/ 3980260 w 4242348"/>
                <a:gd name="connsiteY4" fmla="*/ 1333131 h 2615484"/>
                <a:gd name="connsiteX5" fmla="*/ 3831778 w 4242348"/>
                <a:gd name="connsiteY5" fmla="*/ 1513816 h 2615484"/>
                <a:gd name="connsiteX6" fmla="*/ 3818011 w 4242348"/>
                <a:gd name="connsiteY6" fmla="*/ 1514933 h 2615484"/>
                <a:gd name="connsiteX7" fmla="*/ 3708476 w 4242348"/>
                <a:gd name="connsiteY7" fmla="*/ 1424032 h 2615484"/>
                <a:gd name="connsiteX8" fmla="*/ 3706999 w 4242348"/>
                <a:gd name="connsiteY8" fmla="*/ 1410744 h 2615484"/>
                <a:gd name="connsiteX9" fmla="*/ 3778666 w 4242348"/>
                <a:gd name="connsiteY9" fmla="*/ 1328303 h 2615484"/>
                <a:gd name="connsiteX10" fmla="*/ 3860190 w 4242348"/>
                <a:gd name="connsiteY10" fmla="*/ 1288918 h 2615484"/>
                <a:gd name="connsiteX11" fmla="*/ 3883294 w 4242348"/>
                <a:gd name="connsiteY11" fmla="*/ 1288799 h 2615484"/>
                <a:gd name="connsiteX12" fmla="*/ 361550 w 4242348"/>
                <a:gd name="connsiteY12" fmla="*/ 1288320 h 2615484"/>
                <a:gd name="connsiteX13" fmla="*/ 417934 w 4242348"/>
                <a:gd name="connsiteY13" fmla="*/ 1295423 h 2615484"/>
                <a:gd name="connsiteX14" fmla="*/ 454805 w 4242348"/>
                <a:gd name="connsiteY14" fmla="*/ 1318368 h 2615484"/>
                <a:gd name="connsiteX15" fmla="*/ 536887 w 4242348"/>
                <a:gd name="connsiteY15" fmla="*/ 1412221 h 2615484"/>
                <a:gd name="connsiteX16" fmla="*/ 536128 w 4242348"/>
                <a:gd name="connsiteY16" fmla="*/ 1422437 h 2615484"/>
                <a:gd name="connsiteX17" fmla="*/ 423240 w 4242348"/>
                <a:gd name="connsiteY17" fmla="*/ 1516130 h 2615484"/>
                <a:gd name="connsiteX18" fmla="*/ 411868 w 4242348"/>
                <a:gd name="connsiteY18" fmla="*/ 1514814 h 2615484"/>
                <a:gd name="connsiteX19" fmla="*/ 261910 w 4242348"/>
                <a:gd name="connsiteY19" fmla="*/ 1332573 h 2615484"/>
                <a:gd name="connsiteX20" fmla="*/ 259994 w 4242348"/>
                <a:gd name="connsiteY20" fmla="*/ 1320443 h 2615484"/>
                <a:gd name="connsiteX21" fmla="*/ 263546 w 4242348"/>
                <a:gd name="connsiteY21" fmla="*/ 1310068 h 2615484"/>
                <a:gd name="connsiteX22" fmla="*/ 279148 w 4242348"/>
                <a:gd name="connsiteY22" fmla="*/ 1296261 h 2615484"/>
                <a:gd name="connsiteX23" fmla="*/ 361550 w 4242348"/>
                <a:gd name="connsiteY23" fmla="*/ 1288320 h 2615484"/>
                <a:gd name="connsiteX24" fmla="*/ 390709 w 4242348"/>
                <a:gd name="connsiteY24" fmla="*/ 128605 h 2615484"/>
                <a:gd name="connsiteX25" fmla="*/ 465538 w 4242348"/>
                <a:gd name="connsiteY25" fmla="*/ 156690 h 2615484"/>
                <a:gd name="connsiteX26" fmla="*/ 523318 w 4242348"/>
                <a:gd name="connsiteY26" fmla="*/ 295595 h 2615484"/>
                <a:gd name="connsiteX27" fmla="*/ 517014 w 4242348"/>
                <a:gd name="connsiteY27" fmla="*/ 325682 h 2615484"/>
                <a:gd name="connsiteX28" fmla="*/ 498698 w 4242348"/>
                <a:gd name="connsiteY28" fmla="*/ 409400 h 2615484"/>
                <a:gd name="connsiteX29" fmla="*/ 439361 w 4242348"/>
                <a:gd name="connsiteY29" fmla="*/ 574682 h 2615484"/>
                <a:gd name="connsiteX30" fmla="*/ 435370 w 4242348"/>
                <a:gd name="connsiteY30" fmla="*/ 583700 h 2615484"/>
                <a:gd name="connsiteX31" fmla="*/ 429345 w 4242348"/>
                <a:gd name="connsiteY31" fmla="*/ 659437 h 2615484"/>
                <a:gd name="connsiteX32" fmla="*/ 440837 w 4242348"/>
                <a:gd name="connsiteY32" fmla="*/ 779188 h 2615484"/>
                <a:gd name="connsiteX33" fmla="*/ 424996 w 4242348"/>
                <a:gd name="connsiteY33" fmla="*/ 913744 h 2615484"/>
                <a:gd name="connsiteX34" fmla="*/ 425714 w 4242348"/>
                <a:gd name="connsiteY34" fmla="*/ 922323 h 2615484"/>
                <a:gd name="connsiteX35" fmla="*/ 442713 w 4242348"/>
                <a:gd name="connsiteY35" fmla="*/ 1067572 h 2615484"/>
                <a:gd name="connsiteX36" fmla="*/ 437924 w 4242348"/>
                <a:gd name="connsiteY36" fmla="*/ 1151330 h 2615484"/>
                <a:gd name="connsiteX37" fmla="*/ 427549 w 4242348"/>
                <a:gd name="connsiteY37" fmla="*/ 1161546 h 2615484"/>
                <a:gd name="connsiteX38" fmla="*/ 241677 w 4242348"/>
                <a:gd name="connsiteY38" fmla="*/ 1232974 h 2615484"/>
                <a:gd name="connsiteX39" fmla="*/ 199699 w 4242348"/>
                <a:gd name="connsiteY39" fmla="*/ 1331416 h 2615484"/>
                <a:gd name="connsiteX40" fmla="*/ 235732 w 4242348"/>
                <a:gd name="connsiteY40" fmla="*/ 1417050 h 2615484"/>
                <a:gd name="connsiteX41" fmla="*/ 362666 w 4242348"/>
                <a:gd name="connsiteY41" fmla="*/ 1561182 h 2615484"/>
                <a:gd name="connsiteX42" fmla="*/ 564140 w 4242348"/>
                <a:gd name="connsiteY42" fmla="*/ 1776144 h 2615484"/>
                <a:gd name="connsiteX43" fmla="*/ 617092 w 4242348"/>
                <a:gd name="connsiteY43" fmla="*/ 1824547 h 2615484"/>
                <a:gd name="connsiteX44" fmla="*/ 627148 w 4242348"/>
                <a:gd name="connsiteY44" fmla="*/ 1822233 h 2615484"/>
                <a:gd name="connsiteX45" fmla="*/ 615975 w 4242348"/>
                <a:gd name="connsiteY45" fmla="*/ 1763175 h 2615484"/>
                <a:gd name="connsiteX46" fmla="*/ 442154 w 4242348"/>
                <a:gd name="connsiteY46" fmla="*/ 1551765 h 2615484"/>
                <a:gd name="connsiteX47" fmla="*/ 443830 w 4242348"/>
                <a:gd name="connsiteY47" fmla="*/ 1530137 h 2615484"/>
                <a:gd name="connsiteX48" fmla="*/ 568888 w 4242348"/>
                <a:gd name="connsiteY48" fmla="*/ 1426707 h 2615484"/>
                <a:gd name="connsiteX49" fmla="*/ 569966 w 4242348"/>
                <a:gd name="connsiteY49" fmla="*/ 1413898 h 2615484"/>
                <a:gd name="connsiteX50" fmla="*/ 474197 w 4242348"/>
                <a:gd name="connsiteY50" fmla="*/ 1304083 h 2615484"/>
                <a:gd name="connsiteX51" fmla="*/ 403208 w 4242348"/>
                <a:gd name="connsiteY51" fmla="*/ 1267889 h 2615484"/>
                <a:gd name="connsiteX52" fmla="*/ 286889 w 4242348"/>
                <a:gd name="connsiteY52" fmla="*/ 1271122 h 2615484"/>
                <a:gd name="connsiteX53" fmla="*/ 279626 w 4242348"/>
                <a:gd name="connsiteY53" fmla="*/ 1270523 h 2615484"/>
                <a:gd name="connsiteX54" fmla="*/ 281382 w 4242348"/>
                <a:gd name="connsiteY54" fmla="*/ 1263580 h 2615484"/>
                <a:gd name="connsiteX55" fmla="*/ 344789 w 4242348"/>
                <a:gd name="connsiteY55" fmla="*/ 1215815 h 2615484"/>
                <a:gd name="connsiteX56" fmla="*/ 449975 w 4242348"/>
                <a:gd name="connsiteY56" fmla="*/ 1205879 h 2615484"/>
                <a:gd name="connsiteX57" fmla="*/ 699174 w 4242348"/>
                <a:gd name="connsiteY57" fmla="*/ 1296700 h 2615484"/>
                <a:gd name="connsiteX58" fmla="*/ 868406 w 4242348"/>
                <a:gd name="connsiteY58" fmla="*/ 1453442 h 2615484"/>
                <a:gd name="connsiteX59" fmla="*/ 1099649 w 4242348"/>
                <a:gd name="connsiteY59" fmla="*/ 1611341 h 2615484"/>
                <a:gd name="connsiteX60" fmla="*/ 1288632 w 4242348"/>
                <a:gd name="connsiteY60" fmla="*/ 1675347 h 2615484"/>
                <a:gd name="connsiteX61" fmla="*/ 1439190 w 4242348"/>
                <a:gd name="connsiteY61" fmla="*/ 1702202 h 2615484"/>
                <a:gd name="connsiteX62" fmla="*/ 1580568 w 4242348"/>
                <a:gd name="connsiteY62" fmla="*/ 1724508 h 2615484"/>
                <a:gd name="connsiteX63" fmla="*/ 1762450 w 4242348"/>
                <a:gd name="connsiteY63" fmla="*/ 1766646 h 2615484"/>
                <a:gd name="connsiteX64" fmla="*/ 1855026 w 4242348"/>
                <a:gd name="connsiteY64" fmla="*/ 1811858 h 2615484"/>
                <a:gd name="connsiteX65" fmla="*/ 2052670 w 4242348"/>
                <a:gd name="connsiteY65" fmla="*/ 2002757 h 2615484"/>
                <a:gd name="connsiteX66" fmla="*/ 2117833 w 4242348"/>
                <a:gd name="connsiteY66" fmla="*/ 2150840 h 2615484"/>
                <a:gd name="connsiteX67" fmla="*/ 2121145 w 4242348"/>
                <a:gd name="connsiteY67" fmla="*/ 2155828 h 2615484"/>
                <a:gd name="connsiteX68" fmla="*/ 2125055 w 4242348"/>
                <a:gd name="connsiteY68" fmla="*/ 2150241 h 2615484"/>
                <a:gd name="connsiteX69" fmla="*/ 2355739 w 4242348"/>
                <a:gd name="connsiteY69" fmla="*/ 1831929 h 2615484"/>
                <a:gd name="connsiteX70" fmla="*/ 2472736 w 4242348"/>
                <a:gd name="connsiteY70" fmla="*/ 1769400 h 2615484"/>
                <a:gd name="connsiteX71" fmla="*/ 2557292 w 4242348"/>
                <a:gd name="connsiteY71" fmla="*/ 1745737 h 2615484"/>
                <a:gd name="connsiteX72" fmla="*/ 2645560 w 4242348"/>
                <a:gd name="connsiteY72" fmla="*/ 1727421 h 2615484"/>
                <a:gd name="connsiteX73" fmla="*/ 2743364 w 4242348"/>
                <a:gd name="connsiteY73" fmla="*/ 1711779 h 2615484"/>
                <a:gd name="connsiteX74" fmla="*/ 2855374 w 4242348"/>
                <a:gd name="connsiteY74" fmla="*/ 1693982 h 2615484"/>
                <a:gd name="connsiteX75" fmla="*/ 2939810 w 4242348"/>
                <a:gd name="connsiteY75" fmla="*/ 1678739 h 2615484"/>
                <a:gd name="connsiteX76" fmla="*/ 3032307 w 4242348"/>
                <a:gd name="connsiteY76" fmla="*/ 1654477 h 2615484"/>
                <a:gd name="connsiteX77" fmla="*/ 3398304 w 4242348"/>
                <a:gd name="connsiteY77" fmla="*/ 1431136 h 2615484"/>
                <a:gd name="connsiteX78" fmla="*/ 3526236 w 4242348"/>
                <a:gd name="connsiteY78" fmla="*/ 1310946 h 2615484"/>
                <a:gd name="connsiteX79" fmla="*/ 3672124 w 4242348"/>
                <a:gd name="connsiteY79" fmla="*/ 1224634 h 2615484"/>
                <a:gd name="connsiteX80" fmla="*/ 3836527 w 4242348"/>
                <a:gd name="connsiteY80" fmla="*/ 1207715 h 2615484"/>
                <a:gd name="connsiteX81" fmla="*/ 3895465 w 4242348"/>
                <a:gd name="connsiteY81" fmla="*/ 1215416 h 2615484"/>
                <a:gd name="connsiteX82" fmla="*/ 3961306 w 4242348"/>
                <a:gd name="connsiteY82" fmla="*/ 1263181 h 2615484"/>
                <a:gd name="connsiteX83" fmla="*/ 3963381 w 4242348"/>
                <a:gd name="connsiteY83" fmla="*/ 1270124 h 2615484"/>
                <a:gd name="connsiteX84" fmla="*/ 3955320 w 4242348"/>
                <a:gd name="connsiteY84" fmla="*/ 1271002 h 2615484"/>
                <a:gd name="connsiteX85" fmla="*/ 3859711 w 4242348"/>
                <a:gd name="connsiteY85" fmla="*/ 1265415 h 2615484"/>
                <a:gd name="connsiteX86" fmla="*/ 3772003 w 4242348"/>
                <a:gd name="connsiteY86" fmla="*/ 1300571 h 2615484"/>
                <a:gd name="connsiteX87" fmla="*/ 3670966 w 4242348"/>
                <a:gd name="connsiteY87" fmla="*/ 1416052 h 2615484"/>
                <a:gd name="connsiteX88" fmla="*/ 3674398 w 4242348"/>
                <a:gd name="connsiteY88" fmla="*/ 1426906 h 2615484"/>
                <a:gd name="connsiteX89" fmla="*/ 3801132 w 4242348"/>
                <a:gd name="connsiteY89" fmla="*/ 1531733 h 2615484"/>
                <a:gd name="connsiteX90" fmla="*/ 3802369 w 4242348"/>
                <a:gd name="connsiteY90" fmla="*/ 1549690 h 2615484"/>
                <a:gd name="connsiteX91" fmla="*/ 3626992 w 4242348"/>
                <a:gd name="connsiteY91" fmla="*/ 1762696 h 2615484"/>
                <a:gd name="connsiteX92" fmla="*/ 3614582 w 4242348"/>
                <a:gd name="connsiteY92" fmla="*/ 1819639 h 2615484"/>
                <a:gd name="connsiteX93" fmla="*/ 3627671 w 4242348"/>
                <a:gd name="connsiteY93" fmla="*/ 1822831 h 2615484"/>
                <a:gd name="connsiteX94" fmla="*/ 3843151 w 4242348"/>
                <a:gd name="connsiteY94" fmla="*/ 1603081 h 2615484"/>
                <a:gd name="connsiteX95" fmla="*/ 4000971 w 4242348"/>
                <a:gd name="connsiteY95" fmla="*/ 1424352 h 2615484"/>
                <a:gd name="connsiteX96" fmla="*/ 4041273 w 4242348"/>
                <a:gd name="connsiteY96" fmla="*/ 1346221 h 2615484"/>
                <a:gd name="connsiteX97" fmla="*/ 4018688 w 4242348"/>
                <a:gd name="connsiteY97" fmla="*/ 1254761 h 2615484"/>
                <a:gd name="connsiteX98" fmla="*/ 3908593 w 4242348"/>
                <a:gd name="connsiteY98" fmla="*/ 1174275 h 2615484"/>
                <a:gd name="connsiteX99" fmla="*/ 3814580 w 4242348"/>
                <a:gd name="connsiteY99" fmla="*/ 1161347 h 2615484"/>
                <a:gd name="connsiteX100" fmla="*/ 3804963 w 4242348"/>
                <a:gd name="connsiteY100" fmla="*/ 1155241 h 2615484"/>
                <a:gd name="connsiteX101" fmla="*/ 3798499 w 4242348"/>
                <a:gd name="connsiteY101" fmla="*/ 1017454 h 2615484"/>
                <a:gd name="connsiteX102" fmla="*/ 3811587 w 4242348"/>
                <a:gd name="connsiteY102" fmla="*/ 938524 h 2615484"/>
                <a:gd name="connsiteX103" fmla="*/ 3813582 w 4242348"/>
                <a:gd name="connsiteY103" fmla="*/ 888205 h 2615484"/>
                <a:gd name="connsiteX104" fmla="*/ 3802489 w 4242348"/>
                <a:gd name="connsiteY104" fmla="*/ 714664 h 2615484"/>
                <a:gd name="connsiteX105" fmla="*/ 3823239 w 4242348"/>
                <a:gd name="connsiteY105" fmla="*/ 632023 h 2615484"/>
                <a:gd name="connsiteX106" fmla="*/ 3822401 w 4242348"/>
                <a:gd name="connsiteY106" fmla="*/ 619693 h 2615484"/>
                <a:gd name="connsiteX107" fmla="*/ 3769928 w 4242348"/>
                <a:gd name="connsiteY107" fmla="*/ 490485 h 2615484"/>
                <a:gd name="connsiteX108" fmla="*/ 3731700 w 4242348"/>
                <a:gd name="connsiteY108" fmla="*/ 347390 h 2615484"/>
                <a:gd name="connsiteX109" fmla="*/ 3721086 w 4242348"/>
                <a:gd name="connsiteY109" fmla="*/ 307007 h 2615484"/>
                <a:gd name="connsiteX110" fmla="*/ 3787246 w 4242348"/>
                <a:gd name="connsiteY110" fmla="*/ 149188 h 2615484"/>
                <a:gd name="connsiteX111" fmla="*/ 3932057 w 4242348"/>
                <a:gd name="connsiteY111" fmla="*/ 167863 h 2615484"/>
                <a:gd name="connsiteX112" fmla="*/ 3961545 w 4242348"/>
                <a:gd name="connsiteY112" fmla="*/ 210240 h 2615484"/>
                <a:gd name="connsiteX113" fmla="*/ 4032733 w 4242348"/>
                <a:gd name="connsiteY113" fmla="*/ 322490 h 2615484"/>
                <a:gd name="connsiteX114" fmla="*/ 4105558 w 4242348"/>
                <a:gd name="connsiteY114" fmla="*/ 475401 h 2615484"/>
                <a:gd name="connsiteX115" fmla="*/ 4135406 w 4242348"/>
                <a:gd name="connsiteY115" fmla="*/ 613827 h 2615484"/>
                <a:gd name="connsiteX116" fmla="*/ 4136363 w 4242348"/>
                <a:gd name="connsiteY116" fmla="*/ 656844 h 2615484"/>
                <a:gd name="connsiteX117" fmla="*/ 4154241 w 4242348"/>
                <a:gd name="connsiteY117" fmla="*/ 755565 h 2615484"/>
                <a:gd name="connsiteX118" fmla="*/ 4213418 w 4242348"/>
                <a:gd name="connsiteY118" fmla="*/ 892395 h 2615484"/>
                <a:gd name="connsiteX119" fmla="*/ 4238677 w 4242348"/>
                <a:gd name="connsiteY119" fmla="*/ 978547 h 2615484"/>
                <a:gd name="connsiteX120" fmla="*/ 4242348 w 4242348"/>
                <a:gd name="connsiteY120" fmla="*/ 985331 h 2615484"/>
                <a:gd name="connsiteX121" fmla="*/ 4242269 w 4242348"/>
                <a:gd name="connsiteY121" fmla="*/ 1100094 h 2615484"/>
                <a:gd name="connsiteX122" fmla="*/ 4232612 w 4242348"/>
                <a:gd name="connsiteY122" fmla="*/ 1230859 h 2615484"/>
                <a:gd name="connsiteX123" fmla="*/ 4216211 w 4242348"/>
                <a:gd name="connsiteY123" fmla="*/ 1378742 h 2615484"/>
                <a:gd name="connsiteX124" fmla="*/ 4201886 w 4242348"/>
                <a:gd name="connsiteY124" fmla="*/ 1502444 h 2615484"/>
                <a:gd name="connsiteX125" fmla="*/ 4189875 w 4242348"/>
                <a:gd name="connsiteY125" fmla="*/ 1616489 h 2615484"/>
                <a:gd name="connsiteX126" fmla="*/ 4185326 w 4242348"/>
                <a:gd name="connsiteY126" fmla="*/ 1695818 h 2615484"/>
                <a:gd name="connsiteX127" fmla="*/ 4093827 w 4242348"/>
                <a:gd name="connsiteY127" fmla="*/ 1931728 h 2615484"/>
                <a:gd name="connsiteX128" fmla="*/ 3989119 w 4242348"/>
                <a:gd name="connsiteY128" fmla="*/ 2022430 h 2615484"/>
                <a:gd name="connsiteX129" fmla="*/ 3745387 w 4242348"/>
                <a:gd name="connsiteY129" fmla="*/ 2157664 h 2615484"/>
                <a:gd name="connsiteX130" fmla="*/ 3447665 w 4242348"/>
                <a:gd name="connsiteY130" fmla="*/ 2257981 h 2615484"/>
                <a:gd name="connsiteX131" fmla="*/ 3195753 w 4242348"/>
                <a:gd name="connsiteY131" fmla="*/ 2324222 h 2615484"/>
                <a:gd name="connsiteX132" fmla="*/ 3158523 w 4242348"/>
                <a:gd name="connsiteY132" fmla="*/ 2345291 h 2615484"/>
                <a:gd name="connsiteX133" fmla="*/ 3009402 w 4242348"/>
                <a:gd name="connsiteY133" fmla="*/ 2518433 h 2615484"/>
                <a:gd name="connsiteX134" fmla="*/ 2960520 w 4242348"/>
                <a:gd name="connsiteY134" fmla="*/ 2606780 h 2615484"/>
                <a:gd name="connsiteX135" fmla="*/ 2944918 w 4242348"/>
                <a:gd name="connsiteY135" fmla="*/ 2615320 h 2615484"/>
                <a:gd name="connsiteX136" fmla="*/ 2463319 w 4242348"/>
                <a:gd name="connsiteY136" fmla="*/ 2609174 h 2615484"/>
                <a:gd name="connsiteX137" fmla="*/ 2181638 w 4242348"/>
                <a:gd name="connsiteY137" fmla="*/ 2606301 h 2615484"/>
                <a:gd name="connsiteX138" fmla="*/ 2167792 w 4242348"/>
                <a:gd name="connsiteY138" fmla="*/ 2595168 h 2615484"/>
                <a:gd name="connsiteX139" fmla="*/ 2146643 w 4242348"/>
                <a:gd name="connsiteY139" fmla="*/ 2488425 h 2615484"/>
                <a:gd name="connsiteX140" fmla="*/ 2127888 w 4242348"/>
                <a:gd name="connsiteY140" fmla="*/ 2372226 h 2615484"/>
                <a:gd name="connsiteX141" fmla="*/ 2124696 w 4242348"/>
                <a:gd name="connsiteY141" fmla="*/ 2343735 h 2615484"/>
                <a:gd name="connsiteX142" fmla="*/ 2120905 w 4242348"/>
                <a:gd name="connsiteY142" fmla="*/ 2337230 h 2615484"/>
                <a:gd name="connsiteX143" fmla="*/ 2117833 w 4242348"/>
                <a:gd name="connsiteY143" fmla="*/ 2343335 h 2615484"/>
                <a:gd name="connsiteX144" fmla="*/ 2107936 w 4242348"/>
                <a:gd name="connsiteY144" fmla="*/ 2420909 h 2615484"/>
                <a:gd name="connsiteX145" fmla="*/ 2089461 w 4242348"/>
                <a:gd name="connsiteY145" fmla="*/ 2520389 h 2615484"/>
                <a:gd name="connsiteX146" fmla="*/ 2074656 w 4242348"/>
                <a:gd name="connsiteY146" fmla="*/ 2594769 h 2615484"/>
                <a:gd name="connsiteX147" fmla="*/ 2062326 w 4242348"/>
                <a:gd name="connsiteY147" fmla="*/ 2606301 h 2615484"/>
                <a:gd name="connsiteX148" fmla="*/ 1303517 w 4242348"/>
                <a:gd name="connsiteY148" fmla="*/ 2615479 h 2615484"/>
                <a:gd name="connsiteX149" fmla="*/ 1278697 w 4242348"/>
                <a:gd name="connsiteY149" fmla="*/ 2601593 h 2615484"/>
                <a:gd name="connsiteX150" fmla="*/ 1207189 w 4242348"/>
                <a:gd name="connsiteY150" fmla="*/ 2472983 h 2615484"/>
                <a:gd name="connsiteX151" fmla="*/ 1054118 w 4242348"/>
                <a:gd name="connsiteY151" fmla="*/ 2327454 h 2615484"/>
                <a:gd name="connsiteX152" fmla="*/ 1009905 w 4242348"/>
                <a:gd name="connsiteY152" fmla="*/ 2315004 h 2615484"/>
                <a:gd name="connsiteX153" fmla="*/ 748815 w 4242348"/>
                <a:gd name="connsiteY153" fmla="*/ 2244654 h 2615484"/>
                <a:gd name="connsiteX154" fmla="*/ 461108 w 4242348"/>
                <a:gd name="connsiteY154" fmla="*/ 2142381 h 2615484"/>
                <a:gd name="connsiteX155" fmla="*/ 275795 w 4242348"/>
                <a:gd name="connsiteY155" fmla="*/ 2039309 h 2615484"/>
                <a:gd name="connsiteX156" fmla="*/ 173681 w 4242348"/>
                <a:gd name="connsiteY156" fmla="*/ 1958743 h 2615484"/>
                <a:gd name="connsiteX157" fmla="*/ 100299 w 4242348"/>
                <a:gd name="connsiteY157" fmla="*/ 1861498 h 2615484"/>
                <a:gd name="connsiteX158" fmla="*/ 61113 w 4242348"/>
                <a:gd name="connsiteY158" fmla="*/ 1747972 h 2615484"/>
                <a:gd name="connsiteX159" fmla="*/ 57522 w 4242348"/>
                <a:gd name="connsiteY159" fmla="*/ 1699569 h 2615484"/>
                <a:gd name="connsiteX160" fmla="*/ 47905 w 4242348"/>
                <a:gd name="connsiteY160" fmla="*/ 1568644 h 2615484"/>
                <a:gd name="connsiteX161" fmla="*/ 33221 w 4242348"/>
                <a:gd name="connsiteY161" fmla="*/ 1437201 h 2615484"/>
                <a:gd name="connsiteX162" fmla="*/ 14545 w 4242348"/>
                <a:gd name="connsiteY162" fmla="*/ 1281816 h 2615484"/>
                <a:gd name="connsiteX163" fmla="*/ 3492 w 4242348"/>
                <a:gd name="connsiteY163" fmla="*/ 1147699 h 2615484"/>
                <a:gd name="connsiteX164" fmla="*/ 220 w 4242348"/>
                <a:gd name="connsiteY164" fmla="*/ 1047302 h 2615484"/>
                <a:gd name="connsiteX165" fmla="*/ 42359 w 4242348"/>
                <a:gd name="connsiteY165" fmla="*/ 861589 h 2615484"/>
                <a:gd name="connsiteX166" fmla="*/ 97785 w 4242348"/>
                <a:gd name="connsiteY166" fmla="*/ 726795 h 2615484"/>
                <a:gd name="connsiteX167" fmla="*/ 106284 w 4242348"/>
                <a:gd name="connsiteY167" fmla="*/ 663946 h 2615484"/>
                <a:gd name="connsiteX168" fmla="*/ 124121 w 4242348"/>
                <a:gd name="connsiteY168" fmla="*/ 521290 h 2615484"/>
                <a:gd name="connsiteX169" fmla="*/ 197863 w 4242348"/>
                <a:gd name="connsiteY169" fmla="*/ 340127 h 2615484"/>
                <a:gd name="connsiteX170" fmla="*/ 237208 w 4242348"/>
                <a:gd name="connsiteY170" fmla="*/ 284421 h 2615484"/>
                <a:gd name="connsiteX171" fmla="*/ 290280 w 4242348"/>
                <a:gd name="connsiteY171" fmla="*/ 194559 h 2615484"/>
                <a:gd name="connsiteX172" fmla="*/ 362786 w 4242348"/>
                <a:gd name="connsiteY172" fmla="*/ 133346 h 2615484"/>
                <a:gd name="connsiteX173" fmla="*/ 390709 w 4242348"/>
                <a:gd name="connsiteY173" fmla="*/ 128605 h 2615484"/>
                <a:gd name="connsiteX174" fmla="*/ 3404973 w 4242348"/>
                <a:gd name="connsiteY174" fmla="*/ 1263 h 2615484"/>
                <a:gd name="connsiteX175" fmla="*/ 3430268 w 4242348"/>
                <a:gd name="connsiteY175" fmla="*/ 2301 h 2615484"/>
                <a:gd name="connsiteX176" fmla="*/ 3545749 w 4242348"/>
                <a:gd name="connsiteY176" fmla="*/ 59244 h 2615484"/>
                <a:gd name="connsiteX177" fmla="*/ 3692476 w 4242348"/>
                <a:gd name="connsiteY177" fmla="*/ 184103 h 2615484"/>
                <a:gd name="connsiteX178" fmla="*/ 3692356 w 4242348"/>
                <a:gd name="connsiteY178" fmla="*/ 199745 h 2615484"/>
                <a:gd name="connsiteX179" fmla="*/ 3658877 w 4242348"/>
                <a:gd name="connsiteY179" fmla="*/ 247271 h 2615484"/>
                <a:gd name="connsiteX180" fmla="*/ 3657001 w 4242348"/>
                <a:gd name="connsiteY180" fmla="*/ 341962 h 2615484"/>
                <a:gd name="connsiteX181" fmla="*/ 3757798 w 4242348"/>
                <a:gd name="connsiteY181" fmla="*/ 606444 h 2615484"/>
                <a:gd name="connsiteX182" fmla="*/ 3761589 w 4242348"/>
                <a:gd name="connsiteY182" fmla="*/ 646588 h 2615484"/>
                <a:gd name="connsiteX183" fmla="*/ 3734255 w 4242348"/>
                <a:gd name="connsiteY183" fmla="*/ 773521 h 2615484"/>
                <a:gd name="connsiteX184" fmla="*/ 3593913 w 4242348"/>
                <a:gd name="connsiteY184" fmla="*/ 516422 h 2615484"/>
                <a:gd name="connsiteX185" fmla="*/ 3566779 w 4242348"/>
                <a:gd name="connsiteY185" fmla="*/ 432943 h 2615484"/>
                <a:gd name="connsiteX186" fmla="*/ 3557003 w 4242348"/>
                <a:gd name="connsiteY186" fmla="*/ 417500 h 2615484"/>
                <a:gd name="connsiteX187" fmla="*/ 3442997 w 4242348"/>
                <a:gd name="connsiteY187" fmla="*/ 299106 h 2615484"/>
                <a:gd name="connsiteX188" fmla="*/ 3366422 w 4242348"/>
                <a:gd name="connsiteY188" fmla="*/ 169339 h 2615484"/>
                <a:gd name="connsiteX189" fmla="*/ 3358201 w 4242348"/>
                <a:gd name="connsiteY189" fmla="*/ 48590 h 2615484"/>
                <a:gd name="connsiteX190" fmla="*/ 3404973 w 4242348"/>
                <a:gd name="connsiteY190" fmla="*/ 1263 h 2615484"/>
                <a:gd name="connsiteX191" fmla="*/ 819205 w 4242348"/>
                <a:gd name="connsiteY191" fmla="*/ 866 h 2615484"/>
                <a:gd name="connsiteX192" fmla="*/ 881774 w 4242348"/>
                <a:gd name="connsiteY192" fmla="*/ 39492 h 2615484"/>
                <a:gd name="connsiteX193" fmla="*/ 887042 w 4242348"/>
                <a:gd name="connsiteY193" fmla="*/ 115908 h 2615484"/>
                <a:gd name="connsiteX194" fmla="*/ 799413 w 4242348"/>
                <a:gd name="connsiteY194" fmla="*/ 299385 h 2615484"/>
                <a:gd name="connsiteX195" fmla="*/ 688360 w 4242348"/>
                <a:gd name="connsiteY195" fmla="*/ 414468 h 2615484"/>
                <a:gd name="connsiteX196" fmla="*/ 673516 w 4242348"/>
                <a:gd name="connsiteY196" fmla="*/ 440605 h 2615484"/>
                <a:gd name="connsiteX197" fmla="*/ 595384 w 4242348"/>
                <a:gd name="connsiteY197" fmla="*/ 625120 h 2615484"/>
                <a:gd name="connsiteX198" fmla="*/ 512504 w 4242348"/>
                <a:gd name="connsiteY198" fmla="*/ 766579 h 2615484"/>
                <a:gd name="connsiteX199" fmla="*/ 508474 w 4242348"/>
                <a:gd name="connsiteY199" fmla="*/ 772724 h 2615484"/>
                <a:gd name="connsiteX200" fmla="*/ 478108 w 4242348"/>
                <a:gd name="connsiteY200" fmla="*/ 632143 h 2615484"/>
                <a:gd name="connsiteX201" fmla="*/ 480023 w 4242348"/>
                <a:gd name="connsiteY201" fmla="*/ 618296 h 2615484"/>
                <a:gd name="connsiteX202" fmla="*/ 565297 w 4242348"/>
                <a:gd name="connsiteY202" fmla="*/ 408841 h 2615484"/>
                <a:gd name="connsiteX203" fmla="*/ 592312 w 4242348"/>
                <a:gd name="connsiteY203" fmla="*/ 310359 h 2615484"/>
                <a:gd name="connsiteX204" fmla="*/ 559751 w 4242348"/>
                <a:gd name="connsiteY204" fmla="*/ 209961 h 2615484"/>
                <a:gd name="connsiteX205" fmla="*/ 545545 w 4242348"/>
                <a:gd name="connsiteY205" fmla="*/ 190647 h 2615484"/>
                <a:gd name="connsiteX206" fmla="*/ 561307 w 4242348"/>
                <a:gd name="connsiteY206" fmla="*/ 172850 h 2615484"/>
                <a:gd name="connsiteX207" fmla="*/ 758192 w 4242348"/>
                <a:gd name="connsiteY207" fmla="*/ 21895 h 2615484"/>
                <a:gd name="connsiteX208" fmla="*/ 819205 w 4242348"/>
                <a:gd name="connsiteY208" fmla="*/ 866 h 261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242348" h="2615484">
                  <a:moveTo>
                    <a:pt x="3883294" y="1288799"/>
                  </a:moveTo>
                  <a:cubicBezTo>
                    <a:pt x="3911386" y="1287880"/>
                    <a:pt x="3938919" y="1292509"/>
                    <a:pt x="3966493" y="1297059"/>
                  </a:cubicBezTo>
                  <a:cubicBezTo>
                    <a:pt x="3973038" y="1298136"/>
                    <a:pt x="3977068" y="1300690"/>
                    <a:pt x="3978185" y="1307713"/>
                  </a:cubicBezTo>
                  <a:cubicBezTo>
                    <a:pt x="3978863" y="1311983"/>
                    <a:pt x="3980898" y="1316053"/>
                    <a:pt x="3982494" y="1320123"/>
                  </a:cubicBezTo>
                  <a:cubicBezTo>
                    <a:pt x="3984410" y="1324991"/>
                    <a:pt x="3983891" y="1328742"/>
                    <a:pt x="3980260" y="1333131"/>
                  </a:cubicBezTo>
                  <a:cubicBezTo>
                    <a:pt x="3930580" y="1393227"/>
                    <a:pt x="3881059" y="1453441"/>
                    <a:pt x="3831778" y="1513816"/>
                  </a:cubicBezTo>
                  <a:cubicBezTo>
                    <a:pt x="3826949" y="1519722"/>
                    <a:pt x="3824037" y="1520041"/>
                    <a:pt x="3818011" y="1514933"/>
                  </a:cubicBezTo>
                  <a:cubicBezTo>
                    <a:pt x="3781778" y="1484287"/>
                    <a:pt x="3745227" y="1454040"/>
                    <a:pt x="3708476" y="1424032"/>
                  </a:cubicBezTo>
                  <a:cubicBezTo>
                    <a:pt x="3702769" y="1419364"/>
                    <a:pt x="3701453" y="1416890"/>
                    <a:pt x="3706999" y="1410744"/>
                  </a:cubicBezTo>
                  <a:cubicBezTo>
                    <a:pt x="3731340" y="1383650"/>
                    <a:pt x="3756320" y="1356994"/>
                    <a:pt x="3778666" y="1328303"/>
                  </a:cubicBezTo>
                  <a:cubicBezTo>
                    <a:pt x="3799895" y="1301049"/>
                    <a:pt x="3828267" y="1292031"/>
                    <a:pt x="3860190" y="1288918"/>
                  </a:cubicBezTo>
                  <a:cubicBezTo>
                    <a:pt x="3867771" y="1288160"/>
                    <a:pt x="3875552" y="1288799"/>
                    <a:pt x="3883294" y="1288799"/>
                  </a:cubicBezTo>
                  <a:close/>
                  <a:moveTo>
                    <a:pt x="361550" y="1288320"/>
                  </a:moveTo>
                  <a:cubicBezTo>
                    <a:pt x="379905" y="1286804"/>
                    <a:pt x="399099" y="1290555"/>
                    <a:pt x="417934" y="1295423"/>
                  </a:cubicBezTo>
                  <a:cubicBezTo>
                    <a:pt x="432259" y="1299134"/>
                    <a:pt x="444829" y="1306875"/>
                    <a:pt x="454805" y="1318368"/>
                  </a:cubicBezTo>
                  <a:cubicBezTo>
                    <a:pt x="482019" y="1349772"/>
                    <a:pt x="509353" y="1381096"/>
                    <a:pt x="536887" y="1412221"/>
                  </a:cubicBezTo>
                  <a:cubicBezTo>
                    <a:pt x="540717" y="1416531"/>
                    <a:pt x="540757" y="1418646"/>
                    <a:pt x="536128" y="1422437"/>
                  </a:cubicBezTo>
                  <a:cubicBezTo>
                    <a:pt x="498300" y="1453442"/>
                    <a:pt x="460631" y="1484646"/>
                    <a:pt x="423240" y="1516130"/>
                  </a:cubicBezTo>
                  <a:cubicBezTo>
                    <a:pt x="418013" y="1520520"/>
                    <a:pt x="415499" y="1519283"/>
                    <a:pt x="411868" y="1514814"/>
                  </a:cubicBezTo>
                  <a:cubicBezTo>
                    <a:pt x="361988" y="1454000"/>
                    <a:pt x="312029" y="1393187"/>
                    <a:pt x="261910" y="1332573"/>
                  </a:cubicBezTo>
                  <a:cubicBezTo>
                    <a:pt x="258518" y="1328463"/>
                    <a:pt x="258438" y="1324832"/>
                    <a:pt x="259994" y="1320443"/>
                  </a:cubicBezTo>
                  <a:cubicBezTo>
                    <a:pt x="261232" y="1317011"/>
                    <a:pt x="262947" y="1313619"/>
                    <a:pt x="263546" y="1310068"/>
                  </a:cubicBezTo>
                  <a:cubicBezTo>
                    <a:pt x="265062" y="1301049"/>
                    <a:pt x="270649" y="1297458"/>
                    <a:pt x="279148" y="1296261"/>
                  </a:cubicBezTo>
                  <a:cubicBezTo>
                    <a:pt x="306083" y="1292550"/>
                    <a:pt x="332858" y="1287482"/>
                    <a:pt x="361550" y="1288320"/>
                  </a:cubicBezTo>
                  <a:close/>
                  <a:moveTo>
                    <a:pt x="390709" y="128605"/>
                  </a:moveTo>
                  <a:cubicBezTo>
                    <a:pt x="417953" y="127652"/>
                    <a:pt x="443092" y="137805"/>
                    <a:pt x="465538" y="156690"/>
                  </a:cubicBezTo>
                  <a:cubicBezTo>
                    <a:pt x="508514" y="192843"/>
                    <a:pt x="526311" y="240168"/>
                    <a:pt x="523318" y="295595"/>
                  </a:cubicBezTo>
                  <a:cubicBezTo>
                    <a:pt x="522760" y="305730"/>
                    <a:pt x="520126" y="315986"/>
                    <a:pt x="517014" y="325682"/>
                  </a:cubicBezTo>
                  <a:cubicBezTo>
                    <a:pt x="508235" y="353016"/>
                    <a:pt x="506040" y="381747"/>
                    <a:pt x="498698" y="409400"/>
                  </a:cubicBezTo>
                  <a:cubicBezTo>
                    <a:pt x="483574" y="466183"/>
                    <a:pt x="461547" y="520452"/>
                    <a:pt x="439361" y="574682"/>
                  </a:cubicBezTo>
                  <a:cubicBezTo>
                    <a:pt x="438124" y="577714"/>
                    <a:pt x="436847" y="580787"/>
                    <a:pt x="435370" y="583700"/>
                  </a:cubicBezTo>
                  <a:cubicBezTo>
                    <a:pt x="423080" y="608081"/>
                    <a:pt x="416616" y="630347"/>
                    <a:pt x="429345" y="659437"/>
                  </a:cubicBezTo>
                  <a:cubicBezTo>
                    <a:pt x="445586" y="696627"/>
                    <a:pt x="442713" y="738686"/>
                    <a:pt x="440837" y="779188"/>
                  </a:cubicBezTo>
                  <a:cubicBezTo>
                    <a:pt x="438722" y="824399"/>
                    <a:pt x="432817" y="869211"/>
                    <a:pt x="424996" y="913744"/>
                  </a:cubicBezTo>
                  <a:cubicBezTo>
                    <a:pt x="424477" y="916696"/>
                    <a:pt x="424477" y="919370"/>
                    <a:pt x="425714" y="922323"/>
                  </a:cubicBezTo>
                  <a:cubicBezTo>
                    <a:pt x="445307" y="969090"/>
                    <a:pt x="446464" y="1017972"/>
                    <a:pt x="442713" y="1067572"/>
                  </a:cubicBezTo>
                  <a:cubicBezTo>
                    <a:pt x="440598" y="1095465"/>
                    <a:pt x="439002" y="1123398"/>
                    <a:pt x="437924" y="1151330"/>
                  </a:cubicBezTo>
                  <a:cubicBezTo>
                    <a:pt x="437605" y="1159191"/>
                    <a:pt x="436328" y="1162105"/>
                    <a:pt x="427549" y="1161546"/>
                  </a:cubicBezTo>
                  <a:cubicBezTo>
                    <a:pt x="354725" y="1156877"/>
                    <a:pt x="292755" y="1181578"/>
                    <a:pt x="241677" y="1232974"/>
                  </a:cubicBezTo>
                  <a:cubicBezTo>
                    <a:pt x="214942" y="1259869"/>
                    <a:pt x="198382" y="1292510"/>
                    <a:pt x="199699" y="1331416"/>
                  </a:cubicBezTo>
                  <a:cubicBezTo>
                    <a:pt x="200816" y="1364137"/>
                    <a:pt x="214503" y="1392629"/>
                    <a:pt x="235732" y="1417050"/>
                  </a:cubicBezTo>
                  <a:cubicBezTo>
                    <a:pt x="277750" y="1465373"/>
                    <a:pt x="320567" y="1512939"/>
                    <a:pt x="362666" y="1561182"/>
                  </a:cubicBezTo>
                  <a:cubicBezTo>
                    <a:pt x="427310" y="1635204"/>
                    <a:pt x="492752" y="1708467"/>
                    <a:pt x="564140" y="1776144"/>
                  </a:cubicBezTo>
                  <a:cubicBezTo>
                    <a:pt x="581498" y="1792584"/>
                    <a:pt x="599615" y="1808226"/>
                    <a:pt x="617092" y="1824547"/>
                  </a:cubicBezTo>
                  <a:cubicBezTo>
                    <a:pt x="622359" y="1829495"/>
                    <a:pt x="624993" y="1828418"/>
                    <a:pt x="627148" y="1822233"/>
                  </a:cubicBezTo>
                  <a:cubicBezTo>
                    <a:pt x="634730" y="1800405"/>
                    <a:pt x="629582" y="1779975"/>
                    <a:pt x="615975" y="1763175"/>
                  </a:cubicBezTo>
                  <a:cubicBezTo>
                    <a:pt x="558554" y="1692266"/>
                    <a:pt x="500214" y="1622155"/>
                    <a:pt x="442154" y="1551765"/>
                  </a:cubicBezTo>
                  <a:cubicBezTo>
                    <a:pt x="432218" y="1539714"/>
                    <a:pt x="432138" y="1539834"/>
                    <a:pt x="443830" y="1530137"/>
                  </a:cubicBezTo>
                  <a:cubicBezTo>
                    <a:pt x="485490" y="1495621"/>
                    <a:pt x="527070" y="1461024"/>
                    <a:pt x="568888" y="1426707"/>
                  </a:cubicBezTo>
                  <a:cubicBezTo>
                    <a:pt x="574355" y="1422238"/>
                    <a:pt x="575113" y="1419683"/>
                    <a:pt x="569966" y="1413898"/>
                  </a:cubicBezTo>
                  <a:cubicBezTo>
                    <a:pt x="537763" y="1377545"/>
                    <a:pt x="506120" y="1340674"/>
                    <a:pt x="474197" y="1304083"/>
                  </a:cubicBezTo>
                  <a:cubicBezTo>
                    <a:pt x="455402" y="1282574"/>
                    <a:pt x="431021" y="1271880"/>
                    <a:pt x="403208" y="1267889"/>
                  </a:cubicBezTo>
                  <a:cubicBezTo>
                    <a:pt x="364222" y="1262303"/>
                    <a:pt x="325476" y="1264178"/>
                    <a:pt x="286889" y="1271122"/>
                  </a:cubicBezTo>
                  <a:cubicBezTo>
                    <a:pt x="284455" y="1271561"/>
                    <a:pt x="281382" y="1272798"/>
                    <a:pt x="279626" y="1270523"/>
                  </a:cubicBezTo>
                  <a:cubicBezTo>
                    <a:pt x="277711" y="1268049"/>
                    <a:pt x="280344" y="1265854"/>
                    <a:pt x="281382" y="1263580"/>
                  </a:cubicBezTo>
                  <a:cubicBezTo>
                    <a:pt x="293792" y="1236046"/>
                    <a:pt x="316497" y="1221521"/>
                    <a:pt x="344789" y="1215815"/>
                  </a:cubicBezTo>
                  <a:cubicBezTo>
                    <a:pt x="379425" y="1208832"/>
                    <a:pt x="414541" y="1206079"/>
                    <a:pt x="449975" y="1205879"/>
                  </a:cubicBezTo>
                  <a:cubicBezTo>
                    <a:pt x="544387" y="1205320"/>
                    <a:pt x="626550" y="1237762"/>
                    <a:pt x="699174" y="1296700"/>
                  </a:cubicBezTo>
                  <a:cubicBezTo>
                    <a:pt x="758990" y="1345263"/>
                    <a:pt x="811663" y="1401567"/>
                    <a:pt x="868406" y="1453442"/>
                  </a:cubicBezTo>
                  <a:cubicBezTo>
                    <a:pt x="937998" y="1517088"/>
                    <a:pt x="1014534" y="1570679"/>
                    <a:pt x="1099649" y="1611341"/>
                  </a:cubicBezTo>
                  <a:cubicBezTo>
                    <a:pt x="1159983" y="1640152"/>
                    <a:pt x="1223390" y="1660583"/>
                    <a:pt x="1288632" y="1675347"/>
                  </a:cubicBezTo>
                  <a:cubicBezTo>
                    <a:pt x="1338433" y="1686639"/>
                    <a:pt x="1388911" y="1693822"/>
                    <a:pt x="1439190" y="1702202"/>
                  </a:cubicBezTo>
                  <a:cubicBezTo>
                    <a:pt x="1486236" y="1710063"/>
                    <a:pt x="1533522" y="1716528"/>
                    <a:pt x="1580568" y="1724508"/>
                  </a:cubicBezTo>
                  <a:cubicBezTo>
                    <a:pt x="1642100" y="1734963"/>
                    <a:pt x="1702913" y="1748211"/>
                    <a:pt x="1762450" y="1766646"/>
                  </a:cubicBezTo>
                  <a:cubicBezTo>
                    <a:pt x="1795330" y="1776822"/>
                    <a:pt x="1825378" y="1794340"/>
                    <a:pt x="1855026" y="1811858"/>
                  </a:cubicBezTo>
                  <a:cubicBezTo>
                    <a:pt x="1936151" y="1859663"/>
                    <a:pt x="2003269" y="1922072"/>
                    <a:pt x="2052670" y="2002757"/>
                  </a:cubicBezTo>
                  <a:cubicBezTo>
                    <a:pt x="2081081" y="2049165"/>
                    <a:pt x="2102988" y="2098447"/>
                    <a:pt x="2117833" y="2150840"/>
                  </a:cubicBezTo>
                  <a:cubicBezTo>
                    <a:pt x="2118391" y="2152875"/>
                    <a:pt x="2118391" y="2155708"/>
                    <a:pt x="2121145" y="2155828"/>
                  </a:cubicBezTo>
                  <a:cubicBezTo>
                    <a:pt x="2124776" y="2155948"/>
                    <a:pt x="2124377" y="2152516"/>
                    <a:pt x="2125055" y="2150241"/>
                  </a:cubicBezTo>
                  <a:cubicBezTo>
                    <a:pt x="2164440" y="2016963"/>
                    <a:pt x="2239898" y="1909821"/>
                    <a:pt x="2355739" y="1831929"/>
                  </a:cubicBezTo>
                  <a:cubicBezTo>
                    <a:pt x="2392650" y="1807149"/>
                    <a:pt x="2431356" y="1785362"/>
                    <a:pt x="2472736" y="1769400"/>
                  </a:cubicBezTo>
                  <a:cubicBezTo>
                    <a:pt x="2499911" y="1758906"/>
                    <a:pt x="2528841" y="1752561"/>
                    <a:pt x="2557292" y="1745737"/>
                  </a:cubicBezTo>
                  <a:cubicBezTo>
                    <a:pt x="2586502" y="1738714"/>
                    <a:pt x="2616031" y="1732928"/>
                    <a:pt x="2645560" y="1727421"/>
                  </a:cubicBezTo>
                  <a:cubicBezTo>
                    <a:pt x="2678001" y="1721356"/>
                    <a:pt x="2710643" y="1716328"/>
                    <a:pt x="2743364" y="1711779"/>
                  </a:cubicBezTo>
                  <a:cubicBezTo>
                    <a:pt x="2780794" y="1706592"/>
                    <a:pt x="2818104" y="1700207"/>
                    <a:pt x="2855374" y="1693982"/>
                  </a:cubicBezTo>
                  <a:cubicBezTo>
                    <a:pt x="2883586" y="1689273"/>
                    <a:pt x="2911877" y="1684764"/>
                    <a:pt x="2939810" y="1678739"/>
                  </a:cubicBezTo>
                  <a:cubicBezTo>
                    <a:pt x="2970975" y="1672035"/>
                    <a:pt x="3001820" y="1663974"/>
                    <a:pt x="3032307" y="1654477"/>
                  </a:cubicBezTo>
                  <a:cubicBezTo>
                    <a:pt x="3173007" y="1610623"/>
                    <a:pt x="3292639" y="1532531"/>
                    <a:pt x="3398304" y="1431136"/>
                  </a:cubicBezTo>
                  <a:cubicBezTo>
                    <a:pt x="3440522" y="1390634"/>
                    <a:pt x="3481743" y="1349054"/>
                    <a:pt x="3526236" y="1310946"/>
                  </a:cubicBezTo>
                  <a:cubicBezTo>
                    <a:pt x="3569771" y="1273636"/>
                    <a:pt x="3617137" y="1242670"/>
                    <a:pt x="3672124" y="1224634"/>
                  </a:cubicBezTo>
                  <a:cubicBezTo>
                    <a:pt x="3725674" y="1207036"/>
                    <a:pt x="3780622" y="1203086"/>
                    <a:pt x="3836527" y="1207715"/>
                  </a:cubicBezTo>
                  <a:cubicBezTo>
                    <a:pt x="3856320" y="1209350"/>
                    <a:pt x="3875992" y="1211585"/>
                    <a:pt x="3895465" y="1215416"/>
                  </a:cubicBezTo>
                  <a:cubicBezTo>
                    <a:pt x="3924714" y="1221162"/>
                    <a:pt x="3948177" y="1235128"/>
                    <a:pt x="3961306" y="1263181"/>
                  </a:cubicBezTo>
                  <a:cubicBezTo>
                    <a:pt x="3962383" y="1265455"/>
                    <a:pt x="3965017" y="1267530"/>
                    <a:pt x="3963381" y="1270124"/>
                  </a:cubicBezTo>
                  <a:cubicBezTo>
                    <a:pt x="3961386" y="1273237"/>
                    <a:pt x="3957954" y="1271521"/>
                    <a:pt x="3955320" y="1271002"/>
                  </a:cubicBezTo>
                  <a:cubicBezTo>
                    <a:pt x="3923717" y="1264577"/>
                    <a:pt x="3891714" y="1263619"/>
                    <a:pt x="3859711" y="1265415"/>
                  </a:cubicBezTo>
                  <a:cubicBezTo>
                    <a:pt x="3826791" y="1267251"/>
                    <a:pt x="3795147" y="1274873"/>
                    <a:pt x="3772003" y="1300571"/>
                  </a:cubicBezTo>
                  <a:cubicBezTo>
                    <a:pt x="3737766" y="1338559"/>
                    <a:pt x="3704765" y="1377665"/>
                    <a:pt x="3670966" y="1416052"/>
                  </a:cubicBezTo>
                  <a:cubicBezTo>
                    <a:pt x="3665180" y="1422637"/>
                    <a:pt x="3671246" y="1424273"/>
                    <a:pt x="3674398" y="1426906"/>
                  </a:cubicBezTo>
                  <a:cubicBezTo>
                    <a:pt x="3716497" y="1462022"/>
                    <a:pt x="3758475" y="1497296"/>
                    <a:pt x="3801132" y="1531733"/>
                  </a:cubicBezTo>
                  <a:cubicBezTo>
                    <a:pt x="3809672" y="1538637"/>
                    <a:pt x="3808435" y="1542388"/>
                    <a:pt x="3802369" y="1549690"/>
                  </a:cubicBezTo>
                  <a:cubicBezTo>
                    <a:pt x="3743671" y="1620480"/>
                    <a:pt x="3684973" y="1691308"/>
                    <a:pt x="3626992" y="1762696"/>
                  </a:cubicBezTo>
                  <a:cubicBezTo>
                    <a:pt x="3613824" y="1778897"/>
                    <a:pt x="3608717" y="1798410"/>
                    <a:pt x="3614582" y="1819639"/>
                  </a:cubicBezTo>
                  <a:cubicBezTo>
                    <a:pt x="3617216" y="1829096"/>
                    <a:pt x="3620368" y="1829255"/>
                    <a:pt x="3627671" y="1822831"/>
                  </a:cubicBezTo>
                  <a:cubicBezTo>
                    <a:pt x="3704725" y="1754715"/>
                    <a:pt x="3775275" y="1680255"/>
                    <a:pt x="3843151" y="1603081"/>
                  </a:cubicBezTo>
                  <a:cubicBezTo>
                    <a:pt x="3895624" y="1543425"/>
                    <a:pt x="3948377" y="1483969"/>
                    <a:pt x="4000971" y="1424352"/>
                  </a:cubicBezTo>
                  <a:cubicBezTo>
                    <a:pt x="4020922" y="1401727"/>
                    <a:pt x="4035886" y="1376587"/>
                    <a:pt x="4041273" y="1346221"/>
                  </a:cubicBezTo>
                  <a:cubicBezTo>
                    <a:pt x="4047338" y="1312183"/>
                    <a:pt x="4037522" y="1282135"/>
                    <a:pt x="4018688" y="1254761"/>
                  </a:cubicBezTo>
                  <a:cubicBezTo>
                    <a:pt x="3991513" y="1215296"/>
                    <a:pt x="3953365" y="1190157"/>
                    <a:pt x="3908593" y="1174275"/>
                  </a:cubicBezTo>
                  <a:cubicBezTo>
                    <a:pt x="3878107" y="1163461"/>
                    <a:pt x="3846942" y="1158194"/>
                    <a:pt x="3814580" y="1161347"/>
                  </a:cubicBezTo>
                  <a:cubicBezTo>
                    <a:pt x="3810111" y="1161785"/>
                    <a:pt x="3805043" y="1163421"/>
                    <a:pt x="3804963" y="1155241"/>
                  </a:cubicBezTo>
                  <a:cubicBezTo>
                    <a:pt x="3804405" y="1109232"/>
                    <a:pt x="3797741" y="1063542"/>
                    <a:pt x="3798499" y="1017454"/>
                  </a:cubicBezTo>
                  <a:cubicBezTo>
                    <a:pt x="3798978" y="990478"/>
                    <a:pt x="3801611" y="963584"/>
                    <a:pt x="3811587" y="938524"/>
                  </a:cubicBezTo>
                  <a:cubicBezTo>
                    <a:pt x="3818451" y="921326"/>
                    <a:pt x="3816216" y="905165"/>
                    <a:pt x="3813582" y="888205"/>
                  </a:cubicBezTo>
                  <a:cubicBezTo>
                    <a:pt x="3804644" y="830704"/>
                    <a:pt x="3798180" y="772963"/>
                    <a:pt x="3802489" y="714664"/>
                  </a:cubicBezTo>
                  <a:cubicBezTo>
                    <a:pt x="3804604" y="686053"/>
                    <a:pt x="3809472" y="657801"/>
                    <a:pt x="3823239" y="632023"/>
                  </a:cubicBezTo>
                  <a:cubicBezTo>
                    <a:pt x="3825793" y="627235"/>
                    <a:pt x="3824117" y="623883"/>
                    <a:pt x="3822401" y="619693"/>
                  </a:cubicBezTo>
                  <a:cubicBezTo>
                    <a:pt x="3804764" y="576677"/>
                    <a:pt x="3786448" y="533900"/>
                    <a:pt x="3769928" y="490485"/>
                  </a:cubicBezTo>
                  <a:cubicBezTo>
                    <a:pt x="3752330" y="444196"/>
                    <a:pt x="3738523" y="396711"/>
                    <a:pt x="3731700" y="347390"/>
                  </a:cubicBezTo>
                  <a:cubicBezTo>
                    <a:pt x="3729785" y="333663"/>
                    <a:pt x="3723679" y="320814"/>
                    <a:pt x="3721086" y="307007"/>
                  </a:cubicBezTo>
                  <a:cubicBezTo>
                    <a:pt x="3710152" y="248628"/>
                    <a:pt x="3737965" y="182707"/>
                    <a:pt x="3787246" y="149188"/>
                  </a:cubicBezTo>
                  <a:cubicBezTo>
                    <a:pt x="3835529" y="116347"/>
                    <a:pt x="3892711" y="124288"/>
                    <a:pt x="3932057" y="167863"/>
                  </a:cubicBezTo>
                  <a:cubicBezTo>
                    <a:pt x="3943708" y="180752"/>
                    <a:pt x="3953565" y="194917"/>
                    <a:pt x="3961545" y="210240"/>
                  </a:cubicBezTo>
                  <a:cubicBezTo>
                    <a:pt x="3982096" y="249705"/>
                    <a:pt x="4006876" y="286337"/>
                    <a:pt x="4032733" y="322490"/>
                  </a:cubicBezTo>
                  <a:cubicBezTo>
                    <a:pt x="4066013" y="368938"/>
                    <a:pt x="4088000" y="421252"/>
                    <a:pt x="4105558" y="475401"/>
                  </a:cubicBezTo>
                  <a:cubicBezTo>
                    <a:pt x="4120203" y="520492"/>
                    <a:pt x="4129740" y="566820"/>
                    <a:pt x="4135406" y="613827"/>
                  </a:cubicBezTo>
                  <a:cubicBezTo>
                    <a:pt x="4137122" y="627993"/>
                    <a:pt x="4137561" y="642598"/>
                    <a:pt x="4136363" y="656844"/>
                  </a:cubicBezTo>
                  <a:cubicBezTo>
                    <a:pt x="4133411" y="691520"/>
                    <a:pt x="4143068" y="723562"/>
                    <a:pt x="4154241" y="755565"/>
                  </a:cubicBezTo>
                  <a:cubicBezTo>
                    <a:pt x="4170641" y="802612"/>
                    <a:pt x="4194863" y="846267"/>
                    <a:pt x="4213418" y="892395"/>
                  </a:cubicBezTo>
                  <a:cubicBezTo>
                    <a:pt x="4224671" y="920328"/>
                    <a:pt x="4234327" y="948619"/>
                    <a:pt x="4238677" y="978547"/>
                  </a:cubicBezTo>
                  <a:cubicBezTo>
                    <a:pt x="4239037" y="980981"/>
                    <a:pt x="4237919" y="984812"/>
                    <a:pt x="4242348" y="985331"/>
                  </a:cubicBezTo>
                  <a:cubicBezTo>
                    <a:pt x="4242269" y="1023519"/>
                    <a:pt x="4242269" y="1061786"/>
                    <a:pt x="4242269" y="1100094"/>
                  </a:cubicBezTo>
                  <a:cubicBezTo>
                    <a:pt x="4238837" y="1143669"/>
                    <a:pt x="4236921" y="1187324"/>
                    <a:pt x="4232612" y="1230859"/>
                  </a:cubicBezTo>
                  <a:cubicBezTo>
                    <a:pt x="4227743" y="1280220"/>
                    <a:pt x="4222316" y="1329541"/>
                    <a:pt x="4216211" y="1378742"/>
                  </a:cubicBezTo>
                  <a:cubicBezTo>
                    <a:pt x="4211104" y="1419923"/>
                    <a:pt x="4207632" y="1461343"/>
                    <a:pt x="4201886" y="1502444"/>
                  </a:cubicBezTo>
                  <a:cubicBezTo>
                    <a:pt x="4196579" y="1540353"/>
                    <a:pt x="4193945" y="1578501"/>
                    <a:pt x="4189875" y="1616489"/>
                  </a:cubicBezTo>
                  <a:cubicBezTo>
                    <a:pt x="4187041" y="1642785"/>
                    <a:pt x="4185485" y="1669361"/>
                    <a:pt x="4185326" y="1695818"/>
                  </a:cubicBezTo>
                  <a:cubicBezTo>
                    <a:pt x="4184927" y="1786279"/>
                    <a:pt x="4150450" y="1863014"/>
                    <a:pt x="4093827" y="1931728"/>
                  </a:cubicBezTo>
                  <a:cubicBezTo>
                    <a:pt x="4063938" y="1968001"/>
                    <a:pt x="4025511" y="1994018"/>
                    <a:pt x="3989119" y="2022430"/>
                  </a:cubicBezTo>
                  <a:cubicBezTo>
                    <a:pt x="3915058" y="2080290"/>
                    <a:pt x="3831978" y="2122229"/>
                    <a:pt x="3745387" y="2157664"/>
                  </a:cubicBezTo>
                  <a:cubicBezTo>
                    <a:pt x="3648301" y="2197408"/>
                    <a:pt x="3548502" y="2229131"/>
                    <a:pt x="3447665" y="2257981"/>
                  </a:cubicBezTo>
                  <a:cubicBezTo>
                    <a:pt x="3364147" y="2281844"/>
                    <a:pt x="3280069" y="2303432"/>
                    <a:pt x="3195753" y="2324222"/>
                  </a:cubicBezTo>
                  <a:cubicBezTo>
                    <a:pt x="3181826" y="2327654"/>
                    <a:pt x="3170573" y="2337629"/>
                    <a:pt x="3158523" y="2345291"/>
                  </a:cubicBezTo>
                  <a:cubicBezTo>
                    <a:pt x="3091444" y="2388028"/>
                    <a:pt x="3045156" y="2448642"/>
                    <a:pt x="3009402" y="2518433"/>
                  </a:cubicBezTo>
                  <a:cubicBezTo>
                    <a:pt x="2994039" y="2548401"/>
                    <a:pt x="2978198" y="2578089"/>
                    <a:pt x="2960520" y="2606780"/>
                  </a:cubicBezTo>
                  <a:cubicBezTo>
                    <a:pt x="2956530" y="2613285"/>
                    <a:pt x="2952339" y="2615439"/>
                    <a:pt x="2944918" y="2615320"/>
                  </a:cubicBezTo>
                  <a:cubicBezTo>
                    <a:pt x="2784385" y="2613085"/>
                    <a:pt x="2623852" y="2610851"/>
                    <a:pt x="2463319" y="2609174"/>
                  </a:cubicBezTo>
                  <a:cubicBezTo>
                    <a:pt x="2369426" y="2608177"/>
                    <a:pt x="2275532" y="2608376"/>
                    <a:pt x="2181638" y="2606301"/>
                  </a:cubicBezTo>
                  <a:cubicBezTo>
                    <a:pt x="2173019" y="2606102"/>
                    <a:pt x="2169388" y="2603748"/>
                    <a:pt x="2167792" y="2595168"/>
                  </a:cubicBezTo>
                  <a:cubicBezTo>
                    <a:pt x="2161048" y="2559534"/>
                    <a:pt x="2153227" y="2524099"/>
                    <a:pt x="2146643" y="2488425"/>
                  </a:cubicBezTo>
                  <a:cubicBezTo>
                    <a:pt x="2139500" y="2449839"/>
                    <a:pt x="2131240" y="2411412"/>
                    <a:pt x="2127888" y="2372226"/>
                  </a:cubicBezTo>
                  <a:cubicBezTo>
                    <a:pt x="2127090" y="2362729"/>
                    <a:pt x="2125893" y="2353232"/>
                    <a:pt x="2124696" y="2343735"/>
                  </a:cubicBezTo>
                  <a:cubicBezTo>
                    <a:pt x="2124377" y="2341141"/>
                    <a:pt x="2125414" y="2336951"/>
                    <a:pt x="2120905" y="2337230"/>
                  </a:cubicBezTo>
                  <a:cubicBezTo>
                    <a:pt x="2117433" y="2337430"/>
                    <a:pt x="2118032" y="2340981"/>
                    <a:pt x="2117833" y="2343335"/>
                  </a:cubicBezTo>
                  <a:cubicBezTo>
                    <a:pt x="2115638" y="2369313"/>
                    <a:pt x="2112645" y="2395211"/>
                    <a:pt x="2107936" y="2420909"/>
                  </a:cubicBezTo>
                  <a:cubicBezTo>
                    <a:pt x="2101831" y="2454069"/>
                    <a:pt x="2095806" y="2487269"/>
                    <a:pt x="2089461" y="2520389"/>
                  </a:cubicBezTo>
                  <a:cubicBezTo>
                    <a:pt x="2084712" y="2545209"/>
                    <a:pt x="2079405" y="2569949"/>
                    <a:pt x="2074656" y="2594769"/>
                  </a:cubicBezTo>
                  <a:cubicBezTo>
                    <a:pt x="2073260" y="2601992"/>
                    <a:pt x="2071385" y="2606222"/>
                    <a:pt x="2062326" y="2606301"/>
                  </a:cubicBezTo>
                  <a:cubicBezTo>
                    <a:pt x="1809376" y="2609055"/>
                    <a:pt x="1556427" y="2612087"/>
                    <a:pt x="1303517" y="2615479"/>
                  </a:cubicBezTo>
                  <a:cubicBezTo>
                    <a:pt x="1291426" y="2615639"/>
                    <a:pt x="1285041" y="2612048"/>
                    <a:pt x="1278697" y="2601593"/>
                  </a:cubicBezTo>
                  <a:cubicBezTo>
                    <a:pt x="1253158" y="2559654"/>
                    <a:pt x="1232448" y="2515081"/>
                    <a:pt x="1207189" y="2472983"/>
                  </a:cubicBezTo>
                  <a:cubicBezTo>
                    <a:pt x="1169520" y="2410174"/>
                    <a:pt x="1117765" y="2362410"/>
                    <a:pt x="1054118" y="2327454"/>
                  </a:cubicBezTo>
                  <a:cubicBezTo>
                    <a:pt x="1041030" y="2320271"/>
                    <a:pt x="1024829" y="2318595"/>
                    <a:pt x="1009905" y="2315004"/>
                  </a:cubicBezTo>
                  <a:cubicBezTo>
                    <a:pt x="922276" y="2293775"/>
                    <a:pt x="835246" y="2270392"/>
                    <a:pt x="748815" y="2244654"/>
                  </a:cubicBezTo>
                  <a:cubicBezTo>
                    <a:pt x="651130" y="2215604"/>
                    <a:pt x="554563" y="2183322"/>
                    <a:pt x="461108" y="2142381"/>
                  </a:cubicBezTo>
                  <a:cubicBezTo>
                    <a:pt x="396065" y="2113889"/>
                    <a:pt x="333536" y="2080849"/>
                    <a:pt x="275795" y="2039309"/>
                  </a:cubicBezTo>
                  <a:cubicBezTo>
                    <a:pt x="240560" y="2013970"/>
                    <a:pt x="205565" y="1988073"/>
                    <a:pt x="173681" y="1958743"/>
                  </a:cubicBezTo>
                  <a:cubicBezTo>
                    <a:pt x="143594" y="1931050"/>
                    <a:pt x="120609" y="1897052"/>
                    <a:pt x="100299" y="1861498"/>
                  </a:cubicBezTo>
                  <a:cubicBezTo>
                    <a:pt x="80147" y="1826143"/>
                    <a:pt x="67219" y="1788115"/>
                    <a:pt x="61113" y="1747972"/>
                  </a:cubicBezTo>
                  <a:cubicBezTo>
                    <a:pt x="58679" y="1732050"/>
                    <a:pt x="58439" y="1715730"/>
                    <a:pt x="57522" y="1699569"/>
                  </a:cubicBezTo>
                  <a:cubicBezTo>
                    <a:pt x="55048" y="1655874"/>
                    <a:pt x="51895" y="1612259"/>
                    <a:pt x="47905" y="1568644"/>
                  </a:cubicBezTo>
                  <a:cubicBezTo>
                    <a:pt x="43875" y="1524710"/>
                    <a:pt x="37929" y="1481015"/>
                    <a:pt x="33221" y="1437201"/>
                  </a:cubicBezTo>
                  <a:cubicBezTo>
                    <a:pt x="27674" y="1385327"/>
                    <a:pt x="19973" y="1333691"/>
                    <a:pt x="14545" y="1281816"/>
                  </a:cubicBezTo>
                  <a:cubicBezTo>
                    <a:pt x="9877" y="1237203"/>
                    <a:pt x="6804" y="1192431"/>
                    <a:pt x="3492" y="1147699"/>
                  </a:cubicBezTo>
                  <a:cubicBezTo>
                    <a:pt x="978" y="1114300"/>
                    <a:pt x="1417" y="1080741"/>
                    <a:pt x="220" y="1047302"/>
                  </a:cubicBezTo>
                  <a:cubicBezTo>
                    <a:pt x="-2134" y="981460"/>
                    <a:pt x="14505" y="920488"/>
                    <a:pt x="42359" y="861589"/>
                  </a:cubicBezTo>
                  <a:cubicBezTo>
                    <a:pt x="63108" y="817655"/>
                    <a:pt x="84417" y="773841"/>
                    <a:pt x="97785" y="726795"/>
                  </a:cubicBezTo>
                  <a:cubicBezTo>
                    <a:pt x="103650" y="706244"/>
                    <a:pt x="107401" y="685654"/>
                    <a:pt x="106284" y="663946"/>
                  </a:cubicBezTo>
                  <a:cubicBezTo>
                    <a:pt x="103810" y="615463"/>
                    <a:pt x="112589" y="568137"/>
                    <a:pt x="124121" y="521290"/>
                  </a:cubicBezTo>
                  <a:cubicBezTo>
                    <a:pt x="139883" y="457325"/>
                    <a:pt x="163825" y="396671"/>
                    <a:pt x="197863" y="340127"/>
                  </a:cubicBezTo>
                  <a:cubicBezTo>
                    <a:pt x="209635" y="320575"/>
                    <a:pt x="223681" y="302698"/>
                    <a:pt x="237208" y="284421"/>
                  </a:cubicBezTo>
                  <a:cubicBezTo>
                    <a:pt x="258038" y="256290"/>
                    <a:pt x="271486" y="223848"/>
                    <a:pt x="290280" y="194559"/>
                  </a:cubicBezTo>
                  <a:cubicBezTo>
                    <a:pt x="308157" y="166705"/>
                    <a:pt x="330264" y="143162"/>
                    <a:pt x="362786" y="133346"/>
                  </a:cubicBezTo>
                  <a:cubicBezTo>
                    <a:pt x="372313" y="130473"/>
                    <a:pt x="381628" y="128922"/>
                    <a:pt x="390709" y="128605"/>
                  </a:cubicBezTo>
                  <a:close/>
                  <a:moveTo>
                    <a:pt x="3404973" y="1263"/>
                  </a:moveTo>
                  <a:cubicBezTo>
                    <a:pt x="3412822" y="82"/>
                    <a:pt x="3421329" y="386"/>
                    <a:pt x="3430268" y="2301"/>
                  </a:cubicBezTo>
                  <a:cubicBezTo>
                    <a:pt x="3473683" y="11559"/>
                    <a:pt x="3510195" y="34583"/>
                    <a:pt x="3545749" y="59244"/>
                  </a:cubicBezTo>
                  <a:cubicBezTo>
                    <a:pt x="3598742" y="95956"/>
                    <a:pt x="3647305" y="138054"/>
                    <a:pt x="3692476" y="184103"/>
                  </a:cubicBezTo>
                  <a:cubicBezTo>
                    <a:pt x="3698900" y="190647"/>
                    <a:pt x="3697943" y="193999"/>
                    <a:pt x="3692356" y="199745"/>
                  </a:cubicBezTo>
                  <a:cubicBezTo>
                    <a:pt x="3678709" y="213751"/>
                    <a:pt x="3667217" y="229473"/>
                    <a:pt x="3658877" y="247271"/>
                  </a:cubicBezTo>
                  <a:cubicBezTo>
                    <a:pt x="3644272" y="278515"/>
                    <a:pt x="3648302" y="310199"/>
                    <a:pt x="3657001" y="341962"/>
                  </a:cubicBezTo>
                  <a:cubicBezTo>
                    <a:pt x="3681981" y="433422"/>
                    <a:pt x="3718373" y="520531"/>
                    <a:pt x="3757798" y="606444"/>
                  </a:cubicBezTo>
                  <a:cubicBezTo>
                    <a:pt x="3763943" y="619892"/>
                    <a:pt x="3764462" y="632222"/>
                    <a:pt x="3761589" y="646588"/>
                  </a:cubicBezTo>
                  <a:cubicBezTo>
                    <a:pt x="3753369" y="688207"/>
                    <a:pt x="3744510" y="729587"/>
                    <a:pt x="3734255" y="773521"/>
                  </a:cubicBezTo>
                  <a:cubicBezTo>
                    <a:pt x="3683896" y="687529"/>
                    <a:pt x="3631183" y="606165"/>
                    <a:pt x="3593913" y="516422"/>
                  </a:cubicBezTo>
                  <a:cubicBezTo>
                    <a:pt x="3582701" y="489406"/>
                    <a:pt x="3573642" y="461474"/>
                    <a:pt x="3566779" y="432943"/>
                  </a:cubicBezTo>
                  <a:cubicBezTo>
                    <a:pt x="3565183" y="426239"/>
                    <a:pt x="3561471" y="421889"/>
                    <a:pt x="3557003" y="417500"/>
                  </a:cubicBezTo>
                  <a:cubicBezTo>
                    <a:pt x="3517936" y="379073"/>
                    <a:pt x="3478073" y="341403"/>
                    <a:pt x="3442997" y="299106"/>
                  </a:cubicBezTo>
                  <a:cubicBezTo>
                    <a:pt x="3410516" y="259960"/>
                    <a:pt x="3381346" y="218660"/>
                    <a:pt x="3366422" y="169339"/>
                  </a:cubicBezTo>
                  <a:cubicBezTo>
                    <a:pt x="3354491" y="129874"/>
                    <a:pt x="3349662" y="89651"/>
                    <a:pt x="3358201" y="48590"/>
                  </a:cubicBezTo>
                  <a:cubicBezTo>
                    <a:pt x="3363798" y="21714"/>
                    <a:pt x="3381425" y="4805"/>
                    <a:pt x="3404973" y="1263"/>
                  </a:cubicBezTo>
                  <a:close/>
                  <a:moveTo>
                    <a:pt x="819205" y="866"/>
                  </a:moveTo>
                  <a:cubicBezTo>
                    <a:pt x="847457" y="-3923"/>
                    <a:pt x="872157" y="11440"/>
                    <a:pt x="881774" y="39492"/>
                  </a:cubicBezTo>
                  <a:cubicBezTo>
                    <a:pt x="890314" y="64432"/>
                    <a:pt x="889356" y="90170"/>
                    <a:pt x="887042" y="115908"/>
                  </a:cubicBezTo>
                  <a:cubicBezTo>
                    <a:pt x="880577" y="187894"/>
                    <a:pt x="844145" y="245635"/>
                    <a:pt x="799413" y="299385"/>
                  </a:cubicBezTo>
                  <a:cubicBezTo>
                    <a:pt x="765215" y="340446"/>
                    <a:pt x="726748" y="377477"/>
                    <a:pt x="688360" y="414468"/>
                  </a:cubicBezTo>
                  <a:cubicBezTo>
                    <a:pt x="680539" y="422010"/>
                    <a:pt x="676070" y="430429"/>
                    <a:pt x="673516" y="440605"/>
                  </a:cubicBezTo>
                  <a:cubicBezTo>
                    <a:pt x="657155" y="506207"/>
                    <a:pt x="628305" y="566621"/>
                    <a:pt x="595384" y="625120"/>
                  </a:cubicBezTo>
                  <a:cubicBezTo>
                    <a:pt x="568569" y="672725"/>
                    <a:pt x="540198" y="719452"/>
                    <a:pt x="512504" y="766579"/>
                  </a:cubicBezTo>
                  <a:cubicBezTo>
                    <a:pt x="511547" y="768215"/>
                    <a:pt x="510470" y="769691"/>
                    <a:pt x="508474" y="772724"/>
                  </a:cubicBezTo>
                  <a:cubicBezTo>
                    <a:pt x="496024" y="724839"/>
                    <a:pt x="487604" y="678391"/>
                    <a:pt x="478108" y="632143"/>
                  </a:cubicBezTo>
                  <a:cubicBezTo>
                    <a:pt x="477150" y="627514"/>
                    <a:pt x="477868" y="623005"/>
                    <a:pt x="480023" y="618296"/>
                  </a:cubicBezTo>
                  <a:cubicBezTo>
                    <a:pt x="510988" y="549502"/>
                    <a:pt x="540876" y="480269"/>
                    <a:pt x="565297" y="408841"/>
                  </a:cubicBezTo>
                  <a:cubicBezTo>
                    <a:pt x="576310" y="376599"/>
                    <a:pt x="586925" y="344118"/>
                    <a:pt x="592312" y="310359"/>
                  </a:cubicBezTo>
                  <a:cubicBezTo>
                    <a:pt x="598457" y="271652"/>
                    <a:pt x="583932" y="239170"/>
                    <a:pt x="559751" y="209961"/>
                  </a:cubicBezTo>
                  <a:cubicBezTo>
                    <a:pt x="554523" y="203656"/>
                    <a:pt x="544068" y="198548"/>
                    <a:pt x="545545" y="190647"/>
                  </a:cubicBezTo>
                  <a:cubicBezTo>
                    <a:pt x="546782" y="183944"/>
                    <a:pt x="555481" y="178477"/>
                    <a:pt x="561307" y="172850"/>
                  </a:cubicBezTo>
                  <a:cubicBezTo>
                    <a:pt x="621242" y="115110"/>
                    <a:pt x="684091" y="61160"/>
                    <a:pt x="758192" y="21895"/>
                  </a:cubicBezTo>
                  <a:cubicBezTo>
                    <a:pt x="777426" y="11719"/>
                    <a:pt x="797777" y="4497"/>
                    <a:pt x="819205" y="866"/>
                  </a:cubicBezTo>
                  <a:close/>
                </a:path>
              </a:pathLst>
            </a:custGeom>
            <a:solidFill>
              <a:srgbClr val="F0D7C2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756747B-129D-4DA4-8D96-C4A2D22FD29A}"/>
                </a:ext>
              </a:extLst>
            </p:cNvPr>
            <p:cNvSpPr/>
            <p:nvPr/>
          </p:nvSpPr>
          <p:spPr>
            <a:xfrm>
              <a:off x="8406808" y="3813646"/>
              <a:ext cx="221032" cy="4673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A27785-A67B-4C9D-BADC-1319826E71FD}"/>
                </a:ext>
              </a:extLst>
            </p:cNvPr>
            <p:cNvSpPr/>
            <p:nvPr/>
          </p:nvSpPr>
          <p:spPr>
            <a:xfrm>
              <a:off x="8401622" y="4288743"/>
              <a:ext cx="221032" cy="4673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7E2109E-BDE4-436C-96B6-F92FCE3D83FB}"/>
                </a:ext>
              </a:extLst>
            </p:cNvPr>
            <p:cNvSpPr/>
            <p:nvPr/>
          </p:nvSpPr>
          <p:spPr>
            <a:xfrm rot="21396034">
              <a:off x="8571165" y="3539811"/>
              <a:ext cx="898509" cy="715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62DDAC8-5B12-4283-AC49-3E28B39EADAD}"/>
                </a:ext>
              </a:extLst>
            </p:cNvPr>
            <p:cNvSpPr/>
            <p:nvPr/>
          </p:nvSpPr>
          <p:spPr>
            <a:xfrm rot="203966" flipH="1">
              <a:off x="8571143" y="4324264"/>
              <a:ext cx="924904" cy="715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CF7DF87-495D-47D1-9FDC-E5C1B988D391}"/>
              </a:ext>
            </a:extLst>
          </p:cNvPr>
          <p:cNvGrpSpPr/>
          <p:nvPr/>
        </p:nvGrpSpPr>
        <p:grpSpPr>
          <a:xfrm>
            <a:off x="5278805" y="1389378"/>
            <a:ext cx="1939271" cy="1232814"/>
            <a:chOff x="804860" y="66635"/>
            <a:chExt cx="10584273" cy="6728526"/>
          </a:xfrm>
        </p:grpSpPr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EDA0A33B-769B-477F-BD65-D19DAF4BE022}"/>
                </a:ext>
              </a:extLst>
            </p:cNvPr>
            <p:cNvSpPr/>
            <p:nvPr/>
          </p:nvSpPr>
          <p:spPr>
            <a:xfrm>
              <a:off x="804860" y="66635"/>
              <a:ext cx="10584273" cy="6728526"/>
            </a:xfrm>
            <a:custGeom>
              <a:avLst/>
              <a:gdLst>
                <a:gd name="connsiteX0" fmla="*/ 10518745 w 10584273"/>
                <a:gd name="connsiteY0" fmla="*/ 2730762 h 6728526"/>
                <a:gd name="connsiteX1" fmla="*/ 10515030 w 10584273"/>
                <a:gd name="connsiteY1" fmla="*/ 2727809 h 6728526"/>
                <a:gd name="connsiteX2" fmla="*/ 10325863 w 10584273"/>
                <a:gd name="connsiteY2" fmla="*/ 2439773 h 6728526"/>
                <a:gd name="connsiteX3" fmla="*/ 10325863 w 10584273"/>
                <a:gd name="connsiteY3" fmla="*/ 2439773 h 6728526"/>
                <a:gd name="connsiteX4" fmla="*/ 10310433 w 10584273"/>
                <a:gd name="connsiteY4" fmla="*/ 2410817 h 6728526"/>
                <a:gd name="connsiteX5" fmla="*/ 9760555 w 10584273"/>
                <a:gd name="connsiteY5" fmla="*/ 1613955 h 6728526"/>
                <a:gd name="connsiteX6" fmla="*/ 9595677 w 10584273"/>
                <a:gd name="connsiteY6" fmla="*/ 1387832 h 6728526"/>
                <a:gd name="connsiteX7" fmla="*/ 9545386 w 10584273"/>
                <a:gd name="connsiteY7" fmla="*/ 1356304 h 6728526"/>
                <a:gd name="connsiteX8" fmla="*/ 9099330 w 10584273"/>
                <a:gd name="connsiteY8" fmla="*/ 1260006 h 6728526"/>
                <a:gd name="connsiteX9" fmla="*/ 9089614 w 10584273"/>
                <a:gd name="connsiteY9" fmla="*/ 1257434 h 6728526"/>
                <a:gd name="connsiteX10" fmla="*/ 9086566 w 10584273"/>
                <a:gd name="connsiteY10" fmla="*/ 1215048 h 6728526"/>
                <a:gd name="connsiteX11" fmla="*/ 9272399 w 10584273"/>
                <a:gd name="connsiteY11" fmla="*/ 729464 h 6728526"/>
                <a:gd name="connsiteX12" fmla="*/ 8992459 w 10584273"/>
                <a:gd name="connsiteY12" fmla="*/ 919392 h 6728526"/>
                <a:gd name="connsiteX13" fmla="*/ 8047865 w 10584273"/>
                <a:gd name="connsiteY13" fmla="*/ 1145992 h 6728526"/>
                <a:gd name="connsiteX14" fmla="*/ 6962586 w 10584273"/>
                <a:gd name="connsiteY14" fmla="*/ 1082365 h 6728526"/>
                <a:gd name="connsiteX15" fmla="*/ 6863051 w 10584273"/>
                <a:gd name="connsiteY15" fmla="*/ 1062648 h 6728526"/>
                <a:gd name="connsiteX16" fmla="*/ 6863051 w 10584273"/>
                <a:gd name="connsiteY16" fmla="*/ 1062648 h 6728526"/>
                <a:gd name="connsiteX17" fmla="*/ 6863051 w 10584273"/>
                <a:gd name="connsiteY17" fmla="*/ 1062648 h 6728526"/>
                <a:gd name="connsiteX18" fmla="*/ 6838761 w 10584273"/>
                <a:gd name="connsiteY18" fmla="*/ 1025882 h 6728526"/>
                <a:gd name="connsiteX19" fmla="*/ 6028660 w 10584273"/>
                <a:gd name="connsiteY19" fmla="*/ 738131 h 6728526"/>
                <a:gd name="connsiteX20" fmla="*/ 4798792 w 10584273"/>
                <a:gd name="connsiteY20" fmla="*/ 502102 h 6728526"/>
                <a:gd name="connsiteX21" fmla="*/ 4688969 w 10584273"/>
                <a:gd name="connsiteY21" fmla="*/ 549441 h 6728526"/>
                <a:gd name="connsiteX22" fmla="*/ 4688969 w 10584273"/>
                <a:gd name="connsiteY22" fmla="*/ 549441 h 6728526"/>
                <a:gd name="connsiteX23" fmla="*/ 4688969 w 10584273"/>
                <a:gd name="connsiteY23" fmla="*/ 549441 h 6728526"/>
                <a:gd name="connsiteX24" fmla="*/ 3098770 w 10584273"/>
                <a:gd name="connsiteY24" fmla="*/ 113958 h 6728526"/>
                <a:gd name="connsiteX25" fmla="*/ 2338389 w 10584273"/>
                <a:gd name="connsiteY25" fmla="*/ 134 h 6728526"/>
                <a:gd name="connsiteX26" fmla="*/ 2131983 w 10584273"/>
                <a:gd name="connsiteY26" fmla="*/ 87669 h 6728526"/>
                <a:gd name="connsiteX27" fmla="*/ 2018730 w 10584273"/>
                <a:gd name="connsiteY27" fmla="*/ 215971 h 6728526"/>
                <a:gd name="connsiteX28" fmla="*/ 2 w 10584273"/>
                <a:gd name="connsiteY28" fmla="*/ 3151862 h 6728526"/>
                <a:gd name="connsiteX29" fmla="*/ 12003 w 10584273"/>
                <a:gd name="connsiteY29" fmla="*/ 3152529 h 6728526"/>
                <a:gd name="connsiteX30" fmla="*/ 192 w 10584273"/>
                <a:gd name="connsiteY30" fmla="*/ 3155005 h 6728526"/>
                <a:gd name="connsiteX31" fmla="*/ 1859472 w 10584273"/>
                <a:gd name="connsiteY31" fmla="*/ 5049528 h 6728526"/>
                <a:gd name="connsiteX32" fmla="*/ 1987488 w 10584273"/>
                <a:gd name="connsiteY32" fmla="*/ 5098105 h 6728526"/>
                <a:gd name="connsiteX33" fmla="*/ 2076928 w 10584273"/>
                <a:gd name="connsiteY33" fmla="*/ 5087913 h 6728526"/>
                <a:gd name="connsiteX34" fmla="*/ 2758156 w 10584273"/>
                <a:gd name="connsiteY34" fmla="*/ 5139729 h 6728526"/>
                <a:gd name="connsiteX35" fmla="*/ 3834196 w 10584273"/>
                <a:gd name="connsiteY35" fmla="*/ 5397381 h 6728526"/>
                <a:gd name="connsiteX36" fmla="*/ 4033554 w 10584273"/>
                <a:gd name="connsiteY36" fmla="*/ 5523396 h 6728526"/>
                <a:gd name="connsiteX37" fmla="*/ 4360452 w 10584273"/>
                <a:gd name="connsiteY37" fmla="*/ 5638839 h 6728526"/>
                <a:gd name="connsiteX38" fmla="*/ 6034090 w 10584273"/>
                <a:gd name="connsiteY38" fmla="*/ 6108803 h 6728526"/>
                <a:gd name="connsiteX39" fmla="*/ 6034090 w 10584273"/>
                <a:gd name="connsiteY39" fmla="*/ 6108803 h 6728526"/>
                <a:gd name="connsiteX40" fmla="*/ 6412042 w 10584273"/>
                <a:gd name="connsiteY40" fmla="*/ 6235390 h 6728526"/>
                <a:gd name="connsiteX41" fmla="*/ 7935279 w 10584273"/>
                <a:gd name="connsiteY41" fmla="*/ 6671730 h 6728526"/>
                <a:gd name="connsiteX42" fmla="*/ 8505636 w 10584273"/>
                <a:gd name="connsiteY42" fmla="*/ 6722499 h 6728526"/>
                <a:gd name="connsiteX43" fmla="*/ 8576407 w 10584273"/>
                <a:gd name="connsiteY43" fmla="*/ 6680875 h 6728526"/>
                <a:gd name="connsiteX44" fmla="*/ 10531604 w 10584273"/>
                <a:gd name="connsiteY44" fmla="*/ 2985651 h 6728526"/>
                <a:gd name="connsiteX45" fmla="*/ 10518745 w 10584273"/>
                <a:gd name="connsiteY45" fmla="*/ 2730762 h 6728526"/>
                <a:gd name="connsiteX46" fmla="*/ 10249663 w 10584273"/>
                <a:gd name="connsiteY46" fmla="*/ 2496351 h 6728526"/>
                <a:gd name="connsiteX47" fmla="*/ 10249759 w 10584273"/>
                <a:gd name="connsiteY47" fmla="*/ 2494732 h 6728526"/>
                <a:gd name="connsiteX48" fmla="*/ 10250426 w 10584273"/>
                <a:gd name="connsiteY48" fmla="*/ 2495208 h 6728526"/>
                <a:gd name="connsiteX49" fmla="*/ 10249663 w 10584273"/>
                <a:gd name="connsiteY49" fmla="*/ 2496351 h 672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0584273" h="6728526">
                  <a:moveTo>
                    <a:pt x="10518745" y="2730762"/>
                  </a:moveTo>
                  <a:cubicBezTo>
                    <a:pt x="10517888" y="2729523"/>
                    <a:pt x="10516268" y="2728856"/>
                    <a:pt x="10515030" y="2727809"/>
                  </a:cubicBezTo>
                  <a:cubicBezTo>
                    <a:pt x="10491123" y="2679898"/>
                    <a:pt x="10362630" y="2489398"/>
                    <a:pt x="10325863" y="2439773"/>
                  </a:cubicBezTo>
                  <a:lnTo>
                    <a:pt x="10325863" y="2439773"/>
                  </a:lnTo>
                  <a:cubicBezTo>
                    <a:pt x="10320721" y="2430057"/>
                    <a:pt x="10316529" y="2419770"/>
                    <a:pt x="10310433" y="2410817"/>
                  </a:cubicBezTo>
                  <a:cubicBezTo>
                    <a:pt x="10206421" y="2259179"/>
                    <a:pt x="9842660" y="1725969"/>
                    <a:pt x="9760555" y="1613955"/>
                  </a:cubicBezTo>
                  <a:cubicBezTo>
                    <a:pt x="9705501" y="1538708"/>
                    <a:pt x="9650065" y="1463651"/>
                    <a:pt x="9595677" y="1387832"/>
                  </a:cubicBezTo>
                  <a:cubicBezTo>
                    <a:pt x="9582723" y="1369734"/>
                    <a:pt x="9566721" y="1360876"/>
                    <a:pt x="9545386" y="1356304"/>
                  </a:cubicBezTo>
                  <a:cubicBezTo>
                    <a:pt x="9446325" y="1335349"/>
                    <a:pt x="9149145" y="1270484"/>
                    <a:pt x="9099330" y="1260006"/>
                  </a:cubicBezTo>
                  <a:cubicBezTo>
                    <a:pt x="9095805" y="1258768"/>
                    <a:pt x="9092662" y="1258006"/>
                    <a:pt x="9089614" y="1257434"/>
                  </a:cubicBezTo>
                  <a:cubicBezTo>
                    <a:pt x="9067516" y="1249243"/>
                    <a:pt x="9080184" y="1231145"/>
                    <a:pt x="9086566" y="1215048"/>
                  </a:cubicBezTo>
                  <a:cubicBezTo>
                    <a:pt x="9145240" y="1068173"/>
                    <a:pt x="9279066" y="748418"/>
                    <a:pt x="9272399" y="729464"/>
                  </a:cubicBezTo>
                  <a:cubicBezTo>
                    <a:pt x="9185531" y="804425"/>
                    <a:pt x="9092853" y="867576"/>
                    <a:pt x="8992459" y="919392"/>
                  </a:cubicBezTo>
                  <a:cubicBezTo>
                    <a:pt x="8696232" y="1072268"/>
                    <a:pt x="8376382" y="1128847"/>
                    <a:pt x="8047865" y="1145992"/>
                  </a:cubicBezTo>
                  <a:cubicBezTo>
                    <a:pt x="7683915" y="1164947"/>
                    <a:pt x="7322632" y="1132848"/>
                    <a:pt x="6962586" y="1082365"/>
                  </a:cubicBezTo>
                  <a:cubicBezTo>
                    <a:pt x="6929440" y="1075793"/>
                    <a:pt x="6896197" y="1069220"/>
                    <a:pt x="6863051" y="1062648"/>
                  </a:cubicBezTo>
                  <a:cubicBezTo>
                    <a:pt x="6863051" y="1062648"/>
                    <a:pt x="6863051" y="1062648"/>
                    <a:pt x="6863051" y="1062648"/>
                  </a:cubicBezTo>
                  <a:cubicBezTo>
                    <a:pt x="6863051" y="1062648"/>
                    <a:pt x="6863051" y="1062648"/>
                    <a:pt x="6863051" y="1062648"/>
                  </a:cubicBezTo>
                  <a:cubicBezTo>
                    <a:pt x="6882005" y="1032740"/>
                    <a:pt x="6852859" y="1031787"/>
                    <a:pt x="6838761" y="1025882"/>
                  </a:cubicBezTo>
                  <a:cubicBezTo>
                    <a:pt x="6574538" y="913772"/>
                    <a:pt x="6304218" y="818427"/>
                    <a:pt x="6028660" y="738131"/>
                  </a:cubicBezTo>
                  <a:cubicBezTo>
                    <a:pt x="5626134" y="620879"/>
                    <a:pt x="5217130" y="537535"/>
                    <a:pt x="4798792" y="502102"/>
                  </a:cubicBezTo>
                  <a:cubicBezTo>
                    <a:pt x="4750786" y="498006"/>
                    <a:pt x="4711924" y="501816"/>
                    <a:pt x="4688969" y="549441"/>
                  </a:cubicBezTo>
                  <a:cubicBezTo>
                    <a:pt x="4688969" y="549441"/>
                    <a:pt x="4688969" y="549441"/>
                    <a:pt x="4688969" y="549441"/>
                  </a:cubicBezTo>
                  <a:cubicBezTo>
                    <a:pt x="4688969" y="549441"/>
                    <a:pt x="4688969" y="549441"/>
                    <a:pt x="4688969" y="549441"/>
                  </a:cubicBezTo>
                  <a:cubicBezTo>
                    <a:pt x="4160522" y="398375"/>
                    <a:pt x="3634456" y="238450"/>
                    <a:pt x="3098770" y="113958"/>
                  </a:cubicBezTo>
                  <a:cubicBezTo>
                    <a:pt x="2848644" y="55856"/>
                    <a:pt x="2596993" y="6230"/>
                    <a:pt x="2338389" y="134"/>
                  </a:cubicBezTo>
                  <a:cubicBezTo>
                    <a:pt x="2252379" y="-1866"/>
                    <a:pt x="2185037" y="18041"/>
                    <a:pt x="2131983" y="87669"/>
                  </a:cubicBezTo>
                  <a:cubicBezTo>
                    <a:pt x="2097502" y="132913"/>
                    <a:pt x="2055402" y="172251"/>
                    <a:pt x="2018730" y="215971"/>
                  </a:cubicBezTo>
                  <a:cubicBezTo>
                    <a:pt x="1753554" y="532010"/>
                    <a:pt x="-2094" y="3133097"/>
                    <a:pt x="2" y="3151862"/>
                  </a:cubicBezTo>
                  <a:cubicBezTo>
                    <a:pt x="4098" y="3152243"/>
                    <a:pt x="8098" y="3152433"/>
                    <a:pt x="12003" y="3152529"/>
                  </a:cubicBezTo>
                  <a:cubicBezTo>
                    <a:pt x="7812" y="3153290"/>
                    <a:pt x="3812" y="3154148"/>
                    <a:pt x="192" y="3155005"/>
                  </a:cubicBezTo>
                  <a:cubicBezTo>
                    <a:pt x="-2475" y="3170817"/>
                    <a:pt x="1292735" y="4427259"/>
                    <a:pt x="1859472" y="5049528"/>
                  </a:cubicBezTo>
                  <a:cubicBezTo>
                    <a:pt x="1896239" y="5089914"/>
                    <a:pt x="1928529" y="5118869"/>
                    <a:pt x="1987488" y="5098105"/>
                  </a:cubicBezTo>
                  <a:cubicBezTo>
                    <a:pt x="2015111" y="5088390"/>
                    <a:pt x="2046924" y="5089628"/>
                    <a:pt x="2076928" y="5087913"/>
                  </a:cubicBezTo>
                  <a:cubicBezTo>
                    <a:pt x="2306290" y="5074674"/>
                    <a:pt x="2532699" y="5101153"/>
                    <a:pt x="2758156" y="5139729"/>
                  </a:cubicBezTo>
                  <a:cubicBezTo>
                    <a:pt x="3122488" y="5202118"/>
                    <a:pt x="3479104" y="5296511"/>
                    <a:pt x="3834196" y="5397381"/>
                  </a:cubicBezTo>
                  <a:cubicBezTo>
                    <a:pt x="3879915" y="5471961"/>
                    <a:pt x="3958973" y="5495393"/>
                    <a:pt x="4033554" y="5523396"/>
                  </a:cubicBezTo>
                  <a:cubicBezTo>
                    <a:pt x="4141758" y="5564068"/>
                    <a:pt x="4250724" y="5602835"/>
                    <a:pt x="4360452" y="5638839"/>
                  </a:cubicBezTo>
                  <a:cubicBezTo>
                    <a:pt x="4911569" y="5819434"/>
                    <a:pt x="5476020" y="5952784"/>
                    <a:pt x="6034090" y="6108803"/>
                  </a:cubicBezTo>
                  <a:cubicBezTo>
                    <a:pt x="6034090" y="6108803"/>
                    <a:pt x="6034090" y="6108803"/>
                    <a:pt x="6034090" y="6108803"/>
                  </a:cubicBezTo>
                  <a:cubicBezTo>
                    <a:pt x="6160010" y="6151094"/>
                    <a:pt x="6285645" y="6194338"/>
                    <a:pt x="6412042" y="6235390"/>
                  </a:cubicBezTo>
                  <a:cubicBezTo>
                    <a:pt x="6914581" y="6398934"/>
                    <a:pt x="7416644" y="6564574"/>
                    <a:pt x="7935279" y="6671730"/>
                  </a:cubicBezTo>
                  <a:cubicBezTo>
                    <a:pt x="8123113" y="6710497"/>
                    <a:pt x="8312279" y="6742216"/>
                    <a:pt x="8505636" y="6722499"/>
                  </a:cubicBezTo>
                  <a:cubicBezTo>
                    <a:pt x="8538688" y="6724689"/>
                    <a:pt x="8560215" y="6712879"/>
                    <a:pt x="8576407" y="6680875"/>
                  </a:cubicBezTo>
                  <a:cubicBezTo>
                    <a:pt x="9206105" y="5437481"/>
                    <a:pt x="9868663" y="4211423"/>
                    <a:pt x="10531604" y="2985651"/>
                  </a:cubicBezTo>
                  <a:cubicBezTo>
                    <a:pt x="10603613" y="2852681"/>
                    <a:pt x="10604089" y="2852967"/>
                    <a:pt x="10518745" y="2730762"/>
                  </a:cubicBezTo>
                  <a:close/>
                  <a:moveTo>
                    <a:pt x="10249663" y="2496351"/>
                  </a:moveTo>
                  <a:cubicBezTo>
                    <a:pt x="10249663" y="2495780"/>
                    <a:pt x="10249759" y="2495304"/>
                    <a:pt x="10249759" y="2494732"/>
                  </a:cubicBezTo>
                  <a:cubicBezTo>
                    <a:pt x="10250045" y="2494922"/>
                    <a:pt x="10250236" y="2495113"/>
                    <a:pt x="10250426" y="2495208"/>
                  </a:cubicBezTo>
                  <a:cubicBezTo>
                    <a:pt x="10250236" y="2495589"/>
                    <a:pt x="10249949" y="2495970"/>
                    <a:pt x="10249663" y="2496351"/>
                  </a:cubicBezTo>
                  <a:close/>
                </a:path>
              </a:pathLst>
            </a:custGeom>
            <a:solidFill>
              <a:srgbClr val="6D9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4EF814D-16FC-458B-8C03-4BD7ABD6110B}"/>
                </a:ext>
              </a:extLst>
            </p:cNvPr>
            <p:cNvSpPr/>
            <p:nvPr/>
          </p:nvSpPr>
          <p:spPr>
            <a:xfrm>
              <a:off x="809809" y="1127854"/>
              <a:ext cx="10514748" cy="5665688"/>
            </a:xfrm>
            <a:custGeom>
              <a:avLst/>
              <a:gdLst>
                <a:gd name="connsiteX0" fmla="*/ 188933 w 10514748"/>
                <a:gd name="connsiteY0" fmla="*/ 2079236 h 5665688"/>
                <a:gd name="connsiteX1" fmla="*/ 377575 w 10514748"/>
                <a:gd name="connsiteY1" fmla="*/ 2086642 h 5665688"/>
                <a:gd name="connsiteX2" fmla="*/ 565980 w 10514748"/>
                <a:gd name="connsiteY2" fmla="*/ 2099881 h 5665688"/>
                <a:gd name="connsiteX3" fmla="*/ 1023942 w 10514748"/>
                <a:gd name="connsiteY3" fmla="*/ 2162556 h 5665688"/>
                <a:gd name="connsiteX4" fmla="*/ 1775464 w 10514748"/>
                <a:gd name="connsiteY4" fmla="*/ 2329624 h 5665688"/>
                <a:gd name="connsiteX5" fmla="*/ 2553182 w 10514748"/>
                <a:gd name="connsiteY5" fmla="*/ 2553367 h 5665688"/>
                <a:gd name="connsiteX6" fmla="*/ 2717201 w 10514748"/>
                <a:gd name="connsiteY6" fmla="*/ 2597563 h 5665688"/>
                <a:gd name="connsiteX7" fmla="*/ 2715963 w 10514748"/>
                <a:gd name="connsiteY7" fmla="*/ 2615755 h 5665688"/>
                <a:gd name="connsiteX8" fmla="*/ 2879031 w 10514748"/>
                <a:gd name="connsiteY8" fmla="*/ 2860548 h 5665688"/>
                <a:gd name="connsiteX9" fmla="*/ 3808385 w 10514748"/>
                <a:gd name="connsiteY9" fmla="*/ 4266914 h 5665688"/>
                <a:gd name="connsiteX10" fmla="*/ 3834102 w 10514748"/>
                <a:gd name="connsiteY10" fmla="*/ 4334542 h 5665688"/>
                <a:gd name="connsiteX11" fmla="*/ 2758063 w 10514748"/>
                <a:gd name="connsiteY11" fmla="*/ 4076890 h 5665688"/>
                <a:gd name="connsiteX12" fmla="*/ 2076836 w 10514748"/>
                <a:gd name="connsiteY12" fmla="*/ 4025074 h 5665688"/>
                <a:gd name="connsiteX13" fmla="*/ 1987395 w 10514748"/>
                <a:gd name="connsiteY13" fmla="*/ 4035266 h 5665688"/>
                <a:gd name="connsiteX14" fmla="*/ 1859379 w 10514748"/>
                <a:gd name="connsiteY14" fmla="*/ 3986689 h 5665688"/>
                <a:gd name="connsiteX15" fmla="*/ 4 w 10514748"/>
                <a:gd name="connsiteY15" fmla="*/ 2092261 h 5665688"/>
                <a:gd name="connsiteX16" fmla="*/ 188933 w 10514748"/>
                <a:gd name="connsiteY16" fmla="*/ 2079236 h 5665688"/>
                <a:gd name="connsiteX17" fmla="*/ 10427404 w 10514748"/>
                <a:gd name="connsiteY17" fmla="*/ 1531715 h 5665688"/>
                <a:gd name="connsiteX18" fmla="*/ 10514748 w 10514748"/>
                <a:gd name="connsiteY18" fmla="*/ 1665065 h 5665688"/>
                <a:gd name="connsiteX19" fmla="*/ 10448644 w 10514748"/>
                <a:gd name="connsiteY19" fmla="*/ 1822037 h 5665688"/>
                <a:gd name="connsiteX20" fmla="*/ 9896003 w 10514748"/>
                <a:gd name="connsiteY20" fmla="*/ 2872359 h 5665688"/>
                <a:gd name="connsiteX21" fmla="*/ 8937408 w 10514748"/>
                <a:gd name="connsiteY21" fmla="*/ 4395597 h 5665688"/>
                <a:gd name="connsiteX22" fmla="*/ 8906547 w 10514748"/>
                <a:gd name="connsiteY22" fmla="*/ 4413885 h 5665688"/>
                <a:gd name="connsiteX23" fmla="*/ 10371778 w 10514748"/>
                <a:gd name="connsiteY23" fmla="*/ 1740027 h 5665688"/>
                <a:gd name="connsiteX24" fmla="*/ 10427404 w 10514748"/>
                <a:gd name="connsiteY24" fmla="*/ 1531715 h 5665688"/>
                <a:gd name="connsiteX25" fmla="*/ 9760272 w 10514748"/>
                <a:gd name="connsiteY25" fmla="*/ 551211 h 5665688"/>
                <a:gd name="connsiteX26" fmla="*/ 10325580 w 10514748"/>
                <a:gd name="connsiteY26" fmla="*/ 1377029 h 5665688"/>
                <a:gd name="connsiteX27" fmla="*/ 9799610 w 10514748"/>
                <a:gd name="connsiteY27" fmla="*/ 2472404 h 5665688"/>
                <a:gd name="connsiteX28" fmla="*/ 10248333 w 10514748"/>
                <a:gd name="connsiteY28" fmla="*/ 1350168 h 5665688"/>
                <a:gd name="connsiteX29" fmla="*/ 10230330 w 10514748"/>
                <a:gd name="connsiteY29" fmla="*/ 1273682 h 5665688"/>
                <a:gd name="connsiteX30" fmla="*/ 9852474 w 10514748"/>
                <a:gd name="connsiteY30" fmla="*/ 752093 h 5665688"/>
                <a:gd name="connsiteX31" fmla="*/ 9698074 w 10514748"/>
                <a:gd name="connsiteY31" fmla="*/ 764666 h 5665688"/>
                <a:gd name="connsiteX32" fmla="*/ 8335523 w 10514748"/>
                <a:gd name="connsiteY32" fmla="*/ 3232213 h 5665688"/>
                <a:gd name="connsiteX33" fmla="*/ 8288469 w 10514748"/>
                <a:gd name="connsiteY33" fmla="*/ 3301745 h 5665688"/>
                <a:gd name="connsiteX34" fmla="*/ 8355715 w 10514748"/>
                <a:gd name="connsiteY34" fmla="*/ 3152965 h 5665688"/>
                <a:gd name="connsiteX35" fmla="*/ 9760272 w 10514748"/>
                <a:gd name="connsiteY35" fmla="*/ 551211 h 5665688"/>
                <a:gd name="connsiteX36" fmla="*/ 6862768 w 10514748"/>
                <a:gd name="connsiteY36" fmla="*/ 0 h 5665688"/>
                <a:gd name="connsiteX37" fmla="*/ 6962303 w 10514748"/>
                <a:gd name="connsiteY37" fmla="*/ 19717 h 5665688"/>
                <a:gd name="connsiteX38" fmla="*/ 6946207 w 10514748"/>
                <a:gd name="connsiteY38" fmla="*/ 68961 h 5665688"/>
                <a:gd name="connsiteX39" fmla="*/ 5166651 w 10514748"/>
                <a:gd name="connsiteY39" fmla="*/ 3349847 h 5665688"/>
                <a:gd name="connsiteX40" fmla="*/ 6605878 w 10514748"/>
                <a:gd name="connsiteY40" fmla="*/ 3814953 h 5665688"/>
                <a:gd name="connsiteX41" fmla="*/ 7260436 w 10514748"/>
                <a:gd name="connsiteY41" fmla="*/ 3906298 h 5665688"/>
                <a:gd name="connsiteX42" fmla="*/ 7345590 w 10514748"/>
                <a:gd name="connsiteY42" fmla="*/ 3862769 h 5665688"/>
                <a:gd name="connsiteX43" fmla="*/ 9036087 w 10514748"/>
                <a:gd name="connsiteY43" fmla="*/ 242983 h 5665688"/>
                <a:gd name="connsiteX44" fmla="*/ 9099047 w 10514748"/>
                <a:gd name="connsiteY44" fmla="*/ 197263 h 5665688"/>
                <a:gd name="connsiteX45" fmla="*/ 9248399 w 10514748"/>
                <a:gd name="connsiteY45" fmla="*/ 228886 h 5665688"/>
                <a:gd name="connsiteX46" fmla="*/ 9245256 w 10514748"/>
                <a:gd name="connsiteY46" fmla="*/ 272701 h 5665688"/>
                <a:gd name="connsiteX47" fmla="*/ 7388262 w 10514748"/>
                <a:gd name="connsiteY47" fmla="*/ 3942969 h 5665688"/>
                <a:gd name="connsiteX48" fmla="*/ 7393405 w 10514748"/>
                <a:gd name="connsiteY48" fmla="*/ 4029266 h 5665688"/>
                <a:gd name="connsiteX49" fmla="*/ 7497799 w 10514748"/>
                <a:gd name="connsiteY49" fmla="*/ 4198715 h 5665688"/>
                <a:gd name="connsiteX50" fmla="*/ 7471701 w 10514748"/>
                <a:gd name="connsiteY50" fmla="*/ 4243483 h 5665688"/>
                <a:gd name="connsiteX51" fmla="*/ 7196333 w 10514748"/>
                <a:gd name="connsiteY51" fmla="*/ 4234720 h 5665688"/>
                <a:gd name="connsiteX52" fmla="*/ 7380737 w 10514748"/>
                <a:gd name="connsiteY52" fmla="*/ 4299776 h 5665688"/>
                <a:gd name="connsiteX53" fmla="*/ 7738115 w 10514748"/>
                <a:gd name="connsiteY53" fmla="*/ 4578096 h 5665688"/>
                <a:gd name="connsiteX54" fmla="*/ 7891086 w 10514748"/>
                <a:gd name="connsiteY54" fmla="*/ 4806696 h 5665688"/>
                <a:gd name="connsiteX55" fmla="*/ 7893467 w 10514748"/>
                <a:gd name="connsiteY55" fmla="*/ 4852702 h 5665688"/>
                <a:gd name="connsiteX56" fmla="*/ 7896802 w 10514748"/>
                <a:gd name="connsiteY56" fmla="*/ 4885849 h 5665688"/>
                <a:gd name="connsiteX57" fmla="*/ 7963381 w 10514748"/>
                <a:gd name="connsiteY57" fmla="*/ 4946047 h 5665688"/>
                <a:gd name="connsiteX58" fmla="*/ 8083967 w 10514748"/>
                <a:gd name="connsiteY58" fmla="*/ 5062061 h 5665688"/>
                <a:gd name="connsiteX59" fmla="*/ 8505353 w 10514748"/>
                <a:gd name="connsiteY59" fmla="*/ 5659660 h 5665688"/>
                <a:gd name="connsiteX60" fmla="*/ 7934997 w 10514748"/>
                <a:gd name="connsiteY60" fmla="*/ 5608892 h 5665688"/>
                <a:gd name="connsiteX61" fmla="*/ 6411758 w 10514748"/>
                <a:gd name="connsiteY61" fmla="*/ 5172552 h 5665688"/>
                <a:gd name="connsiteX62" fmla="*/ 6033806 w 10514748"/>
                <a:gd name="connsiteY62" fmla="*/ 5045869 h 5665688"/>
                <a:gd name="connsiteX63" fmla="*/ 5961321 w 10514748"/>
                <a:gd name="connsiteY63" fmla="*/ 4941570 h 5665688"/>
                <a:gd name="connsiteX64" fmla="*/ 5174651 w 10514748"/>
                <a:gd name="connsiteY64" fmla="*/ 3811905 h 5665688"/>
                <a:gd name="connsiteX65" fmla="*/ 5013012 w 10514748"/>
                <a:gd name="connsiteY65" fmla="*/ 3479292 h 5665688"/>
                <a:gd name="connsiteX66" fmla="*/ 5037301 w 10514748"/>
                <a:gd name="connsiteY66" fmla="*/ 3348514 h 5665688"/>
                <a:gd name="connsiteX67" fmla="*/ 6862768 w 10514748"/>
                <a:gd name="connsiteY67" fmla="*/ 0 h 566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0514748" h="5665688">
                  <a:moveTo>
                    <a:pt x="188933" y="2079236"/>
                  </a:moveTo>
                  <a:cubicBezTo>
                    <a:pt x="263466" y="2079332"/>
                    <a:pt x="337951" y="2082832"/>
                    <a:pt x="377575" y="2086642"/>
                  </a:cubicBezTo>
                  <a:cubicBezTo>
                    <a:pt x="440250" y="2092642"/>
                    <a:pt x="503210" y="2093214"/>
                    <a:pt x="565980" y="2099881"/>
                  </a:cubicBezTo>
                  <a:cubicBezTo>
                    <a:pt x="719427" y="2116264"/>
                    <a:pt x="872208" y="2136077"/>
                    <a:pt x="1023942" y="2162556"/>
                  </a:cubicBezTo>
                  <a:cubicBezTo>
                    <a:pt x="1276926" y="2206752"/>
                    <a:pt x="1527243" y="2263807"/>
                    <a:pt x="1775464" y="2329624"/>
                  </a:cubicBezTo>
                  <a:cubicBezTo>
                    <a:pt x="2036260" y="2398776"/>
                    <a:pt x="2295816" y="2472404"/>
                    <a:pt x="2553182" y="2553367"/>
                  </a:cubicBezTo>
                  <a:cubicBezTo>
                    <a:pt x="2607093" y="2570321"/>
                    <a:pt x="2659766" y="2593086"/>
                    <a:pt x="2717201" y="2597563"/>
                  </a:cubicBezTo>
                  <a:cubicBezTo>
                    <a:pt x="2716820" y="2603659"/>
                    <a:pt x="2716344" y="2609755"/>
                    <a:pt x="2715963" y="2615755"/>
                  </a:cubicBezTo>
                  <a:cubicBezTo>
                    <a:pt x="2775875" y="2693670"/>
                    <a:pt x="2825500" y="2778442"/>
                    <a:pt x="2879031" y="2860548"/>
                  </a:cubicBezTo>
                  <a:cubicBezTo>
                    <a:pt x="3185831" y="3331273"/>
                    <a:pt x="3496536" y="3799427"/>
                    <a:pt x="3808385" y="4266914"/>
                  </a:cubicBezTo>
                  <a:cubicBezTo>
                    <a:pt x="3821815" y="4287012"/>
                    <a:pt x="3844104" y="4305014"/>
                    <a:pt x="3834102" y="4334542"/>
                  </a:cubicBezTo>
                  <a:cubicBezTo>
                    <a:pt x="3479010" y="4233672"/>
                    <a:pt x="3122394" y="4139279"/>
                    <a:pt x="2758063" y="4076890"/>
                  </a:cubicBezTo>
                  <a:cubicBezTo>
                    <a:pt x="2532607" y="4038314"/>
                    <a:pt x="2306197" y="4011930"/>
                    <a:pt x="2076836" y="4025074"/>
                  </a:cubicBezTo>
                  <a:cubicBezTo>
                    <a:pt x="2046831" y="4026789"/>
                    <a:pt x="2015018" y="4025550"/>
                    <a:pt x="1987395" y="4035266"/>
                  </a:cubicBezTo>
                  <a:cubicBezTo>
                    <a:pt x="1928437" y="4056031"/>
                    <a:pt x="1896146" y="4027170"/>
                    <a:pt x="1859379" y="3986689"/>
                  </a:cubicBezTo>
                  <a:cubicBezTo>
                    <a:pt x="1292451" y="3364516"/>
                    <a:pt x="-2663" y="2108073"/>
                    <a:pt x="4" y="2092261"/>
                  </a:cubicBezTo>
                  <a:cubicBezTo>
                    <a:pt x="39819" y="2082451"/>
                    <a:pt x="114400" y="2079141"/>
                    <a:pt x="188933" y="2079236"/>
                  </a:cubicBezTo>
                  <a:close/>
                  <a:moveTo>
                    <a:pt x="10427404" y="1531715"/>
                  </a:moveTo>
                  <a:cubicBezTo>
                    <a:pt x="10457503" y="1575530"/>
                    <a:pt x="10490936" y="1617154"/>
                    <a:pt x="10514748" y="1665065"/>
                  </a:cubicBezTo>
                  <a:cubicBezTo>
                    <a:pt x="10503890" y="1722025"/>
                    <a:pt x="10473314" y="1771269"/>
                    <a:pt x="10448644" y="1822037"/>
                  </a:cubicBezTo>
                  <a:cubicBezTo>
                    <a:pt x="10345489" y="2034254"/>
                    <a:pt x="9973251" y="2732627"/>
                    <a:pt x="9896003" y="2872359"/>
                  </a:cubicBezTo>
                  <a:cubicBezTo>
                    <a:pt x="9757605" y="3122771"/>
                    <a:pt x="9014560" y="4287774"/>
                    <a:pt x="8937408" y="4395597"/>
                  </a:cubicBezTo>
                  <a:cubicBezTo>
                    <a:pt x="8931121" y="4404455"/>
                    <a:pt x="8922739" y="4411884"/>
                    <a:pt x="8906547" y="4413885"/>
                  </a:cubicBezTo>
                  <a:cubicBezTo>
                    <a:pt x="8937122" y="4362831"/>
                    <a:pt x="9972585" y="2558986"/>
                    <a:pt x="10371778" y="1740027"/>
                  </a:cubicBezTo>
                  <a:cubicBezTo>
                    <a:pt x="10405305" y="1675257"/>
                    <a:pt x="10454264" y="1613154"/>
                    <a:pt x="10427404" y="1531715"/>
                  </a:cubicBezTo>
                  <a:close/>
                  <a:moveTo>
                    <a:pt x="9760272" y="551211"/>
                  </a:moveTo>
                  <a:cubicBezTo>
                    <a:pt x="9842377" y="663320"/>
                    <a:pt x="10320437" y="1367313"/>
                    <a:pt x="10325580" y="1377029"/>
                  </a:cubicBezTo>
                  <a:cubicBezTo>
                    <a:pt x="10318913" y="1387125"/>
                    <a:pt x="9827805" y="2449258"/>
                    <a:pt x="9799610" y="2472404"/>
                  </a:cubicBezTo>
                  <a:cubicBezTo>
                    <a:pt x="9824470" y="2405062"/>
                    <a:pt x="10217662" y="1393031"/>
                    <a:pt x="10248333" y="1350168"/>
                  </a:cubicBezTo>
                  <a:cubicBezTo>
                    <a:pt x="10257667" y="1321022"/>
                    <a:pt x="10248619" y="1298638"/>
                    <a:pt x="10230330" y="1273682"/>
                  </a:cubicBezTo>
                  <a:cubicBezTo>
                    <a:pt x="10103362" y="1100518"/>
                    <a:pt x="9979633" y="925067"/>
                    <a:pt x="9852474" y="752093"/>
                  </a:cubicBezTo>
                  <a:cubicBezTo>
                    <a:pt x="9767035" y="635888"/>
                    <a:pt x="9766558" y="638079"/>
                    <a:pt x="9698074" y="764666"/>
                  </a:cubicBezTo>
                  <a:cubicBezTo>
                    <a:pt x="9526433" y="1081944"/>
                    <a:pt x="8485637" y="2966465"/>
                    <a:pt x="8335523" y="3232213"/>
                  </a:cubicBezTo>
                  <a:cubicBezTo>
                    <a:pt x="8321902" y="3256406"/>
                    <a:pt x="8310090" y="3281552"/>
                    <a:pt x="8288469" y="3301745"/>
                  </a:cubicBezTo>
                  <a:cubicBezTo>
                    <a:pt x="8310853" y="3252120"/>
                    <a:pt x="8332855" y="3202304"/>
                    <a:pt x="8355715" y="3152965"/>
                  </a:cubicBezTo>
                  <a:cubicBezTo>
                    <a:pt x="8523641" y="2790539"/>
                    <a:pt x="9716457" y="562927"/>
                    <a:pt x="9760272" y="551211"/>
                  </a:cubicBezTo>
                  <a:close/>
                  <a:moveTo>
                    <a:pt x="6862768" y="0"/>
                  </a:moveTo>
                  <a:cubicBezTo>
                    <a:pt x="6895914" y="6572"/>
                    <a:pt x="6929157" y="13144"/>
                    <a:pt x="6962303" y="19717"/>
                  </a:cubicBezTo>
                  <a:cubicBezTo>
                    <a:pt x="6975258" y="42100"/>
                    <a:pt x="6955922" y="54673"/>
                    <a:pt x="6946207" y="68961"/>
                  </a:cubicBezTo>
                  <a:cubicBezTo>
                    <a:pt x="6553205" y="558737"/>
                    <a:pt x="5240279" y="3202305"/>
                    <a:pt x="5166651" y="3349847"/>
                  </a:cubicBezTo>
                  <a:cubicBezTo>
                    <a:pt x="5139123" y="3404997"/>
                    <a:pt x="6128390" y="3714845"/>
                    <a:pt x="6605878" y="3814953"/>
                  </a:cubicBezTo>
                  <a:cubicBezTo>
                    <a:pt x="6821905" y="3860197"/>
                    <a:pt x="7040313" y="3889343"/>
                    <a:pt x="7260436" y="3906298"/>
                  </a:cubicBezTo>
                  <a:cubicBezTo>
                    <a:pt x="7299108" y="3909251"/>
                    <a:pt x="7325778" y="3900297"/>
                    <a:pt x="7345590" y="3862769"/>
                  </a:cubicBezTo>
                  <a:cubicBezTo>
                    <a:pt x="7454175" y="3658172"/>
                    <a:pt x="8950076" y="445960"/>
                    <a:pt x="9036087" y="242983"/>
                  </a:cubicBezTo>
                  <a:cubicBezTo>
                    <a:pt x="9047707" y="215455"/>
                    <a:pt x="9056184" y="182404"/>
                    <a:pt x="9099047" y="197263"/>
                  </a:cubicBezTo>
                  <a:cubicBezTo>
                    <a:pt x="9148863" y="207835"/>
                    <a:pt x="9198679" y="218313"/>
                    <a:pt x="9248399" y="228886"/>
                  </a:cubicBezTo>
                  <a:cubicBezTo>
                    <a:pt x="9261258" y="244507"/>
                    <a:pt x="9251257" y="258127"/>
                    <a:pt x="9245256" y="272701"/>
                  </a:cubicBezTo>
                  <a:cubicBezTo>
                    <a:pt x="9185343" y="417671"/>
                    <a:pt x="7492084" y="3745325"/>
                    <a:pt x="7388262" y="3942969"/>
                  </a:cubicBezTo>
                  <a:cubicBezTo>
                    <a:pt x="7371117" y="3975640"/>
                    <a:pt x="7371117" y="4000405"/>
                    <a:pt x="7393405" y="4029266"/>
                  </a:cubicBezTo>
                  <a:cubicBezTo>
                    <a:pt x="7434172" y="4081939"/>
                    <a:pt x="7464366" y="4141375"/>
                    <a:pt x="7497799" y="4198715"/>
                  </a:cubicBezTo>
                  <a:cubicBezTo>
                    <a:pt x="7517325" y="4232148"/>
                    <a:pt x="7514753" y="4246436"/>
                    <a:pt x="7471701" y="4243483"/>
                  </a:cubicBezTo>
                  <a:cubicBezTo>
                    <a:pt x="7380832" y="4237197"/>
                    <a:pt x="7289773" y="4232910"/>
                    <a:pt x="7196333" y="4234720"/>
                  </a:cubicBezTo>
                  <a:cubicBezTo>
                    <a:pt x="7257674" y="4256818"/>
                    <a:pt x="7317491" y="4286155"/>
                    <a:pt x="7380737" y="4299776"/>
                  </a:cubicBezTo>
                  <a:cubicBezTo>
                    <a:pt x="7546282" y="4335209"/>
                    <a:pt x="7645817" y="4452176"/>
                    <a:pt x="7738115" y="4578096"/>
                  </a:cubicBezTo>
                  <a:cubicBezTo>
                    <a:pt x="7792312" y="4652010"/>
                    <a:pt x="7840890" y="4729925"/>
                    <a:pt x="7891086" y="4806696"/>
                  </a:cubicBezTo>
                  <a:cubicBezTo>
                    <a:pt x="7899754" y="4820031"/>
                    <a:pt x="7919757" y="4834414"/>
                    <a:pt x="7893467" y="4852702"/>
                  </a:cubicBezTo>
                  <a:cubicBezTo>
                    <a:pt x="7880990" y="4861370"/>
                    <a:pt x="7886705" y="4876134"/>
                    <a:pt x="7896802" y="4885849"/>
                  </a:cubicBezTo>
                  <a:cubicBezTo>
                    <a:pt x="7918518" y="4906613"/>
                    <a:pt x="7937759" y="4932426"/>
                    <a:pt x="7963381" y="4946047"/>
                  </a:cubicBezTo>
                  <a:cubicBezTo>
                    <a:pt x="8015673" y="4973670"/>
                    <a:pt x="8053011" y="5012055"/>
                    <a:pt x="8083967" y="5062061"/>
                  </a:cubicBezTo>
                  <a:cubicBezTo>
                    <a:pt x="8192838" y="5238274"/>
                    <a:pt x="8516688" y="5639562"/>
                    <a:pt x="8505353" y="5659660"/>
                  </a:cubicBezTo>
                  <a:cubicBezTo>
                    <a:pt x="8311996" y="5679377"/>
                    <a:pt x="8122830" y="5647659"/>
                    <a:pt x="7934997" y="5608892"/>
                  </a:cubicBezTo>
                  <a:cubicBezTo>
                    <a:pt x="7416361" y="5501736"/>
                    <a:pt x="6914298" y="5336096"/>
                    <a:pt x="6411758" y="5172552"/>
                  </a:cubicBezTo>
                  <a:cubicBezTo>
                    <a:pt x="6285362" y="5131404"/>
                    <a:pt x="6159727" y="5088160"/>
                    <a:pt x="6033806" y="5045869"/>
                  </a:cubicBezTo>
                  <a:cubicBezTo>
                    <a:pt x="6018567" y="5004911"/>
                    <a:pt x="5987134" y="4975003"/>
                    <a:pt x="5961321" y="4941570"/>
                  </a:cubicBezTo>
                  <a:cubicBezTo>
                    <a:pt x="5680239" y="4578096"/>
                    <a:pt x="5407633" y="4208812"/>
                    <a:pt x="5174651" y="3811905"/>
                  </a:cubicBezTo>
                  <a:cubicBezTo>
                    <a:pt x="5112072" y="3705320"/>
                    <a:pt x="5054541" y="3596449"/>
                    <a:pt x="5013012" y="3479292"/>
                  </a:cubicBezTo>
                  <a:cubicBezTo>
                    <a:pt x="4995296" y="3428810"/>
                    <a:pt x="5000725" y="3386899"/>
                    <a:pt x="5037301" y="3348514"/>
                  </a:cubicBezTo>
                  <a:cubicBezTo>
                    <a:pt x="5206179" y="3019235"/>
                    <a:pt x="6785710" y="96869"/>
                    <a:pt x="6862768" y="0"/>
                  </a:cubicBezTo>
                  <a:close/>
                </a:path>
              </a:pathLst>
            </a:custGeom>
            <a:solidFill>
              <a:srgbClr val="577F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0713662-FC53-401C-9498-0CF3E461DDC3}"/>
                </a:ext>
              </a:extLst>
            </p:cNvPr>
            <p:cNvSpPr/>
            <p:nvPr/>
          </p:nvSpPr>
          <p:spPr>
            <a:xfrm>
              <a:off x="3525764" y="3743706"/>
              <a:ext cx="3329055" cy="2438781"/>
            </a:xfrm>
            <a:custGeom>
              <a:avLst/>
              <a:gdLst>
                <a:gd name="connsiteX0" fmla="*/ 1108624 w 3329055"/>
                <a:gd name="connsiteY0" fmla="*/ 1718786 h 2438781"/>
                <a:gd name="connsiteX1" fmla="*/ 9 w 3329055"/>
                <a:gd name="connsiteY1" fmla="*/ 0 h 2438781"/>
                <a:gd name="connsiteX2" fmla="*/ 1019946 w 3329055"/>
                <a:gd name="connsiteY2" fmla="*/ 411385 h 2438781"/>
                <a:gd name="connsiteX3" fmla="*/ 2103796 w 3329055"/>
                <a:gd name="connsiteY3" fmla="*/ 723138 h 2438781"/>
                <a:gd name="connsiteX4" fmla="*/ 2321442 w 3329055"/>
                <a:gd name="connsiteY4" fmla="*/ 732663 h 2438781"/>
                <a:gd name="connsiteX5" fmla="*/ 2333348 w 3329055"/>
                <a:gd name="connsiteY5" fmla="*/ 924211 h 2438781"/>
                <a:gd name="connsiteX6" fmla="*/ 2718539 w 3329055"/>
                <a:gd name="connsiteY6" fmla="*/ 1584008 h 2438781"/>
                <a:gd name="connsiteX7" fmla="*/ 3314995 w 3329055"/>
                <a:gd name="connsiteY7" fmla="*/ 2396204 h 2438781"/>
                <a:gd name="connsiteX8" fmla="*/ 3313376 w 3329055"/>
                <a:gd name="connsiteY8" fmla="*/ 2438781 h 2438781"/>
                <a:gd name="connsiteX9" fmla="*/ 2037025 w 3329055"/>
                <a:gd name="connsiteY9" fmla="*/ 2086356 h 2438781"/>
                <a:gd name="connsiteX10" fmla="*/ 1108624 w 3329055"/>
                <a:gd name="connsiteY10" fmla="*/ 1718786 h 24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29055" h="2438781">
                  <a:moveTo>
                    <a:pt x="1108624" y="1718786"/>
                  </a:moveTo>
                  <a:cubicBezTo>
                    <a:pt x="1099480" y="1702213"/>
                    <a:pt x="-3611" y="21717"/>
                    <a:pt x="9" y="0"/>
                  </a:cubicBezTo>
                  <a:cubicBezTo>
                    <a:pt x="9153" y="3238"/>
                    <a:pt x="792394" y="329184"/>
                    <a:pt x="1019946" y="411385"/>
                  </a:cubicBezTo>
                  <a:cubicBezTo>
                    <a:pt x="1279026" y="504920"/>
                    <a:pt x="1846525" y="676656"/>
                    <a:pt x="2103796" y="723138"/>
                  </a:cubicBezTo>
                  <a:cubicBezTo>
                    <a:pt x="2175900" y="737045"/>
                    <a:pt x="2248766" y="732282"/>
                    <a:pt x="2321442" y="732663"/>
                  </a:cubicBezTo>
                  <a:cubicBezTo>
                    <a:pt x="2277341" y="799529"/>
                    <a:pt x="2306107" y="862013"/>
                    <a:pt x="2333348" y="924211"/>
                  </a:cubicBezTo>
                  <a:cubicBezTo>
                    <a:pt x="2436314" y="1159002"/>
                    <a:pt x="2575855" y="1372362"/>
                    <a:pt x="2718539" y="1584008"/>
                  </a:cubicBezTo>
                  <a:cubicBezTo>
                    <a:pt x="2906467" y="1862709"/>
                    <a:pt x="3107921" y="2131505"/>
                    <a:pt x="3314995" y="2396204"/>
                  </a:cubicBezTo>
                  <a:cubicBezTo>
                    <a:pt x="3322139" y="2405253"/>
                    <a:pt x="3343570" y="2424874"/>
                    <a:pt x="3313376" y="2438781"/>
                  </a:cubicBezTo>
                  <a:cubicBezTo>
                    <a:pt x="2755306" y="2282762"/>
                    <a:pt x="2145230" y="2127028"/>
                    <a:pt x="2037025" y="2086356"/>
                  </a:cubicBezTo>
                  <a:cubicBezTo>
                    <a:pt x="1379800" y="1886236"/>
                    <a:pt x="1189300" y="1838611"/>
                    <a:pt x="1108624" y="1718786"/>
                  </a:cubicBezTo>
                  <a:close/>
                </a:path>
              </a:pathLst>
            </a:custGeom>
            <a:solidFill>
              <a:srgbClr val="F39A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AB8A4B72-1AFA-4FAE-8711-B3F58BD9E8B5}"/>
                </a:ext>
              </a:extLst>
            </p:cNvPr>
            <p:cNvSpPr/>
            <p:nvPr/>
          </p:nvSpPr>
          <p:spPr>
            <a:xfrm>
              <a:off x="3518074" y="565979"/>
              <a:ext cx="4160705" cy="3939899"/>
            </a:xfrm>
            <a:custGeom>
              <a:avLst/>
              <a:gdLst>
                <a:gd name="connsiteX0" fmla="*/ 4130214 w 4160705"/>
                <a:gd name="connsiteY0" fmla="*/ 525014 h 3939899"/>
                <a:gd name="connsiteX1" fmla="*/ 3320113 w 4160705"/>
                <a:gd name="connsiteY1" fmla="*/ 237264 h 3939899"/>
                <a:gd name="connsiteX2" fmla="*/ 2090245 w 4160705"/>
                <a:gd name="connsiteY2" fmla="*/ 1234 h 3939899"/>
                <a:gd name="connsiteX3" fmla="*/ 1980422 w 4160705"/>
                <a:gd name="connsiteY3" fmla="*/ 48573 h 3939899"/>
                <a:gd name="connsiteX4" fmla="*/ 365 w 4160705"/>
                <a:gd name="connsiteY4" fmla="*/ 3159534 h 3939899"/>
                <a:gd name="connsiteX5" fmla="*/ 4651 w 4160705"/>
                <a:gd name="connsiteY5" fmla="*/ 3180774 h 3939899"/>
                <a:gd name="connsiteX6" fmla="*/ 579866 w 4160705"/>
                <a:gd name="connsiteY6" fmla="*/ 3417661 h 3939899"/>
                <a:gd name="connsiteX7" fmla="*/ 985345 w 4160705"/>
                <a:gd name="connsiteY7" fmla="*/ 3577396 h 3939899"/>
                <a:gd name="connsiteX8" fmla="*/ 2124154 w 4160705"/>
                <a:gd name="connsiteY8" fmla="*/ 3912866 h 3939899"/>
                <a:gd name="connsiteX9" fmla="*/ 2321322 w 4160705"/>
                <a:gd name="connsiteY9" fmla="*/ 3920200 h 3939899"/>
                <a:gd name="connsiteX10" fmla="*/ 2392378 w 4160705"/>
                <a:gd name="connsiteY10" fmla="*/ 3821902 h 3939899"/>
                <a:gd name="connsiteX11" fmla="*/ 4154503 w 4160705"/>
                <a:gd name="connsiteY11" fmla="*/ 561781 h 3939899"/>
                <a:gd name="connsiteX12" fmla="*/ 4130214 w 4160705"/>
                <a:gd name="connsiteY12" fmla="*/ 525014 h 3939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60705" h="3939899">
                  <a:moveTo>
                    <a:pt x="4130214" y="525014"/>
                  </a:moveTo>
                  <a:cubicBezTo>
                    <a:pt x="3865991" y="412905"/>
                    <a:pt x="3595671" y="317560"/>
                    <a:pt x="3320113" y="237264"/>
                  </a:cubicBezTo>
                  <a:cubicBezTo>
                    <a:pt x="2917586" y="120011"/>
                    <a:pt x="2508583" y="36667"/>
                    <a:pt x="2090245" y="1234"/>
                  </a:cubicBezTo>
                  <a:cubicBezTo>
                    <a:pt x="2042239" y="-2862"/>
                    <a:pt x="2003377" y="948"/>
                    <a:pt x="1980422" y="48573"/>
                  </a:cubicBezTo>
                  <a:cubicBezTo>
                    <a:pt x="1968801" y="54574"/>
                    <a:pt x="73707" y="3018278"/>
                    <a:pt x="365" y="3159534"/>
                  </a:cubicBezTo>
                  <a:cubicBezTo>
                    <a:pt x="-683" y="3167154"/>
                    <a:pt x="460" y="3174298"/>
                    <a:pt x="4651" y="3180774"/>
                  </a:cubicBezTo>
                  <a:cubicBezTo>
                    <a:pt x="13700" y="3190299"/>
                    <a:pt x="472805" y="3374799"/>
                    <a:pt x="579866" y="3417661"/>
                  </a:cubicBezTo>
                  <a:cubicBezTo>
                    <a:pt x="714740" y="3471668"/>
                    <a:pt x="851233" y="3521484"/>
                    <a:pt x="985345" y="3577396"/>
                  </a:cubicBezTo>
                  <a:cubicBezTo>
                    <a:pt x="1444641" y="3768657"/>
                    <a:pt x="2103961" y="3903246"/>
                    <a:pt x="2124154" y="3912866"/>
                  </a:cubicBezTo>
                  <a:cubicBezTo>
                    <a:pt x="2189210" y="3931440"/>
                    <a:pt x="2254266" y="3959157"/>
                    <a:pt x="2321322" y="3920200"/>
                  </a:cubicBezTo>
                  <a:cubicBezTo>
                    <a:pt x="2360851" y="3898864"/>
                    <a:pt x="2373804" y="3857621"/>
                    <a:pt x="2392378" y="3821902"/>
                  </a:cubicBezTo>
                  <a:cubicBezTo>
                    <a:pt x="2726229" y="3180394"/>
                    <a:pt x="3748833" y="1240151"/>
                    <a:pt x="4154503" y="561781"/>
                  </a:cubicBezTo>
                  <a:cubicBezTo>
                    <a:pt x="4173458" y="531967"/>
                    <a:pt x="4144216" y="531015"/>
                    <a:pt x="4130214" y="525014"/>
                  </a:cubicBezTo>
                  <a:close/>
                </a:path>
              </a:pathLst>
            </a:custGeom>
            <a:solidFill>
              <a:srgbClr val="FAAF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6634ED12-2B5A-417C-9195-D629A795211F}"/>
                </a:ext>
              </a:extLst>
            </p:cNvPr>
            <p:cNvSpPr/>
            <p:nvPr/>
          </p:nvSpPr>
          <p:spPr>
            <a:xfrm>
              <a:off x="5581839" y="4437636"/>
              <a:ext cx="47625" cy="29537"/>
            </a:xfrm>
            <a:custGeom>
              <a:avLst/>
              <a:gdLst>
                <a:gd name="connsiteX0" fmla="*/ 47625 w 47625"/>
                <a:gd name="connsiteY0" fmla="*/ 29207 h 29537"/>
                <a:gd name="connsiteX1" fmla="*/ 0 w 47625"/>
                <a:gd name="connsiteY1" fmla="*/ 19778 h 29537"/>
                <a:gd name="connsiteX2" fmla="*/ 47625 w 47625"/>
                <a:gd name="connsiteY2" fmla="*/ 29207 h 2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9537">
                  <a:moveTo>
                    <a:pt x="47625" y="29207"/>
                  </a:moveTo>
                  <a:cubicBezTo>
                    <a:pt x="30861" y="30350"/>
                    <a:pt x="14669" y="28827"/>
                    <a:pt x="0" y="19778"/>
                  </a:cubicBezTo>
                  <a:cubicBezTo>
                    <a:pt x="22384" y="-9559"/>
                    <a:pt x="38195" y="-6130"/>
                    <a:pt x="47625" y="29207"/>
                  </a:cubicBezTo>
                  <a:close/>
                </a:path>
              </a:pathLst>
            </a:custGeom>
            <a:solidFill>
              <a:srgbClr val="FAAF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5771076-1DCF-46BA-9507-E62E053AEC9A}"/>
                </a:ext>
              </a:extLst>
            </p:cNvPr>
            <p:cNvSpPr/>
            <p:nvPr/>
          </p:nvSpPr>
          <p:spPr>
            <a:xfrm>
              <a:off x="1712784" y="193070"/>
              <a:ext cx="7309876" cy="4199681"/>
            </a:xfrm>
            <a:custGeom>
              <a:avLst/>
              <a:gdLst>
                <a:gd name="connsiteX0" fmla="*/ 5821401 w 7309876"/>
                <a:gd name="connsiteY0" fmla="*/ 2276739 h 4199681"/>
                <a:gd name="connsiteX1" fmla="*/ 5577936 w 7309876"/>
                <a:gd name="connsiteY1" fmla="*/ 2368583 h 4199681"/>
                <a:gd name="connsiteX2" fmla="*/ 5352860 w 7309876"/>
                <a:gd name="connsiteY2" fmla="*/ 2758250 h 4199681"/>
                <a:gd name="connsiteX3" fmla="*/ 5392675 w 7309876"/>
                <a:gd name="connsiteY3" fmla="*/ 2927700 h 4199681"/>
                <a:gd name="connsiteX4" fmla="*/ 5762530 w 7309876"/>
                <a:gd name="connsiteY4" fmla="*/ 3069813 h 4199681"/>
                <a:gd name="connsiteX5" fmla="*/ 6170772 w 7309876"/>
                <a:gd name="connsiteY5" fmla="*/ 2624329 h 4199681"/>
                <a:gd name="connsiteX6" fmla="*/ 5980748 w 7309876"/>
                <a:gd name="connsiteY6" fmla="*/ 2302098 h 4199681"/>
                <a:gd name="connsiteX7" fmla="*/ 5821401 w 7309876"/>
                <a:gd name="connsiteY7" fmla="*/ 2276739 h 4199681"/>
                <a:gd name="connsiteX8" fmla="*/ 7009734 w 7309876"/>
                <a:gd name="connsiteY8" fmla="*/ 1408844 h 4199681"/>
                <a:gd name="connsiteX9" fmla="*/ 7011163 w 7309876"/>
                <a:gd name="connsiteY9" fmla="*/ 1481615 h 4199681"/>
                <a:gd name="connsiteX10" fmla="*/ 7079171 w 7309876"/>
                <a:gd name="connsiteY10" fmla="*/ 1730122 h 4199681"/>
                <a:gd name="connsiteX11" fmla="*/ 7282815 w 7309876"/>
                <a:gd name="connsiteY11" fmla="*/ 1865282 h 4199681"/>
                <a:gd name="connsiteX12" fmla="*/ 7302914 w 7309876"/>
                <a:gd name="connsiteY12" fmla="*/ 1916336 h 4199681"/>
                <a:gd name="connsiteX13" fmla="*/ 6409468 w 7309876"/>
                <a:gd name="connsiteY13" fmla="*/ 3783712 h 4199681"/>
                <a:gd name="connsiteX14" fmla="*/ 6338602 w 7309876"/>
                <a:gd name="connsiteY14" fmla="*/ 3820383 h 4199681"/>
                <a:gd name="connsiteX15" fmla="*/ 5862638 w 7309876"/>
                <a:gd name="connsiteY15" fmla="*/ 3849816 h 4199681"/>
                <a:gd name="connsiteX16" fmla="*/ 5572316 w 7309876"/>
                <a:gd name="connsiteY16" fmla="*/ 4162997 h 4199681"/>
                <a:gd name="connsiteX17" fmla="*/ 5506879 w 7309876"/>
                <a:gd name="connsiteY17" fmla="*/ 4193859 h 4199681"/>
                <a:gd name="connsiteX18" fmla="*/ 4477322 w 7309876"/>
                <a:gd name="connsiteY18" fmla="*/ 3835337 h 4199681"/>
                <a:gd name="connsiteX19" fmla="*/ 5773865 w 7309876"/>
                <a:gd name="connsiteY19" fmla="*/ 1409415 h 4199681"/>
                <a:gd name="connsiteX20" fmla="*/ 6430138 w 7309876"/>
                <a:gd name="connsiteY20" fmla="*/ 1458088 h 4199681"/>
                <a:gd name="connsiteX21" fmla="*/ 7009734 w 7309876"/>
                <a:gd name="connsiteY21" fmla="*/ 1408844 h 4199681"/>
                <a:gd name="connsiteX22" fmla="*/ 1814977 w 7309876"/>
                <a:gd name="connsiteY22" fmla="*/ 1219475 h 4199681"/>
                <a:gd name="connsiteX23" fmla="*/ 1535621 w 7309876"/>
                <a:gd name="connsiteY23" fmla="*/ 1320737 h 4199681"/>
                <a:gd name="connsiteX24" fmla="*/ 1430560 w 7309876"/>
                <a:gd name="connsiteY24" fmla="*/ 1749744 h 4199681"/>
                <a:gd name="connsiteX25" fmla="*/ 1757458 w 7309876"/>
                <a:gd name="connsiteY25" fmla="*/ 1961484 h 4199681"/>
                <a:gd name="connsiteX26" fmla="*/ 2172653 w 7309876"/>
                <a:gd name="connsiteY26" fmla="*/ 1786415 h 4199681"/>
                <a:gd name="connsiteX27" fmla="*/ 2097405 w 7309876"/>
                <a:gd name="connsiteY27" fmla="*/ 1304736 h 4199681"/>
                <a:gd name="connsiteX28" fmla="*/ 1814977 w 7309876"/>
                <a:gd name="connsiteY28" fmla="*/ 1219475 h 4199681"/>
                <a:gd name="connsiteX29" fmla="*/ 2163488 w 7309876"/>
                <a:gd name="connsiteY29" fmla="*/ 509713 h 4199681"/>
                <a:gd name="connsiteX30" fmla="*/ 2199418 w 7309876"/>
                <a:gd name="connsiteY30" fmla="*/ 516733 h 4199681"/>
                <a:gd name="connsiteX31" fmla="*/ 3488055 w 7309876"/>
                <a:gd name="connsiteY31" fmla="*/ 884017 h 4199681"/>
                <a:gd name="connsiteX32" fmla="*/ 2080165 w 7309876"/>
                <a:gd name="connsiteY32" fmla="*/ 3084863 h 4199681"/>
                <a:gd name="connsiteX33" fmla="*/ 549402 w 7309876"/>
                <a:gd name="connsiteY33" fmla="*/ 2608327 h 4199681"/>
                <a:gd name="connsiteX34" fmla="*/ 500253 w 7309876"/>
                <a:gd name="connsiteY34" fmla="*/ 2525270 h 4199681"/>
                <a:gd name="connsiteX35" fmla="*/ 535210 w 7309876"/>
                <a:gd name="connsiteY35" fmla="*/ 2303146 h 4199681"/>
                <a:gd name="connsiteX36" fmla="*/ 340138 w 7309876"/>
                <a:gd name="connsiteY36" fmla="*/ 2123219 h 4199681"/>
                <a:gd name="connsiteX37" fmla="*/ 356997 w 7309876"/>
                <a:gd name="connsiteY37" fmla="*/ 2044447 h 4199681"/>
                <a:gd name="connsiteX38" fmla="*/ 1248251 w 7309876"/>
                <a:gd name="connsiteY38" fmla="*/ 688754 h 4199681"/>
                <a:gd name="connsiteX39" fmla="*/ 1310259 w 7309876"/>
                <a:gd name="connsiteY39" fmla="*/ 668847 h 4199681"/>
                <a:gd name="connsiteX40" fmla="*/ 1628870 w 7309876"/>
                <a:gd name="connsiteY40" fmla="*/ 734093 h 4199681"/>
                <a:gd name="connsiteX41" fmla="*/ 2076450 w 7309876"/>
                <a:gd name="connsiteY41" fmla="*/ 548356 h 4199681"/>
                <a:gd name="connsiteX42" fmla="*/ 2163488 w 7309876"/>
                <a:gd name="connsiteY42" fmla="*/ 509713 h 4199681"/>
                <a:gd name="connsiteX43" fmla="*/ 1505236 w 7309876"/>
                <a:gd name="connsiteY43" fmla="*/ 96 h 4199681"/>
                <a:gd name="connsiteX44" fmla="*/ 2774252 w 7309876"/>
                <a:gd name="connsiteY44" fmla="*/ 302801 h 4199681"/>
                <a:gd name="connsiteX45" fmla="*/ 1535240 w 7309876"/>
                <a:gd name="connsiteY45" fmla="*/ 121921 h 4199681"/>
                <a:gd name="connsiteX46" fmla="*/ 1404842 w 7309876"/>
                <a:gd name="connsiteY46" fmla="*/ 182881 h 4199681"/>
                <a:gd name="connsiteX47" fmla="*/ 0 w 7309876"/>
                <a:gd name="connsiteY47" fmla="*/ 2014348 h 4199681"/>
                <a:gd name="connsiteX48" fmla="*/ 1366361 w 7309876"/>
                <a:gd name="connsiteY48" fmla="*/ 51531 h 4199681"/>
                <a:gd name="connsiteX49" fmla="*/ 1505236 w 7309876"/>
                <a:gd name="connsiteY49" fmla="*/ 96 h 419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309876" h="4199681">
                  <a:moveTo>
                    <a:pt x="5821401" y="2276739"/>
                  </a:moveTo>
                  <a:cubicBezTo>
                    <a:pt x="5735843" y="2281414"/>
                    <a:pt x="5655029" y="2315362"/>
                    <a:pt x="5577936" y="2368583"/>
                  </a:cubicBezTo>
                  <a:cubicBezTo>
                    <a:pt x="5441348" y="2462785"/>
                    <a:pt x="5363147" y="2591468"/>
                    <a:pt x="5352860" y="2758250"/>
                  </a:cubicBezTo>
                  <a:cubicBezTo>
                    <a:pt x="5351908" y="2818829"/>
                    <a:pt x="5362766" y="2874932"/>
                    <a:pt x="5392675" y="2927700"/>
                  </a:cubicBezTo>
                  <a:cubicBezTo>
                    <a:pt x="5470399" y="3064098"/>
                    <a:pt x="5620322" y="3100769"/>
                    <a:pt x="5762530" y="3069813"/>
                  </a:cubicBezTo>
                  <a:cubicBezTo>
                    <a:pt x="5980939" y="3022188"/>
                    <a:pt x="6140768" y="2850071"/>
                    <a:pt x="6170772" y="2624329"/>
                  </a:cubicBezTo>
                  <a:cubicBezTo>
                    <a:pt x="6187727" y="2496313"/>
                    <a:pt x="6121528" y="2354486"/>
                    <a:pt x="5980748" y="2302098"/>
                  </a:cubicBezTo>
                  <a:cubicBezTo>
                    <a:pt x="5925777" y="2281667"/>
                    <a:pt x="5872735" y="2273934"/>
                    <a:pt x="5821401" y="2276739"/>
                  </a:cubicBezTo>
                  <a:close/>
                  <a:moveTo>
                    <a:pt x="7009734" y="1408844"/>
                  </a:moveTo>
                  <a:cubicBezTo>
                    <a:pt x="7015449" y="1407605"/>
                    <a:pt x="7017354" y="1457707"/>
                    <a:pt x="7011163" y="1481615"/>
                  </a:cubicBezTo>
                  <a:cubicBezTo>
                    <a:pt x="6986302" y="1577436"/>
                    <a:pt x="7013734" y="1658018"/>
                    <a:pt x="7079171" y="1730122"/>
                  </a:cubicBezTo>
                  <a:cubicBezTo>
                    <a:pt x="7136035" y="1792701"/>
                    <a:pt x="7204425" y="1836802"/>
                    <a:pt x="7282815" y="1865282"/>
                  </a:cubicBezTo>
                  <a:cubicBezTo>
                    <a:pt x="7313486" y="1876426"/>
                    <a:pt x="7314820" y="1887761"/>
                    <a:pt x="7302914" y="1916336"/>
                  </a:cubicBezTo>
                  <a:cubicBezTo>
                    <a:pt x="7173564" y="2224565"/>
                    <a:pt x="6439758" y="3710751"/>
                    <a:pt x="6409468" y="3783712"/>
                  </a:cubicBezTo>
                  <a:cubicBezTo>
                    <a:pt x="6395276" y="3818002"/>
                    <a:pt x="6380322" y="3831718"/>
                    <a:pt x="6338602" y="3820383"/>
                  </a:cubicBezTo>
                  <a:cubicBezTo>
                    <a:pt x="6177344" y="3776568"/>
                    <a:pt x="6016181" y="3774949"/>
                    <a:pt x="5862638" y="3849816"/>
                  </a:cubicBezTo>
                  <a:cubicBezTo>
                    <a:pt x="5726431" y="3916300"/>
                    <a:pt x="5631561" y="4024504"/>
                    <a:pt x="5572316" y="4162997"/>
                  </a:cubicBezTo>
                  <a:cubicBezTo>
                    <a:pt x="5558029" y="4196240"/>
                    <a:pt x="5545360" y="4207860"/>
                    <a:pt x="5506879" y="4193859"/>
                  </a:cubicBezTo>
                  <a:cubicBezTo>
                    <a:pt x="5173885" y="4073177"/>
                    <a:pt x="4479227" y="3848292"/>
                    <a:pt x="4477322" y="3835337"/>
                  </a:cubicBezTo>
                  <a:cubicBezTo>
                    <a:pt x="4584859" y="3625407"/>
                    <a:pt x="5767864" y="1418750"/>
                    <a:pt x="5773865" y="1409415"/>
                  </a:cubicBezTo>
                  <a:cubicBezTo>
                    <a:pt x="5889879" y="1421036"/>
                    <a:pt x="6327077" y="1457231"/>
                    <a:pt x="6430138" y="1458088"/>
                  </a:cubicBezTo>
                  <a:cubicBezTo>
                    <a:pt x="6625114" y="1459707"/>
                    <a:pt x="6818567" y="1449134"/>
                    <a:pt x="7009734" y="1408844"/>
                  </a:cubicBezTo>
                  <a:close/>
                  <a:moveTo>
                    <a:pt x="1814977" y="1219475"/>
                  </a:moveTo>
                  <a:cubicBezTo>
                    <a:pt x="1716977" y="1222273"/>
                    <a:pt x="1619489" y="1256158"/>
                    <a:pt x="1535621" y="1320737"/>
                  </a:cubicBezTo>
                  <a:cubicBezTo>
                    <a:pt x="1403604" y="1422465"/>
                    <a:pt x="1356550" y="1607821"/>
                    <a:pt x="1430560" y="1749744"/>
                  </a:cubicBezTo>
                  <a:cubicBezTo>
                    <a:pt x="1509331" y="1900810"/>
                    <a:pt x="1645825" y="1953864"/>
                    <a:pt x="1757458" y="1961484"/>
                  </a:cubicBezTo>
                  <a:cubicBezTo>
                    <a:pt x="1959388" y="1961484"/>
                    <a:pt x="2082451" y="1902525"/>
                    <a:pt x="2172653" y="1786415"/>
                  </a:cubicBezTo>
                  <a:cubicBezTo>
                    <a:pt x="2289334" y="1636110"/>
                    <a:pt x="2254663" y="1414178"/>
                    <a:pt x="2097405" y="1304736"/>
                  </a:cubicBezTo>
                  <a:cubicBezTo>
                    <a:pt x="2011490" y="1244967"/>
                    <a:pt x="1912977" y="1216677"/>
                    <a:pt x="1814977" y="1219475"/>
                  </a:cubicBezTo>
                  <a:close/>
                  <a:moveTo>
                    <a:pt x="2163488" y="509713"/>
                  </a:moveTo>
                  <a:cubicBezTo>
                    <a:pt x="2174462" y="510482"/>
                    <a:pt x="2186297" y="512852"/>
                    <a:pt x="2199418" y="516733"/>
                  </a:cubicBezTo>
                  <a:cubicBezTo>
                    <a:pt x="2619184" y="640367"/>
                    <a:pt x="3067526" y="762859"/>
                    <a:pt x="3488055" y="884017"/>
                  </a:cubicBezTo>
                  <a:cubicBezTo>
                    <a:pt x="3401187" y="1028987"/>
                    <a:pt x="2085404" y="3079053"/>
                    <a:pt x="2080165" y="3084863"/>
                  </a:cubicBezTo>
                  <a:cubicBezTo>
                    <a:pt x="1865757" y="3018188"/>
                    <a:pt x="845248" y="2700720"/>
                    <a:pt x="549402" y="2608327"/>
                  </a:cubicBezTo>
                  <a:cubicBezTo>
                    <a:pt x="485680" y="2588420"/>
                    <a:pt x="488823" y="2588325"/>
                    <a:pt x="500253" y="2525270"/>
                  </a:cubicBezTo>
                  <a:cubicBezTo>
                    <a:pt x="515398" y="2442021"/>
                    <a:pt x="554164" y="2389919"/>
                    <a:pt x="535210" y="2303146"/>
                  </a:cubicBezTo>
                  <a:cubicBezTo>
                    <a:pt x="511397" y="2193704"/>
                    <a:pt x="430435" y="2141221"/>
                    <a:pt x="340138" y="2123219"/>
                  </a:cubicBezTo>
                  <a:cubicBezTo>
                    <a:pt x="297085" y="2112646"/>
                    <a:pt x="340804" y="2067879"/>
                    <a:pt x="356997" y="2044447"/>
                  </a:cubicBezTo>
                  <a:cubicBezTo>
                    <a:pt x="664464" y="1599344"/>
                    <a:pt x="960787" y="1146907"/>
                    <a:pt x="1248251" y="688754"/>
                  </a:cubicBezTo>
                  <a:cubicBezTo>
                    <a:pt x="1265777" y="660751"/>
                    <a:pt x="1282732" y="658465"/>
                    <a:pt x="1310259" y="668847"/>
                  </a:cubicBezTo>
                  <a:cubicBezTo>
                    <a:pt x="1412843" y="707614"/>
                    <a:pt x="1518094" y="733712"/>
                    <a:pt x="1628870" y="734093"/>
                  </a:cubicBezTo>
                  <a:cubicBezTo>
                    <a:pt x="1804321" y="734665"/>
                    <a:pt x="1953673" y="670657"/>
                    <a:pt x="2076450" y="548356"/>
                  </a:cubicBezTo>
                  <a:cubicBezTo>
                    <a:pt x="2105382" y="519495"/>
                    <a:pt x="2130564" y="507404"/>
                    <a:pt x="2163488" y="509713"/>
                  </a:cubicBezTo>
                  <a:close/>
                  <a:moveTo>
                    <a:pt x="1505236" y="96"/>
                  </a:moveTo>
                  <a:cubicBezTo>
                    <a:pt x="1745361" y="-5523"/>
                    <a:pt x="2630710" y="236221"/>
                    <a:pt x="2774252" y="302801"/>
                  </a:cubicBezTo>
                  <a:cubicBezTo>
                    <a:pt x="2712720" y="293466"/>
                    <a:pt x="1576483" y="124017"/>
                    <a:pt x="1535240" y="121921"/>
                  </a:cubicBezTo>
                  <a:cubicBezTo>
                    <a:pt x="1472279" y="118778"/>
                    <a:pt x="1441418" y="147353"/>
                    <a:pt x="1404842" y="182881"/>
                  </a:cubicBezTo>
                  <a:cubicBezTo>
                    <a:pt x="1276541" y="308040"/>
                    <a:pt x="13335" y="1999203"/>
                    <a:pt x="0" y="2014348"/>
                  </a:cubicBezTo>
                  <a:cubicBezTo>
                    <a:pt x="87535" y="1769746"/>
                    <a:pt x="1240250" y="153639"/>
                    <a:pt x="1366361" y="51531"/>
                  </a:cubicBezTo>
                  <a:cubicBezTo>
                    <a:pt x="1406747" y="18765"/>
                    <a:pt x="1451039" y="1335"/>
                    <a:pt x="1505236" y="96"/>
                  </a:cubicBezTo>
                  <a:close/>
                </a:path>
              </a:pathLst>
            </a:custGeom>
            <a:solidFill>
              <a:srgbClr val="95C5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7B993601-7866-4ED5-9DC0-59532D9FC734}"/>
                </a:ext>
              </a:extLst>
            </p:cNvPr>
            <p:cNvSpPr/>
            <p:nvPr/>
          </p:nvSpPr>
          <p:spPr>
            <a:xfrm>
              <a:off x="3739406" y="1298924"/>
              <a:ext cx="1971401" cy="2964275"/>
            </a:xfrm>
            <a:custGeom>
              <a:avLst/>
              <a:gdLst>
                <a:gd name="connsiteX0" fmla="*/ 1971402 w 1971401"/>
                <a:gd name="connsiteY0" fmla="*/ 2964275 h 2964275"/>
                <a:gd name="connsiteX1" fmla="*/ 46114 w 1971401"/>
                <a:gd name="connsiteY1" fmla="*/ 2376202 h 2964275"/>
                <a:gd name="connsiteX2" fmla="*/ 4013 w 1971401"/>
                <a:gd name="connsiteY2" fmla="*/ 2264093 h 2964275"/>
                <a:gd name="connsiteX3" fmla="*/ 756488 w 1971401"/>
                <a:gd name="connsiteY3" fmla="*/ 1092518 h 2964275"/>
                <a:gd name="connsiteX4" fmla="*/ 1536109 w 1971401"/>
                <a:gd name="connsiteY4" fmla="*/ 0 h 2964275"/>
                <a:gd name="connsiteX5" fmla="*/ 245758 w 1971401"/>
                <a:gd name="connsiteY5" fmla="*/ 2093214 h 2964275"/>
                <a:gd name="connsiteX6" fmla="*/ 251663 w 1971401"/>
                <a:gd name="connsiteY6" fmla="*/ 2292668 h 2964275"/>
                <a:gd name="connsiteX7" fmla="*/ 1971402 w 1971401"/>
                <a:gd name="connsiteY7" fmla="*/ 2964275 h 296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1401" h="2964275">
                  <a:moveTo>
                    <a:pt x="1971402" y="2964275"/>
                  </a:moveTo>
                  <a:cubicBezTo>
                    <a:pt x="1594783" y="2959418"/>
                    <a:pt x="118408" y="2397443"/>
                    <a:pt x="46114" y="2376202"/>
                  </a:cubicBezTo>
                  <a:cubicBezTo>
                    <a:pt x="6204" y="2362867"/>
                    <a:pt x="-7703" y="2299335"/>
                    <a:pt x="4013" y="2264093"/>
                  </a:cubicBezTo>
                  <a:cubicBezTo>
                    <a:pt x="42399" y="2149221"/>
                    <a:pt x="541604" y="1411224"/>
                    <a:pt x="756488" y="1092518"/>
                  </a:cubicBezTo>
                  <a:cubicBezTo>
                    <a:pt x="952513" y="801719"/>
                    <a:pt x="1480388" y="16193"/>
                    <a:pt x="1536109" y="0"/>
                  </a:cubicBezTo>
                  <a:cubicBezTo>
                    <a:pt x="1537538" y="54293"/>
                    <a:pt x="254997" y="2081117"/>
                    <a:pt x="245758" y="2093214"/>
                  </a:cubicBezTo>
                  <a:cubicBezTo>
                    <a:pt x="184988" y="2197418"/>
                    <a:pt x="165938" y="2245043"/>
                    <a:pt x="251663" y="2292668"/>
                  </a:cubicBezTo>
                  <a:cubicBezTo>
                    <a:pt x="347008" y="2330768"/>
                    <a:pt x="1756708" y="2854643"/>
                    <a:pt x="1971402" y="2964275"/>
                  </a:cubicBezTo>
                  <a:close/>
                </a:path>
              </a:pathLst>
            </a:custGeom>
            <a:solidFill>
              <a:srgbClr val="FAC4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33065B8-18C8-4D50-8199-83CF7F8C829F}"/>
              </a:ext>
            </a:extLst>
          </p:cNvPr>
          <p:cNvGrpSpPr/>
          <p:nvPr/>
        </p:nvGrpSpPr>
        <p:grpSpPr>
          <a:xfrm>
            <a:off x="9385393" y="2764996"/>
            <a:ext cx="2500009" cy="3947501"/>
            <a:chOff x="1676445" y="3012526"/>
            <a:chExt cx="2220378" cy="3505965"/>
          </a:xfrm>
        </p:grpSpPr>
        <p:grpSp>
          <p:nvGrpSpPr>
            <p:cNvPr id="136" name="Graphic 58">
              <a:extLst>
                <a:ext uri="{FF2B5EF4-FFF2-40B4-BE49-F238E27FC236}">
                  <a16:creationId xmlns:a16="http://schemas.microsoft.com/office/drawing/2014/main" id="{85EB7E36-B87B-4E1F-B376-D4006BA24BEE}"/>
                </a:ext>
              </a:extLst>
            </p:cNvPr>
            <p:cNvGrpSpPr/>
            <p:nvPr/>
          </p:nvGrpSpPr>
          <p:grpSpPr>
            <a:xfrm>
              <a:off x="1676445" y="3189057"/>
              <a:ext cx="2029331" cy="3329434"/>
              <a:chOff x="5095920" y="2830970"/>
              <a:chExt cx="2335782" cy="3832214"/>
            </a:xfrm>
          </p:grpSpPr>
          <p:sp>
            <p:nvSpPr>
              <p:cNvPr id="146" name="Freeform: Shape 3">
                <a:extLst>
                  <a:ext uri="{FF2B5EF4-FFF2-40B4-BE49-F238E27FC236}">
                    <a16:creationId xmlns:a16="http://schemas.microsoft.com/office/drawing/2014/main" id="{96F735E4-10C9-40EE-8A12-EBCB84D5F919}"/>
                  </a:ext>
                </a:extLst>
              </p:cNvPr>
              <p:cNvSpPr/>
              <p:nvPr/>
            </p:nvSpPr>
            <p:spPr>
              <a:xfrm>
                <a:off x="5095920" y="3144617"/>
                <a:ext cx="2291255" cy="3273141"/>
              </a:xfrm>
              <a:custGeom>
                <a:avLst/>
                <a:gdLst>
                  <a:gd name="connsiteX0" fmla="*/ 2285451 w 2291255"/>
                  <a:gd name="connsiteY0" fmla="*/ 178210 h 3273141"/>
                  <a:gd name="connsiteX1" fmla="*/ 2120388 w 2291255"/>
                  <a:gd name="connsiteY1" fmla="*/ 128728 h 3273141"/>
                  <a:gd name="connsiteX2" fmla="*/ 2105248 w 2291255"/>
                  <a:gd name="connsiteY2" fmla="*/ 130205 h 3273141"/>
                  <a:gd name="connsiteX3" fmla="*/ 2068691 w 2291255"/>
                  <a:gd name="connsiteY3" fmla="*/ 186333 h 3273141"/>
                  <a:gd name="connsiteX4" fmla="*/ 1927261 w 2291255"/>
                  <a:gd name="connsiteY4" fmla="*/ 402355 h 3273141"/>
                  <a:gd name="connsiteX5" fmla="*/ 1915814 w 2291255"/>
                  <a:gd name="connsiteY5" fmla="*/ 409002 h 3273141"/>
                  <a:gd name="connsiteX6" fmla="*/ 1870394 w 2291255"/>
                  <a:gd name="connsiteY6" fmla="*/ 410848 h 3273141"/>
                  <a:gd name="connsiteX7" fmla="*/ 1722318 w 2291255"/>
                  <a:gd name="connsiteY7" fmla="*/ 415649 h 3273141"/>
                  <a:gd name="connsiteX8" fmla="*/ 1590859 w 2291255"/>
                  <a:gd name="connsiteY8" fmla="*/ 418972 h 3273141"/>
                  <a:gd name="connsiteX9" fmla="*/ 1583843 w 2291255"/>
                  <a:gd name="connsiteY9" fmla="*/ 419341 h 3273141"/>
                  <a:gd name="connsiteX10" fmla="*/ 1560948 w 2291255"/>
                  <a:gd name="connsiteY10" fmla="*/ 411587 h 3273141"/>
                  <a:gd name="connsiteX11" fmla="*/ 1469370 w 2291255"/>
                  <a:gd name="connsiteY11" fmla="*/ 312254 h 3273141"/>
                  <a:gd name="connsiteX12" fmla="*/ 1450537 w 2291255"/>
                  <a:gd name="connsiteY12" fmla="*/ 306715 h 3273141"/>
                  <a:gd name="connsiteX13" fmla="*/ 1232669 w 2291255"/>
                  <a:gd name="connsiteY13" fmla="*/ 353612 h 3273141"/>
                  <a:gd name="connsiteX14" fmla="*/ 1212729 w 2291255"/>
                  <a:gd name="connsiteY14" fmla="*/ 366167 h 3273141"/>
                  <a:gd name="connsiteX15" fmla="*/ 1209775 w 2291255"/>
                  <a:gd name="connsiteY15" fmla="*/ 347703 h 3273141"/>
                  <a:gd name="connsiteX16" fmla="*/ 1183557 w 2291255"/>
                  <a:gd name="connsiteY16" fmla="*/ 362843 h 3273141"/>
                  <a:gd name="connsiteX17" fmla="*/ 1097887 w 2291255"/>
                  <a:gd name="connsiteY17" fmla="*/ 388692 h 3273141"/>
                  <a:gd name="connsiteX18" fmla="*/ 1082377 w 2291255"/>
                  <a:gd name="connsiteY18" fmla="*/ 398293 h 3273141"/>
                  <a:gd name="connsiteX19" fmla="*/ 1082377 w 2291255"/>
                  <a:gd name="connsiteY19" fmla="*/ 398662 h 3273141"/>
                  <a:gd name="connsiteX20" fmla="*/ 1068715 w 2291255"/>
                  <a:gd name="connsiteY20" fmla="*/ 400878 h 3273141"/>
                  <a:gd name="connsiteX21" fmla="*/ 1057267 w 2291255"/>
                  <a:gd name="connsiteY21" fmla="*/ 399770 h 3273141"/>
                  <a:gd name="connsiteX22" fmla="*/ 988953 w 2291255"/>
                  <a:gd name="connsiteY22" fmla="*/ 372444 h 3273141"/>
                  <a:gd name="connsiteX23" fmla="*/ 939840 w 2291255"/>
                  <a:gd name="connsiteY23" fmla="*/ 352504 h 3273141"/>
                  <a:gd name="connsiteX24" fmla="*/ 933932 w 2291255"/>
                  <a:gd name="connsiteY24" fmla="*/ 372444 h 3273141"/>
                  <a:gd name="connsiteX25" fmla="*/ 933932 w 2291255"/>
                  <a:gd name="connsiteY25" fmla="*/ 372444 h 3273141"/>
                  <a:gd name="connsiteX26" fmla="*/ 923962 w 2291255"/>
                  <a:gd name="connsiteY26" fmla="*/ 370229 h 3273141"/>
                  <a:gd name="connsiteX27" fmla="*/ 916946 w 2291255"/>
                  <a:gd name="connsiteY27" fmla="*/ 369859 h 3273141"/>
                  <a:gd name="connsiteX28" fmla="*/ 789548 w 2291255"/>
                  <a:gd name="connsiteY28" fmla="*/ 339210 h 3273141"/>
                  <a:gd name="connsiteX29" fmla="*/ 672860 w 2291255"/>
                  <a:gd name="connsiteY29" fmla="*/ 310777 h 3273141"/>
                  <a:gd name="connsiteX30" fmla="*/ 655135 w 2291255"/>
                  <a:gd name="connsiteY30" fmla="*/ 316316 h 3273141"/>
                  <a:gd name="connsiteX31" fmla="*/ 602330 w 2291255"/>
                  <a:gd name="connsiteY31" fmla="*/ 369859 h 3273141"/>
                  <a:gd name="connsiteX32" fmla="*/ 561710 w 2291255"/>
                  <a:gd name="connsiteY32" fmla="*/ 381307 h 3273141"/>
                  <a:gd name="connsiteX33" fmla="*/ 409572 w 2291255"/>
                  <a:gd name="connsiteY33" fmla="*/ 353242 h 3273141"/>
                  <a:gd name="connsiteX34" fmla="*/ 275159 w 2291255"/>
                  <a:gd name="connsiteY34" fmla="*/ 328501 h 3273141"/>
                  <a:gd name="connsiteX35" fmla="*/ 264450 w 2291255"/>
                  <a:gd name="connsiteY35" fmla="*/ 317423 h 3273141"/>
                  <a:gd name="connsiteX36" fmla="*/ 202782 w 2291255"/>
                  <a:gd name="connsiteY36" fmla="*/ 20163 h 3273141"/>
                  <a:gd name="connsiteX37" fmla="*/ 185796 w 2291255"/>
                  <a:gd name="connsiteY37" fmla="*/ 3177 h 3273141"/>
                  <a:gd name="connsiteX38" fmla="*/ 169918 w 2291255"/>
                  <a:gd name="connsiteY38" fmla="*/ 223 h 3273141"/>
                  <a:gd name="connsiteX39" fmla="*/ 59137 w 2291255"/>
                  <a:gd name="connsiteY39" fmla="*/ 5762 h 3273141"/>
                  <a:gd name="connsiteX40" fmla="*/ 22949 w 2291255"/>
                  <a:gd name="connsiteY40" fmla="*/ 10931 h 3273141"/>
                  <a:gd name="connsiteX41" fmla="*/ 5224 w 2291255"/>
                  <a:gd name="connsiteY41" fmla="*/ 13147 h 3273141"/>
                  <a:gd name="connsiteX42" fmla="*/ 55 w 2291255"/>
                  <a:gd name="connsiteY42" fmla="*/ 19425 h 3273141"/>
                  <a:gd name="connsiteX43" fmla="*/ 4486 w 2291255"/>
                  <a:gd name="connsiteY43" fmla="*/ 67060 h 3273141"/>
                  <a:gd name="connsiteX44" fmla="*/ 28119 w 2291255"/>
                  <a:gd name="connsiteY44" fmla="*/ 251325 h 3273141"/>
                  <a:gd name="connsiteX45" fmla="*/ 61353 w 2291255"/>
                  <a:gd name="connsiteY45" fmla="*/ 396447 h 3273141"/>
                  <a:gd name="connsiteX46" fmla="*/ 149239 w 2291255"/>
                  <a:gd name="connsiteY46" fmla="*/ 498364 h 3273141"/>
                  <a:gd name="connsiteX47" fmla="*/ 238971 w 2291255"/>
                  <a:gd name="connsiteY47" fmla="*/ 543046 h 3273141"/>
                  <a:gd name="connsiteX48" fmla="*/ 318363 w 2291255"/>
                  <a:gd name="connsiteY48" fmla="*/ 581450 h 3273141"/>
                  <a:gd name="connsiteX49" fmla="*/ 542878 w 2291255"/>
                  <a:gd name="connsiteY49" fmla="*/ 629085 h 3273141"/>
                  <a:gd name="connsiteX50" fmla="*/ 555802 w 2291255"/>
                  <a:gd name="connsiteY50" fmla="*/ 646810 h 3273141"/>
                  <a:gd name="connsiteX51" fmla="*/ 523676 w 2291255"/>
                  <a:gd name="connsiteY51" fmla="*/ 781223 h 3273141"/>
                  <a:gd name="connsiteX52" fmla="*/ 471978 w 2291255"/>
                  <a:gd name="connsiteY52" fmla="*/ 1000199 h 3273141"/>
                  <a:gd name="connsiteX53" fmla="*/ 459423 w 2291255"/>
                  <a:gd name="connsiteY53" fmla="*/ 1047096 h 3273141"/>
                  <a:gd name="connsiteX54" fmla="*/ 300638 w 2291255"/>
                  <a:gd name="connsiteY54" fmla="*/ 1319615 h 3273141"/>
                  <a:gd name="connsiteX55" fmla="*/ 200936 w 2291255"/>
                  <a:gd name="connsiteY55" fmla="*/ 1500556 h 3273141"/>
                  <a:gd name="connsiteX56" fmla="*/ 200936 w 2291255"/>
                  <a:gd name="connsiteY56" fmla="*/ 1516066 h 3273141"/>
                  <a:gd name="connsiteX57" fmla="*/ 246356 w 2291255"/>
                  <a:gd name="connsiteY57" fmla="*/ 1543391 h 3273141"/>
                  <a:gd name="connsiteX58" fmla="*/ 304700 w 2291255"/>
                  <a:gd name="connsiteY58" fmla="*/ 1538222 h 3273141"/>
                  <a:gd name="connsiteX59" fmla="*/ 393694 w 2291255"/>
                  <a:gd name="connsiteY59" fmla="*/ 1529728 h 3273141"/>
                  <a:gd name="connsiteX60" fmla="*/ 476779 w 2291255"/>
                  <a:gd name="connsiteY60" fmla="*/ 1529359 h 3273141"/>
                  <a:gd name="connsiteX61" fmla="*/ 546570 w 2291255"/>
                  <a:gd name="connsiteY61" fmla="*/ 1557054 h 3273141"/>
                  <a:gd name="connsiteX62" fmla="*/ 631133 w 2291255"/>
                  <a:gd name="connsiteY62" fmla="*/ 1581795 h 3273141"/>
                  <a:gd name="connsiteX63" fmla="*/ 646642 w 2291255"/>
                  <a:gd name="connsiteY63" fmla="*/ 1583642 h 3273141"/>
                  <a:gd name="connsiteX64" fmla="*/ 658089 w 2291255"/>
                  <a:gd name="connsiteY64" fmla="*/ 1598781 h 3273141"/>
                  <a:gd name="connsiteX65" fmla="*/ 647380 w 2291255"/>
                  <a:gd name="connsiteY65" fmla="*/ 1656018 h 3273141"/>
                  <a:gd name="connsiteX66" fmla="*/ 575373 w 2291255"/>
                  <a:gd name="connsiteY66" fmla="*/ 2021593 h 3273141"/>
                  <a:gd name="connsiteX67" fmla="*/ 509274 w 2291255"/>
                  <a:gd name="connsiteY67" fmla="*/ 2326608 h 3273141"/>
                  <a:gd name="connsiteX68" fmla="*/ 462747 w 2291255"/>
                  <a:gd name="connsiteY68" fmla="*/ 2527489 h 3273141"/>
                  <a:gd name="connsiteX69" fmla="*/ 443914 w 2291255"/>
                  <a:gd name="connsiteY69" fmla="*/ 2643808 h 3273141"/>
                  <a:gd name="connsiteX70" fmla="*/ 428036 w 2291255"/>
                  <a:gd name="connsiteY70" fmla="*/ 2768990 h 3273141"/>
                  <a:gd name="connsiteX71" fmla="*/ 412896 w 2291255"/>
                  <a:gd name="connsiteY71" fmla="*/ 2903773 h 3273141"/>
                  <a:gd name="connsiteX72" fmla="*/ 397017 w 2291255"/>
                  <a:gd name="connsiteY72" fmla="*/ 3038555 h 3273141"/>
                  <a:gd name="connsiteX73" fmla="*/ 378185 w 2291255"/>
                  <a:gd name="connsiteY73" fmla="*/ 3205464 h 3273141"/>
                  <a:gd name="connsiteX74" fmla="*/ 392586 w 2291255"/>
                  <a:gd name="connsiteY74" fmla="*/ 3234267 h 3273141"/>
                  <a:gd name="connsiteX75" fmla="*/ 537339 w 2291255"/>
                  <a:gd name="connsiteY75" fmla="*/ 3251622 h 3273141"/>
                  <a:gd name="connsiteX76" fmla="*/ 592360 w 2291255"/>
                  <a:gd name="connsiteY76" fmla="*/ 3254207 h 3273141"/>
                  <a:gd name="connsiteX77" fmla="*/ 603438 w 2291255"/>
                  <a:gd name="connsiteY77" fmla="*/ 3245345 h 3273141"/>
                  <a:gd name="connsiteX78" fmla="*/ 644426 w 2291255"/>
                  <a:gd name="connsiteY78" fmla="*/ 3052957 h 3273141"/>
                  <a:gd name="connsiteX79" fmla="*/ 756684 w 2291255"/>
                  <a:gd name="connsiteY79" fmla="*/ 2555553 h 3273141"/>
                  <a:gd name="connsiteX80" fmla="*/ 794349 w 2291255"/>
                  <a:gd name="connsiteY80" fmla="*/ 2434803 h 3273141"/>
                  <a:gd name="connsiteX81" fmla="*/ 1029942 w 2291255"/>
                  <a:gd name="connsiteY81" fmla="*/ 1994636 h 3273141"/>
                  <a:gd name="connsiteX82" fmla="*/ 1078316 w 2291255"/>
                  <a:gd name="connsiteY82" fmla="*/ 1904904 h 3273141"/>
                  <a:gd name="connsiteX83" fmla="*/ 1094563 w 2291255"/>
                  <a:gd name="connsiteY83" fmla="*/ 1939615 h 3273141"/>
                  <a:gd name="connsiteX84" fmla="*/ 1247809 w 2291255"/>
                  <a:gd name="connsiteY84" fmla="*/ 2257185 h 3273141"/>
                  <a:gd name="connsiteX85" fmla="*/ 1291383 w 2291255"/>
                  <a:gd name="connsiteY85" fmla="*/ 2372397 h 3273141"/>
                  <a:gd name="connsiteX86" fmla="*/ 1337541 w 2291255"/>
                  <a:gd name="connsiteY86" fmla="*/ 2633838 h 3273141"/>
                  <a:gd name="connsiteX87" fmla="*/ 1389977 w 2291255"/>
                  <a:gd name="connsiteY87" fmla="*/ 2897864 h 3273141"/>
                  <a:gd name="connsiteX88" fmla="*/ 1429120 w 2291255"/>
                  <a:gd name="connsiteY88" fmla="*/ 3073636 h 3273141"/>
                  <a:gd name="connsiteX89" fmla="*/ 1479340 w 2291255"/>
                  <a:gd name="connsiteY89" fmla="*/ 3264916 h 3273141"/>
                  <a:gd name="connsiteX90" fmla="*/ 1492634 w 2291255"/>
                  <a:gd name="connsiteY90" fmla="*/ 3272671 h 3273141"/>
                  <a:gd name="connsiteX91" fmla="*/ 1732288 w 2291255"/>
                  <a:gd name="connsiteY91" fmla="*/ 3231313 h 3273141"/>
                  <a:gd name="connsiteX92" fmla="*/ 1731919 w 2291255"/>
                  <a:gd name="connsiteY92" fmla="*/ 3218388 h 3273141"/>
                  <a:gd name="connsiteX93" fmla="*/ 1716040 w 2291255"/>
                  <a:gd name="connsiteY93" fmla="*/ 3110193 h 3273141"/>
                  <a:gd name="connsiteX94" fmla="*/ 1696100 w 2291255"/>
                  <a:gd name="connsiteY94" fmla="*/ 2969871 h 3273141"/>
                  <a:gd name="connsiteX95" fmla="*/ 1675421 w 2291255"/>
                  <a:gd name="connsiteY95" fmla="*/ 2829550 h 3273141"/>
                  <a:gd name="connsiteX96" fmla="*/ 1653265 w 2291255"/>
                  <a:gd name="connsiteY96" fmla="*/ 2669288 h 3273141"/>
                  <a:gd name="connsiteX97" fmla="*/ 1632217 w 2291255"/>
                  <a:gd name="connsiteY97" fmla="*/ 2525643 h 3273141"/>
                  <a:gd name="connsiteX98" fmla="*/ 1613753 w 2291255"/>
                  <a:gd name="connsiteY98" fmla="*/ 2393445 h 3273141"/>
                  <a:gd name="connsiteX99" fmla="*/ 1596398 w 2291255"/>
                  <a:gd name="connsiteY99" fmla="*/ 2258662 h 3273141"/>
                  <a:gd name="connsiteX100" fmla="*/ 1588274 w 2291255"/>
                  <a:gd name="connsiteY100" fmla="*/ 2186286 h 3273141"/>
                  <a:gd name="connsiteX101" fmla="*/ 1559471 w 2291255"/>
                  <a:gd name="connsiteY101" fmla="*/ 2051134 h 3273141"/>
                  <a:gd name="connsiteX102" fmla="*/ 1485987 w 2291255"/>
                  <a:gd name="connsiteY102" fmla="*/ 1739103 h 3273141"/>
                  <a:gd name="connsiteX103" fmla="*/ 1491157 w 2291255"/>
                  <a:gd name="connsiteY103" fmla="*/ 1672635 h 3273141"/>
                  <a:gd name="connsiteX104" fmla="*/ 1503342 w 2291255"/>
                  <a:gd name="connsiteY104" fmla="*/ 1635708 h 3273141"/>
                  <a:gd name="connsiteX105" fmla="*/ 1505189 w 2291255"/>
                  <a:gd name="connsiteY105" fmla="*/ 1462522 h 3273141"/>
                  <a:gd name="connsiteX106" fmla="*/ 1507774 w 2291255"/>
                  <a:gd name="connsiteY106" fmla="*/ 1242438 h 3273141"/>
                  <a:gd name="connsiteX107" fmla="*/ 1509989 w 2291255"/>
                  <a:gd name="connsiteY107" fmla="*/ 1041557 h 3273141"/>
                  <a:gd name="connsiteX108" fmla="*/ 1512574 w 2291255"/>
                  <a:gd name="connsiteY108" fmla="*/ 749836 h 3273141"/>
                  <a:gd name="connsiteX109" fmla="*/ 1535838 w 2291255"/>
                  <a:gd name="connsiteY109" fmla="*/ 682998 h 3273141"/>
                  <a:gd name="connsiteX110" fmla="*/ 1552824 w 2291255"/>
                  <a:gd name="connsiteY110" fmla="*/ 673028 h 3273141"/>
                  <a:gd name="connsiteX111" fmla="*/ 1618923 w 2291255"/>
                  <a:gd name="connsiteY111" fmla="*/ 663058 h 3273141"/>
                  <a:gd name="connsiteX112" fmla="*/ 1805772 w 2291255"/>
                  <a:gd name="connsiteY112" fmla="*/ 633516 h 3273141"/>
                  <a:gd name="connsiteX113" fmla="*/ 2012562 w 2291255"/>
                  <a:gd name="connsiteY113" fmla="*/ 600282 h 3273141"/>
                  <a:gd name="connsiteX114" fmla="*/ 2044688 w 2291255"/>
                  <a:gd name="connsiteY114" fmla="*/ 584773 h 3273141"/>
                  <a:gd name="connsiteX115" fmla="*/ 2176517 w 2291255"/>
                  <a:gd name="connsiteY115" fmla="*/ 369859 h 3273141"/>
                  <a:gd name="connsiteX116" fmla="*/ 2289143 w 2291255"/>
                  <a:gd name="connsiteY116" fmla="*/ 188180 h 3273141"/>
                  <a:gd name="connsiteX117" fmla="*/ 2285451 w 2291255"/>
                  <a:gd name="connsiteY117" fmla="*/ 178210 h 3273141"/>
                  <a:gd name="connsiteX118" fmla="*/ 1339757 w 2291255"/>
                  <a:gd name="connsiteY118" fmla="*/ 1383499 h 3273141"/>
                  <a:gd name="connsiteX119" fmla="*/ 1340126 w 2291255"/>
                  <a:gd name="connsiteY119" fmla="*/ 1383499 h 3273141"/>
                  <a:gd name="connsiteX120" fmla="*/ 1340126 w 2291255"/>
                  <a:gd name="connsiteY120" fmla="*/ 1383499 h 3273141"/>
                  <a:gd name="connsiteX121" fmla="*/ 1339757 w 2291255"/>
                  <a:gd name="connsiteY121" fmla="*/ 1383499 h 3273141"/>
                  <a:gd name="connsiteX122" fmla="*/ 1339757 w 2291255"/>
                  <a:gd name="connsiteY122" fmla="*/ 1383499 h 3273141"/>
                  <a:gd name="connsiteX123" fmla="*/ 1153277 w 2291255"/>
                  <a:gd name="connsiteY123" fmla="*/ 1449967 h 3273141"/>
                  <a:gd name="connsiteX124" fmla="*/ 1153277 w 2291255"/>
                  <a:gd name="connsiteY124" fmla="*/ 1449967 h 3273141"/>
                  <a:gd name="connsiteX125" fmla="*/ 1153277 w 2291255"/>
                  <a:gd name="connsiteY125" fmla="*/ 1449967 h 3273141"/>
                  <a:gd name="connsiteX126" fmla="*/ 1153277 w 2291255"/>
                  <a:gd name="connsiteY126" fmla="*/ 1449967 h 327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291255" h="3273141">
                    <a:moveTo>
                      <a:pt x="2285451" y="178210"/>
                    </a:moveTo>
                    <a:cubicBezTo>
                      <a:pt x="2278804" y="176732"/>
                      <a:pt x="2162485" y="144606"/>
                      <a:pt x="2120388" y="128728"/>
                    </a:cubicBezTo>
                    <a:cubicBezTo>
                      <a:pt x="2115218" y="128358"/>
                      <a:pt x="2110418" y="121712"/>
                      <a:pt x="2105248" y="130205"/>
                    </a:cubicBezTo>
                    <a:cubicBezTo>
                      <a:pt x="2093801" y="149407"/>
                      <a:pt x="2081246" y="167501"/>
                      <a:pt x="2068691" y="186333"/>
                    </a:cubicBezTo>
                    <a:cubicBezTo>
                      <a:pt x="2021425" y="258341"/>
                      <a:pt x="1974158" y="330348"/>
                      <a:pt x="1927261" y="402355"/>
                    </a:cubicBezTo>
                    <a:cubicBezTo>
                      <a:pt x="1924307" y="406786"/>
                      <a:pt x="1921353" y="409002"/>
                      <a:pt x="1915814" y="409002"/>
                    </a:cubicBezTo>
                    <a:cubicBezTo>
                      <a:pt x="1900674" y="409002"/>
                      <a:pt x="1885534" y="410110"/>
                      <a:pt x="1870394" y="410848"/>
                    </a:cubicBezTo>
                    <a:cubicBezTo>
                      <a:pt x="1820912" y="412325"/>
                      <a:pt x="1771800" y="413802"/>
                      <a:pt x="1722318" y="415649"/>
                    </a:cubicBezTo>
                    <a:cubicBezTo>
                      <a:pt x="1678375" y="417495"/>
                      <a:pt x="1634802" y="417864"/>
                      <a:pt x="1590859" y="418972"/>
                    </a:cubicBezTo>
                    <a:cubicBezTo>
                      <a:pt x="1588643" y="418972"/>
                      <a:pt x="1585689" y="418603"/>
                      <a:pt x="1583843" y="419341"/>
                    </a:cubicBezTo>
                    <a:cubicBezTo>
                      <a:pt x="1573872" y="423034"/>
                      <a:pt x="1567595" y="418603"/>
                      <a:pt x="1560948" y="411587"/>
                    </a:cubicBezTo>
                    <a:cubicBezTo>
                      <a:pt x="1530668" y="378353"/>
                      <a:pt x="1499650" y="345488"/>
                      <a:pt x="1469370" y="312254"/>
                    </a:cubicBezTo>
                    <a:cubicBezTo>
                      <a:pt x="1463461" y="305976"/>
                      <a:pt x="1458292" y="305238"/>
                      <a:pt x="1450537" y="306715"/>
                    </a:cubicBezTo>
                    <a:cubicBezTo>
                      <a:pt x="1378161" y="322593"/>
                      <a:pt x="1305415" y="338102"/>
                      <a:pt x="1232669" y="353612"/>
                    </a:cubicBezTo>
                    <a:cubicBezTo>
                      <a:pt x="1217529" y="356935"/>
                      <a:pt x="1214206" y="357304"/>
                      <a:pt x="1212729" y="366167"/>
                    </a:cubicBezTo>
                    <a:cubicBezTo>
                      <a:pt x="1209405" y="356935"/>
                      <a:pt x="1210883" y="356935"/>
                      <a:pt x="1209775" y="347703"/>
                    </a:cubicBezTo>
                    <a:cubicBezTo>
                      <a:pt x="1202759" y="355458"/>
                      <a:pt x="1194266" y="360628"/>
                      <a:pt x="1183557" y="362843"/>
                    </a:cubicBezTo>
                    <a:cubicBezTo>
                      <a:pt x="1154385" y="369490"/>
                      <a:pt x="1127059" y="381676"/>
                      <a:pt x="1097887" y="388692"/>
                    </a:cubicBezTo>
                    <a:cubicBezTo>
                      <a:pt x="1091978" y="390169"/>
                      <a:pt x="1085332" y="391277"/>
                      <a:pt x="1082377" y="398293"/>
                    </a:cubicBezTo>
                    <a:cubicBezTo>
                      <a:pt x="1082377" y="398293"/>
                      <a:pt x="1082377" y="398662"/>
                      <a:pt x="1082377" y="398662"/>
                    </a:cubicBezTo>
                    <a:cubicBezTo>
                      <a:pt x="1077577" y="397924"/>
                      <a:pt x="1073146" y="399770"/>
                      <a:pt x="1068715" y="400878"/>
                    </a:cubicBezTo>
                    <a:cubicBezTo>
                      <a:pt x="1062806" y="400509"/>
                      <a:pt x="1057267" y="399770"/>
                      <a:pt x="1057267" y="399770"/>
                    </a:cubicBezTo>
                    <a:cubicBezTo>
                      <a:pt x="1035481" y="388323"/>
                      <a:pt x="1011109" y="382784"/>
                      <a:pt x="988953" y="372444"/>
                    </a:cubicBezTo>
                    <a:cubicBezTo>
                      <a:pt x="972705" y="365059"/>
                      <a:pt x="954980" y="362105"/>
                      <a:pt x="939840" y="352504"/>
                    </a:cubicBezTo>
                    <a:cubicBezTo>
                      <a:pt x="935778" y="362105"/>
                      <a:pt x="937994" y="362843"/>
                      <a:pt x="933932" y="372444"/>
                    </a:cubicBezTo>
                    <a:cubicBezTo>
                      <a:pt x="933932" y="372444"/>
                      <a:pt x="933932" y="372444"/>
                      <a:pt x="933932" y="372444"/>
                    </a:cubicBezTo>
                    <a:cubicBezTo>
                      <a:pt x="932086" y="370229"/>
                      <a:pt x="929131" y="369121"/>
                      <a:pt x="923962" y="370229"/>
                    </a:cubicBezTo>
                    <a:cubicBezTo>
                      <a:pt x="921746" y="370598"/>
                      <a:pt x="919161" y="370229"/>
                      <a:pt x="916946" y="369859"/>
                    </a:cubicBezTo>
                    <a:cubicBezTo>
                      <a:pt x="874480" y="359520"/>
                      <a:pt x="832014" y="349180"/>
                      <a:pt x="789548" y="339210"/>
                    </a:cubicBezTo>
                    <a:cubicBezTo>
                      <a:pt x="750775" y="329609"/>
                      <a:pt x="711633" y="320378"/>
                      <a:pt x="672860" y="310777"/>
                    </a:cubicBezTo>
                    <a:cubicBezTo>
                      <a:pt x="665475" y="308930"/>
                      <a:pt x="660674" y="310777"/>
                      <a:pt x="655135" y="316316"/>
                    </a:cubicBezTo>
                    <a:cubicBezTo>
                      <a:pt x="637780" y="334410"/>
                      <a:pt x="618578" y="351027"/>
                      <a:pt x="602330" y="369859"/>
                    </a:cubicBezTo>
                    <a:cubicBezTo>
                      <a:pt x="590513" y="383892"/>
                      <a:pt x="578327" y="384630"/>
                      <a:pt x="561710" y="381307"/>
                    </a:cubicBezTo>
                    <a:cubicBezTo>
                      <a:pt x="511121" y="370967"/>
                      <a:pt x="460162" y="362474"/>
                      <a:pt x="409572" y="353242"/>
                    </a:cubicBezTo>
                    <a:cubicBezTo>
                      <a:pt x="364891" y="345118"/>
                      <a:pt x="319840" y="336625"/>
                      <a:pt x="275159" y="328501"/>
                    </a:cubicBezTo>
                    <a:cubicBezTo>
                      <a:pt x="268512" y="327394"/>
                      <a:pt x="265927" y="324439"/>
                      <a:pt x="264450" y="317423"/>
                    </a:cubicBezTo>
                    <a:cubicBezTo>
                      <a:pt x="244140" y="218460"/>
                      <a:pt x="223461" y="119496"/>
                      <a:pt x="202782" y="20163"/>
                    </a:cubicBezTo>
                    <a:cubicBezTo>
                      <a:pt x="200936" y="10562"/>
                      <a:pt x="199459" y="961"/>
                      <a:pt x="185796" y="3177"/>
                    </a:cubicBezTo>
                    <a:cubicBezTo>
                      <a:pt x="180996" y="-516"/>
                      <a:pt x="175087" y="-147"/>
                      <a:pt x="169918" y="223"/>
                    </a:cubicBezTo>
                    <a:cubicBezTo>
                      <a:pt x="132991" y="1330"/>
                      <a:pt x="96064" y="4285"/>
                      <a:pt x="59137" y="5762"/>
                    </a:cubicBezTo>
                    <a:cubicBezTo>
                      <a:pt x="47321" y="6500"/>
                      <a:pt x="34397" y="3915"/>
                      <a:pt x="22949" y="10931"/>
                    </a:cubicBezTo>
                    <a:cubicBezTo>
                      <a:pt x="17041" y="11670"/>
                      <a:pt x="11133" y="12409"/>
                      <a:pt x="5224" y="13147"/>
                    </a:cubicBezTo>
                    <a:cubicBezTo>
                      <a:pt x="1162" y="13516"/>
                      <a:pt x="-315" y="14993"/>
                      <a:pt x="55" y="19425"/>
                    </a:cubicBezTo>
                    <a:cubicBezTo>
                      <a:pt x="1532" y="35303"/>
                      <a:pt x="2640" y="51182"/>
                      <a:pt x="4486" y="67060"/>
                    </a:cubicBezTo>
                    <a:cubicBezTo>
                      <a:pt x="11871" y="128728"/>
                      <a:pt x="17780" y="190395"/>
                      <a:pt x="28119" y="251325"/>
                    </a:cubicBezTo>
                    <a:cubicBezTo>
                      <a:pt x="36243" y="300437"/>
                      <a:pt x="44367" y="349550"/>
                      <a:pt x="61353" y="396447"/>
                    </a:cubicBezTo>
                    <a:cubicBezTo>
                      <a:pt x="77601" y="441497"/>
                      <a:pt x="104557" y="477316"/>
                      <a:pt x="149239" y="498364"/>
                    </a:cubicBezTo>
                    <a:cubicBezTo>
                      <a:pt x="179519" y="512397"/>
                      <a:pt x="209060" y="528275"/>
                      <a:pt x="238971" y="543046"/>
                    </a:cubicBezTo>
                    <a:cubicBezTo>
                      <a:pt x="265558" y="555970"/>
                      <a:pt x="290668" y="571479"/>
                      <a:pt x="318363" y="581450"/>
                    </a:cubicBezTo>
                    <a:cubicBezTo>
                      <a:pt x="390740" y="608037"/>
                      <a:pt x="466439" y="620592"/>
                      <a:pt x="542878" y="629085"/>
                    </a:cubicBezTo>
                    <a:cubicBezTo>
                      <a:pt x="558387" y="630931"/>
                      <a:pt x="559495" y="631670"/>
                      <a:pt x="555802" y="646810"/>
                    </a:cubicBezTo>
                    <a:cubicBezTo>
                      <a:pt x="545093" y="691491"/>
                      <a:pt x="534385" y="736542"/>
                      <a:pt x="523676" y="781223"/>
                    </a:cubicBezTo>
                    <a:cubicBezTo>
                      <a:pt x="506320" y="854338"/>
                      <a:pt x="489703" y="927453"/>
                      <a:pt x="471978" y="1000199"/>
                    </a:cubicBezTo>
                    <a:cubicBezTo>
                      <a:pt x="468286" y="1016077"/>
                      <a:pt x="467547" y="1033064"/>
                      <a:pt x="459423" y="1047096"/>
                    </a:cubicBezTo>
                    <a:cubicBezTo>
                      <a:pt x="405510" y="1137197"/>
                      <a:pt x="351597" y="1227668"/>
                      <a:pt x="300638" y="1319615"/>
                    </a:cubicBezTo>
                    <a:cubicBezTo>
                      <a:pt x="267404" y="1379806"/>
                      <a:pt x="234170" y="1440366"/>
                      <a:pt x="200936" y="1500556"/>
                    </a:cubicBezTo>
                    <a:cubicBezTo>
                      <a:pt x="197982" y="1506095"/>
                      <a:pt x="197613" y="1510896"/>
                      <a:pt x="200936" y="1516066"/>
                    </a:cubicBezTo>
                    <a:cubicBezTo>
                      <a:pt x="211276" y="1533052"/>
                      <a:pt x="225308" y="1544868"/>
                      <a:pt x="246356" y="1543391"/>
                    </a:cubicBezTo>
                    <a:cubicBezTo>
                      <a:pt x="265927" y="1542284"/>
                      <a:pt x="285129" y="1540068"/>
                      <a:pt x="304700" y="1538222"/>
                    </a:cubicBezTo>
                    <a:cubicBezTo>
                      <a:pt x="334242" y="1535267"/>
                      <a:pt x="363783" y="1531206"/>
                      <a:pt x="393694" y="1529728"/>
                    </a:cubicBezTo>
                    <a:cubicBezTo>
                      <a:pt x="421389" y="1528251"/>
                      <a:pt x="449084" y="1522712"/>
                      <a:pt x="476779" y="1529359"/>
                    </a:cubicBezTo>
                    <a:cubicBezTo>
                      <a:pt x="501520" y="1535267"/>
                      <a:pt x="524045" y="1545607"/>
                      <a:pt x="546570" y="1557054"/>
                    </a:cubicBezTo>
                    <a:cubicBezTo>
                      <a:pt x="573158" y="1571086"/>
                      <a:pt x="599376" y="1585488"/>
                      <a:pt x="631133" y="1581795"/>
                    </a:cubicBezTo>
                    <a:cubicBezTo>
                      <a:pt x="635933" y="1581057"/>
                      <a:pt x="641472" y="1582903"/>
                      <a:pt x="646642" y="1583642"/>
                    </a:cubicBezTo>
                    <a:cubicBezTo>
                      <a:pt x="655504" y="1584749"/>
                      <a:pt x="660305" y="1588442"/>
                      <a:pt x="658089" y="1598781"/>
                    </a:cubicBezTo>
                    <a:cubicBezTo>
                      <a:pt x="654027" y="1617614"/>
                      <a:pt x="651442" y="1637185"/>
                      <a:pt x="647380" y="1656018"/>
                    </a:cubicBezTo>
                    <a:cubicBezTo>
                      <a:pt x="623378" y="1777876"/>
                      <a:pt x="600483" y="1900104"/>
                      <a:pt x="575373" y="2021593"/>
                    </a:cubicBezTo>
                    <a:cubicBezTo>
                      <a:pt x="554325" y="2123510"/>
                      <a:pt x="531800" y="2225059"/>
                      <a:pt x="509274" y="2326608"/>
                    </a:cubicBezTo>
                    <a:cubicBezTo>
                      <a:pt x="494504" y="2393814"/>
                      <a:pt x="478995" y="2460652"/>
                      <a:pt x="462747" y="2527489"/>
                    </a:cubicBezTo>
                    <a:cubicBezTo>
                      <a:pt x="453515" y="2565893"/>
                      <a:pt x="448715" y="2604666"/>
                      <a:pt x="443914" y="2643808"/>
                    </a:cubicBezTo>
                    <a:cubicBezTo>
                      <a:pt x="438744" y="2685536"/>
                      <a:pt x="432836" y="2727263"/>
                      <a:pt x="428036" y="2768990"/>
                    </a:cubicBezTo>
                    <a:cubicBezTo>
                      <a:pt x="422866" y="2814041"/>
                      <a:pt x="418065" y="2859091"/>
                      <a:pt x="412896" y="2903773"/>
                    </a:cubicBezTo>
                    <a:cubicBezTo>
                      <a:pt x="407726" y="2948823"/>
                      <a:pt x="402187" y="2993505"/>
                      <a:pt x="397017" y="3038555"/>
                    </a:cubicBezTo>
                    <a:cubicBezTo>
                      <a:pt x="390740" y="3094315"/>
                      <a:pt x="384462" y="3149705"/>
                      <a:pt x="378185" y="3205464"/>
                    </a:cubicBezTo>
                    <a:cubicBezTo>
                      <a:pt x="375969" y="3223189"/>
                      <a:pt x="375969" y="3227251"/>
                      <a:pt x="392586" y="3234267"/>
                    </a:cubicBezTo>
                    <a:cubicBezTo>
                      <a:pt x="443914" y="3256054"/>
                      <a:pt x="528846" y="3251253"/>
                      <a:pt x="537339" y="3251622"/>
                    </a:cubicBezTo>
                    <a:cubicBezTo>
                      <a:pt x="555433" y="3252730"/>
                      <a:pt x="573896" y="3253100"/>
                      <a:pt x="592360" y="3254207"/>
                    </a:cubicBezTo>
                    <a:cubicBezTo>
                      <a:pt x="599376" y="3254577"/>
                      <a:pt x="601961" y="3252361"/>
                      <a:pt x="603438" y="3245345"/>
                    </a:cubicBezTo>
                    <a:cubicBezTo>
                      <a:pt x="616731" y="3181093"/>
                      <a:pt x="630394" y="3117209"/>
                      <a:pt x="644426" y="3052957"/>
                    </a:cubicBezTo>
                    <a:cubicBezTo>
                      <a:pt x="680984" y="2887156"/>
                      <a:pt x="715695" y="2720616"/>
                      <a:pt x="756684" y="2555553"/>
                    </a:cubicBezTo>
                    <a:cubicBezTo>
                      <a:pt x="766654" y="2514565"/>
                      <a:pt x="773670" y="2473207"/>
                      <a:pt x="794349" y="2434803"/>
                    </a:cubicBezTo>
                    <a:cubicBezTo>
                      <a:pt x="873741" y="2288573"/>
                      <a:pt x="951657" y="2141235"/>
                      <a:pt x="1029942" y="1994636"/>
                    </a:cubicBezTo>
                    <a:cubicBezTo>
                      <a:pt x="1045820" y="1965095"/>
                      <a:pt x="1061698" y="1935923"/>
                      <a:pt x="1078316" y="1904904"/>
                    </a:cubicBezTo>
                    <a:cubicBezTo>
                      <a:pt x="1084224" y="1917459"/>
                      <a:pt x="1089394" y="1928537"/>
                      <a:pt x="1094563" y="1939615"/>
                    </a:cubicBezTo>
                    <a:cubicBezTo>
                      <a:pt x="1145522" y="2045226"/>
                      <a:pt x="1197220" y="2150836"/>
                      <a:pt x="1247809" y="2257185"/>
                    </a:cubicBezTo>
                    <a:cubicBezTo>
                      <a:pt x="1265534" y="2294112"/>
                      <a:pt x="1285105" y="2329931"/>
                      <a:pt x="1291383" y="2372397"/>
                    </a:cubicBezTo>
                    <a:cubicBezTo>
                      <a:pt x="1304307" y="2459913"/>
                      <a:pt x="1321663" y="2546691"/>
                      <a:pt x="1337541" y="2633838"/>
                    </a:cubicBezTo>
                    <a:cubicBezTo>
                      <a:pt x="1353789" y="2722093"/>
                      <a:pt x="1370775" y="2809979"/>
                      <a:pt x="1389977" y="2897864"/>
                    </a:cubicBezTo>
                    <a:cubicBezTo>
                      <a:pt x="1402532" y="2956578"/>
                      <a:pt x="1415087" y="3014922"/>
                      <a:pt x="1429120" y="3073636"/>
                    </a:cubicBezTo>
                    <a:cubicBezTo>
                      <a:pt x="1444260" y="3137888"/>
                      <a:pt x="1460877" y="3201771"/>
                      <a:pt x="1479340" y="3264916"/>
                    </a:cubicBezTo>
                    <a:cubicBezTo>
                      <a:pt x="1481556" y="3272302"/>
                      <a:pt x="1484510" y="3274148"/>
                      <a:pt x="1492634" y="3272671"/>
                    </a:cubicBezTo>
                    <a:cubicBezTo>
                      <a:pt x="1522914" y="3266393"/>
                      <a:pt x="1728595" y="3234636"/>
                      <a:pt x="1732288" y="3231313"/>
                    </a:cubicBezTo>
                    <a:cubicBezTo>
                      <a:pt x="1732288" y="3226882"/>
                      <a:pt x="1732288" y="3222451"/>
                      <a:pt x="1731919" y="3218388"/>
                    </a:cubicBezTo>
                    <a:cubicBezTo>
                      <a:pt x="1726749" y="3182200"/>
                      <a:pt x="1721210" y="3146012"/>
                      <a:pt x="1716040" y="3110193"/>
                    </a:cubicBezTo>
                    <a:cubicBezTo>
                      <a:pt x="1709394" y="3063296"/>
                      <a:pt x="1702747" y="3016768"/>
                      <a:pt x="1696100" y="2969871"/>
                    </a:cubicBezTo>
                    <a:cubicBezTo>
                      <a:pt x="1689453" y="2922974"/>
                      <a:pt x="1682068" y="2876447"/>
                      <a:pt x="1675421" y="2829550"/>
                    </a:cubicBezTo>
                    <a:cubicBezTo>
                      <a:pt x="1667666" y="2776006"/>
                      <a:pt x="1660650" y="2722462"/>
                      <a:pt x="1653265" y="2669288"/>
                    </a:cubicBezTo>
                    <a:cubicBezTo>
                      <a:pt x="1646618" y="2621283"/>
                      <a:pt x="1639233" y="2573278"/>
                      <a:pt x="1632217" y="2525643"/>
                    </a:cubicBezTo>
                    <a:cubicBezTo>
                      <a:pt x="1625939" y="2481700"/>
                      <a:pt x="1619662" y="2437757"/>
                      <a:pt x="1613753" y="2393445"/>
                    </a:cubicBezTo>
                    <a:cubicBezTo>
                      <a:pt x="1607845" y="2348764"/>
                      <a:pt x="1602306" y="2303713"/>
                      <a:pt x="1596398" y="2258662"/>
                    </a:cubicBezTo>
                    <a:cubicBezTo>
                      <a:pt x="1593074" y="2234660"/>
                      <a:pt x="1591966" y="2210288"/>
                      <a:pt x="1588274" y="2186286"/>
                    </a:cubicBezTo>
                    <a:cubicBezTo>
                      <a:pt x="1581258" y="2140866"/>
                      <a:pt x="1569810" y="2096185"/>
                      <a:pt x="1559471" y="2051134"/>
                    </a:cubicBezTo>
                    <a:cubicBezTo>
                      <a:pt x="1535469" y="1947001"/>
                      <a:pt x="1511466" y="1842867"/>
                      <a:pt x="1485987" y="1739103"/>
                    </a:cubicBezTo>
                    <a:cubicBezTo>
                      <a:pt x="1480079" y="1715470"/>
                      <a:pt x="1480079" y="1694422"/>
                      <a:pt x="1491157" y="1672635"/>
                    </a:cubicBezTo>
                    <a:cubicBezTo>
                      <a:pt x="1497065" y="1661188"/>
                      <a:pt x="1502973" y="1649371"/>
                      <a:pt x="1503342" y="1635708"/>
                    </a:cubicBezTo>
                    <a:cubicBezTo>
                      <a:pt x="1504081" y="1578103"/>
                      <a:pt x="1502973" y="1520128"/>
                      <a:pt x="1505189" y="1462522"/>
                    </a:cubicBezTo>
                    <a:cubicBezTo>
                      <a:pt x="1507774" y="1389407"/>
                      <a:pt x="1504819" y="1315923"/>
                      <a:pt x="1507774" y="1242438"/>
                    </a:cubicBezTo>
                    <a:cubicBezTo>
                      <a:pt x="1510358" y="1175601"/>
                      <a:pt x="1508512" y="1108394"/>
                      <a:pt x="1509989" y="1041557"/>
                    </a:cubicBezTo>
                    <a:cubicBezTo>
                      <a:pt x="1512574" y="944440"/>
                      <a:pt x="1512943" y="846953"/>
                      <a:pt x="1512574" y="749836"/>
                    </a:cubicBezTo>
                    <a:cubicBezTo>
                      <a:pt x="1512574" y="723618"/>
                      <a:pt x="1516636" y="701831"/>
                      <a:pt x="1535838" y="682998"/>
                    </a:cubicBezTo>
                    <a:cubicBezTo>
                      <a:pt x="1541008" y="677828"/>
                      <a:pt x="1545808" y="674136"/>
                      <a:pt x="1552824" y="673028"/>
                    </a:cubicBezTo>
                    <a:cubicBezTo>
                      <a:pt x="1574980" y="669705"/>
                      <a:pt x="1596767" y="666381"/>
                      <a:pt x="1618923" y="663058"/>
                    </a:cubicBezTo>
                    <a:cubicBezTo>
                      <a:pt x="1681329" y="653457"/>
                      <a:pt x="1743735" y="643487"/>
                      <a:pt x="1805772" y="633516"/>
                    </a:cubicBezTo>
                    <a:cubicBezTo>
                      <a:pt x="1874825" y="622438"/>
                      <a:pt x="1943878" y="611730"/>
                      <a:pt x="2012562" y="600282"/>
                    </a:cubicBezTo>
                    <a:cubicBezTo>
                      <a:pt x="2024379" y="598436"/>
                      <a:pt x="2036564" y="598805"/>
                      <a:pt x="2044688" y="584773"/>
                    </a:cubicBezTo>
                    <a:cubicBezTo>
                      <a:pt x="2087893" y="512766"/>
                      <a:pt x="2132574" y="441497"/>
                      <a:pt x="2176517" y="369859"/>
                    </a:cubicBezTo>
                    <a:cubicBezTo>
                      <a:pt x="2213813" y="309300"/>
                      <a:pt x="2251478" y="248370"/>
                      <a:pt x="2289143" y="188180"/>
                    </a:cubicBezTo>
                    <a:cubicBezTo>
                      <a:pt x="2292098" y="182641"/>
                      <a:pt x="2292836" y="180056"/>
                      <a:pt x="2285451" y="178210"/>
                    </a:cubicBezTo>
                    <a:close/>
                    <a:moveTo>
                      <a:pt x="1339757" y="1383499"/>
                    </a:moveTo>
                    <a:cubicBezTo>
                      <a:pt x="1339757" y="1383499"/>
                      <a:pt x="1340126" y="1383499"/>
                      <a:pt x="1340126" y="1383499"/>
                    </a:cubicBezTo>
                    <a:lnTo>
                      <a:pt x="1340126" y="1383499"/>
                    </a:lnTo>
                    <a:cubicBezTo>
                      <a:pt x="1340126" y="1383499"/>
                      <a:pt x="1340126" y="1383868"/>
                      <a:pt x="1339757" y="1383499"/>
                    </a:cubicBezTo>
                    <a:cubicBezTo>
                      <a:pt x="1339757" y="1383868"/>
                      <a:pt x="1339757" y="1383499"/>
                      <a:pt x="1339757" y="1383499"/>
                    </a:cubicBezTo>
                    <a:close/>
                    <a:moveTo>
                      <a:pt x="1153277" y="1449967"/>
                    </a:moveTo>
                    <a:cubicBezTo>
                      <a:pt x="1153277" y="1449967"/>
                      <a:pt x="1153277" y="1449967"/>
                      <a:pt x="1153277" y="1449967"/>
                    </a:cubicBezTo>
                    <a:cubicBezTo>
                      <a:pt x="1153277" y="1449967"/>
                      <a:pt x="1153277" y="1449967"/>
                      <a:pt x="1153277" y="1449967"/>
                    </a:cubicBezTo>
                    <a:cubicBezTo>
                      <a:pt x="1153277" y="1449967"/>
                      <a:pt x="1153277" y="1449967"/>
                      <a:pt x="1153277" y="1449967"/>
                    </a:cubicBezTo>
                    <a:close/>
                  </a:path>
                </a:pathLst>
              </a:custGeom>
              <a:solidFill>
                <a:srgbClr val="303947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5">
                <a:extLst>
                  <a:ext uri="{FF2B5EF4-FFF2-40B4-BE49-F238E27FC236}">
                    <a16:creationId xmlns:a16="http://schemas.microsoft.com/office/drawing/2014/main" id="{52FBAE57-54EA-4289-9B2C-59457C909287}"/>
                  </a:ext>
                </a:extLst>
              </p:cNvPr>
              <p:cNvSpPr/>
              <p:nvPr/>
            </p:nvSpPr>
            <p:spPr>
              <a:xfrm>
                <a:off x="5760142" y="3492690"/>
                <a:ext cx="734248" cy="1043224"/>
              </a:xfrm>
              <a:custGeom>
                <a:avLst/>
                <a:gdLst>
                  <a:gd name="connsiteX0" fmla="*/ 723540 w 734248"/>
                  <a:gd name="connsiteY0" fmla="*/ 1022871 h 1043224"/>
                  <a:gd name="connsiteX1" fmla="*/ 675904 w 734248"/>
                  <a:gd name="connsiteY1" fmla="*/ 998499 h 1043224"/>
                  <a:gd name="connsiteX2" fmla="*/ 645625 w 734248"/>
                  <a:gd name="connsiteY2" fmla="*/ 937570 h 1043224"/>
                  <a:gd name="connsiteX3" fmla="*/ 649317 w 734248"/>
                  <a:gd name="connsiteY3" fmla="*/ 912829 h 1043224"/>
                  <a:gd name="connsiteX4" fmla="*/ 628269 w 734248"/>
                  <a:gd name="connsiteY4" fmla="*/ 779893 h 1043224"/>
                  <a:gd name="connsiteX5" fmla="*/ 606113 w 734248"/>
                  <a:gd name="connsiteY5" fmla="*/ 737796 h 1043224"/>
                  <a:gd name="connsiteX6" fmla="*/ 571771 w 734248"/>
                  <a:gd name="connsiteY6" fmla="*/ 588612 h 1043224"/>
                  <a:gd name="connsiteX7" fmla="*/ 559954 w 734248"/>
                  <a:gd name="connsiteY7" fmla="*/ 212698 h 1043224"/>
                  <a:gd name="connsiteX8" fmla="*/ 549984 w 734248"/>
                  <a:gd name="connsiteY8" fmla="*/ 18463 h 1043224"/>
                  <a:gd name="connsiteX9" fmla="*/ 547030 w 734248"/>
                  <a:gd name="connsiteY9" fmla="*/ 0 h 1043224"/>
                  <a:gd name="connsiteX10" fmla="*/ 520812 w 734248"/>
                  <a:gd name="connsiteY10" fmla="*/ 15140 h 1043224"/>
                  <a:gd name="connsiteX11" fmla="*/ 435142 w 734248"/>
                  <a:gd name="connsiteY11" fmla="*/ 40989 h 1043224"/>
                  <a:gd name="connsiteX12" fmla="*/ 419633 w 734248"/>
                  <a:gd name="connsiteY12" fmla="*/ 50590 h 1043224"/>
                  <a:gd name="connsiteX13" fmla="*/ 394523 w 734248"/>
                  <a:gd name="connsiteY13" fmla="*/ 52067 h 1043224"/>
                  <a:gd name="connsiteX14" fmla="*/ 326208 w 734248"/>
                  <a:gd name="connsiteY14" fmla="*/ 24741 h 1043224"/>
                  <a:gd name="connsiteX15" fmla="*/ 277096 w 734248"/>
                  <a:gd name="connsiteY15" fmla="*/ 4800 h 1043224"/>
                  <a:gd name="connsiteX16" fmla="*/ 271187 w 734248"/>
                  <a:gd name="connsiteY16" fmla="*/ 24741 h 1043224"/>
                  <a:gd name="connsiteX17" fmla="*/ 272295 w 734248"/>
                  <a:gd name="connsiteY17" fmla="*/ 45420 h 1043224"/>
                  <a:gd name="connsiteX18" fmla="*/ 249401 w 734248"/>
                  <a:gd name="connsiteY18" fmla="*/ 101918 h 1043224"/>
                  <a:gd name="connsiteX19" fmla="*/ 130866 w 734248"/>
                  <a:gd name="connsiteY19" fmla="*/ 257379 h 1043224"/>
                  <a:gd name="connsiteX20" fmla="*/ 1253 w 734248"/>
                  <a:gd name="connsiteY20" fmla="*/ 517713 h 1043224"/>
                  <a:gd name="connsiteX21" fmla="*/ 1622 w 734248"/>
                  <a:gd name="connsiteY21" fmla="*/ 531376 h 1043224"/>
                  <a:gd name="connsiteX22" fmla="*/ 42980 w 734248"/>
                  <a:gd name="connsiteY22" fmla="*/ 683145 h 1043224"/>
                  <a:gd name="connsiteX23" fmla="*/ 48888 w 734248"/>
                  <a:gd name="connsiteY23" fmla="*/ 973758 h 1043224"/>
                  <a:gd name="connsiteX24" fmla="*/ 34487 w 734248"/>
                  <a:gd name="connsiteY24" fmla="*/ 1042811 h 1043224"/>
                  <a:gd name="connsiteX25" fmla="*/ 387876 w 734248"/>
                  <a:gd name="connsiteY25" fmla="*/ 1041703 h 1043224"/>
                  <a:gd name="connsiteX26" fmla="*/ 497548 w 734248"/>
                  <a:gd name="connsiteY26" fmla="*/ 1043180 h 1043224"/>
                  <a:gd name="connsiteX27" fmla="*/ 676643 w 734248"/>
                  <a:gd name="connsiteY27" fmla="*/ 1035426 h 1043224"/>
                  <a:gd name="connsiteX28" fmla="*/ 734249 w 734248"/>
                  <a:gd name="connsiteY28" fmla="*/ 1032472 h 1043224"/>
                  <a:gd name="connsiteX29" fmla="*/ 723540 w 734248"/>
                  <a:gd name="connsiteY29" fmla="*/ 1022871 h 104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34248" h="1043224">
                    <a:moveTo>
                      <a:pt x="723540" y="1022871"/>
                    </a:moveTo>
                    <a:cubicBezTo>
                      <a:pt x="707661" y="1014747"/>
                      <a:pt x="691414" y="1007362"/>
                      <a:pt x="675904" y="998499"/>
                    </a:cubicBezTo>
                    <a:cubicBezTo>
                      <a:pt x="652271" y="985206"/>
                      <a:pt x="641563" y="964896"/>
                      <a:pt x="645625" y="937570"/>
                    </a:cubicBezTo>
                    <a:cubicBezTo>
                      <a:pt x="646732" y="929446"/>
                      <a:pt x="647471" y="920953"/>
                      <a:pt x="649317" y="912829"/>
                    </a:cubicBezTo>
                    <a:cubicBezTo>
                      <a:pt x="660395" y="865563"/>
                      <a:pt x="654118" y="821620"/>
                      <a:pt x="628269" y="779893"/>
                    </a:cubicBezTo>
                    <a:cubicBezTo>
                      <a:pt x="619776" y="766599"/>
                      <a:pt x="613868" y="751459"/>
                      <a:pt x="606113" y="737796"/>
                    </a:cubicBezTo>
                    <a:cubicBezTo>
                      <a:pt x="579895" y="691269"/>
                      <a:pt x="569555" y="641048"/>
                      <a:pt x="571771" y="588612"/>
                    </a:cubicBezTo>
                    <a:cubicBezTo>
                      <a:pt x="576571" y="463061"/>
                      <a:pt x="570294" y="337880"/>
                      <a:pt x="559954" y="212698"/>
                    </a:cubicBezTo>
                    <a:cubicBezTo>
                      <a:pt x="554785" y="151030"/>
                      <a:pt x="550723" y="80131"/>
                      <a:pt x="549984" y="18463"/>
                    </a:cubicBezTo>
                    <a:cubicBezTo>
                      <a:pt x="546661" y="9232"/>
                      <a:pt x="548138" y="9232"/>
                      <a:pt x="547030" y="0"/>
                    </a:cubicBezTo>
                    <a:cubicBezTo>
                      <a:pt x="540014" y="7755"/>
                      <a:pt x="531521" y="12924"/>
                      <a:pt x="520812" y="15140"/>
                    </a:cubicBezTo>
                    <a:cubicBezTo>
                      <a:pt x="491640" y="21787"/>
                      <a:pt x="464314" y="33973"/>
                      <a:pt x="435142" y="40989"/>
                    </a:cubicBezTo>
                    <a:cubicBezTo>
                      <a:pt x="429234" y="42466"/>
                      <a:pt x="422587" y="43574"/>
                      <a:pt x="419633" y="50590"/>
                    </a:cubicBezTo>
                    <a:cubicBezTo>
                      <a:pt x="420741" y="55390"/>
                      <a:pt x="394523" y="52067"/>
                      <a:pt x="394523" y="52067"/>
                    </a:cubicBezTo>
                    <a:cubicBezTo>
                      <a:pt x="372736" y="40619"/>
                      <a:pt x="348364" y="35080"/>
                      <a:pt x="326208" y="24741"/>
                    </a:cubicBezTo>
                    <a:cubicBezTo>
                      <a:pt x="309960" y="17356"/>
                      <a:pt x="292236" y="14401"/>
                      <a:pt x="277096" y="4800"/>
                    </a:cubicBezTo>
                    <a:cubicBezTo>
                      <a:pt x="273034" y="14401"/>
                      <a:pt x="275249" y="15140"/>
                      <a:pt x="271187" y="24741"/>
                    </a:cubicBezTo>
                    <a:cubicBezTo>
                      <a:pt x="270818" y="28434"/>
                      <a:pt x="272295" y="41727"/>
                      <a:pt x="272295" y="45420"/>
                    </a:cubicBezTo>
                    <a:cubicBezTo>
                      <a:pt x="271926" y="67207"/>
                      <a:pt x="264541" y="84932"/>
                      <a:pt x="249401" y="101918"/>
                    </a:cubicBezTo>
                    <a:cubicBezTo>
                      <a:pt x="205827" y="150661"/>
                      <a:pt x="165208" y="201989"/>
                      <a:pt x="130866" y="257379"/>
                    </a:cubicBezTo>
                    <a:cubicBezTo>
                      <a:pt x="79538" y="340095"/>
                      <a:pt x="40764" y="428719"/>
                      <a:pt x="1253" y="517713"/>
                    </a:cubicBezTo>
                    <a:cubicBezTo>
                      <a:pt x="-963" y="522883"/>
                      <a:pt x="145" y="526945"/>
                      <a:pt x="1622" y="531376"/>
                    </a:cubicBezTo>
                    <a:cubicBezTo>
                      <a:pt x="17131" y="581596"/>
                      <a:pt x="31533" y="631817"/>
                      <a:pt x="42980" y="683145"/>
                    </a:cubicBezTo>
                    <a:cubicBezTo>
                      <a:pt x="43349" y="685730"/>
                      <a:pt x="67352" y="881441"/>
                      <a:pt x="48888" y="973758"/>
                    </a:cubicBezTo>
                    <a:cubicBezTo>
                      <a:pt x="44088" y="998130"/>
                      <a:pt x="39657" y="1018070"/>
                      <a:pt x="34487" y="1042811"/>
                    </a:cubicBezTo>
                    <a:cubicBezTo>
                      <a:pt x="59966" y="1042811"/>
                      <a:pt x="343195" y="1041703"/>
                      <a:pt x="387876" y="1041703"/>
                    </a:cubicBezTo>
                    <a:cubicBezTo>
                      <a:pt x="415940" y="1041334"/>
                      <a:pt x="469484" y="1043550"/>
                      <a:pt x="497548" y="1043180"/>
                    </a:cubicBezTo>
                    <a:cubicBezTo>
                      <a:pt x="520074" y="1043919"/>
                      <a:pt x="653379" y="1035057"/>
                      <a:pt x="676643" y="1035426"/>
                    </a:cubicBezTo>
                    <a:cubicBezTo>
                      <a:pt x="701753" y="1032841"/>
                      <a:pt x="708769" y="1035057"/>
                      <a:pt x="734249" y="1032472"/>
                    </a:cubicBezTo>
                    <a:cubicBezTo>
                      <a:pt x="734249" y="1025456"/>
                      <a:pt x="727602" y="1025086"/>
                      <a:pt x="723540" y="1022871"/>
                    </a:cubicBezTo>
                    <a:close/>
                  </a:path>
                </a:pathLst>
              </a:custGeom>
              <a:solidFill>
                <a:srgbClr val="E6E6E6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27">
                <a:extLst>
                  <a:ext uri="{FF2B5EF4-FFF2-40B4-BE49-F238E27FC236}">
                    <a16:creationId xmlns:a16="http://schemas.microsoft.com/office/drawing/2014/main" id="{459F88ED-1B03-4DF0-BF6D-7D8E1C3557A3}"/>
                  </a:ext>
                </a:extLst>
              </p:cNvPr>
              <p:cNvSpPr/>
              <p:nvPr/>
            </p:nvSpPr>
            <p:spPr>
              <a:xfrm>
                <a:off x="6007802" y="3076450"/>
                <a:ext cx="362840" cy="472812"/>
              </a:xfrm>
              <a:custGeom>
                <a:avLst/>
                <a:gdLst>
                  <a:gd name="connsiteX0" fmla="*/ 298632 w 362840"/>
                  <a:gd name="connsiteY0" fmla="*/ 416240 h 472812"/>
                  <a:gd name="connsiteX1" fmla="*/ 282753 w 362840"/>
                  <a:gd name="connsiteY1" fmla="*/ 431749 h 472812"/>
                  <a:gd name="connsiteX2" fmla="*/ 184528 w 362840"/>
                  <a:gd name="connsiteY2" fmla="*/ 461290 h 472812"/>
                  <a:gd name="connsiteX3" fmla="*/ 171973 w 362840"/>
                  <a:gd name="connsiteY3" fmla="*/ 467568 h 472812"/>
                  <a:gd name="connsiteX4" fmla="*/ 147602 w 362840"/>
                  <a:gd name="connsiteY4" fmla="*/ 471999 h 472812"/>
                  <a:gd name="connsiteX5" fmla="*/ 40883 w 362840"/>
                  <a:gd name="connsiteY5" fmla="*/ 431380 h 472812"/>
                  <a:gd name="connsiteX6" fmla="*/ 28328 w 362840"/>
                  <a:gd name="connsiteY6" fmla="*/ 421410 h 472812"/>
                  <a:gd name="connsiteX7" fmla="*/ 34236 w 362840"/>
                  <a:gd name="connsiteY7" fmla="*/ 394084 h 472812"/>
                  <a:gd name="connsiteX8" fmla="*/ 34606 w 362840"/>
                  <a:gd name="connsiteY8" fmla="*/ 320600 h 472812"/>
                  <a:gd name="connsiteX9" fmla="*/ 33498 w 362840"/>
                  <a:gd name="connsiteY9" fmla="*/ 307675 h 472812"/>
                  <a:gd name="connsiteX10" fmla="*/ 17619 w 362840"/>
                  <a:gd name="connsiteY10" fmla="*/ 286258 h 472812"/>
                  <a:gd name="connsiteX11" fmla="*/ 3956 w 362840"/>
                  <a:gd name="connsiteY11" fmla="*/ 271856 h 472812"/>
                  <a:gd name="connsiteX12" fmla="*/ 633 w 362840"/>
                  <a:gd name="connsiteY12" fmla="*/ 210189 h 472812"/>
                  <a:gd name="connsiteX13" fmla="*/ 28697 w 362840"/>
                  <a:gd name="connsiteY13" fmla="*/ 189510 h 472812"/>
                  <a:gd name="connsiteX14" fmla="*/ 49746 w 362840"/>
                  <a:gd name="connsiteY14" fmla="*/ 178432 h 472812"/>
                  <a:gd name="connsiteX15" fmla="*/ 60824 w 362840"/>
                  <a:gd name="connsiteY15" fmla="*/ 116764 h 472812"/>
                  <a:gd name="connsiteX16" fmla="*/ 76333 w 362840"/>
                  <a:gd name="connsiteY16" fmla="*/ 72821 h 472812"/>
                  <a:gd name="connsiteX17" fmla="*/ 150556 w 362840"/>
                  <a:gd name="connsiteY17" fmla="*/ 11153 h 472812"/>
                  <a:gd name="connsiteX18" fmla="*/ 190067 w 362840"/>
                  <a:gd name="connsiteY18" fmla="*/ 75 h 472812"/>
                  <a:gd name="connsiteX19" fmla="*/ 261336 w 362840"/>
                  <a:gd name="connsiteY19" fmla="*/ 5245 h 472812"/>
                  <a:gd name="connsiteX20" fmla="*/ 310818 w 362840"/>
                  <a:gd name="connsiteY20" fmla="*/ 32202 h 472812"/>
                  <a:gd name="connsiteX21" fmla="*/ 357715 w 362840"/>
                  <a:gd name="connsiteY21" fmla="*/ 117133 h 472812"/>
                  <a:gd name="connsiteX22" fmla="*/ 359561 w 362840"/>
                  <a:gd name="connsiteY22" fmla="*/ 130058 h 472812"/>
                  <a:gd name="connsiteX23" fmla="*/ 361407 w 362840"/>
                  <a:gd name="connsiteY23" fmla="*/ 167723 h 472812"/>
                  <a:gd name="connsiteX24" fmla="*/ 356976 w 362840"/>
                  <a:gd name="connsiteY24" fmla="*/ 218682 h 472812"/>
                  <a:gd name="connsiteX25" fmla="*/ 348852 w 362840"/>
                  <a:gd name="connsiteY25" fmla="*/ 248592 h 472812"/>
                  <a:gd name="connsiteX26" fmla="*/ 348114 w 362840"/>
                  <a:gd name="connsiteY26" fmla="*/ 266687 h 472812"/>
                  <a:gd name="connsiteX27" fmla="*/ 347006 w 362840"/>
                  <a:gd name="connsiteY27" fmla="*/ 318384 h 472812"/>
                  <a:gd name="connsiteX28" fmla="*/ 333343 w 362840"/>
                  <a:gd name="connsiteY28" fmla="*/ 344602 h 472812"/>
                  <a:gd name="connsiteX29" fmla="*/ 312664 w 362840"/>
                  <a:gd name="connsiteY29" fmla="*/ 361958 h 472812"/>
                  <a:gd name="connsiteX30" fmla="*/ 304909 w 362840"/>
                  <a:gd name="connsiteY30" fmla="*/ 370451 h 472812"/>
                  <a:gd name="connsiteX31" fmla="*/ 298632 w 362840"/>
                  <a:gd name="connsiteY31" fmla="*/ 416240 h 472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62840" h="472812">
                    <a:moveTo>
                      <a:pt x="298632" y="416240"/>
                    </a:moveTo>
                    <a:cubicBezTo>
                      <a:pt x="297524" y="425841"/>
                      <a:pt x="290877" y="429164"/>
                      <a:pt x="282753" y="431749"/>
                    </a:cubicBezTo>
                    <a:cubicBezTo>
                      <a:pt x="249889" y="441350"/>
                      <a:pt x="217024" y="451320"/>
                      <a:pt x="184528" y="461290"/>
                    </a:cubicBezTo>
                    <a:cubicBezTo>
                      <a:pt x="180097" y="462767"/>
                      <a:pt x="176035" y="465352"/>
                      <a:pt x="171973" y="467568"/>
                    </a:cubicBezTo>
                    <a:cubicBezTo>
                      <a:pt x="164219" y="471630"/>
                      <a:pt x="156464" y="474215"/>
                      <a:pt x="147602" y="471999"/>
                    </a:cubicBezTo>
                    <a:cubicBezTo>
                      <a:pt x="112521" y="457598"/>
                      <a:pt x="76702" y="444304"/>
                      <a:pt x="40883" y="431380"/>
                    </a:cubicBezTo>
                    <a:cubicBezTo>
                      <a:pt x="35344" y="429533"/>
                      <a:pt x="30544" y="427687"/>
                      <a:pt x="28328" y="421410"/>
                    </a:cubicBezTo>
                    <a:cubicBezTo>
                      <a:pt x="27959" y="411809"/>
                      <a:pt x="32021" y="402946"/>
                      <a:pt x="34236" y="394084"/>
                    </a:cubicBezTo>
                    <a:cubicBezTo>
                      <a:pt x="40145" y="369343"/>
                      <a:pt x="36452" y="344971"/>
                      <a:pt x="34606" y="320600"/>
                    </a:cubicBezTo>
                    <a:cubicBezTo>
                      <a:pt x="34236" y="316168"/>
                      <a:pt x="33498" y="311737"/>
                      <a:pt x="33498" y="307675"/>
                    </a:cubicBezTo>
                    <a:cubicBezTo>
                      <a:pt x="33867" y="296228"/>
                      <a:pt x="34975" y="285150"/>
                      <a:pt x="17619" y="286258"/>
                    </a:cubicBezTo>
                    <a:cubicBezTo>
                      <a:pt x="10603" y="286627"/>
                      <a:pt x="5434" y="280349"/>
                      <a:pt x="3956" y="271856"/>
                    </a:cubicBezTo>
                    <a:cubicBezTo>
                      <a:pt x="264" y="251547"/>
                      <a:pt x="-844" y="230868"/>
                      <a:pt x="633" y="210189"/>
                    </a:cubicBezTo>
                    <a:cubicBezTo>
                      <a:pt x="1741" y="193202"/>
                      <a:pt x="7649" y="189879"/>
                      <a:pt x="28697" y="189510"/>
                    </a:cubicBezTo>
                    <a:cubicBezTo>
                      <a:pt x="39775" y="193572"/>
                      <a:pt x="44945" y="187294"/>
                      <a:pt x="49746" y="178432"/>
                    </a:cubicBezTo>
                    <a:cubicBezTo>
                      <a:pt x="60454" y="159230"/>
                      <a:pt x="59347" y="137812"/>
                      <a:pt x="60824" y="116764"/>
                    </a:cubicBezTo>
                    <a:cubicBezTo>
                      <a:pt x="62301" y="100516"/>
                      <a:pt x="65255" y="85376"/>
                      <a:pt x="76333" y="72821"/>
                    </a:cubicBezTo>
                    <a:cubicBezTo>
                      <a:pt x="96273" y="46234"/>
                      <a:pt x="120276" y="25186"/>
                      <a:pt x="150556" y="11153"/>
                    </a:cubicBezTo>
                    <a:cubicBezTo>
                      <a:pt x="162372" y="3030"/>
                      <a:pt x="175666" y="75"/>
                      <a:pt x="190067" y="75"/>
                    </a:cubicBezTo>
                    <a:cubicBezTo>
                      <a:pt x="214070" y="75"/>
                      <a:pt x="238072" y="-1032"/>
                      <a:pt x="261336" y="5245"/>
                    </a:cubicBezTo>
                    <a:cubicBezTo>
                      <a:pt x="279799" y="10415"/>
                      <a:pt x="298263" y="15954"/>
                      <a:pt x="310818" y="32202"/>
                    </a:cubicBezTo>
                    <a:cubicBezTo>
                      <a:pt x="334820" y="55835"/>
                      <a:pt x="346267" y="86484"/>
                      <a:pt x="357715" y="117133"/>
                    </a:cubicBezTo>
                    <a:cubicBezTo>
                      <a:pt x="359192" y="121195"/>
                      <a:pt x="359192" y="125626"/>
                      <a:pt x="359561" y="130058"/>
                    </a:cubicBezTo>
                    <a:cubicBezTo>
                      <a:pt x="364731" y="142243"/>
                      <a:pt x="362515" y="155168"/>
                      <a:pt x="361407" y="167723"/>
                    </a:cubicBezTo>
                    <a:cubicBezTo>
                      <a:pt x="359930" y="184709"/>
                      <a:pt x="359192" y="201695"/>
                      <a:pt x="356976" y="218682"/>
                    </a:cubicBezTo>
                    <a:cubicBezTo>
                      <a:pt x="355499" y="229021"/>
                      <a:pt x="353283" y="238991"/>
                      <a:pt x="348852" y="248592"/>
                    </a:cubicBezTo>
                    <a:cubicBezTo>
                      <a:pt x="345898" y="254870"/>
                      <a:pt x="345160" y="260778"/>
                      <a:pt x="348114" y="266687"/>
                    </a:cubicBezTo>
                    <a:cubicBezTo>
                      <a:pt x="364361" y="284411"/>
                      <a:pt x="358084" y="301028"/>
                      <a:pt x="347006" y="318384"/>
                    </a:cubicBezTo>
                    <a:cubicBezTo>
                      <a:pt x="341836" y="326508"/>
                      <a:pt x="337405" y="335740"/>
                      <a:pt x="333343" y="344602"/>
                    </a:cubicBezTo>
                    <a:cubicBezTo>
                      <a:pt x="328912" y="353464"/>
                      <a:pt x="323373" y="360850"/>
                      <a:pt x="312664" y="361958"/>
                    </a:cubicBezTo>
                    <a:cubicBezTo>
                      <a:pt x="307494" y="362696"/>
                      <a:pt x="305648" y="365281"/>
                      <a:pt x="304909" y="370451"/>
                    </a:cubicBezTo>
                    <a:cubicBezTo>
                      <a:pt x="303802" y="385591"/>
                      <a:pt x="301217" y="401100"/>
                      <a:pt x="298632" y="416240"/>
                    </a:cubicBezTo>
                    <a:close/>
                  </a:path>
                </a:pathLst>
              </a:custGeom>
              <a:solidFill>
                <a:srgbClr val="FDC185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28">
                <a:extLst>
                  <a:ext uri="{FF2B5EF4-FFF2-40B4-BE49-F238E27FC236}">
                    <a16:creationId xmlns:a16="http://schemas.microsoft.com/office/drawing/2014/main" id="{55CAD85F-DB91-4DCE-B4FF-8028B8C72DCA}"/>
                  </a:ext>
                </a:extLst>
              </p:cNvPr>
              <p:cNvSpPr/>
              <p:nvPr/>
            </p:nvSpPr>
            <p:spPr>
              <a:xfrm>
                <a:off x="6656443" y="6375930"/>
                <a:ext cx="383971" cy="281983"/>
              </a:xfrm>
              <a:custGeom>
                <a:avLst/>
                <a:gdLst>
                  <a:gd name="connsiteX0" fmla="*/ 22581 w 383971"/>
                  <a:gd name="connsiteY0" fmla="*/ 30649 h 281983"/>
                  <a:gd name="connsiteX1" fmla="*/ 31075 w 383971"/>
                  <a:gd name="connsiteY1" fmla="*/ 22156 h 281983"/>
                  <a:gd name="connsiteX2" fmla="*/ 171765 w 383971"/>
                  <a:gd name="connsiteY2" fmla="*/ 0 h 281983"/>
                  <a:gd name="connsiteX3" fmla="*/ 233802 w 383971"/>
                  <a:gd name="connsiteY3" fmla="*/ 127397 h 281983"/>
                  <a:gd name="connsiteX4" fmla="*/ 299901 w 383971"/>
                  <a:gd name="connsiteY4" fmla="*/ 175771 h 281983"/>
                  <a:gd name="connsiteX5" fmla="*/ 332028 w 383971"/>
                  <a:gd name="connsiteY5" fmla="*/ 177248 h 281983"/>
                  <a:gd name="connsiteX6" fmla="*/ 383725 w 383971"/>
                  <a:gd name="connsiteY6" fmla="*/ 237070 h 281983"/>
                  <a:gd name="connsiteX7" fmla="*/ 355661 w 383971"/>
                  <a:gd name="connsiteY7" fmla="*/ 272150 h 281983"/>
                  <a:gd name="connsiteX8" fmla="*/ 285131 w 383971"/>
                  <a:gd name="connsiteY8" fmla="*/ 281382 h 281983"/>
                  <a:gd name="connsiteX9" fmla="*/ 159210 w 383971"/>
                  <a:gd name="connsiteY9" fmla="*/ 268088 h 281983"/>
                  <a:gd name="connsiteX10" fmla="*/ 113421 w 383971"/>
                  <a:gd name="connsiteY10" fmla="*/ 254425 h 281983"/>
                  <a:gd name="connsiteX11" fmla="*/ 16673 w 383971"/>
                  <a:gd name="connsiteY11" fmla="*/ 242239 h 281983"/>
                  <a:gd name="connsiteX12" fmla="*/ 795 w 383971"/>
                  <a:gd name="connsiteY12" fmla="*/ 223407 h 281983"/>
                  <a:gd name="connsiteX13" fmla="*/ 17781 w 383971"/>
                  <a:gd name="connsiteY13" fmla="*/ 62037 h 281983"/>
                  <a:gd name="connsiteX14" fmla="*/ 22581 w 383971"/>
                  <a:gd name="connsiteY14" fmla="*/ 30649 h 28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3971" h="281983">
                    <a:moveTo>
                      <a:pt x="22581" y="30649"/>
                    </a:moveTo>
                    <a:cubicBezTo>
                      <a:pt x="24797" y="26957"/>
                      <a:pt x="25905" y="22895"/>
                      <a:pt x="31075" y="22156"/>
                    </a:cubicBezTo>
                    <a:cubicBezTo>
                      <a:pt x="75017" y="14402"/>
                      <a:pt x="127453" y="5539"/>
                      <a:pt x="171765" y="0"/>
                    </a:cubicBezTo>
                    <a:cubicBezTo>
                      <a:pt x="189860" y="43943"/>
                      <a:pt x="208323" y="87516"/>
                      <a:pt x="233802" y="127397"/>
                    </a:cubicBezTo>
                    <a:cubicBezTo>
                      <a:pt x="249312" y="151769"/>
                      <a:pt x="268883" y="172079"/>
                      <a:pt x="299901" y="175771"/>
                    </a:cubicBezTo>
                    <a:cubicBezTo>
                      <a:pt x="310610" y="176879"/>
                      <a:pt x="321319" y="176510"/>
                      <a:pt x="332028" y="177248"/>
                    </a:cubicBezTo>
                    <a:cubicBezTo>
                      <a:pt x="362677" y="178726"/>
                      <a:pt x="386679" y="206421"/>
                      <a:pt x="383725" y="237070"/>
                    </a:cubicBezTo>
                    <a:cubicBezTo>
                      <a:pt x="382248" y="255164"/>
                      <a:pt x="371539" y="265873"/>
                      <a:pt x="355661" y="272150"/>
                    </a:cubicBezTo>
                    <a:cubicBezTo>
                      <a:pt x="333135" y="281012"/>
                      <a:pt x="309133" y="283228"/>
                      <a:pt x="285131" y="281382"/>
                    </a:cubicBezTo>
                    <a:cubicBezTo>
                      <a:pt x="243034" y="278059"/>
                      <a:pt x="201307" y="272889"/>
                      <a:pt x="159210" y="268088"/>
                    </a:cubicBezTo>
                    <a:cubicBezTo>
                      <a:pt x="143332" y="266242"/>
                      <a:pt x="128561" y="259595"/>
                      <a:pt x="113421" y="254425"/>
                    </a:cubicBezTo>
                    <a:cubicBezTo>
                      <a:pt x="82034" y="243717"/>
                      <a:pt x="49169" y="243347"/>
                      <a:pt x="16673" y="242239"/>
                    </a:cubicBezTo>
                    <a:cubicBezTo>
                      <a:pt x="1533" y="241501"/>
                      <a:pt x="-1790" y="238178"/>
                      <a:pt x="795" y="223407"/>
                    </a:cubicBezTo>
                    <a:cubicBezTo>
                      <a:pt x="9288" y="169494"/>
                      <a:pt x="9288" y="115581"/>
                      <a:pt x="17781" y="62037"/>
                    </a:cubicBezTo>
                    <a:cubicBezTo>
                      <a:pt x="19997" y="51328"/>
                      <a:pt x="21104" y="40989"/>
                      <a:pt x="22581" y="306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29">
                <a:extLst>
                  <a:ext uri="{FF2B5EF4-FFF2-40B4-BE49-F238E27FC236}">
                    <a16:creationId xmlns:a16="http://schemas.microsoft.com/office/drawing/2014/main" id="{9E7F33B9-CB0A-4AD8-B497-42586B581A98}"/>
                  </a:ext>
                </a:extLst>
              </p:cNvPr>
              <p:cNvSpPr/>
              <p:nvPr/>
            </p:nvSpPr>
            <p:spPr>
              <a:xfrm>
                <a:off x="5315642" y="6383875"/>
                <a:ext cx="330686" cy="279309"/>
              </a:xfrm>
              <a:custGeom>
                <a:avLst/>
                <a:gdLst>
                  <a:gd name="connsiteX0" fmla="*/ 182835 w 330686"/>
                  <a:gd name="connsiteY0" fmla="*/ 1287 h 279309"/>
                  <a:gd name="connsiteX1" fmla="*/ 193913 w 330686"/>
                  <a:gd name="connsiteY1" fmla="*/ 2026 h 279309"/>
                  <a:gd name="connsiteX2" fmla="*/ 252626 w 330686"/>
                  <a:gd name="connsiteY2" fmla="*/ 10519 h 279309"/>
                  <a:gd name="connsiteX3" fmla="*/ 307278 w 330686"/>
                  <a:gd name="connsiteY3" fmla="*/ 12735 h 279309"/>
                  <a:gd name="connsiteX4" fmla="*/ 306170 w 330686"/>
                  <a:gd name="connsiteY4" fmla="*/ 44122 h 279309"/>
                  <a:gd name="connsiteX5" fmla="*/ 326849 w 330686"/>
                  <a:gd name="connsiteY5" fmla="*/ 178536 h 279309"/>
                  <a:gd name="connsiteX6" fmla="*/ 330542 w 330686"/>
                  <a:gd name="connsiteY6" fmla="*/ 216570 h 279309"/>
                  <a:gd name="connsiteX7" fmla="*/ 307647 w 330686"/>
                  <a:gd name="connsiteY7" fmla="*/ 238726 h 279309"/>
                  <a:gd name="connsiteX8" fmla="*/ 262227 w 330686"/>
                  <a:gd name="connsiteY8" fmla="*/ 240203 h 279309"/>
                  <a:gd name="connsiteX9" fmla="*/ 232686 w 330686"/>
                  <a:gd name="connsiteY9" fmla="*/ 257559 h 279309"/>
                  <a:gd name="connsiteX10" fmla="*/ 213484 w 330686"/>
                  <a:gd name="connsiteY10" fmla="*/ 268637 h 279309"/>
                  <a:gd name="connsiteX11" fmla="*/ 51745 w 330686"/>
                  <a:gd name="connsiteY11" fmla="*/ 276391 h 279309"/>
                  <a:gd name="connsiteX12" fmla="*/ 1524 w 330686"/>
                  <a:gd name="connsiteY12" fmla="*/ 231341 h 279309"/>
                  <a:gd name="connsiteX13" fmla="*/ 29589 w 330686"/>
                  <a:gd name="connsiteY13" fmla="*/ 170781 h 279309"/>
                  <a:gd name="connsiteX14" fmla="*/ 118951 w 330686"/>
                  <a:gd name="connsiteY14" fmla="*/ 99512 h 279309"/>
                  <a:gd name="connsiteX15" fmla="*/ 182835 w 330686"/>
                  <a:gd name="connsiteY15" fmla="*/ 1287 h 27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0686" h="279309">
                    <a:moveTo>
                      <a:pt x="182835" y="1287"/>
                    </a:moveTo>
                    <a:cubicBezTo>
                      <a:pt x="186897" y="-1667"/>
                      <a:pt x="190589" y="1287"/>
                      <a:pt x="193913" y="2026"/>
                    </a:cubicBezTo>
                    <a:cubicBezTo>
                      <a:pt x="213115" y="6826"/>
                      <a:pt x="232686" y="10150"/>
                      <a:pt x="252626" y="10519"/>
                    </a:cubicBezTo>
                    <a:cubicBezTo>
                      <a:pt x="267397" y="10888"/>
                      <a:pt x="292507" y="12365"/>
                      <a:pt x="307278" y="12735"/>
                    </a:cubicBezTo>
                    <a:cubicBezTo>
                      <a:pt x="313186" y="12735"/>
                      <a:pt x="308016" y="27874"/>
                      <a:pt x="306170" y="44122"/>
                    </a:cubicBezTo>
                    <a:cubicBezTo>
                      <a:pt x="307278" y="89911"/>
                      <a:pt x="319094" y="133854"/>
                      <a:pt x="326849" y="178536"/>
                    </a:cubicBezTo>
                    <a:cubicBezTo>
                      <a:pt x="329065" y="191091"/>
                      <a:pt x="331280" y="203646"/>
                      <a:pt x="330542" y="216570"/>
                    </a:cubicBezTo>
                    <a:cubicBezTo>
                      <a:pt x="329434" y="231341"/>
                      <a:pt x="322418" y="237987"/>
                      <a:pt x="307647" y="238726"/>
                    </a:cubicBezTo>
                    <a:cubicBezTo>
                      <a:pt x="292507" y="239465"/>
                      <a:pt x="277367" y="237618"/>
                      <a:pt x="262227" y="240203"/>
                    </a:cubicBezTo>
                    <a:cubicBezTo>
                      <a:pt x="250041" y="242419"/>
                      <a:pt x="238963" y="245373"/>
                      <a:pt x="232686" y="257559"/>
                    </a:cubicBezTo>
                    <a:cubicBezTo>
                      <a:pt x="228624" y="264944"/>
                      <a:pt x="220869" y="267160"/>
                      <a:pt x="213484" y="268637"/>
                    </a:cubicBezTo>
                    <a:cubicBezTo>
                      <a:pt x="159940" y="278238"/>
                      <a:pt x="106027" y="282669"/>
                      <a:pt x="51745" y="276391"/>
                    </a:cubicBezTo>
                    <a:cubicBezTo>
                      <a:pt x="22942" y="273068"/>
                      <a:pt x="7063" y="257559"/>
                      <a:pt x="1524" y="231341"/>
                    </a:cubicBezTo>
                    <a:cubicBezTo>
                      <a:pt x="-4015" y="206969"/>
                      <a:pt x="5586" y="186290"/>
                      <a:pt x="29589" y="170781"/>
                    </a:cubicBezTo>
                    <a:cubicBezTo>
                      <a:pt x="61715" y="150102"/>
                      <a:pt x="93841" y="129423"/>
                      <a:pt x="118951" y="99512"/>
                    </a:cubicBezTo>
                    <a:cubicBezTo>
                      <a:pt x="144062" y="68863"/>
                      <a:pt x="166956" y="37106"/>
                      <a:pt x="182835" y="1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30">
                <a:extLst>
                  <a:ext uri="{FF2B5EF4-FFF2-40B4-BE49-F238E27FC236}">
                    <a16:creationId xmlns:a16="http://schemas.microsoft.com/office/drawing/2014/main" id="{83002128-C754-48DD-AED4-E3CC4A0658EE}"/>
                  </a:ext>
                </a:extLst>
              </p:cNvPr>
              <p:cNvSpPr/>
              <p:nvPr/>
            </p:nvSpPr>
            <p:spPr>
              <a:xfrm>
                <a:off x="7212033" y="2960734"/>
                <a:ext cx="219669" cy="309517"/>
              </a:xfrm>
              <a:custGeom>
                <a:avLst/>
                <a:gdLst>
                  <a:gd name="connsiteX0" fmla="*/ 23108 w 219669"/>
                  <a:gd name="connsiteY0" fmla="*/ 274576 h 309517"/>
                  <a:gd name="connsiteX1" fmla="*/ 36401 w 219669"/>
                  <a:gd name="connsiteY1" fmla="*/ 211801 h 309517"/>
                  <a:gd name="connsiteX2" fmla="*/ 29016 w 219669"/>
                  <a:gd name="connsiteY2" fmla="*/ 177090 h 309517"/>
                  <a:gd name="connsiteX3" fmla="*/ 3167 w 219669"/>
                  <a:gd name="connsiteY3" fmla="*/ 85512 h 309517"/>
                  <a:gd name="connsiteX4" fmla="*/ 16830 w 219669"/>
                  <a:gd name="connsiteY4" fmla="*/ 16459 h 309517"/>
                  <a:gd name="connsiteX5" fmla="*/ 63358 w 219669"/>
                  <a:gd name="connsiteY5" fmla="*/ 580 h 309517"/>
                  <a:gd name="connsiteX6" fmla="*/ 183370 w 219669"/>
                  <a:gd name="connsiteY6" fmla="*/ 21259 h 309517"/>
                  <a:gd name="connsiteX7" fmla="*/ 219558 w 219669"/>
                  <a:gd name="connsiteY7" fmla="*/ 79234 h 309517"/>
                  <a:gd name="connsiteX8" fmla="*/ 168230 w 219669"/>
                  <a:gd name="connsiteY8" fmla="*/ 227310 h 309517"/>
                  <a:gd name="connsiteX9" fmla="*/ 164906 w 219669"/>
                  <a:gd name="connsiteY9" fmla="*/ 233219 h 309517"/>
                  <a:gd name="connsiteX10" fmla="*/ 150505 w 219669"/>
                  <a:gd name="connsiteY10" fmla="*/ 308180 h 309517"/>
                  <a:gd name="connsiteX11" fmla="*/ 127241 w 219669"/>
                  <a:gd name="connsiteY11" fmla="*/ 305964 h 309517"/>
                  <a:gd name="connsiteX12" fmla="*/ 37509 w 219669"/>
                  <a:gd name="connsiteY12" fmla="*/ 282700 h 309517"/>
                  <a:gd name="connsiteX13" fmla="*/ 23108 w 219669"/>
                  <a:gd name="connsiteY13" fmla="*/ 274576 h 30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669" h="309517">
                    <a:moveTo>
                      <a:pt x="23108" y="274576"/>
                    </a:moveTo>
                    <a:cubicBezTo>
                      <a:pt x="27539" y="253528"/>
                      <a:pt x="32709" y="232849"/>
                      <a:pt x="36401" y="211801"/>
                    </a:cubicBezTo>
                    <a:cubicBezTo>
                      <a:pt x="38617" y="199615"/>
                      <a:pt x="32709" y="188537"/>
                      <a:pt x="29016" y="177090"/>
                    </a:cubicBezTo>
                    <a:cubicBezTo>
                      <a:pt x="19415" y="146810"/>
                      <a:pt x="8337" y="116899"/>
                      <a:pt x="3167" y="85512"/>
                    </a:cubicBezTo>
                    <a:cubicBezTo>
                      <a:pt x="-525" y="61509"/>
                      <a:pt x="-5326" y="36030"/>
                      <a:pt x="16830" y="16459"/>
                    </a:cubicBezTo>
                    <a:cubicBezTo>
                      <a:pt x="30124" y="4642"/>
                      <a:pt x="46741" y="1688"/>
                      <a:pt x="63358" y="580"/>
                    </a:cubicBezTo>
                    <a:cubicBezTo>
                      <a:pt x="104716" y="-2005"/>
                      <a:pt x="145335" y="3903"/>
                      <a:pt x="183370" y="21259"/>
                    </a:cubicBezTo>
                    <a:cubicBezTo>
                      <a:pt x="207741" y="32337"/>
                      <a:pt x="221035" y="52647"/>
                      <a:pt x="219558" y="79234"/>
                    </a:cubicBezTo>
                    <a:cubicBezTo>
                      <a:pt x="216604" y="133147"/>
                      <a:pt x="202941" y="184106"/>
                      <a:pt x="168230" y="227310"/>
                    </a:cubicBezTo>
                    <a:cubicBezTo>
                      <a:pt x="166753" y="229157"/>
                      <a:pt x="165276" y="231372"/>
                      <a:pt x="164906" y="233219"/>
                    </a:cubicBezTo>
                    <a:cubicBezTo>
                      <a:pt x="160106" y="257959"/>
                      <a:pt x="155306" y="283070"/>
                      <a:pt x="150505" y="308180"/>
                    </a:cubicBezTo>
                    <a:cubicBezTo>
                      <a:pt x="142381" y="311503"/>
                      <a:pt x="134996" y="307811"/>
                      <a:pt x="127241" y="305964"/>
                    </a:cubicBezTo>
                    <a:cubicBezTo>
                      <a:pt x="97331" y="298210"/>
                      <a:pt x="67420" y="290824"/>
                      <a:pt x="37509" y="282700"/>
                    </a:cubicBezTo>
                    <a:cubicBezTo>
                      <a:pt x="31970" y="280854"/>
                      <a:pt x="26431" y="280115"/>
                      <a:pt x="23108" y="274576"/>
                    </a:cubicBezTo>
                    <a:close/>
                  </a:path>
                </a:pathLst>
              </a:custGeom>
              <a:solidFill>
                <a:srgbClr val="FDC185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31">
                <a:extLst>
                  <a:ext uri="{FF2B5EF4-FFF2-40B4-BE49-F238E27FC236}">
                    <a16:creationId xmlns:a16="http://schemas.microsoft.com/office/drawing/2014/main" id="{4CD15AD9-428B-4CAF-8718-4F268F6BC395}"/>
                  </a:ext>
                </a:extLst>
              </p:cNvPr>
              <p:cNvSpPr/>
              <p:nvPr/>
            </p:nvSpPr>
            <p:spPr>
              <a:xfrm>
                <a:off x="5129326" y="2830970"/>
                <a:ext cx="227894" cy="283627"/>
              </a:xfrm>
              <a:custGeom>
                <a:avLst/>
                <a:gdLst>
                  <a:gd name="connsiteX0" fmla="*/ 14284 w 227894"/>
                  <a:gd name="connsiteY0" fmla="*/ 279898 h 283627"/>
                  <a:gd name="connsiteX1" fmla="*/ 19085 w 227894"/>
                  <a:gd name="connsiteY1" fmla="*/ 223031 h 283627"/>
                  <a:gd name="connsiteX2" fmla="*/ 14653 w 227894"/>
                  <a:gd name="connsiteY2" fmla="*/ 197920 h 283627"/>
                  <a:gd name="connsiteX3" fmla="*/ 990 w 227894"/>
                  <a:gd name="connsiteY3" fmla="*/ 130714 h 283627"/>
                  <a:gd name="connsiteX4" fmla="*/ 8376 w 227894"/>
                  <a:gd name="connsiteY4" fmla="*/ 45413 h 283627"/>
                  <a:gd name="connsiteX5" fmla="*/ 64874 w 227894"/>
                  <a:gd name="connsiteY5" fmla="*/ 1101 h 283627"/>
                  <a:gd name="connsiteX6" fmla="*/ 189686 w 227894"/>
                  <a:gd name="connsiteY6" fmla="*/ 19195 h 283627"/>
                  <a:gd name="connsiteX7" fmla="*/ 219966 w 227894"/>
                  <a:gd name="connsiteY7" fmla="*/ 101172 h 283627"/>
                  <a:gd name="connsiteX8" fmla="*/ 173438 w 227894"/>
                  <a:gd name="connsiteY8" fmla="*/ 180196 h 283627"/>
                  <a:gd name="connsiteX9" fmla="*/ 145743 w 227894"/>
                  <a:gd name="connsiteY9" fmla="*/ 268451 h 283627"/>
                  <a:gd name="connsiteX10" fmla="*/ 129865 w 227894"/>
                  <a:gd name="connsiteY10" fmla="*/ 274359 h 283627"/>
                  <a:gd name="connsiteX11" fmla="*/ 30901 w 227894"/>
                  <a:gd name="connsiteY11" fmla="*/ 282852 h 283627"/>
                  <a:gd name="connsiteX12" fmla="*/ 14284 w 227894"/>
                  <a:gd name="connsiteY12" fmla="*/ 279898 h 28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894" h="283627">
                    <a:moveTo>
                      <a:pt x="14284" y="279898"/>
                    </a:moveTo>
                    <a:cubicBezTo>
                      <a:pt x="15761" y="261065"/>
                      <a:pt x="17238" y="241863"/>
                      <a:pt x="19085" y="223031"/>
                    </a:cubicBezTo>
                    <a:cubicBezTo>
                      <a:pt x="19823" y="214168"/>
                      <a:pt x="18715" y="206044"/>
                      <a:pt x="14653" y="197920"/>
                    </a:cubicBezTo>
                    <a:cubicBezTo>
                      <a:pt x="3945" y="176872"/>
                      <a:pt x="2837" y="153608"/>
                      <a:pt x="990" y="130714"/>
                    </a:cubicBezTo>
                    <a:cubicBezTo>
                      <a:pt x="-1225" y="101911"/>
                      <a:pt x="-117" y="73108"/>
                      <a:pt x="8376" y="45413"/>
                    </a:cubicBezTo>
                    <a:cubicBezTo>
                      <a:pt x="16869" y="18457"/>
                      <a:pt x="37179" y="3317"/>
                      <a:pt x="64874" y="1101"/>
                    </a:cubicBezTo>
                    <a:cubicBezTo>
                      <a:pt x="107709" y="-2222"/>
                      <a:pt x="149805" y="1470"/>
                      <a:pt x="189686" y="19195"/>
                    </a:cubicBezTo>
                    <a:cubicBezTo>
                      <a:pt x="227351" y="36181"/>
                      <a:pt x="236583" y="62769"/>
                      <a:pt x="219966" y="101172"/>
                    </a:cubicBezTo>
                    <a:cubicBezTo>
                      <a:pt x="207780" y="129606"/>
                      <a:pt x="191532" y="155455"/>
                      <a:pt x="173438" y="180196"/>
                    </a:cubicBezTo>
                    <a:cubicBezTo>
                      <a:pt x="153867" y="206783"/>
                      <a:pt x="141681" y="234847"/>
                      <a:pt x="145743" y="268451"/>
                    </a:cubicBezTo>
                    <a:cubicBezTo>
                      <a:pt x="142051" y="274359"/>
                      <a:pt x="135773" y="273990"/>
                      <a:pt x="129865" y="274359"/>
                    </a:cubicBezTo>
                    <a:cubicBezTo>
                      <a:pt x="96631" y="276205"/>
                      <a:pt x="63766" y="278790"/>
                      <a:pt x="30901" y="282852"/>
                    </a:cubicBezTo>
                    <a:cubicBezTo>
                      <a:pt x="24993" y="283591"/>
                      <a:pt x="19085" y="285068"/>
                      <a:pt x="14284" y="279898"/>
                    </a:cubicBezTo>
                    <a:close/>
                  </a:path>
                </a:pathLst>
              </a:custGeom>
              <a:solidFill>
                <a:srgbClr val="FDC185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32">
                <a:extLst>
                  <a:ext uri="{FF2B5EF4-FFF2-40B4-BE49-F238E27FC236}">
                    <a16:creationId xmlns:a16="http://schemas.microsoft.com/office/drawing/2014/main" id="{CD9D7A1F-FBE4-4821-8EF9-F12B4058AFDE}"/>
                  </a:ext>
                </a:extLst>
              </p:cNvPr>
              <p:cNvSpPr/>
              <p:nvPr/>
            </p:nvSpPr>
            <p:spPr>
              <a:xfrm>
                <a:off x="5119063" y="3098324"/>
                <a:ext cx="173481" cy="58332"/>
              </a:xfrm>
              <a:custGeom>
                <a:avLst/>
                <a:gdLst>
                  <a:gd name="connsiteX0" fmla="*/ 156006 w 173481"/>
                  <a:gd name="connsiteY0" fmla="*/ 727 h 58332"/>
                  <a:gd name="connsiteX1" fmla="*/ 172254 w 173481"/>
                  <a:gd name="connsiteY1" fmla="*/ 15497 h 58332"/>
                  <a:gd name="connsiteX2" fmla="*/ 173362 w 173481"/>
                  <a:gd name="connsiteY2" fmla="*/ 36546 h 58332"/>
                  <a:gd name="connsiteX3" fmla="*/ 163022 w 173481"/>
                  <a:gd name="connsiteY3" fmla="*/ 50578 h 58332"/>
                  <a:gd name="connsiteX4" fmla="*/ 175 w 173481"/>
                  <a:gd name="connsiteY4" fmla="*/ 58332 h 58332"/>
                  <a:gd name="connsiteX5" fmla="*/ 175 w 173481"/>
                  <a:gd name="connsiteY5" fmla="*/ 28422 h 58332"/>
                  <a:gd name="connsiteX6" fmla="*/ 14577 w 173481"/>
                  <a:gd name="connsiteY6" fmla="*/ 13282 h 58332"/>
                  <a:gd name="connsiteX7" fmla="*/ 156006 w 173481"/>
                  <a:gd name="connsiteY7" fmla="*/ 727 h 58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481" h="58332">
                    <a:moveTo>
                      <a:pt x="156006" y="727"/>
                    </a:moveTo>
                    <a:cubicBezTo>
                      <a:pt x="168561" y="-2228"/>
                      <a:pt x="172623" y="4050"/>
                      <a:pt x="172254" y="15497"/>
                    </a:cubicBezTo>
                    <a:cubicBezTo>
                      <a:pt x="172254" y="22513"/>
                      <a:pt x="171885" y="29899"/>
                      <a:pt x="173362" y="36546"/>
                    </a:cubicBezTo>
                    <a:cubicBezTo>
                      <a:pt x="174100" y="52424"/>
                      <a:pt x="171515" y="49470"/>
                      <a:pt x="163022" y="50578"/>
                    </a:cubicBezTo>
                    <a:cubicBezTo>
                      <a:pt x="108740" y="53163"/>
                      <a:pt x="54458" y="55747"/>
                      <a:pt x="175" y="58332"/>
                    </a:cubicBezTo>
                    <a:cubicBezTo>
                      <a:pt x="175" y="48362"/>
                      <a:pt x="1283" y="38392"/>
                      <a:pt x="175" y="28422"/>
                    </a:cubicBezTo>
                    <a:cubicBezTo>
                      <a:pt x="-932" y="16974"/>
                      <a:pt x="3130" y="12174"/>
                      <a:pt x="14577" y="13282"/>
                    </a:cubicBezTo>
                    <a:cubicBezTo>
                      <a:pt x="17900" y="13651"/>
                      <a:pt x="112063" y="4789"/>
                      <a:pt x="156006" y="727"/>
                    </a:cubicBezTo>
                    <a:close/>
                  </a:path>
                </a:pathLst>
              </a:custGeom>
              <a:solidFill>
                <a:srgbClr val="FDFEFD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33">
                <a:extLst>
                  <a:ext uri="{FF2B5EF4-FFF2-40B4-BE49-F238E27FC236}">
                    <a16:creationId xmlns:a16="http://schemas.microsoft.com/office/drawing/2014/main" id="{A4B10718-1DE9-4888-9F68-57BE0A28CF42}"/>
                  </a:ext>
                </a:extLst>
              </p:cNvPr>
              <p:cNvSpPr/>
              <p:nvPr/>
            </p:nvSpPr>
            <p:spPr>
              <a:xfrm>
                <a:off x="7216308" y="3234561"/>
                <a:ext cx="161117" cy="83834"/>
              </a:xfrm>
              <a:custGeom>
                <a:avLst/>
                <a:gdLst>
                  <a:gd name="connsiteX0" fmla="*/ 18833 w 161117"/>
                  <a:gd name="connsiteY0" fmla="*/ 750 h 83834"/>
                  <a:gd name="connsiteX1" fmla="*/ 145861 w 161117"/>
                  <a:gd name="connsiteY1" fmla="*/ 33984 h 83834"/>
                  <a:gd name="connsiteX2" fmla="*/ 157677 w 161117"/>
                  <a:gd name="connsiteY2" fmla="*/ 55771 h 83834"/>
                  <a:gd name="connsiteX3" fmla="*/ 149184 w 161117"/>
                  <a:gd name="connsiteY3" fmla="*/ 83835 h 83834"/>
                  <a:gd name="connsiteX4" fmla="*/ 0 w 161117"/>
                  <a:gd name="connsiteY4" fmla="*/ 38784 h 83834"/>
                  <a:gd name="connsiteX5" fmla="*/ 9970 w 161117"/>
                  <a:gd name="connsiteY5" fmla="*/ 2965 h 83834"/>
                  <a:gd name="connsiteX6" fmla="*/ 18833 w 161117"/>
                  <a:gd name="connsiteY6" fmla="*/ 750 h 83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117" h="83834">
                    <a:moveTo>
                      <a:pt x="18833" y="750"/>
                    </a:moveTo>
                    <a:cubicBezTo>
                      <a:pt x="61298" y="11828"/>
                      <a:pt x="103395" y="22906"/>
                      <a:pt x="145861" y="33984"/>
                    </a:cubicBezTo>
                    <a:cubicBezTo>
                      <a:pt x="163216" y="38415"/>
                      <a:pt x="163585" y="38415"/>
                      <a:pt x="157677" y="55771"/>
                    </a:cubicBezTo>
                    <a:cubicBezTo>
                      <a:pt x="154354" y="65002"/>
                      <a:pt x="156200" y="75711"/>
                      <a:pt x="149184" y="83835"/>
                    </a:cubicBezTo>
                    <a:cubicBezTo>
                      <a:pt x="100441" y="69433"/>
                      <a:pt x="48743" y="53186"/>
                      <a:pt x="0" y="38784"/>
                    </a:cubicBezTo>
                    <a:cubicBezTo>
                      <a:pt x="3693" y="20321"/>
                      <a:pt x="6647" y="14782"/>
                      <a:pt x="9970" y="2965"/>
                    </a:cubicBezTo>
                    <a:cubicBezTo>
                      <a:pt x="11447" y="-2574"/>
                      <a:pt x="15878" y="1488"/>
                      <a:pt x="18833" y="750"/>
                    </a:cubicBezTo>
                    <a:close/>
                  </a:path>
                </a:pathLst>
              </a:custGeom>
              <a:solidFill>
                <a:srgbClr val="FDFEFD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34">
                <a:extLst>
                  <a:ext uri="{FF2B5EF4-FFF2-40B4-BE49-F238E27FC236}">
                    <a16:creationId xmlns:a16="http://schemas.microsoft.com/office/drawing/2014/main" id="{73E9619D-CBEC-4AA2-AEDE-EEAE516645EB}"/>
                  </a:ext>
                </a:extLst>
              </p:cNvPr>
              <p:cNvSpPr/>
              <p:nvPr/>
            </p:nvSpPr>
            <p:spPr>
              <a:xfrm>
                <a:off x="6158357" y="3053558"/>
                <a:ext cx="160262" cy="55093"/>
              </a:xfrm>
              <a:custGeom>
                <a:avLst/>
                <a:gdLst>
                  <a:gd name="connsiteX0" fmla="*/ 160262 w 160262"/>
                  <a:gd name="connsiteY0" fmla="*/ 55094 h 55093"/>
                  <a:gd name="connsiteX1" fmla="*/ 4800 w 160262"/>
                  <a:gd name="connsiteY1" fmla="*/ 33307 h 55093"/>
                  <a:gd name="connsiteX2" fmla="*/ 0 w 160262"/>
                  <a:gd name="connsiteY2" fmla="*/ 34046 h 55093"/>
                  <a:gd name="connsiteX3" fmla="*/ 160262 w 160262"/>
                  <a:gd name="connsiteY3" fmla="*/ 55094 h 5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262" h="55093">
                    <a:moveTo>
                      <a:pt x="160262" y="55094"/>
                    </a:moveTo>
                    <a:cubicBezTo>
                      <a:pt x="112257" y="21860"/>
                      <a:pt x="59452" y="19644"/>
                      <a:pt x="4800" y="33307"/>
                    </a:cubicBezTo>
                    <a:cubicBezTo>
                      <a:pt x="3323" y="33676"/>
                      <a:pt x="1846" y="34046"/>
                      <a:pt x="0" y="34046"/>
                    </a:cubicBezTo>
                    <a:cubicBezTo>
                      <a:pt x="38773" y="-16544"/>
                      <a:pt x="134783" y="-11744"/>
                      <a:pt x="160262" y="55094"/>
                    </a:cubicBezTo>
                    <a:close/>
                  </a:path>
                </a:pathLst>
              </a:custGeom>
              <a:solidFill>
                <a:srgbClr val="75491C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35">
                <a:extLst>
                  <a:ext uri="{FF2B5EF4-FFF2-40B4-BE49-F238E27FC236}">
                    <a16:creationId xmlns:a16="http://schemas.microsoft.com/office/drawing/2014/main" id="{9DADC11C-14AF-4098-B0AD-C5BF2ACD3E7D}"/>
                  </a:ext>
                </a:extLst>
              </p:cNvPr>
              <p:cNvSpPr/>
              <p:nvPr/>
            </p:nvSpPr>
            <p:spPr>
              <a:xfrm>
                <a:off x="6036480" y="3149271"/>
                <a:ext cx="48024" cy="124219"/>
              </a:xfrm>
              <a:custGeom>
                <a:avLst/>
                <a:gdLst>
                  <a:gd name="connsiteX0" fmla="*/ 48024 w 48024"/>
                  <a:gd name="connsiteY0" fmla="*/ 0 h 124219"/>
                  <a:gd name="connsiteX1" fmla="*/ 33623 w 48024"/>
                  <a:gd name="connsiteY1" fmla="*/ 77177 h 124219"/>
                  <a:gd name="connsiteX2" fmla="*/ 15159 w 48024"/>
                  <a:gd name="connsiteY2" fmla="*/ 121489 h 124219"/>
                  <a:gd name="connsiteX3" fmla="*/ 389 w 48024"/>
                  <a:gd name="connsiteY3" fmla="*/ 116689 h 124219"/>
                  <a:gd name="connsiteX4" fmla="*/ 9620 w 48024"/>
                  <a:gd name="connsiteY4" fmla="*/ 46528 h 124219"/>
                  <a:gd name="connsiteX5" fmla="*/ 48024 w 48024"/>
                  <a:gd name="connsiteY5" fmla="*/ 0 h 124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24" h="124219">
                    <a:moveTo>
                      <a:pt x="48024" y="0"/>
                    </a:moveTo>
                    <a:cubicBezTo>
                      <a:pt x="35469" y="24372"/>
                      <a:pt x="35100" y="50959"/>
                      <a:pt x="33623" y="77177"/>
                    </a:cubicBezTo>
                    <a:cubicBezTo>
                      <a:pt x="32515" y="94163"/>
                      <a:pt x="24760" y="108565"/>
                      <a:pt x="15159" y="121489"/>
                    </a:cubicBezTo>
                    <a:cubicBezTo>
                      <a:pt x="8882" y="129613"/>
                      <a:pt x="5928" y="117058"/>
                      <a:pt x="389" y="116689"/>
                    </a:cubicBezTo>
                    <a:cubicBezTo>
                      <a:pt x="-719" y="92686"/>
                      <a:pt x="20" y="69053"/>
                      <a:pt x="9620" y="46528"/>
                    </a:cubicBezTo>
                    <a:cubicBezTo>
                      <a:pt x="17744" y="27326"/>
                      <a:pt x="30669" y="11817"/>
                      <a:pt x="48024" y="0"/>
                    </a:cubicBezTo>
                    <a:close/>
                  </a:path>
                </a:pathLst>
              </a:custGeom>
              <a:solidFill>
                <a:srgbClr val="75491C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36">
                <a:extLst>
                  <a:ext uri="{FF2B5EF4-FFF2-40B4-BE49-F238E27FC236}">
                    <a16:creationId xmlns:a16="http://schemas.microsoft.com/office/drawing/2014/main" id="{037FC365-4A30-4A92-83B2-84560BFCD84A}"/>
                  </a:ext>
                </a:extLst>
              </p:cNvPr>
              <p:cNvSpPr/>
              <p:nvPr/>
            </p:nvSpPr>
            <p:spPr>
              <a:xfrm>
                <a:off x="6350109" y="3206877"/>
                <a:ext cx="33038" cy="136259"/>
              </a:xfrm>
              <a:custGeom>
                <a:avLst/>
                <a:gdLst>
                  <a:gd name="connsiteX0" fmla="*/ 6545 w 33038"/>
                  <a:gd name="connsiteY0" fmla="*/ 136260 h 136259"/>
                  <a:gd name="connsiteX1" fmla="*/ 2852 w 33038"/>
                  <a:gd name="connsiteY1" fmla="*/ 119273 h 136259"/>
                  <a:gd name="connsiteX2" fmla="*/ 13930 w 33038"/>
                  <a:gd name="connsiteY2" fmla="*/ 63883 h 136259"/>
                  <a:gd name="connsiteX3" fmla="*/ 17253 w 33038"/>
                  <a:gd name="connsiteY3" fmla="*/ 0 h 136259"/>
                  <a:gd name="connsiteX4" fmla="*/ 30178 w 33038"/>
                  <a:gd name="connsiteY4" fmla="*/ 18463 h 136259"/>
                  <a:gd name="connsiteX5" fmla="*/ 28331 w 33038"/>
                  <a:gd name="connsiteY5" fmla="*/ 90101 h 136259"/>
                  <a:gd name="connsiteX6" fmla="*/ 6545 w 33038"/>
                  <a:gd name="connsiteY6" fmla="*/ 136260 h 13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38" h="136259">
                    <a:moveTo>
                      <a:pt x="6545" y="136260"/>
                    </a:moveTo>
                    <a:cubicBezTo>
                      <a:pt x="-1210" y="131828"/>
                      <a:pt x="-1579" y="127028"/>
                      <a:pt x="2852" y="119273"/>
                    </a:cubicBezTo>
                    <a:cubicBezTo>
                      <a:pt x="12453" y="102287"/>
                      <a:pt x="12453" y="82716"/>
                      <a:pt x="13930" y="63883"/>
                    </a:cubicBezTo>
                    <a:cubicBezTo>
                      <a:pt x="15776" y="42466"/>
                      <a:pt x="16145" y="21048"/>
                      <a:pt x="17253" y="0"/>
                    </a:cubicBezTo>
                    <a:cubicBezTo>
                      <a:pt x="27593" y="1846"/>
                      <a:pt x="28701" y="11817"/>
                      <a:pt x="30178" y="18463"/>
                    </a:cubicBezTo>
                    <a:cubicBezTo>
                      <a:pt x="35347" y="42466"/>
                      <a:pt x="32762" y="66099"/>
                      <a:pt x="28331" y="90101"/>
                    </a:cubicBezTo>
                    <a:cubicBezTo>
                      <a:pt x="25008" y="107457"/>
                      <a:pt x="17623" y="122597"/>
                      <a:pt x="6545" y="136260"/>
                    </a:cubicBezTo>
                    <a:close/>
                  </a:path>
                </a:pathLst>
              </a:custGeom>
              <a:solidFill>
                <a:srgbClr val="73471B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37">
                <a:extLst>
                  <a:ext uri="{FF2B5EF4-FFF2-40B4-BE49-F238E27FC236}">
                    <a16:creationId xmlns:a16="http://schemas.microsoft.com/office/drawing/2014/main" id="{1BBFE6FC-D95A-4000-BAAF-0D191A6987B9}"/>
                  </a:ext>
                </a:extLst>
              </p:cNvPr>
              <p:cNvSpPr/>
              <p:nvPr/>
            </p:nvSpPr>
            <p:spPr>
              <a:xfrm>
                <a:off x="5800738" y="3543878"/>
                <a:ext cx="416702" cy="670672"/>
              </a:xfrm>
              <a:custGeom>
                <a:avLst/>
                <a:gdLst>
                  <a:gd name="connsiteX0" fmla="*/ 5707 w 416702"/>
                  <a:gd name="connsiteY0" fmla="*/ 636388 h 670672"/>
                  <a:gd name="connsiteX1" fmla="*/ 76976 w 416702"/>
                  <a:gd name="connsiteY1" fmla="*/ 559949 h 670672"/>
                  <a:gd name="connsiteX2" fmla="*/ 233915 w 416702"/>
                  <a:gd name="connsiteY2" fmla="*/ 338389 h 670672"/>
                  <a:gd name="connsiteX3" fmla="*/ 328816 w 416702"/>
                  <a:gd name="connsiteY3" fmla="*/ 65870 h 670672"/>
                  <a:gd name="connsiteX4" fmla="*/ 348757 w 416702"/>
                  <a:gd name="connsiteY4" fmla="*/ 41867 h 670672"/>
                  <a:gd name="connsiteX5" fmla="*/ 350234 w 416702"/>
                  <a:gd name="connsiteY5" fmla="*/ 30420 h 670672"/>
                  <a:gd name="connsiteX6" fmla="*/ 335833 w 416702"/>
                  <a:gd name="connsiteY6" fmla="*/ 12326 h 670672"/>
                  <a:gd name="connsiteX7" fmla="*/ 355773 w 416702"/>
                  <a:gd name="connsiteY7" fmla="*/ 2356 h 670672"/>
                  <a:gd name="connsiteX8" fmla="*/ 379406 w 416702"/>
                  <a:gd name="connsiteY8" fmla="*/ 140 h 670672"/>
                  <a:gd name="connsiteX9" fmla="*/ 416702 w 416702"/>
                  <a:gd name="connsiteY9" fmla="*/ 24142 h 670672"/>
                  <a:gd name="connsiteX10" fmla="*/ 400454 w 416702"/>
                  <a:gd name="connsiteY10" fmla="*/ 34482 h 670672"/>
                  <a:gd name="connsiteX11" fmla="*/ 392330 w 416702"/>
                  <a:gd name="connsiteY11" fmla="*/ 54053 h 670672"/>
                  <a:gd name="connsiteX12" fmla="*/ 391592 w 416702"/>
                  <a:gd name="connsiteY12" fmla="*/ 83964 h 670672"/>
                  <a:gd name="connsiteX13" fmla="*/ 309984 w 416702"/>
                  <a:gd name="connsiteY13" fmla="*/ 323249 h 670672"/>
                  <a:gd name="connsiteX14" fmla="*/ 142706 w 416702"/>
                  <a:gd name="connsiteY14" fmla="*/ 664822 h 670672"/>
                  <a:gd name="connsiteX15" fmla="*/ 132735 w 416702"/>
                  <a:gd name="connsiteY15" fmla="*/ 670361 h 670672"/>
                  <a:gd name="connsiteX16" fmla="*/ 108364 w 416702"/>
                  <a:gd name="connsiteY16" fmla="*/ 667406 h 670672"/>
                  <a:gd name="connsiteX17" fmla="*/ 166708 w 416702"/>
                  <a:gd name="connsiteY17" fmla="*/ 528931 h 670672"/>
                  <a:gd name="connsiteX18" fmla="*/ 165231 w 416702"/>
                  <a:gd name="connsiteY18" fmla="*/ 527823 h 670672"/>
                  <a:gd name="connsiteX19" fmla="*/ 92855 w 416702"/>
                  <a:gd name="connsiteY19" fmla="*/ 599092 h 670672"/>
                  <a:gd name="connsiteX20" fmla="*/ 4600 w 416702"/>
                  <a:gd name="connsiteY20" fmla="*/ 646727 h 670672"/>
                  <a:gd name="connsiteX21" fmla="*/ 5707 w 416702"/>
                  <a:gd name="connsiteY21" fmla="*/ 636388 h 670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6702" h="670672">
                    <a:moveTo>
                      <a:pt x="5707" y="636388"/>
                    </a:moveTo>
                    <a:cubicBezTo>
                      <a:pt x="23802" y="605739"/>
                      <a:pt x="49281" y="580998"/>
                      <a:pt x="76976" y="559949"/>
                    </a:cubicBezTo>
                    <a:cubicBezTo>
                      <a:pt x="151937" y="501605"/>
                      <a:pt x="199573" y="425167"/>
                      <a:pt x="233915" y="338389"/>
                    </a:cubicBezTo>
                    <a:cubicBezTo>
                      <a:pt x="268995" y="248657"/>
                      <a:pt x="299644" y="157448"/>
                      <a:pt x="328816" y="65870"/>
                    </a:cubicBezTo>
                    <a:cubicBezTo>
                      <a:pt x="332509" y="54422"/>
                      <a:pt x="341372" y="48883"/>
                      <a:pt x="348757" y="41867"/>
                    </a:cubicBezTo>
                    <a:cubicBezTo>
                      <a:pt x="353188" y="37805"/>
                      <a:pt x="354296" y="35220"/>
                      <a:pt x="350234" y="30420"/>
                    </a:cubicBezTo>
                    <a:cubicBezTo>
                      <a:pt x="345064" y="24881"/>
                      <a:pt x="341002" y="18603"/>
                      <a:pt x="335833" y="12326"/>
                    </a:cubicBezTo>
                    <a:cubicBezTo>
                      <a:pt x="341372" y="6787"/>
                      <a:pt x="349126" y="5679"/>
                      <a:pt x="355773" y="2356"/>
                    </a:cubicBezTo>
                    <a:cubicBezTo>
                      <a:pt x="363897" y="4941"/>
                      <a:pt x="371282" y="-968"/>
                      <a:pt x="379406" y="140"/>
                    </a:cubicBezTo>
                    <a:cubicBezTo>
                      <a:pt x="391223" y="7895"/>
                      <a:pt x="403408" y="15649"/>
                      <a:pt x="416702" y="24142"/>
                    </a:cubicBezTo>
                    <a:cubicBezTo>
                      <a:pt x="411163" y="27835"/>
                      <a:pt x="405993" y="31897"/>
                      <a:pt x="400454" y="34482"/>
                    </a:cubicBezTo>
                    <a:cubicBezTo>
                      <a:pt x="391223" y="38544"/>
                      <a:pt x="388638" y="45191"/>
                      <a:pt x="392330" y="54053"/>
                    </a:cubicBezTo>
                    <a:cubicBezTo>
                      <a:pt x="396392" y="64393"/>
                      <a:pt x="394177" y="73994"/>
                      <a:pt x="391592" y="83964"/>
                    </a:cubicBezTo>
                    <a:cubicBezTo>
                      <a:pt x="369436" y="165572"/>
                      <a:pt x="346911" y="246811"/>
                      <a:pt x="309984" y="323249"/>
                    </a:cubicBezTo>
                    <a:cubicBezTo>
                      <a:pt x="254594" y="437353"/>
                      <a:pt x="198465" y="551087"/>
                      <a:pt x="142706" y="664822"/>
                    </a:cubicBezTo>
                    <a:cubicBezTo>
                      <a:pt x="140490" y="669622"/>
                      <a:pt x="137905" y="671468"/>
                      <a:pt x="132735" y="670361"/>
                    </a:cubicBezTo>
                    <a:cubicBezTo>
                      <a:pt x="124981" y="669253"/>
                      <a:pt x="117226" y="668514"/>
                      <a:pt x="108364" y="667406"/>
                    </a:cubicBezTo>
                    <a:cubicBezTo>
                      <a:pt x="127935" y="620879"/>
                      <a:pt x="147506" y="575089"/>
                      <a:pt x="166708" y="528931"/>
                    </a:cubicBezTo>
                    <a:cubicBezTo>
                      <a:pt x="166339" y="528562"/>
                      <a:pt x="165600" y="528193"/>
                      <a:pt x="165231" y="527823"/>
                    </a:cubicBezTo>
                    <a:cubicBezTo>
                      <a:pt x="140859" y="551456"/>
                      <a:pt x="115749" y="574351"/>
                      <a:pt x="92855" y="599092"/>
                    </a:cubicBezTo>
                    <a:cubicBezTo>
                      <a:pt x="68483" y="625310"/>
                      <a:pt x="43742" y="648574"/>
                      <a:pt x="4600" y="646727"/>
                    </a:cubicBezTo>
                    <a:cubicBezTo>
                      <a:pt x="-6848" y="642296"/>
                      <a:pt x="6815" y="640081"/>
                      <a:pt x="5707" y="636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59" name="Graphic 58">
                <a:extLst>
                  <a:ext uri="{FF2B5EF4-FFF2-40B4-BE49-F238E27FC236}">
                    <a16:creationId xmlns:a16="http://schemas.microsoft.com/office/drawing/2014/main" id="{B6E33CD8-B5CA-4A24-B535-B7D51804DADA}"/>
                  </a:ext>
                </a:extLst>
              </p:cNvPr>
              <p:cNvGrpSpPr/>
              <p:nvPr/>
            </p:nvGrpSpPr>
            <p:grpSpPr>
              <a:xfrm>
                <a:off x="5782940" y="4525838"/>
                <a:ext cx="721881" cy="70961"/>
                <a:chOff x="5782940" y="4525838"/>
                <a:chExt cx="721881" cy="70961"/>
              </a:xfrm>
              <a:solidFill>
                <a:srgbClr val="000912"/>
              </a:solidFill>
            </p:grpSpPr>
            <p:sp>
              <p:nvSpPr>
                <p:cNvPr id="167" name="Freeform: Shape 39">
                  <a:extLst>
                    <a:ext uri="{FF2B5EF4-FFF2-40B4-BE49-F238E27FC236}">
                      <a16:creationId xmlns:a16="http://schemas.microsoft.com/office/drawing/2014/main" id="{41B7B471-6B95-4674-845B-2276559F3A9D}"/>
                    </a:ext>
                  </a:extLst>
                </p:cNvPr>
                <p:cNvSpPr/>
                <p:nvPr/>
              </p:nvSpPr>
              <p:spPr>
                <a:xfrm>
                  <a:off x="5970400" y="4530331"/>
                  <a:ext cx="415056" cy="66468"/>
                </a:xfrm>
                <a:custGeom>
                  <a:avLst/>
                  <a:gdLst>
                    <a:gd name="connsiteX0" fmla="*/ 0 w 415056"/>
                    <a:gd name="connsiteY0" fmla="*/ 66468 h 66468"/>
                    <a:gd name="connsiteX1" fmla="*/ 415057 w 415056"/>
                    <a:gd name="connsiteY1" fmla="*/ 65360 h 66468"/>
                    <a:gd name="connsiteX2" fmla="*/ 415057 w 415056"/>
                    <a:gd name="connsiteY2" fmla="*/ 0 h 66468"/>
                    <a:gd name="connsiteX3" fmla="*/ 279905 w 415056"/>
                    <a:gd name="connsiteY3" fmla="*/ 3323 h 66468"/>
                    <a:gd name="connsiteX4" fmla="*/ 0 w 415056"/>
                    <a:gd name="connsiteY4" fmla="*/ 4062 h 66468"/>
                    <a:gd name="connsiteX5" fmla="*/ 0 w 415056"/>
                    <a:gd name="connsiteY5" fmla="*/ 66468 h 66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5056" h="66468">
                      <a:moveTo>
                        <a:pt x="0" y="66468"/>
                      </a:moveTo>
                      <a:cubicBezTo>
                        <a:pt x="127397" y="66468"/>
                        <a:pt x="299107" y="65730"/>
                        <a:pt x="415057" y="65360"/>
                      </a:cubicBezTo>
                      <a:lnTo>
                        <a:pt x="415057" y="0"/>
                      </a:lnTo>
                      <a:cubicBezTo>
                        <a:pt x="360036" y="1477"/>
                        <a:pt x="299476" y="2954"/>
                        <a:pt x="279905" y="3323"/>
                      </a:cubicBezTo>
                      <a:cubicBezTo>
                        <a:pt x="281382" y="4431"/>
                        <a:pt x="118904" y="4801"/>
                        <a:pt x="0" y="4062"/>
                      </a:cubicBezTo>
                      <a:lnTo>
                        <a:pt x="0" y="66468"/>
                      </a:lnTo>
                      <a:close/>
                    </a:path>
                  </a:pathLst>
                </a:custGeom>
                <a:solidFill>
                  <a:srgbClr val="000912"/>
                </a:solidFill>
                <a:ln w="36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40">
                  <a:extLst>
                    <a:ext uri="{FF2B5EF4-FFF2-40B4-BE49-F238E27FC236}">
                      <a16:creationId xmlns:a16="http://schemas.microsoft.com/office/drawing/2014/main" id="{15CA304C-401C-49B9-AF0B-135A2A4B11E2}"/>
                    </a:ext>
                  </a:extLst>
                </p:cNvPr>
                <p:cNvSpPr/>
                <p:nvPr/>
              </p:nvSpPr>
              <p:spPr>
                <a:xfrm>
                  <a:off x="5782940" y="4533216"/>
                  <a:ext cx="171581" cy="63214"/>
                </a:xfrm>
                <a:custGeom>
                  <a:avLst/>
                  <a:gdLst>
                    <a:gd name="connsiteX0" fmla="*/ 171581 w 171581"/>
                    <a:gd name="connsiteY0" fmla="*/ 808 h 63214"/>
                    <a:gd name="connsiteX1" fmla="*/ 107698 w 171581"/>
                    <a:gd name="connsiteY1" fmla="*/ 70 h 63214"/>
                    <a:gd name="connsiteX2" fmla="*/ 31260 w 171581"/>
                    <a:gd name="connsiteY2" fmla="*/ 70 h 63214"/>
                    <a:gd name="connsiteX3" fmla="*/ 5780 w 171581"/>
                    <a:gd name="connsiteY3" fmla="*/ 2655 h 63214"/>
                    <a:gd name="connsiteX4" fmla="*/ 241 w 171581"/>
                    <a:gd name="connsiteY4" fmla="*/ 33304 h 63214"/>
                    <a:gd name="connsiteX5" fmla="*/ 23136 w 171581"/>
                    <a:gd name="connsiteY5" fmla="*/ 62107 h 63214"/>
                    <a:gd name="connsiteX6" fmla="*/ 171581 w 171581"/>
                    <a:gd name="connsiteY6" fmla="*/ 63215 h 63214"/>
                    <a:gd name="connsiteX7" fmla="*/ 171581 w 171581"/>
                    <a:gd name="connsiteY7" fmla="*/ 808 h 63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1581" h="63214">
                      <a:moveTo>
                        <a:pt x="171581" y="808"/>
                      </a:moveTo>
                      <a:cubicBezTo>
                        <a:pt x="146840" y="808"/>
                        <a:pt x="125054" y="439"/>
                        <a:pt x="107698" y="70"/>
                      </a:cubicBezTo>
                      <a:cubicBezTo>
                        <a:pt x="107698" y="1178"/>
                        <a:pt x="41230" y="70"/>
                        <a:pt x="31260" y="70"/>
                      </a:cubicBezTo>
                      <a:cubicBezTo>
                        <a:pt x="23874" y="70"/>
                        <a:pt x="11319" y="-669"/>
                        <a:pt x="5780" y="2655"/>
                      </a:cubicBezTo>
                      <a:cubicBezTo>
                        <a:pt x="-867" y="6717"/>
                        <a:pt x="980" y="22595"/>
                        <a:pt x="241" y="33304"/>
                      </a:cubicBezTo>
                      <a:cubicBezTo>
                        <a:pt x="-1605" y="62476"/>
                        <a:pt x="7257" y="59522"/>
                        <a:pt x="23136" y="62107"/>
                      </a:cubicBezTo>
                      <a:cubicBezTo>
                        <a:pt x="28306" y="62845"/>
                        <a:pt x="88865" y="63215"/>
                        <a:pt x="171581" y="63215"/>
                      </a:cubicBezTo>
                      <a:lnTo>
                        <a:pt x="171581" y="808"/>
                      </a:lnTo>
                      <a:close/>
                    </a:path>
                  </a:pathLst>
                </a:custGeom>
                <a:solidFill>
                  <a:srgbClr val="000912"/>
                </a:solidFill>
                <a:ln w="36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41">
                  <a:extLst>
                    <a:ext uri="{FF2B5EF4-FFF2-40B4-BE49-F238E27FC236}">
                      <a16:creationId xmlns:a16="http://schemas.microsoft.com/office/drawing/2014/main" id="{A89E8276-D100-47DE-9FD2-3E4657EE3431}"/>
                    </a:ext>
                  </a:extLst>
                </p:cNvPr>
                <p:cNvSpPr/>
                <p:nvPr/>
              </p:nvSpPr>
              <p:spPr>
                <a:xfrm>
                  <a:off x="6400597" y="4525838"/>
                  <a:ext cx="104225" cy="69484"/>
                </a:xfrm>
                <a:custGeom>
                  <a:avLst/>
                  <a:gdLst>
                    <a:gd name="connsiteX0" fmla="*/ 102656 w 104225"/>
                    <a:gd name="connsiteY0" fmla="*/ 34773 h 69484"/>
                    <a:gd name="connsiteX1" fmla="*/ 96010 w 104225"/>
                    <a:gd name="connsiteY1" fmla="*/ 8186 h 69484"/>
                    <a:gd name="connsiteX2" fmla="*/ 85670 w 104225"/>
                    <a:gd name="connsiteY2" fmla="*/ 62 h 69484"/>
                    <a:gd name="connsiteX3" fmla="*/ 0 w 104225"/>
                    <a:gd name="connsiteY3" fmla="*/ 3755 h 69484"/>
                    <a:gd name="connsiteX4" fmla="*/ 0 w 104225"/>
                    <a:gd name="connsiteY4" fmla="*/ 69484 h 69484"/>
                    <a:gd name="connsiteX5" fmla="*/ 81239 w 104225"/>
                    <a:gd name="connsiteY5" fmla="*/ 69115 h 69484"/>
                    <a:gd name="connsiteX6" fmla="*/ 100441 w 104225"/>
                    <a:gd name="connsiteY6" fmla="*/ 64314 h 69484"/>
                    <a:gd name="connsiteX7" fmla="*/ 102656 w 104225"/>
                    <a:gd name="connsiteY7" fmla="*/ 34773 h 69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225" h="69484">
                      <a:moveTo>
                        <a:pt x="102656" y="34773"/>
                      </a:moveTo>
                      <a:cubicBezTo>
                        <a:pt x="99702" y="26280"/>
                        <a:pt x="97117" y="17417"/>
                        <a:pt x="96010" y="8186"/>
                      </a:cubicBezTo>
                      <a:cubicBezTo>
                        <a:pt x="95271" y="800"/>
                        <a:pt x="91578" y="-307"/>
                        <a:pt x="85670" y="62"/>
                      </a:cubicBezTo>
                      <a:cubicBezTo>
                        <a:pt x="77915" y="1170"/>
                        <a:pt x="41727" y="2278"/>
                        <a:pt x="0" y="3755"/>
                      </a:cubicBezTo>
                      <a:lnTo>
                        <a:pt x="0" y="69484"/>
                      </a:lnTo>
                      <a:cubicBezTo>
                        <a:pt x="33603" y="69484"/>
                        <a:pt x="61298" y="69115"/>
                        <a:pt x="81239" y="69115"/>
                      </a:cubicBezTo>
                      <a:cubicBezTo>
                        <a:pt x="84932" y="69115"/>
                        <a:pt x="99702" y="68376"/>
                        <a:pt x="100441" y="64314"/>
                      </a:cubicBezTo>
                      <a:cubicBezTo>
                        <a:pt x="102656" y="54713"/>
                        <a:pt x="106349" y="45112"/>
                        <a:pt x="102656" y="34773"/>
                      </a:cubicBezTo>
                      <a:close/>
                    </a:path>
                  </a:pathLst>
                </a:custGeom>
                <a:solidFill>
                  <a:srgbClr val="000912"/>
                </a:solidFill>
                <a:ln w="36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42">
                <a:extLst>
                  <a:ext uri="{FF2B5EF4-FFF2-40B4-BE49-F238E27FC236}">
                    <a16:creationId xmlns:a16="http://schemas.microsoft.com/office/drawing/2014/main" id="{63F104C2-43D7-4702-A810-7CE762D4579A}"/>
                  </a:ext>
                </a:extLst>
              </p:cNvPr>
              <p:cNvSpPr/>
              <p:nvPr/>
            </p:nvSpPr>
            <p:spPr>
              <a:xfrm>
                <a:off x="6100752" y="4521469"/>
                <a:ext cx="110780" cy="89362"/>
              </a:xfrm>
              <a:custGeom>
                <a:avLst/>
                <a:gdLst>
                  <a:gd name="connsiteX0" fmla="*/ 101179 w 110780"/>
                  <a:gd name="connsiteY0" fmla="*/ 0 h 89362"/>
                  <a:gd name="connsiteX1" fmla="*/ 9601 w 110780"/>
                  <a:gd name="connsiteY1" fmla="*/ 0 h 89362"/>
                  <a:gd name="connsiteX2" fmla="*/ 0 w 110780"/>
                  <a:gd name="connsiteY2" fmla="*/ 9601 h 89362"/>
                  <a:gd name="connsiteX3" fmla="*/ 0 w 110780"/>
                  <a:gd name="connsiteY3" fmla="*/ 79762 h 89362"/>
                  <a:gd name="connsiteX4" fmla="*/ 9601 w 110780"/>
                  <a:gd name="connsiteY4" fmla="*/ 89363 h 89362"/>
                  <a:gd name="connsiteX5" fmla="*/ 101179 w 110780"/>
                  <a:gd name="connsiteY5" fmla="*/ 89363 h 89362"/>
                  <a:gd name="connsiteX6" fmla="*/ 110780 w 110780"/>
                  <a:gd name="connsiteY6" fmla="*/ 79762 h 89362"/>
                  <a:gd name="connsiteX7" fmla="*/ 110780 w 110780"/>
                  <a:gd name="connsiteY7" fmla="*/ 9601 h 89362"/>
                  <a:gd name="connsiteX8" fmla="*/ 101179 w 110780"/>
                  <a:gd name="connsiteY8" fmla="*/ 0 h 89362"/>
                  <a:gd name="connsiteX9" fmla="*/ 101549 w 110780"/>
                  <a:gd name="connsiteY9" fmla="*/ 67576 h 89362"/>
                  <a:gd name="connsiteX10" fmla="*/ 91948 w 110780"/>
                  <a:gd name="connsiteY10" fmla="*/ 77177 h 89362"/>
                  <a:gd name="connsiteX11" fmla="*/ 18833 w 110780"/>
                  <a:gd name="connsiteY11" fmla="*/ 77177 h 89362"/>
                  <a:gd name="connsiteX12" fmla="*/ 9232 w 110780"/>
                  <a:gd name="connsiteY12" fmla="*/ 67576 h 89362"/>
                  <a:gd name="connsiteX13" fmla="*/ 9232 w 110780"/>
                  <a:gd name="connsiteY13" fmla="*/ 21787 h 89362"/>
                  <a:gd name="connsiteX14" fmla="*/ 18833 w 110780"/>
                  <a:gd name="connsiteY14" fmla="*/ 12186 h 89362"/>
                  <a:gd name="connsiteX15" fmla="*/ 91948 w 110780"/>
                  <a:gd name="connsiteY15" fmla="*/ 12186 h 89362"/>
                  <a:gd name="connsiteX16" fmla="*/ 101549 w 110780"/>
                  <a:gd name="connsiteY16" fmla="*/ 21787 h 89362"/>
                  <a:gd name="connsiteX17" fmla="*/ 101549 w 110780"/>
                  <a:gd name="connsiteY17" fmla="*/ 67576 h 89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780" h="89362">
                    <a:moveTo>
                      <a:pt x="101179" y="0"/>
                    </a:moveTo>
                    <a:lnTo>
                      <a:pt x="9601" y="0"/>
                    </a:lnTo>
                    <a:cubicBezTo>
                      <a:pt x="4431" y="0"/>
                      <a:pt x="0" y="4431"/>
                      <a:pt x="0" y="9601"/>
                    </a:cubicBezTo>
                    <a:lnTo>
                      <a:pt x="0" y="79762"/>
                    </a:lnTo>
                    <a:cubicBezTo>
                      <a:pt x="0" y="84932"/>
                      <a:pt x="4431" y="89363"/>
                      <a:pt x="9601" y="89363"/>
                    </a:cubicBezTo>
                    <a:lnTo>
                      <a:pt x="101179" y="89363"/>
                    </a:lnTo>
                    <a:cubicBezTo>
                      <a:pt x="106349" y="89363"/>
                      <a:pt x="110780" y="84932"/>
                      <a:pt x="110780" y="79762"/>
                    </a:cubicBezTo>
                    <a:lnTo>
                      <a:pt x="110780" y="9601"/>
                    </a:lnTo>
                    <a:cubicBezTo>
                      <a:pt x="110780" y="4431"/>
                      <a:pt x="106718" y="0"/>
                      <a:pt x="101179" y="0"/>
                    </a:cubicBezTo>
                    <a:close/>
                    <a:moveTo>
                      <a:pt x="101549" y="67576"/>
                    </a:moveTo>
                    <a:cubicBezTo>
                      <a:pt x="101549" y="72746"/>
                      <a:pt x="97117" y="77177"/>
                      <a:pt x="91948" y="77177"/>
                    </a:cubicBezTo>
                    <a:lnTo>
                      <a:pt x="18833" y="77177"/>
                    </a:lnTo>
                    <a:cubicBezTo>
                      <a:pt x="13663" y="77177"/>
                      <a:pt x="9232" y="72746"/>
                      <a:pt x="9232" y="67576"/>
                    </a:cubicBezTo>
                    <a:lnTo>
                      <a:pt x="9232" y="21787"/>
                    </a:lnTo>
                    <a:cubicBezTo>
                      <a:pt x="9232" y="16617"/>
                      <a:pt x="13663" y="12186"/>
                      <a:pt x="18833" y="12186"/>
                    </a:cubicBezTo>
                    <a:lnTo>
                      <a:pt x="91948" y="12186"/>
                    </a:lnTo>
                    <a:cubicBezTo>
                      <a:pt x="97117" y="12186"/>
                      <a:pt x="101549" y="16617"/>
                      <a:pt x="101549" y="21787"/>
                    </a:cubicBezTo>
                    <a:lnTo>
                      <a:pt x="101549" y="67576"/>
                    </a:lnTo>
                    <a:close/>
                  </a:path>
                </a:pathLst>
              </a:custGeom>
              <a:solidFill>
                <a:srgbClr val="979DA3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59">
                <a:extLst>
                  <a:ext uri="{FF2B5EF4-FFF2-40B4-BE49-F238E27FC236}">
                    <a16:creationId xmlns:a16="http://schemas.microsoft.com/office/drawing/2014/main" id="{952F8F72-023C-44CF-9129-E083B7D8F469}"/>
                  </a:ext>
                </a:extLst>
              </p:cNvPr>
              <p:cNvSpPr/>
              <p:nvPr/>
            </p:nvSpPr>
            <p:spPr>
              <a:xfrm>
                <a:off x="5589641" y="4999062"/>
                <a:ext cx="1040918" cy="1422672"/>
              </a:xfrm>
              <a:custGeom>
                <a:avLst/>
                <a:gdLst>
                  <a:gd name="connsiteX0" fmla="*/ 21831 w 1040918"/>
                  <a:gd name="connsiteY0" fmla="*/ 1397178 h 1422672"/>
                  <a:gd name="connsiteX1" fmla="*/ 12230 w 1040918"/>
                  <a:gd name="connsiteY1" fmla="*/ 1357297 h 1422672"/>
                  <a:gd name="connsiteX2" fmla="*/ 1891 w 1040918"/>
                  <a:gd name="connsiteY2" fmla="*/ 1249471 h 1422672"/>
                  <a:gd name="connsiteX3" fmla="*/ 8168 w 1040918"/>
                  <a:gd name="connsiteY3" fmla="*/ 1202574 h 1422672"/>
                  <a:gd name="connsiteX4" fmla="*/ 30324 w 1040918"/>
                  <a:gd name="connsiteY4" fmla="*/ 1136106 h 1422672"/>
                  <a:gd name="connsiteX5" fmla="*/ 96054 w 1040918"/>
                  <a:gd name="connsiteY5" fmla="*/ 992092 h 1422672"/>
                  <a:gd name="connsiteX6" fmla="*/ 156614 w 1040918"/>
                  <a:gd name="connsiteY6" fmla="*/ 860633 h 1422672"/>
                  <a:gd name="connsiteX7" fmla="*/ 193171 w 1040918"/>
                  <a:gd name="connsiteY7" fmla="*/ 767947 h 1422672"/>
                  <a:gd name="connsiteX8" fmla="*/ 226774 w 1040918"/>
                  <a:gd name="connsiteY8" fmla="*/ 675630 h 1422672"/>
                  <a:gd name="connsiteX9" fmla="*/ 257424 w 1040918"/>
                  <a:gd name="connsiteY9" fmla="*/ 589960 h 1422672"/>
                  <a:gd name="connsiteX10" fmla="*/ 296935 w 1040918"/>
                  <a:gd name="connsiteY10" fmla="*/ 483241 h 1422672"/>
                  <a:gd name="connsiteX11" fmla="*/ 344571 w 1040918"/>
                  <a:gd name="connsiteY11" fmla="*/ 373569 h 1422672"/>
                  <a:gd name="connsiteX12" fmla="*/ 386667 w 1040918"/>
                  <a:gd name="connsiteY12" fmla="*/ 289007 h 1422672"/>
                  <a:gd name="connsiteX13" fmla="*/ 440580 w 1040918"/>
                  <a:gd name="connsiteY13" fmla="*/ 188197 h 1422672"/>
                  <a:gd name="connsiteX14" fmla="*/ 490062 w 1040918"/>
                  <a:gd name="connsiteY14" fmla="*/ 105481 h 1422672"/>
                  <a:gd name="connsiteX15" fmla="*/ 524035 w 1040918"/>
                  <a:gd name="connsiteY15" fmla="*/ 48244 h 1422672"/>
                  <a:gd name="connsiteX16" fmla="*/ 554315 w 1040918"/>
                  <a:gd name="connsiteY16" fmla="*/ 2824 h 1422672"/>
                  <a:gd name="connsiteX17" fmla="*/ 562438 w 1040918"/>
                  <a:gd name="connsiteY17" fmla="*/ 3563 h 1422672"/>
                  <a:gd name="connsiteX18" fmla="*/ 641462 w 1040918"/>
                  <a:gd name="connsiteY18" fmla="*/ 95510 h 1422672"/>
                  <a:gd name="connsiteX19" fmla="*/ 719377 w 1040918"/>
                  <a:gd name="connsiteY19" fmla="*/ 184504 h 1422672"/>
                  <a:gd name="connsiteX20" fmla="*/ 768490 w 1040918"/>
                  <a:gd name="connsiteY20" fmla="*/ 241371 h 1422672"/>
                  <a:gd name="connsiteX21" fmla="*/ 783999 w 1040918"/>
                  <a:gd name="connsiteY21" fmla="*/ 277559 h 1422672"/>
                  <a:gd name="connsiteX22" fmla="*/ 807632 w 1040918"/>
                  <a:gd name="connsiteY22" fmla="*/ 345874 h 1422672"/>
                  <a:gd name="connsiteX23" fmla="*/ 839389 w 1040918"/>
                  <a:gd name="connsiteY23" fmla="*/ 438560 h 1422672"/>
                  <a:gd name="connsiteX24" fmla="*/ 863022 w 1040918"/>
                  <a:gd name="connsiteY24" fmla="*/ 506505 h 1422672"/>
                  <a:gd name="connsiteX25" fmla="*/ 888502 w 1040918"/>
                  <a:gd name="connsiteY25" fmla="*/ 584421 h 1422672"/>
                  <a:gd name="connsiteX26" fmla="*/ 916566 w 1040918"/>
                  <a:gd name="connsiteY26" fmla="*/ 671198 h 1422672"/>
                  <a:gd name="connsiteX27" fmla="*/ 947584 w 1040918"/>
                  <a:gd name="connsiteY27" fmla="*/ 773116 h 1422672"/>
                  <a:gd name="connsiteX28" fmla="*/ 966786 w 1040918"/>
                  <a:gd name="connsiteY28" fmla="*/ 840323 h 1422672"/>
                  <a:gd name="connsiteX29" fmla="*/ 1000020 w 1040918"/>
                  <a:gd name="connsiteY29" fmla="*/ 969197 h 1422672"/>
                  <a:gd name="connsiteX30" fmla="*/ 1014791 w 1040918"/>
                  <a:gd name="connsiteY30" fmla="*/ 1040097 h 1422672"/>
                  <a:gd name="connsiteX31" fmla="*/ 1034362 w 1040918"/>
                  <a:gd name="connsiteY31" fmla="*/ 1166755 h 1422672"/>
                  <a:gd name="connsiteX32" fmla="*/ 1040640 w 1040918"/>
                  <a:gd name="connsiteY32" fmla="*/ 1291568 h 1422672"/>
                  <a:gd name="connsiteX33" fmla="*/ 1031039 w 1040918"/>
                  <a:gd name="connsiteY33" fmla="*/ 1413426 h 1422672"/>
                  <a:gd name="connsiteX34" fmla="*/ 985619 w 1040918"/>
                  <a:gd name="connsiteY34" fmla="*/ 1420442 h 1422672"/>
                  <a:gd name="connsiteX35" fmla="*/ 978603 w 1040918"/>
                  <a:gd name="connsiteY35" fmla="*/ 1392009 h 1422672"/>
                  <a:gd name="connsiteX36" fmla="*/ 978603 w 1040918"/>
                  <a:gd name="connsiteY36" fmla="*/ 1392009 h 1422672"/>
                  <a:gd name="connsiteX37" fmla="*/ 882224 w 1040918"/>
                  <a:gd name="connsiteY37" fmla="*/ 980644 h 1422672"/>
                  <a:gd name="connsiteX38" fmla="*/ 846405 w 1040918"/>
                  <a:gd name="connsiteY38" fmla="*/ 796380 h 1422672"/>
                  <a:gd name="connsiteX39" fmla="*/ 793231 w 1040918"/>
                  <a:gd name="connsiteY39" fmla="*/ 500597 h 1422672"/>
                  <a:gd name="connsiteX40" fmla="*/ 756673 w 1040918"/>
                  <a:gd name="connsiteY40" fmla="*/ 411234 h 1422672"/>
                  <a:gd name="connsiteX41" fmla="*/ 705714 w 1040918"/>
                  <a:gd name="connsiteY41" fmla="*/ 305624 h 1422672"/>
                  <a:gd name="connsiteX42" fmla="*/ 638877 w 1040918"/>
                  <a:gd name="connsiteY42" fmla="*/ 164563 h 1422672"/>
                  <a:gd name="connsiteX43" fmla="*/ 603796 w 1040918"/>
                  <a:gd name="connsiteY43" fmla="*/ 94772 h 1422672"/>
                  <a:gd name="connsiteX44" fmla="*/ 584225 w 1040918"/>
                  <a:gd name="connsiteY44" fmla="*/ 54522 h 1422672"/>
                  <a:gd name="connsiteX45" fmla="*/ 539544 w 1040918"/>
                  <a:gd name="connsiteY45" fmla="*/ 137238 h 1422672"/>
                  <a:gd name="connsiteX46" fmla="*/ 489693 w 1040918"/>
                  <a:gd name="connsiteY46" fmla="*/ 230662 h 1422672"/>
                  <a:gd name="connsiteX47" fmla="*/ 424702 w 1040918"/>
                  <a:gd name="connsiteY47" fmla="*/ 352521 h 1422672"/>
                  <a:gd name="connsiteX48" fmla="*/ 327584 w 1040918"/>
                  <a:gd name="connsiteY48" fmla="*/ 534939 h 1422672"/>
                  <a:gd name="connsiteX49" fmla="*/ 285857 w 1040918"/>
                  <a:gd name="connsiteY49" fmla="*/ 620978 h 1422672"/>
                  <a:gd name="connsiteX50" fmla="*/ 242653 w 1040918"/>
                  <a:gd name="connsiteY50" fmla="*/ 792318 h 1422672"/>
                  <a:gd name="connsiteX51" fmla="*/ 145166 w 1040918"/>
                  <a:gd name="connsiteY51" fmla="*/ 1223253 h 1422672"/>
                  <a:gd name="connsiteX52" fmla="*/ 128180 w 1040918"/>
                  <a:gd name="connsiteY52" fmla="*/ 1300430 h 1422672"/>
                  <a:gd name="connsiteX53" fmla="*/ 116733 w 1040918"/>
                  <a:gd name="connsiteY53" fmla="*/ 1354343 h 1422672"/>
                  <a:gd name="connsiteX54" fmla="*/ 107132 w 1040918"/>
                  <a:gd name="connsiteY54" fmla="*/ 1396809 h 1422672"/>
                  <a:gd name="connsiteX55" fmla="*/ 93469 w 1040918"/>
                  <a:gd name="connsiteY55" fmla="*/ 1399763 h 1422672"/>
                  <a:gd name="connsiteX56" fmla="*/ 21831 w 1040918"/>
                  <a:gd name="connsiteY56" fmla="*/ 1397178 h 14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040918" h="1422672">
                    <a:moveTo>
                      <a:pt x="21831" y="1397178"/>
                    </a:moveTo>
                    <a:cubicBezTo>
                      <a:pt x="19615" y="1387946"/>
                      <a:pt x="16661" y="1373545"/>
                      <a:pt x="12230" y="1357297"/>
                    </a:cubicBezTo>
                    <a:cubicBezTo>
                      <a:pt x="783" y="1321848"/>
                      <a:pt x="-2541" y="1286029"/>
                      <a:pt x="1891" y="1249471"/>
                    </a:cubicBezTo>
                    <a:cubicBezTo>
                      <a:pt x="3737" y="1233593"/>
                      <a:pt x="4106" y="1217714"/>
                      <a:pt x="8168" y="1202574"/>
                    </a:cubicBezTo>
                    <a:cubicBezTo>
                      <a:pt x="14076" y="1180049"/>
                      <a:pt x="22200" y="1157893"/>
                      <a:pt x="30324" y="1136106"/>
                    </a:cubicBezTo>
                    <a:cubicBezTo>
                      <a:pt x="48418" y="1086255"/>
                      <a:pt x="73159" y="1039727"/>
                      <a:pt x="96054" y="992092"/>
                    </a:cubicBezTo>
                    <a:cubicBezTo>
                      <a:pt x="117102" y="948518"/>
                      <a:pt x="138150" y="904945"/>
                      <a:pt x="156614" y="860633"/>
                    </a:cubicBezTo>
                    <a:cubicBezTo>
                      <a:pt x="169169" y="829983"/>
                      <a:pt x="182462" y="799334"/>
                      <a:pt x="193171" y="767947"/>
                    </a:cubicBezTo>
                    <a:cubicBezTo>
                      <a:pt x="203880" y="736928"/>
                      <a:pt x="216435" y="706648"/>
                      <a:pt x="226774" y="675630"/>
                    </a:cubicBezTo>
                    <a:cubicBezTo>
                      <a:pt x="236375" y="646827"/>
                      <a:pt x="247453" y="618762"/>
                      <a:pt x="257424" y="589960"/>
                    </a:cubicBezTo>
                    <a:cubicBezTo>
                      <a:pt x="269979" y="554141"/>
                      <a:pt x="282903" y="518322"/>
                      <a:pt x="296935" y="483241"/>
                    </a:cubicBezTo>
                    <a:cubicBezTo>
                      <a:pt x="312075" y="446314"/>
                      <a:pt x="327584" y="409757"/>
                      <a:pt x="344571" y="373569"/>
                    </a:cubicBezTo>
                    <a:cubicBezTo>
                      <a:pt x="358234" y="345135"/>
                      <a:pt x="372266" y="317071"/>
                      <a:pt x="386667" y="289007"/>
                    </a:cubicBezTo>
                    <a:cubicBezTo>
                      <a:pt x="404392" y="255034"/>
                      <a:pt x="421378" y="221061"/>
                      <a:pt x="440580" y="188197"/>
                    </a:cubicBezTo>
                    <a:cubicBezTo>
                      <a:pt x="456828" y="160502"/>
                      <a:pt x="471599" y="132068"/>
                      <a:pt x="490062" y="105481"/>
                    </a:cubicBezTo>
                    <a:cubicBezTo>
                      <a:pt x="502617" y="87387"/>
                      <a:pt x="512218" y="67077"/>
                      <a:pt x="524035" y="48244"/>
                    </a:cubicBezTo>
                    <a:cubicBezTo>
                      <a:pt x="533636" y="32735"/>
                      <a:pt x="544344" y="17964"/>
                      <a:pt x="554315" y="2824"/>
                    </a:cubicBezTo>
                    <a:cubicBezTo>
                      <a:pt x="557638" y="-2346"/>
                      <a:pt x="560223" y="609"/>
                      <a:pt x="562438" y="3563"/>
                    </a:cubicBezTo>
                    <a:cubicBezTo>
                      <a:pt x="587179" y="35320"/>
                      <a:pt x="615244" y="64492"/>
                      <a:pt x="641462" y="95510"/>
                    </a:cubicBezTo>
                    <a:cubicBezTo>
                      <a:pt x="666941" y="125790"/>
                      <a:pt x="692790" y="155701"/>
                      <a:pt x="719377" y="184504"/>
                    </a:cubicBezTo>
                    <a:cubicBezTo>
                      <a:pt x="736363" y="202967"/>
                      <a:pt x="752611" y="221800"/>
                      <a:pt x="768490" y="241371"/>
                    </a:cubicBezTo>
                    <a:cubicBezTo>
                      <a:pt x="776614" y="251341"/>
                      <a:pt x="781045" y="265004"/>
                      <a:pt x="783999" y="277559"/>
                    </a:cubicBezTo>
                    <a:cubicBezTo>
                      <a:pt x="789538" y="301192"/>
                      <a:pt x="799877" y="322979"/>
                      <a:pt x="807632" y="345874"/>
                    </a:cubicBezTo>
                    <a:cubicBezTo>
                      <a:pt x="817602" y="376892"/>
                      <a:pt x="828680" y="407911"/>
                      <a:pt x="839389" y="438560"/>
                    </a:cubicBezTo>
                    <a:cubicBezTo>
                      <a:pt x="847144" y="461085"/>
                      <a:pt x="856745" y="483611"/>
                      <a:pt x="863022" y="506505"/>
                    </a:cubicBezTo>
                    <a:cubicBezTo>
                      <a:pt x="870408" y="532723"/>
                      <a:pt x="880008" y="558572"/>
                      <a:pt x="888502" y="584421"/>
                    </a:cubicBezTo>
                    <a:cubicBezTo>
                      <a:pt x="898103" y="613223"/>
                      <a:pt x="906596" y="642765"/>
                      <a:pt x="916566" y="671198"/>
                    </a:cubicBezTo>
                    <a:cubicBezTo>
                      <a:pt x="928382" y="704802"/>
                      <a:pt x="937614" y="738774"/>
                      <a:pt x="947584" y="773116"/>
                    </a:cubicBezTo>
                    <a:cubicBezTo>
                      <a:pt x="954231" y="795642"/>
                      <a:pt x="960509" y="817798"/>
                      <a:pt x="966786" y="840323"/>
                    </a:cubicBezTo>
                    <a:cubicBezTo>
                      <a:pt x="978603" y="883158"/>
                      <a:pt x="990789" y="925624"/>
                      <a:pt x="1000020" y="969197"/>
                    </a:cubicBezTo>
                    <a:cubicBezTo>
                      <a:pt x="1004821" y="992830"/>
                      <a:pt x="1009991" y="1016463"/>
                      <a:pt x="1014791" y="1040097"/>
                    </a:cubicBezTo>
                    <a:cubicBezTo>
                      <a:pt x="1022915" y="1082193"/>
                      <a:pt x="1028823" y="1124290"/>
                      <a:pt x="1034362" y="1166755"/>
                    </a:cubicBezTo>
                    <a:cubicBezTo>
                      <a:pt x="1039532" y="1208483"/>
                      <a:pt x="1041748" y="1249841"/>
                      <a:pt x="1040640" y="1291568"/>
                    </a:cubicBezTo>
                    <a:cubicBezTo>
                      <a:pt x="1039901" y="1328864"/>
                      <a:pt x="1026977" y="1410472"/>
                      <a:pt x="1031039" y="1413426"/>
                    </a:cubicBezTo>
                    <a:cubicBezTo>
                      <a:pt x="1016637" y="1421181"/>
                      <a:pt x="1002236" y="1425612"/>
                      <a:pt x="985619" y="1420442"/>
                    </a:cubicBezTo>
                    <a:cubicBezTo>
                      <a:pt x="986358" y="1410102"/>
                      <a:pt x="982296" y="1400871"/>
                      <a:pt x="978603" y="1392009"/>
                    </a:cubicBezTo>
                    <a:lnTo>
                      <a:pt x="978603" y="1392009"/>
                    </a:lnTo>
                    <a:cubicBezTo>
                      <a:pt x="971587" y="1366529"/>
                      <a:pt x="885917" y="1003170"/>
                      <a:pt x="882224" y="980644"/>
                    </a:cubicBezTo>
                    <a:cubicBezTo>
                      <a:pt x="875947" y="944456"/>
                      <a:pt x="850098" y="821121"/>
                      <a:pt x="846405" y="796380"/>
                    </a:cubicBezTo>
                    <a:cubicBezTo>
                      <a:pt x="831265" y="697416"/>
                      <a:pt x="806894" y="599560"/>
                      <a:pt x="793231" y="500597"/>
                    </a:cubicBezTo>
                    <a:cubicBezTo>
                      <a:pt x="788799" y="468470"/>
                      <a:pt x="770705" y="439668"/>
                      <a:pt x="756673" y="411234"/>
                    </a:cubicBezTo>
                    <a:cubicBezTo>
                      <a:pt x="739687" y="376892"/>
                      <a:pt x="717531" y="341812"/>
                      <a:pt x="705714" y="305624"/>
                    </a:cubicBezTo>
                    <a:cubicBezTo>
                      <a:pt x="685405" y="257619"/>
                      <a:pt x="662510" y="211091"/>
                      <a:pt x="638877" y="164563"/>
                    </a:cubicBezTo>
                    <a:cubicBezTo>
                      <a:pt x="627060" y="141300"/>
                      <a:pt x="615244" y="118036"/>
                      <a:pt x="603796" y="94772"/>
                    </a:cubicBezTo>
                    <a:cubicBezTo>
                      <a:pt x="601581" y="90341"/>
                      <a:pt x="581271" y="58584"/>
                      <a:pt x="584225" y="54522"/>
                    </a:cubicBezTo>
                    <a:cubicBezTo>
                      <a:pt x="566131" y="79632"/>
                      <a:pt x="553945" y="109912"/>
                      <a:pt x="539544" y="137238"/>
                    </a:cubicBezTo>
                    <a:cubicBezTo>
                      <a:pt x="522927" y="168256"/>
                      <a:pt x="506310" y="199644"/>
                      <a:pt x="489693" y="230662"/>
                    </a:cubicBezTo>
                    <a:cubicBezTo>
                      <a:pt x="467906" y="271282"/>
                      <a:pt x="446119" y="311901"/>
                      <a:pt x="424702" y="352521"/>
                    </a:cubicBezTo>
                    <a:cubicBezTo>
                      <a:pt x="392206" y="413450"/>
                      <a:pt x="360080" y="474009"/>
                      <a:pt x="327584" y="534939"/>
                    </a:cubicBezTo>
                    <a:cubicBezTo>
                      <a:pt x="312444" y="563372"/>
                      <a:pt x="296197" y="591067"/>
                      <a:pt x="285857" y="620978"/>
                    </a:cubicBezTo>
                    <a:cubicBezTo>
                      <a:pt x="266655" y="676737"/>
                      <a:pt x="255577" y="734712"/>
                      <a:pt x="242653" y="792318"/>
                    </a:cubicBezTo>
                    <a:cubicBezTo>
                      <a:pt x="210157" y="935963"/>
                      <a:pt x="177293" y="1079239"/>
                      <a:pt x="145166" y="1223253"/>
                    </a:cubicBezTo>
                    <a:cubicBezTo>
                      <a:pt x="139627" y="1249102"/>
                      <a:pt x="133719" y="1274582"/>
                      <a:pt x="128180" y="1300430"/>
                    </a:cubicBezTo>
                    <a:cubicBezTo>
                      <a:pt x="125226" y="1313355"/>
                      <a:pt x="121533" y="1332556"/>
                      <a:pt x="116733" y="1354343"/>
                    </a:cubicBezTo>
                    <a:cubicBezTo>
                      <a:pt x="113779" y="1369114"/>
                      <a:pt x="107132" y="1396809"/>
                      <a:pt x="107132" y="1396809"/>
                    </a:cubicBezTo>
                    <a:cubicBezTo>
                      <a:pt x="103808" y="1402348"/>
                      <a:pt x="98269" y="1399763"/>
                      <a:pt x="93469" y="1399763"/>
                    </a:cubicBezTo>
                    <a:cubicBezTo>
                      <a:pt x="74636" y="1400502"/>
                      <a:pt x="38079" y="1399024"/>
                      <a:pt x="21831" y="1397178"/>
                    </a:cubicBezTo>
                    <a:close/>
                  </a:path>
                </a:pathLst>
              </a:custGeom>
              <a:solidFill>
                <a:srgbClr val="2C3441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60">
                <a:extLst>
                  <a:ext uri="{FF2B5EF4-FFF2-40B4-BE49-F238E27FC236}">
                    <a16:creationId xmlns:a16="http://schemas.microsoft.com/office/drawing/2014/main" id="{3CE51FBF-4703-45F8-AA13-F56AF06B5CFC}"/>
                  </a:ext>
                </a:extLst>
              </p:cNvPr>
              <p:cNvSpPr/>
              <p:nvPr/>
            </p:nvSpPr>
            <p:spPr>
              <a:xfrm>
                <a:off x="5336672" y="3995263"/>
                <a:ext cx="490059" cy="735629"/>
              </a:xfrm>
              <a:custGeom>
                <a:avLst/>
                <a:gdLst>
                  <a:gd name="connsiteX0" fmla="*/ 65 w 490059"/>
                  <a:gd name="connsiteY0" fmla="*/ 692746 h 735629"/>
                  <a:gd name="connsiteX1" fmla="*/ 35515 w 490059"/>
                  <a:gd name="connsiteY1" fmla="*/ 670590 h 735629"/>
                  <a:gd name="connsiteX2" fmla="*/ 84258 w 490059"/>
                  <a:gd name="connsiteY2" fmla="*/ 603383 h 735629"/>
                  <a:gd name="connsiteX3" fmla="*/ 137433 w 490059"/>
                  <a:gd name="connsiteY3" fmla="*/ 519190 h 735629"/>
                  <a:gd name="connsiteX4" fmla="*/ 168451 w 490059"/>
                  <a:gd name="connsiteY4" fmla="*/ 467123 h 735629"/>
                  <a:gd name="connsiteX5" fmla="*/ 208701 w 490059"/>
                  <a:gd name="connsiteY5" fmla="*/ 396224 h 735629"/>
                  <a:gd name="connsiteX6" fmla="*/ 254121 w 490059"/>
                  <a:gd name="connsiteY6" fmla="*/ 315724 h 735629"/>
                  <a:gd name="connsiteX7" fmla="*/ 305819 w 490059"/>
                  <a:gd name="connsiteY7" fmla="*/ 218237 h 735629"/>
                  <a:gd name="connsiteX8" fmla="*/ 374502 w 490059"/>
                  <a:gd name="connsiteY8" fmla="*/ 87886 h 735629"/>
                  <a:gd name="connsiteX9" fmla="*/ 428415 w 490059"/>
                  <a:gd name="connsiteY9" fmla="*/ 0 h 735629"/>
                  <a:gd name="connsiteX10" fmla="*/ 429523 w 490059"/>
                  <a:gd name="connsiteY10" fmla="*/ 369 h 735629"/>
                  <a:gd name="connsiteX11" fmla="*/ 430262 w 490059"/>
                  <a:gd name="connsiteY11" fmla="*/ 1477 h 735629"/>
                  <a:gd name="connsiteX12" fmla="*/ 440232 w 490059"/>
                  <a:gd name="connsiteY12" fmla="*/ 71638 h 735629"/>
                  <a:gd name="connsiteX13" fmla="*/ 458326 w 490059"/>
                  <a:gd name="connsiteY13" fmla="*/ 136260 h 735629"/>
                  <a:gd name="connsiteX14" fmla="*/ 486760 w 490059"/>
                  <a:gd name="connsiteY14" fmla="*/ 281751 h 735629"/>
                  <a:gd name="connsiteX15" fmla="*/ 488237 w 490059"/>
                  <a:gd name="connsiteY15" fmla="*/ 380715 h 735629"/>
                  <a:gd name="connsiteX16" fmla="*/ 472727 w 490059"/>
                  <a:gd name="connsiteY16" fmla="*/ 471924 h 735629"/>
                  <a:gd name="connsiteX17" fmla="*/ 447987 w 490059"/>
                  <a:gd name="connsiteY17" fmla="*/ 587135 h 735629"/>
                  <a:gd name="connsiteX18" fmla="*/ 427677 w 490059"/>
                  <a:gd name="connsiteY18" fmla="*/ 666897 h 735629"/>
                  <a:gd name="connsiteX19" fmla="*/ 412906 w 490059"/>
                  <a:gd name="connsiteY19" fmla="*/ 725241 h 735629"/>
                  <a:gd name="connsiteX20" fmla="*/ 393704 w 490059"/>
                  <a:gd name="connsiteY20" fmla="*/ 732257 h 735629"/>
                  <a:gd name="connsiteX21" fmla="*/ 364532 w 490059"/>
                  <a:gd name="connsiteY21" fmla="*/ 734842 h 735629"/>
                  <a:gd name="connsiteX22" fmla="*/ 350869 w 490059"/>
                  <a:gd name="connsiteY22" fmla="*/ 730042 h 735629"/>
                  <a:gd name="connsiteX23" fmla="*/ 317635 w 490059"/>
                  <a:gd name="connsiteY23" fmla="*/ 715271 h 735629"/>
                  <a:gd name="connsiteX24" fmla="*/ 264461 w 490059"/>
                  <a:gd name="connsiteY24" fmla="*/ 692007 h 735629"/>
                  <a:gd name="connsiteX25" fmla="*/ 188392 w 490059"/>
                  <a:gd name="connsiteY25" fmla="*/ 682037 h 735629"/>
                  <a:gd name="connsiteX26" fmla="*/ 19267 w 490059"/>
                  <a:gd name="connsiteY26" fmla="*/ 697177 h 735629"/>
                  <a:gd name="connsiteX27" fmla="*/ 65 w 490059"/>
                  <a:gd name="connsiteY27" fmla="*/ 692746 h 73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0059" h="735629">
                    <a:moveTo>
                      <a:pt x="65" y="692746"/>
                    </a:moveTo>
                    <a:cubicBezTo>
                      <a:pt x="18529" y="695700"/>
                      <a:pt x="26652" y="683145"/>
                      <a:pt x="35515" y="670590"/>
                    </a:cubicBezTo>
                    <a:cubicBezTo>
                      <a:pt x="51393" y="648064"/>
                      <a:pt x="69118" y="626278"/>
                      <a:pt x="84258" y="603383"/>
                    </a:cubicBezTo>
                    <a:cubicBezTo>
                      <a:pt x="102721" y="575688"/>
                      <a:pt x="119339" y="547254"/>
                      <a:pt x="137433" y="519190"/>
                    </a:cubicBezTo>
                    <a:cubicBezTo>
                      <a:pt x="148511" y="502204"/>
                      <a:pt x="157742" y="484479"/>
                      <a:pt x="168451" y="467123"/>
                    </a:cubicBezTo>
                    <a:cubicBezTo>
                      <a:pt x="182853" y="444229"/>
                      <a:pt x="195038" y="419488"/>
                      <a:pt x="208701" y="396224"/>
                    </a:cubicBezTo>
                    <a:cubicBezTo>
                      <a:pt x="224210" y="369637"/>
                      <a:pt x="240458" y="343419"/>
                      <a:pt x="254121" y="315724"/>
                    </a:cubicBezTo>
                    <a:cubicBezTo>
                      <a:pt x="270369" y="282859"/>
                      <a:pt x="290309" y="251840"/>
                      <a:pt x="305819" y="218237"/>
                    </a:cubicBezTo>
                    <a:cubicBezTo>
                      <a:pt x="315419" y="197927"/>
                      <a:pt x="362317" y="111519"/>
                      <a:pt x="374502" y="87886"/>
                    </a:cubicBezTo>
                    <a:cubicBezTo>
                      <a:pt x="385580" y="66837"/>
                      <a:pt x="423246" y="4801"/>
                      <a:pt x="428415" y="0"/>
                    </a:cubicBezTo>
                    <a:cubicBezTo>
                      <a:pt x="428415" y="0"/>
                      <a:pt x="429154" y="369"/>
                      <a:pt x="429523" y="369"/>
                    </a:cubicBezTo>
                    <a:cubicBezTo>
                      <a:pt x="429892" y="739"/>
                      <a:pt x="429892" y="1108"/>
                      <a:pt x="430262" y="1477"/>
                    </a:cubicBezTo>
                    <a:cubicBezTo>
                      <a:pt x="421399" y="26587"/>
                      <a:pt x="434693" y="48743"/>
                      <a:pt x="440232" y="71638"/>
                    </a:cubicBezTo>
                    <a:cubicBezTo>
                      <a:pt x="446509" y="93055"/>
                      <a:pt x="452048" y="114842"/>
                      <a:pt x="458326" y="136260"/>
                    </a:cubicBezTo>
                    <a:cubicBezTo>
                      <a:pt x="462388" y="152508"/>
                      <a:pt x="486390" y="276212"/>
                      <a:pt x="486760" y="281751"/>
                    </a:cubicBezTo>
                    <a:cubicBezTo>
                      <a:pt x="490452" y="314616"/>
                      <a:pt x="491191" y="347481"/>
                      <a:pt x="488237" y="380715"/>
                    </a:cubicBezTo>
                    <a:cubicBezTo>
                      <a:pt x="487867" y="384407"/>
                      <a:pt x="479005" y="461584"/>
                      <a:pt x="472727" y="471924"/>
                    </a:cubicBezTo>
                    <a:cubicBezTo>
                      <a:pt x="471620" y="473401"/>
                      <a:pt x="450941" y="574211"/>
                      <a:pt x="447987" y="587135"/>
                    </a:cubicBezTo>
                    <a:cubicBezTo>
                      <a:pt x="446879" y="591567"/>
                      <a:pt x="433216" y="644741"/>
                      <a:pt x="427677" y="666897"/>
                    </a:cubicBezTo>
                    <a:cubicBezTo>
                      <a:pt x="422876" y="686468"/>
                      <a:pt x="417707" y="706039"/>
                      <a:pt x="412906" y="725241"/>
                    </a:cubicBezTo>
                    <a:cubicBezTo>
                      <a:pt x="409952" y="736319"/>
                      <a:pt x="402567" y="728565"/>
                      <a:pt x="393704" y="732257"/>
                    </a:cubicBezTo>
                    <a:cubicBezTo>
                      <a:pt x="384473" y="737796"/>
                      <a:pt x="374502" y="734842"/>
                      <a:pt x="364532" y="734842"/>
                    </a:cubicBezTo>
                    <a:cubicBezTo>
                      <a:pt x="359732" y="733734"/>
                      <a:pt x="355300" y="732257"/>
                      <a:pt x="350869" y="730042"/>
                    </a:cubicBezTo>
                    <a:cubicBezTo>
                      <a:pt x="339791" y="725241"/>
                      <a:pt x="328713" y="720072"/>
                      <a:pt x="317635" y="715271"/>
                    </a:cubicBezTo>
                    <a:cubicBezTo>
                      <a:pt x="311727" y="712317"/>
                      <a:pt x="269261" y="695331"/>
                      <a:pt x="264461" y="692007"/>
                    </a:cubicBezTo>
                    <a:cubicBezTo>
                      <a:pt x="240089" y="679821"/>
                      <a:pt x="214610" y="677975"/>
                      <a:pt x="188392" y="682037"/>
                    </a:cubicBezTo>
                    <a:cubicBezTo>
                      <a:pt x="174359" y="684253"/>
                      <a:pt x="40685" y="696438"/>
                      <a:pt x="19267" y="697177"/>
                    </a:cubicBezTo>
                    <a:cubicBezTo>
                      <a:pt x="12251" y="697546"/>
                      <a:pt x="-1043" y="692746"/>
                      <a:pt x="65" y="692746"/>
                    </a:cubicBezTo>
                    <a:close/>
                  </a:path>
                </a:pathLst>
              </a:custGeom>
              <a:solidFill>
                <a:srgbClr val="2C3441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61">
                <a:extLst>
                  <a:ext uri="{FF2B5EF4-FFF2-40B4-BE49-F238E27FC236}">
                    <a16:creationId xmlns:a16="http://schemas.microsoft.com/office/drawing/2014/main" id="{70188A0D-7111-4BDB-AD25-47613C61165F}"/>
                  </a:ext>
                </a:extLst>
              </p:cNvPr>
              <p:cNvSpPr/>
              <p:nvPr/>
            </p:nvSpPr>
            <p:spPr>
              <a:xfrm>
                <a:off x="6523875" y="4626341"/>
                <a:ext cx="68630" cy="246309"/>
              </a:xfrm>
              <a:custGeom>
                <a:avLst/>
                <a:gdLst>
                  <a:gd name="connsiteX0" fmla="*/ 68372 w 68630"/>
                  <a:gd name="connsiteY0" fmla="*/ 178726 h 246309"/>
                  <a:gd name="connsiteX1" fmla="*/ 68002 w 68630"/>
                  <a:gd name="connsiteY1" fmla="*/ 183157 h 246309"/>
                  <a:gd name="connsiteX2" fmla="*/ 53601 w 68630"/>
                  <a:gd name="connsiteY2" fmla="*/ 232638 h 246309"/>
                  <a:gd name="connsiteX3" fmla="*/ 55078 w 68630"/>
                  <a:gd name="connsiteY3" fmla="*/ 246301 h 246309"/>
                  <a:gd name="connsiteX4" fmla="*/ 44369 w 68630"/>
                  <a:gd name="connsiteY4" fmla="*/ 206051 h 246309"/>
                  <a:gd name="connsiteX5" fmla="*/ 34030 w 68630"/>
                  <a:gd name="connsiteY5" fmla="*/ 139214 h 246309"/>
                  <a:gd name="connsiteX6" fmla="*/ 23321 w 68630"/>
                  <a:gd name="connsiteY6" fmla="*/ 90471 h 246309"/>
                  <a:gd name="connsiteX7" fmla="*/ 426 w 68630"/>
                  <a:gd name="connsiteY7" fmla="*/ 4801 h 246309"/>
                  <a:gd name="connsiteX8" fmla="*/ 426 w 68630"/>
                  <a:gd name="connsiteY8" fmla="*/ 0 h 246309"/>
                  <a:gd name="connsiteX9" fmla="*/ 17043 w 68630"/>
                  <a:gd name="connsiteY9" fmla="*/ 33973 h 246309"/>
                  <a:gd name="connsiteX10" fmla="*/ 34399 w 68630"/>
                  <a:gd name="connsiteY10" fmla="*/ 73853 h 246309"/>
                  <a:gd name="connsiteX11" fmla="*/ 67264 w 68630"/>
                  <a:gd name="connsiteY11" fmla="*/ 149923 h 246309"/>
                  <a:gd name="connsiteX12" fmla="*/ 66895 w 68630"/>
                  <a:gd name="connsiteY12" fmla="*/ 166170 h 246309"/>
                  <a:gd name="connsiteX13" fmla="*/ 68372 w 68630"/>
                  <a:gd name="connsiteY13" fmla="*/ 178726 h 246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630" h="246309">
                    <a:moveTo>
                      <a:pt x="68372" y="178726"/>
                    </a:moveTo>
                    <a:cubicBezTo>
                      <a:pt x="68372" y="180202"/>
                      <a:pt x="68372" y="181680"/>
                      <a:pt x="68002" y="183157"/>
                    </a:cubicBezTo>
                    <a:cubicBezTo>
                      <a:pt x="61356" y="199404"/>
                      <a:pt x="52862" y="199774"/>
                      <a:pt x="53601" y="232638"/>
                    </a:cubicBezTo>
                    <a:cubicBezTo>
                      <a:pt x="53601" y="233746"/>
                      <a:pt x="55078" y="246671"/>
                      <a:pt x="55078" y="246301"/>
                    </a:cubicBezTo>
                    <a:cubicBezTo>
                      <a:pt x="49539" y="238178"/>
                      <a:pt x="45108" y="215652"/>
                      <a:pt x="44369" y="206051"/>
                    </a:cubicBezTo>
                    <a:cubicBezTo>
                      <a:pt x="42892" y="183526"/>
                      <a:pt x="39569" y="161370"/>
                      <a:pt x="34030" y="139214"/>
                    </a:cubicBezTo>
                    <a:cubicBezTo>
                      <a:pt x="29968" y="122966"/>
                      <a:pt x="28860" y="106718"/>
                      <a:pt x="23321" y="90471"/>
                    </a:cubicBezTo>
                    <a:cubicBezTo>
                      <a:pt x="14089" y="62406"/>
                      <a:pt x="10766" y="32865"/>
                      <a:pt x="426" y="4801"/>
                    </a:cubicBezTo>
                    <a:cubicBezTo>
                      <a:pt x="57" y="3323"/>
                      <a:pt x="-312" y="1846"/>
                      <a:pt x="426" y="0"/>
                    </a:cubicBezTo>
                    <a:cubicBezTo>
                      <a:pt x="8550" y="9970"/>
                      <a:pt x="11504" y="22525"/>
                      <a:pt x="17043" y="33973"/>
                    </a:cubicBezTo>
                    <a:cubicBezTo>
                      <a:pt x="23321" y="46897"/>
                      <a:pt x="28121" y="60560"/>
                      <a:pt x="34399" y="73853"/>
                    </a:cubicBezTo>
                    <a:cubicBezTo>
                      <a:pt x="45846" y="98964"/>
                      <a:pt x="54709" y="125182"/>
                      <a:pt x="67264" y="149923"/>
                    </a:cubicBezTo>
                    <a:cubicBezTo>
                      <a:pt x="69479" y="154354"/>
                      <a:pt x="68741" y="161001"/>
                      <a:pt x="66895" y="166170"/>
                    </a:cubicBezTo>
                    <a:cubicBezTo>
                      <a:pt x="65418" y="170971"/>
                      <a:pt x="66156" y="175033"/>
                      <a:pt x="68372" y="178726"/>
                    </a:cubicBezTo>
                    <a:close/>
                  </a:path>
                </a:pathLst>
              </a:custGeom>
              <a:solidFill>
                <a:srgbClr val="2B3441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62">
                <a:extLst>
                  <a:ext uri="{FF2B5EF4-FFF2-40B4-BE49-F238E27FC236}">
                    <a16:creationId xmlns:a16="http://schemas.microsoft.com/office/drawing/2014/main" id="{2258CA4D-B22C-4C26-A203-EE594B324E01}"/>
                  </a:ext>
                </a:extLst>
              </p:cNvPr>
              <p:cNvSpPr/>
              <p:nvPr/>
            </p:nvSpPr>
            <p:spPr>
              <a:xfrm>
                <a:off x="6057547" y="3423619"/>
                <a:ext cx="243347" cy="125199"/>
              </a:xfrm>
              <a:custGeom>
                <a:avLst/>
                <a:gdLst>
                  <a:gd name="connsiteX0" fmla="*/ 99702 w 243347"/>
                  <a:gd name="connsiteY0" fmla="*/ 125200 h 125199"/>
                  <a:gd name="connsiteX1" fmla="*/ 14401 w 243347"/>
                  <a:gd name="connsiteY1" fmla="*/ 92704 h 125199"/>
                  <a:gd name="connsiteX2" fmla="*/ 24741 w 243347"/>
                  <a:gd name="connsiteY2" fmla="*/ 83842 h 125199"/>
                  <a:gd name="connsiteX3" fmla="*/ 0 w 243347"/>
                  <a:gd name="connsiteY3" fmla="*/ 17004 h 125199"/>
                  <a:gd name="connsiteX4" fmla="*/ 33234 w 243347"/>
                  <a:gd name="connsiteY4" fmla="*/ 33991 h 125199"/>
                  <a:gd name="connsiteX5" fmla="*/ 57236 w 243347"/>
                  <a:gd name="connsiteY5" fmla="*/ 27344 h 125199"/>
                  <a:gd name="connsiteX6" fmla="*/ 132936 w 243347"/>
                  <a:gd name="connsiteY6" fmla="*/ 4080 h 125199"/>
                  <a:gd name="connsiteX7" fmla="*/ 172448 w 243347"/>
                  <a:gd name="connsiteY7" fmla="*/ 32514 h 125199"/>
                  <a:gd name="connsiteX8" fmla="*/ 203097 w 243347"/>
                  <a:gd name="connsiteY8" fmla="*/ 43961 h 125199"/>
                  <a:gd name="connsiteX9" fmla="*/ 243347 w 243347"/>
                  <a:gd name="connsiteY9" fmla="*/ 29559 h 125199"/>
                  <a:gd name="connsiteX10" fmla="*/ 231531 w 243347"/>
                  <a:gd name="connsiteY10" fmla="*/ 52823 h 125199"/>
                  <a:gd name="connsiteX11" fmla="*/ 216021 w 243347"/>
                  <a:gd name="connsiteY11" fmla="*/ 76826 h 125199"/>
                  <a:gd name="connsiteX12" fmla="*/ 223407 w 243347"/>
                  <a:gd name="connsiteY12" fmla="*/ 88273 h 125199"/>
                  <a:gd name="connsiteX13" fmla="*/ 99702 w 243347"/>
                  <a:gd name="connsiteY13" fmla="*/ 125200 h 12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3347" h="125199">
                    <a:moveTo>
                      <a:pt x="99702" y="125200"/>
                    </a:moveTo>
                    <a:cubicBezTo>
                      <a:pt x="88255" y="121138"/>
                      <a:pt x="18463" y="94181"/>
                      <a:pt x="14401" y="92704"/>
                    </a:cubicBezTo>
                    <a:cubicBezTo>
                      <a:pt x="19202" y="87904"/>
                      <a:pt x="22895" y="86796"/>
                      <a:pt x="24741" y="83842"/>
                    </a:cubicBezTo>
                    <a:cubicBezTo>
                      <a:pt x="14401" y="62424"/>
                      <a:pt x="8493" y="40268"/>
                      <a:pt x="0" y="17004"/>
                    </a:cubicBezTo>
                    <a:cubicBezTo>
                      <a:pt x="11816" y="22913"/>
                      <a:pt x="22525" y="28452"/>
                      <a:pt x="33234" y="33991"/>
                    </a:cubicBezTo>
                    <a:cubicBezTo>
                      <a:pt x="43204" y="38791"/>
                      <a:pt x="50959" y="36945"/>
                      <a:pt x="57236" y="27344"/>
                    </a:cubicBezTo>
                    <a:cubicBezTo>
                      <a:pt x="77177" y="-1828"/>
                      <a:pt x="94532" y="-4044"/>
                      <a:pt x="132936" y="4080"/>
                    </a:cubicBezTo>
                    <a:cubicBezTo>
                      <a:pt x="150292" y="7773"/>
                      <a:pt x="162847" y="18112"/>
                      <a:pt x="172448" y="32514"/>
                    </a:cubicBezTo>
                    <a:cubicBezTo>
                      <a:pt x="181310" y="45807"/>
                      <a:pt x="187957" y="48761"/>
                      <a:pt x="203097" y="43961"/>
                    </a:cubicBezTo>
                    <a:cubicBezTo>
                      <a:pt x="216021" y="39530"/>
                      <a:pt x="229684" y="38053"/>
                      <a:pt x="243347" y="29559"/>
                    </a:cubicBezTo>
                    <a:cubicBezTo>
                      <a:pt x="241870" y="40637"/>
                      <a:pt x="236700" y="46915"/>
                      <a:pt x="231531" y="52823"/>
                    </a:cubicBezTo>
                    <a:cubicBezTo>
                      <a:pt x="224884" y="60209"/>
                      <a:pt x="221560" y="69071"/>
                      <a:pt x="216021" y="76826"/>
                    </a:cubicBezTo>
                    <a:cubicBezTo>
                      <a:pt x="210113" y="84950"/>
                      <a:pt x="221191" y="84211"/>
                      <a:pt x="223407" y="88273"/>
                    </a:cubicBezTo>
                    <a:cubicBezTo>
                      <a:pt x="210852" y="92704"/>
                      <a:pt x="123705" y="121507"/>
                      <a:pt x="99702" y="125200"/>
                    </a:cubicBezTo>
                    <a:close/>
                  </a:path>
                </a:pathLst>
              </a:custGeom>
              <a:solidFill>
                <a:srgbClr val="F8BC8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63">
                <a:extLst>
                  <a:ext uri="{FF2B5EF4-FFF2-40B4-BE49-F238E27FC236}">
                    <a16:creationId xmlns:a16="http://schemas.microsoft.com/office/drawing/2014/main" id="{A96C9ED3-67EA-4EB4-8702-AED30234613C}"/>
                  </a:ext>
                </a:extLst>
              </p:cNvPr>
              <p:cNvSpPr/>
              <p:nvPr/>
            </p:nvSpPr>
            <p:spPr>
              <a:xfrm>
                <a:off x="7265790" y="3015966"/>
                <a:ext cx="147337" cy="75484"/>
              </a:xfrm>
              <a:custGeom>
                <a:avLst/>
                <a:gdLst>
                  <a:gd name="connsiteX0" fmla="*/ 147338 w 147337"/>
                  <a:gd name="connsiteY0" fmla="*/ 59083 h 75484"/>
                  <a:gd name="connsiteX1" fmla="*/ 95640 w 147337"/>
                  <a:gd name="connsiteY1" fmla="*/ 74961 h 75484"/>
                  <a:gd name="connsiteX2" fmla="*/ 45050 w 147337"/>
                  <a:gd name="connsiteY2" fmla="*/ 55390 h 75484"/>
                  <a:gd name="connsiteX3" fmla="*/ 0 w 147337"/>
                  <a:gd name="connsiteY3" fmla="*/ 0 h 75484"/>
                  <a:gd name="connsiteX4" fmla="*/ 147338 w 147337"/>
                  <a:gd name="connsiteY4" fmla="*/ 59083 h 7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37" h="75484">
                    <a:moveTo>
                      <a:pt x="147338" y="59083"/>
                    </a:moveTo>
                    <a:cubicBezTo>
                      <a:pt x="130351" y="67207"/>
                      <a:pt x="113365" y="72746"/>
                      <a:pt x="95640" y="74961"/>
                    </a:cubicBezTo>
                    <a:cubicBezTo>
                      <a:pt x="75700" y="77915"/>
                      <a:pt x="59452" y="67945"/>
                      <a:pt x="45050" y="55390"/>
                    </a:cubicBezTo>
                    <a:cubicBezTo>
                      <a:pt x="26956" y="39881"/>
                      <a:pt x="13294" y="20310"/>
                      <a:pt x="0" y="0"/>
                    </a:cubicBezTo>
                    <a:cubicBezTo>
                      <a:pt x="44681" y="31018"/>
                      <a:pt x="87516" y="66099"/>
                      <a:pt x="147338" y="59083"/>
                    </a:cubicBezTo>
                    <a:close/>
                  </a:path>
                </a:pathLst>
              </a:custGeom>
              <a:solidFill>
                <a:srgbClr val="EBB47C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64">
                <a:extLst>
                  <a:ext uri="{FF2B5EF4-FFF2-40B4-BE49-F238E27FC236}">
                    <a16:creationId xmlns:a16="http://schemas.microsoft.com/office/drawing/2014/main" id="{F2DA2B3E-5AE1-4ABA-AEE1-09C0C0B2DE52}"/>
                  </a:ext>
                </a:extLst>
              </p:cNvPr>
              <p:cNvSpPr/>
              <p:nvPr/>
            </p:nvSpPr>
            <p:spPr>
              <a:xfrm>
                <a:off x="5185338" y="2895954"/>
                <a:ext cx="132197" cy="57564"/>
              </a:xfrm>
              <a:custGeom>
                <a:avLst/>
                <a:gdLst>
                  <a:gd name="connsiteX0" fmla="*/ 0 w 132197"/>
                  <a:gd name="connsiteY0" fmla="*/ 0 h 57564"/>
                  <a:gd name="connsiteX1" fmla="*/ 33603 w 132197"/>
                  <a:gd name="connsiteY1" fmla="*/ 22525 h 57564"/>
                  <a:gd name="connsiteX2" fmla="*/ 88993 w 132197"/>
                  <a:gd name="connsiteY2" fmla="*/ 21787 h 57564"/>
                  <a:gd name="connsiteX3" fmla="*/ 132198 w 132197"/>
                  <a:gd name="connsiteY3" fmla="*/ 6278 h 57564"/>
                  <a:gd name="connsiteX4" fmla="*/ 94532 w 132197"/>
                  <a:gd name="connsiteY4" fmla="*/ 29911 h 57564"/>
                  <a:gd name="connsiteX5" fmla="*/ 52805 w 132197"/>
                  <a:gd name="connsiteY5" fmla="*/ 55390 h 57564"/>
                  <a:gd name="connsiteX6" fmla="*/ 40250 w 132197"/>
                  <a:gd name="connsiteY6" fmla="*/ 52805 h 57564"/>
                  <a:gd name="connsiteX7" fmla="*/ 0 w 132197"/>
                  <a:gd name="connsiteY7" fmla="*/ 0 h 5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197" h="57564">
                    <a:moveTo>
                      <a:pt x="0" y="0"/>
                    </a:moveTo>
                    <a:cubicBezTo>
                      <a:pt x="11447" y="7385"/>
                      <a:pt x="21048" y="16617"/>
                      <a:pt x="33603" y="22525"/>
                    </a:cubicBezTo>
                    <a:cubicBezTo>
                      <a:pt x="52805" y="31388"/>
                      <a:pt x="70899" y="26957"/>
                      <a:pt x="88993" y="21787"/>
                    </a:cubicBezTo>
                    <a:cubicBezTo>
                      <a:pt x="103764" y="17725"/>
                      <a:pt x="117427" y="10709"/>
                      <a:pt x="132198" y="6278"/>
                    </a:cubicBezTo>
                    <a:cubicBezTo>
                      <a:pt x="119643" y="14032"/>
                      <a:pt x="107088" y="22156"/>
                      <a:pt x="94532" y="29911"/>
                    </a:cubicBezTo>
                    <a:cubicBezTo>
                      <a:pt x="80870" y="38404"/>
                      <a:pt x="66468" y="46528"/>
                      <a:pt x="52805" y="55390"/>
                    </a:cubicBezTo>
                    <a:cubicBezTo>
                      <a:pt x="46897" y="59083"/>
                      <a:pt x="43943" y="57975"/>
                      <a:pt x="40250" y="52805"/>
                    </a:cubicBezTo>
                    <a:cubicBezTo>
                      <a:pt x="26957" y="34711"/>
                      <a:pt x="13294" y="17356"/>
                      <a:pt x="0" y="0"/>
                    </a:cubicBezTo>
                    <a:close/>
                  </a:path>
                </a:pathLst>
              </a:custGeom>
              <a:solidFill>
                <a:srgbClr val="ECB47C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Group 255">
              <a:extLst>
                <a:ext uri="{FF2B5EF4-FFF2-40B4-BE49-F238E27FC236}">
                  <a16:creationId xmlns:a16="http://schemas.microsoft.com/office/drawing/2014/main" id="{C55CDE86-53F2-441E-9E49-34BCC8933B23}"/>
                </a:ext>
              </a:extLst>
            </p:cNvPr>
            <p:cNvGrpSpPr/>
            <p:nvPr/>
          </p:nvGrpSpPr>
          <p:grpSpPr>
            <a:xfrm rot="5733685">
              <a:off x="2602272" y="2103009"/>
              <a:ext cx="385033" cy="2204068"/>
              <a:chOff x="8796027" y="-28515"/>
              <a:chExt cx="2666861" cy="6858265"/>
            </a:xfrm>
          </p:grpSpPr>
          <p:grpSp>
            <p:nvGrpSpPr>
              <p:cNvPr id="138" name="Group 256">
                <a:extLst>
                  <a:ext uri="{FF2B5EF4-FFF2-40B4-BE49-F238E27FC236}">
                    <a16:creationId xmlns:a16="http://schemas.microsoft.com/office/drawing/2014/main" id="{4E4BE795-8E1E-45AD-AB92-C7D590A8DA3B}"/>
                  </a:ext>
                </a:extLst>
              </p:cNvPr>
              <p:cNvGrpSpPr/>
              <p:nvPr/>
            </p:nvGrpSpPr>
            <p:grpSpPr>
              <a:xfrm>
                <a:off x="8796027" y="-28515"/>
                <a:ext cx="2666861" cy="6858265"/>
                <a:chOff x="8796027" y="-28515"/>
                <a:chExt cx="2666861" cy="6858265"/>
              </a:xfrm>
            </p:grpSpPr>
            <p:sp>
              <p:nvSpPr>
                <p:cNvPr id="141" name="Graphic 20">
                  <a:extLst>
                    <a:ext uri="{FF2B5EF4-FFF2-40B4-BE49-F238E27FC236}">
                      <a16:creationId xmlns:a16="http://schemas.microsoft.com/office/drawing/2014/main" id="{49C93DBD-F524-4C48-9C0F-3D0E99423655}"/>
                    </a:ext>
                  </a:extLst>
                </p:cNvPr>
                <p:cNvSpPr/>
                <p:nvPr/>
              </p:nvSpPr>
              <p:spPr>
                <a:xfrm>
                  <a:off x="8796027" y="60633"/>
                  <a:ext cx="2434188" cy="6769117"/>
                </a:xfrm>
                <a:custGeom>
                  <a:avLst/>
                  <a:gdLst>
                    <a:gd name="connsiteX0" fmla="*/ 2233572 w 2434188"/>
                    <a:gd name="connsiteY0" fmla="*/ 6769052 h 6769117"/>
                    <a:gd name="connsiteX1" fmla="*/ 249613 w 2434188"/>
                    <a:gd name="connsiteY1" fmla="*/ 5631373 h 6769117"/>
                    <a:gd name="connsiteX2" fmla="*/ 387 w 2434188"/>
                    <a:gd name="connsiteY2" fmla="*/ 5202222 h 6769117"/>
                    <a:gd name="connsiteX3" fmla="*/ 58 w 2434188"/>
                    <a:gd name="connsiteY3" fmla="*/ 180773 h 6769117"/>
                    <a:gd name="connsiteX4" fmla="*/ 140765 w 2434188"/>
                    <a:gd name="connsiteY4" fmla="*/ 2426 h 6769117"/>
                    <a:gd name="connsiteX5" fmla="*/ 265182 w 2434188"/>
                    <a:gd name="connsiteY5" fmla="*/ 31132 h 6769117"/>
                    <a:gd name="connsiteX6" fmla="*/ 2190414 w 2434188"/>
                    <a:gd name="connsiteY6" fmla="*/ 1143981 h 6769117"/>
                    <a:gd name="connsiteX7" fmla="*/ 2426240 w 2434188"/>
                    <a:gd name="connsiteY7" fmla="*/ 1497128 h 6769117"/>
                    <a:gd name="connsiteX8" fmla="*/ 2434057 w 2434188"/>
                    <a:gd name="connsiteY8" fmla="*/ 1606436 h 6769117"/>
                    <a:gd name="connsiteX9" fmla="*/ 2434188 w 2434188"/>
                    <a:gd name="connsiteY9" fmla="*/ 6563969 h 6769117"/>
                    <a:gd name="connsiteX10" fmla="*/ 2426306 w 2434188"/>
                    <a:gd name="connsiteY10" fmla="*/ 6646475 h 6769117"/>
                    <a:gd name="connsiteX11" fmla="*/ 2362981 w 2434188"/>
                    <a:gd name="connsiteY11" fmla="*/ 6742908 h 6769117"/>
                    <a:gd name="connsiteX12" fmla="*/ 2292430 w 2434188"/>
                    <a:gd name="connsiteY12" fmla="*/ 6769118 h 6769117"/>
                    <a:gd name="connsiteX13" fmla="*/ 2233572 w 2434188"/>
                    <a:gd name="connsiteY13" fmla="*/ 6769052 h 6769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434188" h="6769117">
                      <a:moveTo>
                        <a:pt x="2233572" y="6769052"/>
                      </a:moveTo>
                      <a:cubicBezTo>
                        <a:pt x="2139176" y="6732462"/>
                        <a:pt x="822296" y="5963368"/>
                        <a:pt x="249613" y="5631373"/>
                      </a:cubicBezTo>
                      <a:cubicBezTo>
                        <a:pt x="85980" y="5536517"/>
                        <a:pt x="452" y="5392197"/>
                        <a:pt x="387" y="5202222"/>
                      </a:cubicBezTo>
                      <a:cubicBezTo>
                        <a:pt x="-205" y="3528450"/>
                        <a:pt x="58" y="1854611"/>
                        <a:pt x="58" y="180773"/>
                      </a:cubicBezTo>
                      <a:cubicBezTo>
                        <a:pt x="58" y="85852"/>
                        <a:pt x="43808" y="30804"/>
                        <a:pt x="140765" y="2426"/>
                      </a:cubicBezTo>
                      <a:cubicBezTo>
                        <a:pt x="186354" y="-5982"/>
                        <a:pt x="226096" y="8404"/>
                        <a:pt x="265182" y="31132"/>
                      </a:cubicBezTo>
                      <a:cubicBezTo>
                        <a:pt x="500285" y="167964"/>
                        <a:pt x="2061334" y="1066139"/>
                        <a:pt x="2190414" y="1143981"/>
                      </a:cubicBezTo>
                      <a:cubicBezTo>
                        <a:pt x="2323370" y="1224122"/>
                        <a:pt x="2402001" y="1343677"/>
                        <a:pt x="2426240" y="1497128"/>
                      </a:cubicBezTo>
                      <a:cubicBezTo>
                        <a:pt x="2431889" y="1532929"/>
                        <a:pt x="2434057" y="1569781"/>
                        <a:pt x="2434057" y="1606436"/>
                      </a:cubicBezTo>
                      <a:cubicBezTo>
                        <a:pt x="2434057" y="3258925"/>
                        <a:pt x="2433991" y="4911480"/>
                        <a:pt x="2434188" y="6563969"/>
                      </a:cubicBezTo>
                      <a:cubicBezTo>
                        <a:pt x="2434188" y="6591821"/>
                        <a:pt x="2431167" y="6619345"/>
                        <a:pt x="2426306" y="6646475"/>
                      </a:cubicBezTo>
                      <a:cubicBezTo>
                        <a:pt x="2419014" y="6687137"/>
                        <a:pt x="2393132" y="6716698"/>
                        <a:pt x="2362981" y="6742908"/>
                      </a:cubicBezTo>
                      <a:cubicBezTo>
                        <a:pt x="2339464" y="6751644"/>
                        <a:pt x="2315947" y="6760381"/>
                        <a:pt x="2292430" y="6769118"/>
                      </a:cubicBezTo>
                      <a:cubicBezTo>
                        <a:pt x="2272789" y="6769052"/>
                        <a:pt x="2253214" y="6769052"/>
                        <a:pt x="2233572" y="6769052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 w="65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Graphic 20">
                  <a:extLst>
                    <a:ext uri="{FF2B5EF4-FFF2-40B4-BE49-F238E27FC236}">
                      <a16:creationId xmlns:a16="http://schemas.microsoft.com/office/drawing/2014/main" id="{610AA8BC-71CB-4A23-9D16-49B948C8A99D}"/>
                    </a:ext>
                  </a:extLst>
                </p:cNvPr>
                <p:cNvSpPr/>
                <p:nvPr/>
              </p:nvSpPr>
              <p:spPr>
                <a:xfrm>
                  <a:off x="8936858" y="-28515"/>
                  <a:ext cx="2526030" cy="6831991"/>
                </a:xfrm>
                <a:custGeom>
                  <a:avLst/>
                  <a:gdLst>
                    <a:gd name="connsiteX0" fmla="*/ 2222150 w 2526030"/>
                    <a:gd name="connsiteY0" fmla="*/ 6831991 h 6831991"/>
                    <a:gd name="connsiteX1" fmla="*/ 2227274 w 2526030"/>
                    <a:gd name="connsiteY1" fmla="*/ 6817736 h 6831991"/>
                    <a:gd name="connsiteX2" fmla="*/ 2285277 w 2526030"/>
                    <a:gd name="connsiteY2" fmla="*/ 6671511 h 6831991"/>
                    <a:gd name="connsiteX3" fmla="*/ 2285277 w 2526030"/>
                    <a:gd name="connsiteY3" fmla="*/ 6658111 h 6831991"/>
                    <a:gd name="connsiteX4" fmla="*/ 2285146 w 2526030"/>
                    <a:gd name="connsiteY4" fmla="*/ 1688951 h 6831991"/>
                    <a:gd name="connsiteX5" fmla="*/ 2178203 w 2526030"/>
                    <a:gd name="connsiteY5" fmla="*/ 1355576 h 6831991"/>
                    <a:gd name="connsiteX6" fmla="*/ 94527 w 2526030"/>
                    <a:gd name="connsiteY6" fmla="*/ 112530 h 6831991"/>
                    <a:gd name="connsiteX7" fmla="*/ 27918 w 2526030"/>
                    <a:gd name="connsiteY7" fmla="*/ 96239 h 6831991"/>
                    <a:gd name="connsiteX8" fmla="*/ 0 w 2526030"/>
                    <a:gd name="connsiteY8" fmla="*/ 91510 h 6831991"/>
                    <a:gd name="connsiteX9" fmla="*/ 231687 w 2526030"/>
                    <a:gd name="connsiteY9" fmla="*/ 2960 h 6831991"/>
                    <a:gd name="connsiteX10" fmla="*/ 284042 w 2526030"/>
                    <a:gd name="connsiteY10" fmla="*/ 7033 h 6831991"/>
                    <a:gd name="connsiteX11" fmla="*/ 2265571 w 2526030"/>
                    <a:gd name="connsiteY11" fmla="*/ 1142413 h 6831991"/>
                    <a:gd name="connsiteX12" fmla="*/ 2525439 w 2526030"/>
                    <a:gd name="connsiteY12" fmla="*/ 1593372 h 6831991"/>
                    <a:gd name="connsiteX13" fmla="*/ 2526030 w 2526030"/>
                    <a:gd name="connsiteY13" fmla="*/ 6588282 h 6831991"/>
                    <a:gd name="connsiteX14" fmla="*/ 2407198 w 2526030"/>
                    <a:gd name="connsiteY14" fmla="*/ 6771556 h 6831991"/>
                    <a:gd name="connsiteX15" fmla="*/ 2222150 w 2526030"/>
                    <a:gd name="connsiteY15" fmla="*/ 6831991 h 6831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526030" h="6831991">
                      <a:moveTo>
                        <a:pt x="2222150" y="6831991"/>
                      </a:moveTo>
                      <a:cubicBezTo>
                        <a:pt x="2214136" y="6823846"/>
                        <a:pt x="2223792" y="6820627"/>
                        <a:pt x="2227274" y="6817736"/>
                      </a:cubicBezTo>
                      <a:cubicBezTo>
                        <a:pt x="2273191" y="6779440"/>
                        <a:pt x="2283898" y="6727413"/>
                        <a:pt x="2285277" y="6671511"/>
                      </a:cubicBezTo>
                      <a:cubicBezTo>
                        <a:pt x="2285409" y="6667044"/>
                        <a:pt x="2285277" y="6662577"/>
                        <a:pt x="2285277" y="6658111"/>
                      </a:cubicBezTo>
                      <a:cubicBezTo>
                        <a:pt x="2285277" y="5001746"/>
                        <a:pt x="2285343" y="3345315"/>
                        <a:pt x="2285146" y="1688951"/>
                      </a:cubicBezTo>
                      <a:cubicBezTo>
                        <a:pt x="2285146" y="1566637"/>
                        <a:pt x="2256571" y="1452862"/>
                        <a:pt x="2178203" y="1355576"/>
                      </a:cubicBezTo>
                      <a:cubicBezTo>
                        <a:pt x="2129462" y="1295075"/>
                        <a:pt x="169742" y="154637"/>
                        <a:pt x="94527" y="112530"/>
                      </a:cubicBezTo>
                      <a:cubicBezTo>
                        <a:pt x="74558" y="101363"/>
                        <a:pt x="51961" y="94794"/>
                        <a:pt x="27918" y="96239"/>
                      </a:cubicBezTo>
                      <a:cubicBezTo>
                        <a:pt x="18656" y="96765"/>
                        <a:pt x="8146" y="99918"/>
                        <a:pt x="0" y="91510"/>
                      </a:cubicBezTo>
                      <a:cubicBezTo>
                        <a:pt x="75872" y="58599"/>
                        <a:pt x="153845" y="30944"/>
                        <a:pt x="231687" y="2960"/>
                      </a:cubicBezTo>
                      <a:cubicBezTo>
                        <a:pt x="249818" y="-3543"/>
                        <a:pt x="266963" y="1975"/>
                        <a:pt x="284042" y="7033"/>
                      </a:cubicBezTo>
                      <a:cubicBezTo>
                        <a:pt x="322011" y="18266"/>
                        <a:pt x="1640139" y="781251"/>
                        <a:pt x="2265571" y="1142413"/>
                      </a:cubicBezTo>
                      <a:cubicBezTo>
                        <a:pt x="2438991" y="1242589"/>
                        <a:pt x="2525439" y="1393019"/>
                        <a:pt x="2525439" y="1593372"/>
                      </a:cubicBezTo>
                      <a:cubicBezTo>
                        <a:pt x="2525439" y="3258342"/>
                        <a:pt x="2525242" y="4923312"/>
                        <a:pt x="2526030" y="6588282"/>
                      </a:cubicBezTo>
                      <a:cubicBezTo>
                        <a:pt x="2526096" y="6677752"/>
                        <a:pt x="2489375" y="6737858"/>
                        <a:pt x="2407198" y="6771556"/>
                      </a:cubicBezTo>
                      <a:cubicBezTo>
                        <a:pt x="2346894" y="6796256"/>
                        <a:pt x="2285475" y="6816817"/>
                        <a:pt x="2222150" y="683199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5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Graphic 20">
                  <a:extLst>
                    <a:ext uri="{FF2B5EF4-FFF2-40B4-BE49-F238E27FC236}">
                      <a16:creationId xmlns:a16="http://schemas.microsoft.com/office/drawing/2014/main" id="{D5AA1DC1-E51B-4517-A143-793F374C3762}"/>
                    </a:ext>
                  </a:extLst>
                </p:cNvPr>
                <p:cNvSpPr/>
                <p:nvPr/>
              </p:nvSpPr>
              <p:spPr>
                <a:xfrm>
                  <a:off x="8906311" y="253351"/>
                  <a:ext cx="2215738" cy="6197214"/>
                </a:xfrm>
                <a:custGeom>
                  <a:avLst/>
                  <a:gdLst>
                    <a:gd name="connsiteX0" fmla="*/ 2215516 w 2215738"/>
                    <a:gd name="connsiteY0" fmla="*/ 6025986 h 6197214"/>
                    <a:gd name="connsiteX1" fmla="*/ 2084663 w 2215738"/>
                    <a:gd name="connsiteY1" fmla="*/ 6193889 h 6197214"/>
                    <a:gd name="connsiteX2" fmla="*/ 1969311 w 2215738"/>
                    <a:gd name="connsiteY2" fmla="*/ 6172540 h 6197214"/>
                    <a:gd name="connsiteX3" fmla="*/ 258030 w 2215738"/>
                    <a:gd name="connsiteY3" fmla="*/ 5178787 h 6197214"/>
                    <a:gd name="connsiteX4" fmla="*/ 7227 w 2215738"/>
                    <a:gd name="connsiteY4" fmla="*/ 4828135 h 6197214"/>
                    <a:gd name="connsiteX5" fmla="*/ 1 w 2215738"/>
                    <a:gd name="connsiteY5" fmla="*/ 170739 h 6197214"/>
                    <a:gd name="connsiteX6" fmla="*/ 248899 w 2215738"/>
                    <a:gd name="connsiteY6" fmla="*/ 25499 h 6197214"/>
                    <a:gd name="connsiteX7" fmla="*/ 1975815 w 2215738"/>
                    <a:gd name="connsiteY7" fmla="*/ 1029565 h 6197214"/>
                    <a:gd name="connsiteX8" fmla="*/ 2214925 w 2215738"/>
                    <a:gd name="connsiteY8" fmla="*/ 1451030 h 6197214"/>
                    <a:gd name="connsiteX9" fmla="*/ 2215516 w 2215738"/>
                    <a:gd name="connsiteY9" fmla="*/ 6025986 h 6197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15738" h="6197214">
                      <a:moveTo>
                        <a:pt x="2215516" y="6025986"/>
                      </a:moveTo>
                      <a:cubicBezTo>
                        <a:pt x="2215516" y="6113747"/>
                        <a:pt x="2166643" y="6176416"/>
                        <a:pt x="2084663" y="6193889"/>
                      </a:cubicBezTo>
                      <a:cubicBezTo>
                        <a:pt x="2043475" y="6202692"/>
                        <a:pt x="2005375" y="6193495"/>
                        <a:pt x="1969311" y="6172540"/>
                      </a:cubicBezTo>
                      <a:cubicBezTo>
                        <a:pt x="1720676" y="6028088"/>
                        <a:pt x="580107" y="5365148"/>
                        <a:pt x="258030" y="5178787"/>
                      </a:cubicBezTo>
                      <a:cubicBezTo>
                        <a:pt x="121067" y="5099565"/>
                        <a:pt x="35277" y="4984739"/>
                        <a:pt x="7227" y="4828135"/>
                      </a:cubicBezTo>
                      <a:cubicBezTo>
                        <a:pt x="2366" y="4800940"/>
                        <a:pt x="-64" y="1695724"/>
                        <a:pt x="1" y="170739"/>
                      </a:cubicBezTo>
                      <a:cubicBezTo>
                        <a:pt x="1" y="33644"/>
                        <a:pt x="130789" y="-43016"/>
                        <a:pt x="248899" y="25499"/>
                      </a:cubicBezTo>
                      <a:cubicBezTo>
                        <a:pt x="824866" y="359596"/>
                        <a:pt x="1401227" y="693103"/>
                        <a:pt x="1975815" y="1029565"/>
                      </a:cubicBezTo>
                      <a:cubicBezTo>
                        <a:pt x="2134061" y="1122253"/>
                        <a:pt x="2214662" y="1267033"/>
                        <a:pt x="2214925" y="1451030"/>
                      </a:cubicBezTo>
                      <a:cubicBezTo>
                        <a:pt x="2216239" y="2210862"/>
                        <a:pt x="2215582" y="5260833"/>
                        <a:pt x="2215516" y="6025986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 w="65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4" name="Graphic 20">
                  <a:extLst>
                    <a:ext uri="{FF2B5EF4-FFF2-40B4-BE49-F238E27FC236}">
                      <a16:creationId xmlns:a16="http://schemas.microsoft.com/office/drawing/2014/main" id="{1330D462-CBDD-49D8-97CF-9047B175B8E1}"/>
                    </a:ext>
                  </a:extLst>
                </p:cNvPr>
                <p:cNvSpPr/>
                <p:nvPr/>
              </p:nvSpPr>
              <p:spPr>
                <a:xfrm>
                  <a:off x="9476558" y="5451345"/>
                  <a:ext cx="810157" cy="513720"/>
                </a:xfrm>
                <a:custGeom>
                  <a:avLst/>
                  <a:gdLst>
                    <a:gd name="connsiteX0" fmla="*/ 810157 w 810157"/>
                    <a:gd name="connsiteY0" fmla="*/ 480953 h 513720"/>
                    <a:gd name="connsiteX1" fmla="*/ 766211 w 810157"/>
                    <a:gd name="connsiteY1" fmla="*/ 505915 h 513720"/>
                    <a:gd name="connsiteX2" fmla="*/ 42902 w 810157"/>
                    <a:gd name="connsiteY2" fmla="*/ 87341 h 513720"/>
                    <a:gd name="connsiteX3" fmla="*/ 3225 w 810157"/>
                    <a:gd name="connsiteY3" fmla="*/ 42737 h 513720"/>
                    <a:gd name="connsiteX4" fmla="*/ 8941 w 810157"/>
                    <a:gd name="connsiteY4" fmla="*/ 5688 h 513720"/>
                    <a:gd name="connsiteX5" fmla="*/ 45792 w 810157"/>
                    <a:gd name="connsiteY5" fmla="*/ 8250 h 513720"/>
                    <a:gd name="connsiteX6" fmla="*/ 767919 w 810157"/>
                    <a:gd name="connsiteY6" fmla="*/ 423540 h 513720"/>
                    <a:gd name="connsiteX7" fmla="*/ 810157 w 810157"/>
                    <a:gd name="connsiteY7" fmla="*/ 480953 h 513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57" h="513720">
                      <a:moveTo>
                        <a:pt x="810157" y="480953"/>
                      </a:moveTo>
                      <a:cubicBezTo>
                        <a:pt x="809895" y="513929"/>
                        <a:pt x="793341" y="521549"/>
                        <a:pt x="766211" y="505915"/>
                      </a:cubicBezTo>
                      <a:cubicBezTo>
                        <a:pt x="661370" y="445415"/>
                        <a:pt x="179405" y="165971"/>
                        <a:pt x="42902" y="87341"/>
                      </a:cubicBezTo>
                      <a:cubicBezTo>
                        <a:pt x="24443" y="76699"/>
                        <a:pt x="9269" y="63758"/>
                        <a:pt x="3225" y="42737"/>
                      </a:cubicBezTo>
                      <a:cubicBezTo>
                        <a:pt x="-519" y="29731"/>
                        <a:pt x="-3409" y="16002"/>
                        <a:pt x="8941" y="5688"/>
                      </a:cubicBezTo>
                      <a:cubicBezTo>
                        <a:pt x="21684" y="-4953"/>
                        <a:pt x="33837" y="1353"/>
                        <a:pt x="45792" y="8250"/>
                      </a:cubicBezTo>
                      <a:cubicBezTo>
                        <a:pt x="135262" y="59751"/>
                        <a:pt x="616570" y="336764"/>
                        <a:pt x="767919" y="423540"/>
                      </a:cubicBezTo>
                      <a:cubicBezTo>
                        <a:pt x="792947" y="437795"/>
                        <a:pt x="808909" y="457107"/>
                        <a:pt x="810157" y="480953"/>
                      </a:cubicBezTo>
                      <a:close/>
                    </a:path>
                  </a:pathLst>
                </a:custGeom>
                <a:solidFill>
                  <a:srgbClr val="676767"/>
                </a:solidFill>
                <a:ln w="65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Graphic 20">
                  <a:extLst>
                    <a:ext uri="{FF2B5EF4-FFF2-40B4-BE49-F238E27FC236}">
                      <a16:creationId xmlns:a16="http://schemas.microsoft.com/office/drawing/2014/main" id="{EE08C50D-CCA7-488A-88A2-AA500CD487DF}"/>
                    </a:ext>
                  </a:extLst>
                </p:cNvPr>
                <p:cNvSpPr/>
                <p:nvPr/>
              </p:nvSpPr>
              <p:spPr>
                <a:xfrm>
                  <a:off x="9926074" y="796640"/>
                  <a:ext cx="167428" cy="193515"/>
                </a:xfrm>
                <a:custGeom>
                  <a:avLst/>
                  <a:gdLst>
                    <a:gd name="connsiteX0" fmla="*/ 201 w 167428"/>
                    <a:gd name="connsiteY0" fmla="*/ 57651 h 193515"/>
                    <a:gd name="connsiteX1" fmla="*/ 26083 w 167428"/>
                    <a:gd name="connsiteY1" fmla="*/ 8187 h 193515"/>
                    <a:gd name="connsiteX2" fmla="*/ 84087 w 167428"/>
                    <a:gd name="connsiteY2" fmla="*/ 9238 h 193515"/>
                    <a:gd name="connsiteX3" fmla="*/ 165674 w 167428"/>
                    <a:gd name="connsiteY3" fmla="*/ 125837 h 193515"/>
                    <a:gd name="connsiteX4" fmla="*/ 144982 w 167428"/>
                    <a:gd name="connsiteY4" fmla="*/ 184695 h 193515"/>
                    <a:gd name="connsiteX5" fmla="*/ 82248 w 167428"/>
                    <a:gd name="connsiteY5" fmla="*/ 183250 h 193515"/>
                    <a:gd name="connsiteX6" fmla="*/ 201 w 167428"/>
                    <a:gd name="connsiteY6" fmla="*/ 57651 h 193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7428" h="193515">
                      <a:moveTo>
                        <a:pt x="201" y="57651"/>
                      </a:moveTo>
                      <a:cubicBezTo>
                        <a:pt x="-1506" y="35514"/>
                        <a:pt x="7690" y="19223"/>
                        <a:pt x="26083" y="8187"/>
                      </a:cubicBezTo>
                      <a:cubicBezTo>
                        <a:pt x="45396" y="-3374"/>
                        <a:pt x="64643" y="-2389"/>
                        <a:pt x="84087" y="9238"/>
                      </a:cubicBezTo>
                      <a:cubicBezTo>
                        <a:pt x="128887" y="35908"/>
                        <a:pt x="155952" y="74862"/>
                        <a:pt x="165674" y="125837"/>
                      </a:cubicBezTo>
                      <a:cubicBezTo>
                        <a:pt x="170141" y="149354"/>
                        <a:pt x="167053" y="170769"/>
                        <a:pt x="144982" y="184695"/>
                      </a:cubicBezTo>
                      <a:cubicBezTo>
                        <a:pt x="124026" y="197899"/>
                        <a:pt x="103794" y="195337"/>
                        <a:pt x="82248" y="183250"/>
                      </a:cubicBezTo>
                      <a:cubicBezTo>
                        <a:pt x="32652" y="155397"/>
                        <a:pt x="3814" y="114933"/>
                        <a:pt x="201" y="57651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 w="65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9" name="Graphic 20">
                <a:extLst>
                  <a:ext uri="{FF2B5EF4-FFF2-40B4-BE49-F238E27FC236}">
                    <a16:creationId xmlns:a16="http://schemas.microsoft.com/office/drawing/2014/main" id="{1CE8AA14-F026-48EB-BD58-C339F4EEAA5C}"/>
                  </a:ext>
                </a:extLst>
              </p:cNvPr>
              <p:cNvSpPr/>
              <p:nvPr/>
            </p:nvSpPr>
            <p:spPr>
              <a:xfrm>
                <a:off x="9419545" y="3574464"/>
                <a:ext cx="27196" cy="7588"/>
              </a:xfrm>
              <a:custGeom>
                <a:avLst/>
                <a:gdLst>
                  <a:gd name="connsiteX0" fmla="*/ 27196 w 27195"/>
                  <a:gd name="connsiteY0" fmla="*/ 7587 h 7587"/>
                  <a:gd name="connsiteX1" fmla="*/ 0 w 27195"/>
                  <a:gd name="connsiteY1" fmla="*/ 7587 h 7587"/>
                  <a:gd name="connsiteX2" fmla="*/ 27196 w 27195"/>
                  <a:gd name="connsiteY2" fmla="*/ 7587 h 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95" h="7587">
                    <a:moveTo>
                      <a:pt x="27196" y="7587"/>
                    </a:moveTo>
                    <a:cubicBezTo>
                      <a:pt x="17342" y="7587"/>
                      <a:pt x="8737" y="7587"/>
                      <a:pt x="0" y="7587"/>
                    </a:cubicBezTo>
                    <a:cubicBezTo>
                      <a:pt x="11430" y="-2529"/>
                      <a:pt x="11430" y="-2529"/>
                      <a:pt x="27196" y="7587"/>
                    </a:cubicBezTo>
                    <a:close/>
                  </a:path>
                </a:pathLst>
              </a:custGeom>
              <a:solidFill>
                <a:srgbClr val="9FD3B4"/>
              </a:solidFill>
              <a:ln w="65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Graphic 20">
                <a:extLst>
                  <a:ext uri="{FF2B5EF4-FFF2-40B4-BE49-F238E27FC236}">
                    <a16:creationId xmlns:a16="http://schemas.microsoft.com/office/drawing/2014/main" id="{BF53B291-9046-4AC4-9C60-999C5E64059C}"/>
                  </a:ext>
                </a:extLst>
              </p:cNvPr>
              <p:cNvSpPr/>
              <p:nvPr/>
            </p:nvSpPr>
            <p:spPr>
              <a:xfrm>
                <a:off x="9522547" y="936780"/>
                <a:ext cx="47361" cy="15288"/>
              </a:xfrm>
              <a:custGeom>
                <a:avLst/>
                <a:gdLst>
                  <a:gd name="connsiteX0" fmla="*/ 45721 w 47362"/>
                  <a:gd name="connsiteY0" fmla="*/ 15259 h 15288"/>
                  <a:gd name="connsiteX1" fmla="*/ 9394 w 47362"/>
                  <a:gd name="connsiteY1" fmla="*/ 15259 h 15288"/>
                  <a:gd name="connsiteX2" fmla="*/ 1 w 47362"/>
                  <a:gd name="connsiteY2" fmla="*/ 8756 h 15288"/>
                  <a:gd name="connsiteX3" fmla="*/ 8672 w 47362"/>
                  <a:gd name="connsiteY3" fmla="*/ 282 h 15288"/>
                  <a:gd name="connsiteX4" fmla="*/ 47363 w 47362"/>
                  <a:gd name="connsiteY4" fmla="*/ 7902 h 15288"/>
                  <a:gd name="connsiteX5" fmla="*/ 45721 w 47362"/>
                  <a:gd name="connsiteY5" fmla="*/ 15259 h 1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362" h="15288">
                    <a:moveTo>
                      <a:pt x="45721" y="15259"/>
                    </a:moveTo>
                    <a:cubicBezTo>
                      <a:pt x="33634" y="15259"/>
                      <a:pt x="21547" y="15325"/>
                      <a:pt x="9394" y="15259"/>
                    </a:cubicBezTo>
                    <a:cubicBezTo>
                      <a:pt x="4862" y="15194"/>
                      <a:pt x="-65" y="14143"/>
                      <a:pt x="1" y="8756"/>
                    </a:cubicBezTo>
                    <a:cubicBezTo>
                      <a:pt x="132" y="4224"/>
                      <a:pt x="4139" y="873"/>
                      <a:pt x="8672" y="282"/>
                    </a:cubicBezTo>
                    <a:cubicBezTo>
                      <a:pt x="22795" y="-1557"/>
                      <a:pt x="34225" y="6129"/>
                      <a:pt x="47363" y="7902"/>
                    </a:cubicBezTo>
                    <a:cubicBezTo>
                      <a:pt x="46837" y="10267"/>
                      <a:pt x="46246" y="12763"/>
                      <a:pt x="45721" y="15259"/>
                    </a:cubicBezTo>
                    <a:close/>
                  </a:path>
                </a:pathLst>
              </a:custGeom>
              <a:solidFill>
                <a:srgbClr val="9FD3B4"/>
              </a:solidFill>
              <a:ln w="65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70" name="Group 7">
            <a:extLst>
              <a:ext uri="{FF2B5EF4-FFF2-40B4-BE49-F238E27FC236}">
                <a16:creationId xmlns:a16="http://schemas.microsoft.com/office/drawing/2014/main" id="{4B3AD432-AE84-4633-87F4-1E10845726CC}"/>
              </a:ext>
            </a:extLst>
          </p:cNvPr>
          <p:cNvGrpSpPr/>
          <p:nvPr/>
        </p:nvGrpSpPr>
        <p:grpSpPr>
          <a:xfrm>
            <a:off x="9901981" y="1749632"/>
            <a:ext cx="646620" cy="795013"/>
            <a:chOff x="5519241" y="2959908"/>
            <a:chExt cx="2085238" cy="2563780"/>
          </a:xfrm>
        </p:grpSpPr>
        <p:sp>
          <p:nvSpPr>
            <p:cNvPr id="171" name="Graphic 454">
              <a:extLst>
                <a:ext uri="{FF2B5EF4-FFF2-40B4-BE49-F238E27FC236}">
                  <a16:creationId xmlns:a16="http://schemas.microsoft.com/office/drawing/2014/main" id="{B67A0755-3CE2-4C30-9BDE-D9EB8877897C}"/>
                </a:ext>
              </a:extLst>
            </p:cNvPr>
            <p:cNvSpPr/>
            <p:nvPr/>
          </p:nvSpPr>
          <p:spPr>
            <a:xfrm>
              <a:off x="5519241" y="2959908"/>
              <a:ext cx="2057810" cy="2552889"/>
            </a:xfrm>
            <a:custGeom>
              <a:avLst/>
              <a:gdLst>
                <a:gd name="connsiteX0" fmla="*/ 3473542 w 3473543"/>
                <a:gd name="connsiteY0" fmla="*/ 40049 h 4309228"/>
                <a:gd name="connsiteX1" fmla="*/ 3431907 w 3473543"/>
                <a:gd name="connsiteY1" fmla="*/ 11794 h 4309228"/>
                <a:gd name="connsiteX2" fmla="*/ 3431814 w 3473543"/>
                <a:gd name="connsiteY2" fmla="*/ 11607 h 4309228"/>
                <a:gd name="connsiteX3" fmla="*/ 3431627 w 3473543"/>
                <a:gd name="connsiteY3" fmla="*/ 11701 h 4309228"/>
                <a:gd name="connsiteX4" fmla="*/ 3273977 w 3473543"/>
                <a:gd name="connsiteY4" fmla="*/ 37149 h 4309228"/>
                <a:gd name="connsiteX5" fmla="*/ 100304 w 3473543"/>
                <a:gd name="connsiteY5" fmla="*/ 1874307 h 4309228"/>
                <a:gd name="connsiteX6" fmla="*/ 1410 w 3473543"/>
                <a:gd name="connsiteY6" fmla="*/ 2045055 h 4309228"/>
                <a:gd name="connsiteX7" fmla="*/ 7 w 3473543"/>
                <a:gd name="connsiteY7" fmla="*/ 4148675 h 4309228"/>
                <a:gd name="connsiteX8" fmla="*/ 100865 w 3473543"/>
                <a:gd name="connsiteY8" fmla="*/ 4308851 h 4309228"/>
                <a:gd name="connsiteX9" fmla="*/ 169913 w 3473543"/>
                <a:gd name="connsiteY9" fmla="*/ 4276292 h 4309228"/>
                <a:gd name="connsiteX10" fmla="*/ 3407675 w 3473543"/>
                <a:gd name="connsiteY10" fmla="*/ 2377570 h 4309228"/>
                <a:gd name="connsiteX11" fmla="*/ 3473542 w 3473543"/>
                <a:gd name="connsiteY11" fmla="*/ 2168181 h 4309228"/>
                <a:gd name="connsiteX12" fmla="*/ 3473542 w 3473543"/>
                <a:gd name="connsiteY12" fmla="*/ 40049 h 430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3543" h="4309228">
                  <a:moveTo>
                    <a:pt x="3473542" y="40049"/>
                  </a:moveTo>
                  <a:cubicBezTo>
                    <a:pt x="3473542" y="40049"/>
                    <a:pt x="3445661" y="18250"/>
                    <a:pt x="3431907" y="11794"/>
                  </a:cubicBezTo>
                  <a:lnTo>
                    <a:pt x="3431814" y="11607"/>
                  </a:lnTo>
                  <a:lnTo>
                    <a:pt x="3431627" y="11701"/>
                  </a:lnTo>
                  <a:cubicBezTo>
                    <a:pt x="3381291" y="-12064"/>
                    <a:pt x="3331891" y="2344"/>
                    <a:pt x="3273977" y="37149"/>
                  </a:cubicBezTo>
                  <a:cubicBezTo>
                    <a:pt x="2992172" y="206494"/>
                    <a:pt x="874145" y="1427648"/>
                    <a:pt x="100304" y="1874307"/>
                  </a:cubicBezTo>
                  <a:cubicBezTo>
                    <a:pt x="33689" y="1912761"/>
                    <a:pt x="1317" y="1966371"/>
                    <a:pt x="1410" y="2045055"/>
                  </a:cubicBezTo>
                  <a:cubicBezTo>
                    <a:pt x="2720" y="2746293"/>
                    <a:pt x="3936" y="3447437"/>
                    <a:pt x="7" y="4148675"/>
                  </a:cubicBezTo>
                  <a:cubicBezTo>
                    <a:pt x="-461" y="4231569"/>
                    <a:pt x="22929" y="4281437"/>
                    <a:pt x="100865" y="4308851"/>
                  </a:cubicBezTo>
                  <a:cubicBezTo>
                    <a:pt x="113777" y="4313341"/>
                    <a:pt x="169913" y="4276292"/>
                    <a:pt x="169913" y="4276292"/>
                  </a:cubicBezTo>
                  <a:cubicBezTo>
                    <a:pt x="169913" y="4276292"/>
                    <a:pt x="3349293" y="2410691"/>
                    <a:pt x="3407675" y="2377570"/>
                  </a:cubicBezTo>
                  <a:cubicBezTo>
                    <a:pt x="3468677" y="2342953"/>
                    <a:pt x="3473635" y="2269320"/>
                    <a:pt x="3473542" y="2168181"/>
                  </a:cubicBezTo>
                  <a:cubicBezTo>
                    <a:pt x="3473542" y="2131038"/>
                    <a:pt x="3472887" y="114524"/>
                    <a:pt x="3473542" y="40049"/>
                  </a:cubicBezTo>
                  <a:close/>
                </a:path>
              </a:pathLst>
            </a:custGeom>
            <a:solidFill>
              <a:srgbClr val="2B3783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Graphic 454">
              <a:extLst>
                <a:ext uri="{FF2B5EF4-FFF2-40B4-BE49-F238E27FC236}">
                  <a16:creationId xmlns:a16="http://schemas.microsoft.com/office/drawing/2014/main" id="{2758A542-B6A7-4282-820C-B9BBA306B260}"/>
                </a:ext>
              </a:extLst>
            </p:cNvPr>
            <p:cNvSpPr/>
            <p:nvPr/>
          </p:nvSpPr>
          <p:spPr>
            <a:xfrm>
              <a:off x="5575557" y="2983690"/>
              <a:ext cx="2028922" cy="2539998"/>
            </a:xfrm>
            <a:custGeom>
              <a:avLst/>
              <a:gdLst>
                <a:gd name="connsiteX0" fmla="*/ 3423111 w 3424781"/>
                <a:gd name="connsiteY0" fmla="*/ 67364 h 4287467"/>
                <a:gd name="connsiteX1" fmla="*/ 3377921 w 3424781"/>
                <a:gd name="connsiteY1" fmla="*/ 0 h 4287467"/>
                <a:gd name="connsiteX2" fmla="*/ 99647 w 3424781"/>
                <a:gd name="connsiteY2" fmla="*/ 1889646 h 4287467"/>
                <a:gd name="connsiteX3" fmla="*/ 5 w 3424781"/>
                <a:gd name="connsiteY3" fmla="*/ 2061517 h 4287467"/>
                <a:gd name="connsiteX4" fmla="*/ 660 w 3424781"/>
                <a:gd name="connsiteY4" fmla="*/ 4200315 h 4287467"/>
                <a:gd name="connsiteX5" fmla="*/ 7958 w 3424781"/>
                <a:gd name="connsiteY5" fmla="*/ 4269643 h 4287467"/>
                <a:gd name="connsiteX6" fmla="*/ 99741 w 3424781"/>
                <a:gd name="connsiteY6" fmla="*/ 4266275 h 4287467"/>
                <a:gd name="connsiteX7" fmla="*/ 3301482 w 3424781"/>
                <a:gd name="connsiteY7" fmla="*/ 2416486 h 4287467"/>
                <a:gd name="connsiteX8" fmla="*/ 3405989 w 3424781"/>
                <a:gd name="connsiteY8" fmla="*/ 2322177 h 4287467"/>
                <a:gd name="connsiteX9" fmla="*/ 3424140 w 3424781"/>
                <a:gd name="connsiteY9" fmla="*/ 2241434 h 4287467"/>
                <a:gd name="connsiteX10" fmla="*/ 3423111 w 3424781"/>
                <a:gd name="connsiteY10" fmla="*/ 67364 h 428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24781" h="4287467">
                  <a:moveTo>
                    <a:pt x="3423111" y="67364"/>
                  </a:moveTo>
                  <a:cubicBezTo>
                    <a:pt x="3423298" y="33121"/>
                    <a:pt x="3409544" y="11321"/>
                    <a:pt x="3377921" y="0"/>
                  </a:cubicBezTo>
                  <a:cubicBezTo>
                    <a:pt x="3356495" y="0"/>
                    <a:pt x="778243" y="1498281"/>
                    <a:pt x="99647" y="1889646"/>
                  </a:cubicBezTo>
                  <a:cubicBezTo>
                    <a:pt x="32470" y="1928380"/>
                    <a:pt x="-463" y="1984049"/>
                    <a:pt x="5" y="2061517"/>
                  </a:cubicBezTo>
                  <a:cubicBezTo>
                    <a:pt x="753" y="2177906"/>
                    <a:pt x="753" y="3987932"/>
                    <a:pt x="660" y="4200315"/>
                  </a:cubicBezTo>
                  <a:cubicBezTo>
                    <a:pt x="660" y="4223799"/>
                    <a:pt x="1408" y="4247002"/>
                    <a:pt x="7958" y="4269643"/>
                  </a:cubicBezTo>
                  <a:cubicBezTo>
                    <a:pt x="39768" y="4301922"/>
                    <a:pt x="69240" y="4283864"/>
                    <a:pt x="99741" y="4266275"/>
                  </a:cubicBezTo>
                  <a:cubicBezTo>
                    <a:pt x="405029" y="4090194"/>
                    <a:pt x="2967564" y="2608192"/>
                    <a:pt x="3301482" y="2416486"/>
                  </a:cubicBezTo>
                  <a:cubicBezTo>
                    <a:pt x="3356402" y="2383740"/>
                    <a:pt x="3384470" y="2368583"/>
                    <a:pt x="3405989" y="2322177"/>
                  </a:cubicBezTo>
                  <a:cubicBezTo>
                    <a:pt x="3418058" y="2296167"/>
                    <a:pt x="3423391" y="2269970"/>
                    <a:pt x="3424140" y="2241434"/>
                  </a:cubicBezTo>
                  <a:cubicBezTo>
                    <a:pt x="3426292" y="2163779"/>
                    <a:pt x="3422269" y="193203"/>
                    <a:pt x="3423111" y="67364"/>
                  </a:cubicBezTo>
                  <a:close/>
                </a:path>
              </a:pathLst>
            </a:custGeom>
            <a:solidFill>
              <a:schemeClr val="accent2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Graphic 454">
              <a:extLst>
                <a:ext uri="{FF2B5EF4-FFF2-40B4-BE49-F238E27FC236}">
                  <a16:creationId xmlns:a16="http://schemas.microsoft.com/office/drawing/2014/main" id="{37B9AFFD-0683-48F9-8C3C-B2F5338E1A1A}"/>
                </a:ext>
              </a:extLst>
            </p:cNvPr>
            <p:cNvSpPr/>
            <p:nvPr/>
          </p:nvSpPr>
          <p:spPr>
            <a:xfrm>
              <a:off x="5673431" y="4690061"/>
              <a:ext cx="645468" cy="477583"/>
            </a:xfrm>
            <a:custGeom>
              <a:avLst/>
              <a:gdLst>
                <a:gd name="connsiteX0" fmla="*/ 1072978 w 1089538"/>
                <a:gd name="connsiteY0" fmla="*/ 1254 h 806151"/>
                <a:gd name="connsiteX1" fmla="*/ 1089445 w 1089538"/>
                <a:gd name="connsiteY1" fmla="*/ 11265 h 806151"/>
                <a:gd name="connsiteX2" fmla="*/ 1089538 w 1089538"/>
                <a:gd name="connsiteY2" fmla="*/ 183978 h 806151"/>
                <a:gd name="connsiteX3" fmla="*/ 1061564 w 1089538"/>
                <a:gd name="connsiteY3" fmla="*/ 217566 h 806151"/>
                <a:gd name="connsiteX4" fmla="*/ 48020 w 1089538"/>
                <a:gd name="connsiteY4" fmla="*/ 795959 h 806151"/>
                <a:gd name="connsiteX5" fmla="*/ 4234 w 1089538"/>
                <a:gd name="connsiteY5" fmla="*/ 771446 h 806151"/>
                <a:gd name="connsiteX6" fmla="*/ 12000 w 1089538"/>
                <a:gd name="connsiteY6" fmla="*/ 614825 h 806151"/>
                <a:gd name="connsiteX7" fmla="*/ 138587 w 1089538"/>
                <a:gd name="connsiteY7" fmla="*/ 533334 h 806151"/>
                <a:gd name="connsiteX8" fmla="*/ 1072978 w 1089538"/>
                <a:gd name="connsiteY8" fmla="*/ 1254 h 80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538" h="806151">
                  <a:moveTo>
                    <a:pt x="1072978" y="1254"/>
                  </a:moveTo>
                  <a:cubicBezTo>
                    <a:pt x="1080463" y="-2582"/>
                    <a:pt x="1089445" y="2845"/>
                    <a:pt x="1089445" y="11265"/>
                  </a:cubicBezTo>
                  <a:cubicBezTo>
                    <a:pt x="1089445" y="71986"/>
                    <a:pt x="1089351" y="127935"/>
                    <a:pt x="1089538" y="183978"/>
                  </a:cubicBezTo>
                  <a:cubicBezTo>
                    <a:pt x="1089632" y="203345"/>
                    <a:pt x="1075224" y="209801"/>
                    <a:pt x="1061564" y="217566"/>
                  </a:cubicBezTo>
                  <a:cubicBezTo>
                    <a:pt x="723622" y="410114"/>
                    <a:pt x="385494" y="602569"/>
                    <a:pt x="48020" y="795959"/>
                  </a:cubicBezTo>
                  <a:cubicBezTo>
                    <a:pt x="14806" y="814952"/>
                    <a:pt x="3953" y="807747"/>
                    <a:pt x="4234" y="771446"/>
                  </a:cubicBezTo>
                  <a:cubicBezTo>
                    <a:pt x="2924" y="714093"/>
                    <a:pt x="-8210" y="658986"/>
                    <a:pt x="12000" y="614825"/>
                  </a:cubicBezTo>
                  <a:cubicBezTo>
                    <a:pt x="20420" y="593025"/>
                    <a:pt x="94333" y="558689"/>
                    <a:pt x="138587" y="533334"/>
                  </a:cubicBezTo>
                  <a:cubicBezTo>
                    <a:pt x="439759" y="360808"/>
                    <a:pt x="1061283" y="7242"/>
                    <a:pt x="1072978" y="1254"/>
                  </a:cubicBezTo>
                  <a:close/>
                </a:path>
              </a:pathLst>
            </a:custGeom>
            <a:solidFill>
              <a:srgbClr val="2B3783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Graphic 454">
              <a:extLst>
                <a:ext uri="{FF2B5EF4-FFF2-40B4-BE49-F238E27FC236}">
                  <a16:creationId xmlns:a16="http://schemas.microsoft.com/office/drawing/2014/main" id="{6D27CDCC-0A88-4E30-83A0-0AD921EEFA64}"/>
                </a:ext>
              </a:extLst>
            </p:cNvPr>
            <p:cNvSpPr/>
            <p:nvPr/>
          </p:nvSpPr>
          <p:spPr>
            <a:xfrm>
              <a:off x="5675498" y="4974679"/>
              <a:ext cx="476074" cy="383103"/>
            </a:xfrm>
            <a:custGeom>
              <a:avLst/>
              <a:gdLst>
                <a:gd name="connsiteX0" fmla="*/ 802653 w 803603"/>
                <a:gd name="connsiteY0" fmla="*/ 112877 h 646670"/>
                <a:gd name="connsiteX1" fmla="*/ 713677 w 803603"/>
                <a:gd name="connsiteY1" fmla="*/ 254154 h 646670"/>
                <a:gd name="connsiteX2" fmla="*/ 44156 w 803603"/>
                <a:gd name="connsiteY2" fmla="*/ 635414 h 646670"/>
                <a:gd name="connsiteX3" fmla="*/ 744 w 803603"/>
                <a:gd name="connsiteY3" fmla="*/ 609311 h 646670"/>
                <a:gd name="connsiteX4" fmla="*/ 136501 w 803603"/>
                <a:gd name="connsiteY4" fmla="*/ 371199 h 646670"/>
                <a:gd name="connsiteX5" fmla="*/ 760738 w 803603"/>
                <a:gd name="connsiteY5" fmla="*/ 14264 h 646670"/>
                <a:gd name="connsiteX6" fmla="*/ 802840 w 803603"/>
                <a:gd name="connsiteY6" fmla="*/ 39713 h 646670"/>
                <a:gd name="connsiteX7" fmla="*/ 802653 w 803603"/>
                <a:gd name="connsiteY7" fmla="*/ 112877 h 64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3603" h="646670">
                  <a:moveTo>
                    <a:pt x="802653" y="112877"/>
                  </a:moveTo>
                  <a:cubicBezTo>
                    <a:pt x="802840" y="209058"/>
                    <a:pt x="818652" y="187071"/>
                    <a:pt x="713677" y="254154"/>
                  </a:cubicBezTo>
                  <a:cubicBezTo>
                    <a:pt x="488757" y="378122"/>
                    <a:pt x="266457" y="506862"/>
                    <a:pt x="44156" y="635414"/>
                  </a:cubicBezTo>
                  <a:cubicBezTo>
                    <a:pt x="6451" y="657214"/>
                    <a:pt x="1119" y="646735"/>
                    <a:pt x="744" y="609311"/>
                  </a:cubicBezTo>
                  <a:cubicBezTo>
                    <a:pt x="89" y="419569"/>
                    <a:pt x="-15535" y="458116"/>
                    <a:pt x="136501" y="371199"/>
                  </a:cubicBezTo>
                  <a:cubicBezTo>
                    <a:pt x="345048" y="253031"/>
                    <a:pt x="553407" y="134490"/>
                    <a:pt x="760738" y="14264"/>
                  </a:cubicBezTo>
                  <a:cubicBezTo>
                    <a:pt x="797975" y="-7348"/>
                    <a:pt x="803589" y="-8471"/>
                    <a:pt x="802840" y="39713"/>
                  </a:cubicBezTo>
                  <a:cubicBezTo>
                    <a:pt x="802185" y="73114"/>
                    <a:pt x="802653" y="80131"/>
                    <a:pt x="802653" y="112877"/>
                  </a:cubicBezTo>
                  <a:close/>
                </a:path>
              </a:pathLst>
            </a:custGeom>
            <a:solidFill>
              <a:srgbClr val="2B3783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2">
              <a:extLst>
                <a:ext uri="{FF2B5EF4-FFF2-40B4-BE49-F238E27FC236}">
                  <a16:creationId xmlns:a16="http://schemas.microsoft.com/office/drawing/2014/main" id="{9DE22C0B-EF51-49DD-9A54-130F5095DC84}"/>
                </a:ext>
              </a:extLst>
            </p:cNvPr>
            <p:cNvSpPr/>
            <p:nvPr/>
          </p:nvSpPr>
          <p:spPr>
            <a:xfrm>
              <a:off x="7119075" y="4032787"/>
              <a:ext cx="407426" cy="502074"/>
            </a:xfrm>
            <a:custGeom>
              <a:avLst/>
              <a:gdLst>
                <a:gd name="connsiteX0" fmla="*/ 133390 w 407426"/>
                <a:gd name="connsiteY0" fmla="*/ 345960 h 502074"/>
                <a:gd name="connsiteX1" fmla="*/ 133501 w 407426"/>
                <a:gd name="connsiteY1" fmla="*/ 422949 h 502074"/>
                <a:gd name="connsiteX2" fmla="*/ 120586 w 407426"/>
                <a:gd name="connsiteY2" fmla="*/ 445453 h 502074"/>
                <a:gd name="connsiteX3" fmla="*/ 32124 w 407426"/>
                <a:gd name="connsiteY3" fmla="*/ 496169 h 502074"/>
                <a:gd name="connsiteX4" fmla="*/ 11228 w 407426"/>
                <a:gd name="connsiteY4" fmla="*/ 481481 h 502074"/>
                <a:gd name="connsiteX5" fmla="*/ 8346 w 407426"/>
                <a:gd name="connsiteY5" fmla="*/ 430875 h 502074"/>
                <a:gd name="connsiteX6" fmla="*/ 45260 w 407426"/>
                <a:gd name="connsiteY6" fmla="*/ 395900 h 502074"/>
                <a:gd name="connsiteX7" fmla="*/ 133390 w 407426"/>
                <a:gd name="connsiteY7" fmla="*/ 345960 h 502074"/>
                <a:gd name="connsiteX8" fmla="*/ 130383 w 407426"/>
                <a:gd name="connsiteY8" fmla="*/ 257443 h 502074"/>
                <a:gd name="connsiteX9" fmla="*/ 133501 w 407426"/>
                <a:gd name="connsiteY9" fmla="*/ 281831 h 502074"/>
                <a:gd name="connsiteX10" fmla="*/ 133446 w 407426"/>
                <a:gd name="connsiteY10" fmla="*/ 300011 h 502074"/>
                <a:gd name="connsiteX11" fmla="*/ 104235 w 407426"/>
                <a:gd name="connsiteY11" fmla="*/ 347069 h 502074"/>
                <a:gd name="connsiteX12" fmla="*/ 18378 w 407426"/>
                <a:gd name="connsiteY12" fmla="*/ 396677 h 502074"/>
                <a:gd name="connsiteX13" fmla="*/ 3800 w 407426"/>
                <a:gd name="connsiteY13" fmla="*/ 387864 h 502074"/>
                <a:gd name="connsiteX14" fmla="*/ 697 w 407426"/>
                <a:gd name="connsiteY14" fmla="*/ 345961 h 502074"/>
                <a:gd name="connsiteX15" fmla="*/ 18212 w 407426"/>
                <a:gd name="connsiteY15" fmla="*/ 320408 h 502074"/>
                <a:gd name="connsiteX16" fmla="*/ 108558 w 407426"/>
                <a:gd name="connsiteY16" fmla="*/ 267642 h 502074"/>
                <a:gd name="connsiteX17" fmla="*/ 130383 w 407426"/>
                <a:gd name="connsiteY17" fmla="*/ 257443 h 502074"/>
                <a:gd name="connsiteX18" fmla="*/ 407426 w 407426"/>
                <a:gd name="connsiteY18" fmla="*/ 187825 h 502074"/>
                <a:gd name="connsiteX19" fmla="*/ 406982 w 407426"/>
                <a:gd name="connsiteY19" fmla="*/ 257276 h 502074"/>
                <a:gd name="connsiteX20" fmla="*/ 394012 w 407426"/>
                <a:gd name="connsiteY20" fmla="*/ 286265 h 502074"/>
                <a:gd name="connsiteX21" fmla="*/ 280052 w 407426"/>
                <a:gd name="connsiteY21" fmla="*/ 353221 h 502074"/>
                <a:gd name="connsiteX22" fmla="*/ 278833 w 407426"/>
                <a:gd name="connsiteY22" fmla="*/ 278782 h 502074"/>
                <a:gd name="connsiteX23" fmla="*/ 288589 w 407426"/>
                <a:gd name="connsiteY23" fmla="*/ 257276 h 502074"/>
                <a:gd name="connsiteX24" fmla="*/ 407426 w 407426"/>
                <a:gd name="connsiteY24" fmla="*/ 187825 h 502074"/>
                <a:gd name="connsiteX25" fmla="*/ 132725 w 407426"/>
                <a:gd name="connsiteY25" fmla="*/ 145755 h 502074"/>
                <a:gd name="connsiteX26" fmla="*/ 132559 w 407426"/>
                <a:gd name="connsiteY26" fmla="*/ 230171 h 502074"/>
                <a:gd name="connsiteX27" fmla="*/ 122859 w 407426"/>
                <a:gd name="connsiteY27" fmla="*/ 242642 h 502074"/>
                <a:gd name="connsiteX28" fmla="*/ 697 w 407426"/>
                <a:gd name="connsiteY28" fmla="*/ 311760 h 502074"/>
                <a:gd name="connsiteX29" fmla="*/ 58951 w 407426"/>
                <a:gd name="connsiteY29" fmla="*/ 188767 h 502074"/>
                <a:gd name="connsiteX30" fmla="*/ 132725 w 407426"/>
                <a:gd name="connsiteY30" fmla="*/ 145755 h 502074"/>
                <a:gd name="connsiteX31" fmla="*/ 406871 w 407426"/>
                <a:gd name="connsiteY31" fmla="*/ 100637 h 502074"/>
                <a:gd name="connsiteX32" fmla="*/ 406871 w 407426"/>
                <a:gd name="connsiteY32" fmla="*/ 164545 h 502074"/>
                <a:gd name="connsiteX33" fmla="*/ 396062 w 407426"/>
                <a:gd name="connsiteY33" fmla="*/ 182449 h 502074"/>
                <a:gd name="connsiteX34" fmla="*/ 279886 w 407426"/>
                <a:gd name="connsiteY34" fmla="*/ 247410 h 502074"/>
                <a:gd name="connsiteX35" fmla="*/ 278279 w 407426"/>
                <a:gd name="connsiteY35" fmla="*/ 179677 h 502074"/>
                <a:gd name="connsiteX36" fmla="*/ 295239 w 407426"/>
                <a:gd name="connsiteY36" fmla="*/ 163492 h 502074"/>
                <a:gd name="connsiteX37" fmla="*/ 406871 w 407426"/>
                <a:gd name="connsiteY37" fmla="*/ 100637 h 502074"/>
                <a:gd name="connsiteX38" fmla="*/ 262703 w 407426"/>
                <a:gd name="connsiteY38" fmla="*/ 70041 h 502074"/>
                <a:gd name="connsiteX39" fmla="*/ 262869 w 407426"/>
                <a:gd name="connsiteY39" fmla="*/ 346514 h 502074"/>
                <a:gd name="connsiteX40" fmla="*/ 249456 w 407426"/>
                <a:gd name="connsiteY40" fmla="*/ 371124 h 502074"/>
                <a:gd name="connsiteX41" fmla="*/ 158942 w 407426"/>
                <a:gd name="connsiteY41" fmla="*/ 423558 h 502074"/>
                <a:gd name="connsiteX42" fmla="*/ 146582 w 407426"/>
                <a:gd name="connsiteY42" fmla="*/ 409701 h 502074"/>
                <a:gd name="connsiteX43" fmla="*/ 146083 w 407426"/>
                <a:gd name="connsiteY43" fmla="*/ 157894 h 502074"/>
                <a:gd name="connsiteX44" fmla="*/ 163321 w 407426"/>
                <a:gd name="connsiteY44" fmla="*/ 127408 h 502074"/>
                <a:gd name="connsiteX45" fmla="*/ 262703 w 407426"/>
                <a:gd name="connsiteY45" fmla="*/ 70041 h 502074"/>
                <a:gd name="connsiteX46" fmla="*/ 399796 w 407426"/>
                <a:gd name="connsiteY46" fmla="*/ 1616 h 502074"/>
                <a:gd name="connsiteX47" fmla="*/ 407147 w 407426"/>
                <a:gd name="connsiteY47" fmla="*/ 21597 h 502074"/>
                <a:gd name="connsiteX48" fmla="*/ 407037 w 407426"/>
                <a:gd name="connsiteY48" fmla="*/ 72979 h 502074"/>
                <a:gd name="connsiteX49" fmla="*/ 392736 w 407426"/>
                <a:gd name="connsiteY49" fmla="*/ 95981 h 502074"/>
                <a:gd name="connsiteX50" fmla="*/ 278833 w 407426"/>
                <a:gd name="connsiteY50" fmla="*/ 157949 h 502074"/>
                <a:gd name="connsiteX51" fmla="*/ 278334 w 407426"/>
                <a:gd name="connsiteY51" fmla="*/ 75141 h 502074"/>
                <a:gd name="connsiteX52" fmla="*/ 290417 w 407426"/>
                <a:gd name="connsiteY52" fmla="*/ 55630 h 502074"/>
                <a:gd name="connsiteX53" fmla="*/ 378935 w 407426"/>
                <a:gd name="connsiteY53" fmla="*/ 4914 h 502074"/>
                <a:gd name="connsiteX54" fmla="*/ 399796 w 407426"/>
                <a:gd name="connsiteY54" fmla="*/ 1616 h 5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07426" h="502074">
                  <a:moveTo>
                    <a:pt x="133390" y="345960"/>
                  </a:moveTo>
                  <a:cubicBezTo>
                    <a:pt x="133390" y="375337"/>
                    <a:pt x="133113" y="399171"/>
                    <a:pt x="133501" y="422949"/>
                  </a:cubicBezTo>
                  <a:cubicBezTo>
                    <a:pt x="133667" y="433425"/>
                    <a:pt x="129233" y="440464"/>
                    <a:pt x="120586" y="445453"/>
                  </a:cubicBezTo>
                  <a:cubicBezTo>
                    <a:pt x="91154" y="462414"/>
                    <a:pt x="61999" y="479984"/>
                    <a:pt x="32124" y="496169"/>
                  </a:cubicBezTo>
                  <a:cubicBezTo>
                    <a:pt x="12724" y="506700"/>
                    <a:pt x="12613" y="503929"/>
                    <a:pt x="11228" y="481481"/>
                  </a:cubicBezTo>
                  <a:cubicBezTo>
                    <a:pt x="11172" y="480538"/>
                    <a:pt x="8512" y="431762"/>
                    <a:pt x="8346" y="430875"/>
                  </a:cubicBezTo>
                  <a:cubicBezTo>
                    <a:pt x="6350" y="418570"/>
                    <a:pt x="6350" y="415633"/>
                    <a:pt x="45260" y="395900"/>
                  </a:cubicBezTo>
                  <a:cubicBezTo>
                    <a:pt x="81177" y="372843"/>
                    <a:pt x="100909" y="364695"/>
                    <a:pt x="133390" y="345960"/>
                  </a:cubicBezTo>
                  <a:close/>
                  <a:moveTo>
                    <a:pt x="130383" y="257443"/>
                  </a:moveTo>
                  <a:cubicBezTo>
                    <a:pt x="133501" y="258482"/>
                    <a:pt x="133501" y="265286"/>
                    <a:pt x="133501" y="281831"/>
                  </a:cubicBezTo>
                  <a:cubicBezTo>
                    <a:pt x="133335" y="292252"/>
                    <a:pt x="133446" y="290977"/>
                    <a:pt x="133446" y="300011"/>
                  </a:cubicBezTo>
                  <a:cubicBezTo>
                    <a:pt x="133556" y="335152"/>
                    <a:pt x="137215" y="327559"/>
                    <a:pt x="104235" y="347069"/>
                  </a:cubicBezTo>
                  <a:cubicBezTo>
                    <a:pt x="73917" y="364972"/>
                    <a:pt x="46757" y="379716"/>
                    <a:pt x="18378" y="396677"/>
                  </a:cubicBezTo>
                  <a:cubicBezTo>
                    <a:pt x="6683" y="403661"/>
                    <a:pt x="4854" y="403439"/>
                    <a:pt x="3800" y="387864"/>
                  </a:cubicBezTo>
                  <a:cubicBezTo>
                    <a:pt x="2803" y="372843"/>
                    <a:pt x="1694" y="359707"/>
                    <a:pt x="697" y="345961"/>
                  </a:cubicBezTo>
                  <a:cubicBezTo>
                    <a:pt x="-246" y="332824"/>
                    <a:pt x="2027" y="328889"/>
                    <a:pt x="18212" y="320408"/>
                  </a:cubicBezTo>
                  <a:cubicBezTo>
                    <a:pt x="51025" y="301286"/>
                    <a:pt x="73528" y="286986"/>
                    <a:pt x="108558" y="267642"/>
                  </a:cubicBezTo>
                  <a:cubicBezTo>
                    <a:pt x="121030" y="261129"/>
                    <a:pt x="127265" y="256404"/>
                    <a:pt x="130383" y="257443"/>
                  </a:cubicBezTo>
                  <a:close/>
                  <a:moveTo>
                    <a:pt x="407426" y="187825"/>
                  </a:moveTo>
                  <a:cubicBezTo>
                    <a:pt x="407426" y="212435"/>
                    <a:pt x="407038" y="238985"/>
                    <a:pt x="406982" y="257276"/>
                  </a:cubicBezTo>
                  <a:cubicBezTo>
                    <a:pt x="406927" y="274126"/>
                    <a:pt x="407370" y="277784"/>
                    <a:pt x="394012" y="286265"/>
                  </a:cubicBezTo>
                  <a:cubicBezTo>
                    <a:pt x="360201" y="307715"/>
                    <a:pt x="319074" y="330441"/>
                    <a:pt x="280052" y="353221"/>
                  </a:cubicBezTo>
                  <a:cubicBezTo>
                    <a:pt x="280052" y="322459"/>
                    <a:pt x="278833" y="304168"/>
                    <a:pt x="278833" y="278782"/>
                  </a:cubicBezTo>
                  <a:cubicBezTo>
                    <a:pt x="278833" y="271465"/>
                    <a:pt x="279942" y="262653"/>
                    <a:pt x="288589" y="257276"/>
                  </a:cubicBezTo>
                  <a:cubicBezTo>
                    <a:pt x="326557" y="235438"/>
                    <a:pt x="364857" y="212324"/>
                    <a:pt x="407426" y="187825"/>
                  </a:cubicBezTo>
                  <a:close/>
                  <a:moveTo>
                    <a:pt x="132725" y="145755"/>
                  </a:moveTo>
                  <a:cubicBezTo>
                    <a:pt x="132725" y="176074"/>
                    <a:pt x="132947" y="203122"/>
                    <a:pt x="132559" y="230171"/>
                  </a:cubicBezTo>
                  <a:cubicBezTo>
                    <a:pt x="132503" y="235936"/>
                    <a:pt x="128014" y="239649"/>
                    <a:pt x="122859" y="242642"/>
                  </a:cubicBezTo>
                  <a:cubicBezTo>
                    <a:pt x="89381" y="261931"/>
                    <a:pt x="6739" y="308712"/>
                    <a:pt x="697" y="311760"/>
                  </a:cubicBezTo>
                  <a:cubicBezTo>
                    <a:pt x="-1964" y="220860"/>
                    <a:pt x="198" y="223021"/>
                    <a:pt x="58951" y="188767"/>
                  </a:cubicBezTo>
                  <a:cubicBezTo>
                    <a:pt x="82009" y="175353"/>
                    <a:pt x="105011" y="161885"/>
                    <a:pt x="132725" y="145755"/>
                  </a:cubicBezTo>
                  <a:close/>
                  <a:moveTo>
                    <a:pt x="406871" y="100637"/>
                  </a:moveTo>
                  <a:cubicBezTo>
                    <a:pt x="406871" y="124803"/>
                    <a:pt x="406316" y="144869"/>
                    <a:pt x="406871" y="164545"/>
                  </a:cubicBezTo>
                  <a:cubicBezTo>
                    <a:pt x="407148" y="174301"/>
                    <a:pt x="403822" y="178014"/>
                    <a:pt x="396062" y="182449"/>
                  </a:cubicBezTo>
                  <a:cubicBezTo>
                    <a:pt x="358760" y="203844"/>
                    <a:pt x="320681" y="225571"/>
                    <a:pt x="279886" y="247410"/>
                  </a:cubicBezTo>
                  <a:cubicBezTo>
                    <a:pt x="279830" y="233331"/>
                    <a:pt x="277225" y="191317"/>
                    <a:pt x="278279" y="179677"/>
                  </a:cubicBezTo>
                  <a:cubicBezTo>
                    <a:pt x="278778" y="174023"/>
                    <a:pt x="280053" y="172028"/>
                    <a:pt x="295239" y="163492"/>
                  </a:cubicBezTo>
                  <a:cubicBezTo>
                    <a:pt x="320958" y="149913"/>
                    <a:pt x="378658" y="116766"/>
                    <a:pt x="406871" y="100637"/>
                  </a:cubicBezTo>
                  <a:close/>
                  <a:moveTo>
                    <a:pt x="262703" y="70041"/>
                  </a:moveTo>
                  <a:cubicBezTo>
                    <a:pt x="262703" y="165820"/>
                    <a:pt x="262592" y="256167"/>
                    <a:pt x="262869" y="346514"/>
                  </a:cubicBezTo>
                  <a:cubicBezTo>
                    <a:pt x="262925" y="357766"/>
                    <a:pt x="259821" y="365304"/>
                    <a:pt x="249456" y="371124"/>
                  </a:cubicBezTo>
                  <a:cubicBezTo>
                    <a:pt x="216643" y="389470"/>
                    <a:pt x="190924" y="404935"/>
                    <a:pt x="158942" y="423558"/>
                  </a:cubicBezTo>
                  <a:cubicBezTo>
                    <a:pt x="151182" y="428436"/>
                    <a:pt x="146083" y="423558"/>
                    <a:pt x="146582" y="409701"/>
                  </a:cubicBezTo>
                  <a:cubicBezTo>
                    <a:pt x="146305" y="325784"/>
                    <a:pt x="146748" y="241867"/>
                    <a:pt x="146083" y="157894"/>
                  </a:cubicBezTo>
                  <a:cubicBezTo>
                    <a:pt x="145972" y="143150"/>
                    <a:pt x="150019" y="134559"/>
                    <a:pt x="163321" y="127408"/>
                  </a:cubicBezTo>
                  <a:cubicBezTo>
                    <a:pt x="195525" y="110060"/>
                    <a:pt x="226786" y="90937"/>
                    <a:pt x="262703" y="70041"/>
                  </a:cubicBezTo>
                  <a:close/>
                  <a:moveTo>
                    <a:pt x="399796" y="1616"/>
                  </a:moveTo>
                  <a:cubicBezTo>
                    <a:pt x="404473" y="4526"/>
                    <a:pt x="406898" y="11316"/>
                    <a:pt x="407147" y="21597"/>
                  </a:cubicBezTo>
                  <a:cubicBezTo>
                    <a:pt x="407203" y="24369"/>
                    <a:pt x="407092" y="69098"/>
                    <a:pt x="407037" y="72979"/>
                  </a:cubicBezTo>
                  <a:cubicBezTo>
                    <a:pt x="407147" y="91159"/>
                    <a:pt x="405595" y="89718"/>
                    <a:pt x="392736" y="95981"/>
                  </a:cubicBezTo>
                  <a:cubicBezTo>
                    <a:pt x="362584" y="111667"/>
                    <a:pt x="321456" y="136721"/>
                    <a:pt x="278833" y="157949"/>
                  </a:cubicBezTo>
                  <a:cubicBezTo>
                    <a:pt x="278833" y="128185"/>
                    <a:pt x="278666" y="99695"/>
                    <a:pt x="278334" y="75141"/>
                  </a:cubicBezTo>
                  <a:cubicBezTo>
                    <a:pt x="278168" y="65607"/>
                    <a:pt x="282380" y="60120"/>
                    <a:pt x="290417" y="55630"/>
                  </a:cubicBezTo>
                  <a:cubicBezTo>
                    <a:pt x="320071" y="39002"/>
                    <a:pt x="349336" y="21653"/>
                    <a:pt x="378935" y="4914"/>
                  </a:cubicBezTo>
                  <a:cubicBezTo>
                    <a:pt x="388192" y="-324"/>
                    <a:pt x="395120" y="-1294"/>
                    <a:pt x="399796" y="1616"/>
                  </a:cubicBezTo>
                  <a:close/>
                </a:path>
              </a:pathLst>
            </a:custGeom>
            <a:solidFill>
              <a:srgbClr val="73CCD7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F627A96-379D-4B9B-8B47-E8FE816E5510}"/>
              </a:ext>
            </a:extLst>
          </p:cNvPr>
          <p:cNvGrpSpPr/>
          <p:nvPr/>
        </p:nvGrpSpPr>
        <p:grpSpPr>
          <a:xfrm>
            <a:off x="10601038" y="1714407"/>
            <a:ext cx="1012219" cy="1235922"/>
            <a:chOff x="1981186" y="3657497"/>
            <a:chExt cx="1517213" cy="1852521"/>
          </a:xfrm>
        </p:grpSpPr>
        <p:sp>
          <p:nvSpPr>
            <p:cNvPr id="177" name="Freeform 65">
              <a:extLst>
                <a:ext uri="{FF2B5EF4-FFF2-40B4-BE49-F238E27FC236}">
                  <a16:creationId xmlns:a16="http://schemas.microsoft.com/office/drawing/2014/main" id="{20D131D1-4818-42B6-B5E7-484BB8D92325}"/>
                </a:ext>
              </a:extLst>
            </p:cNvPr>
            <p:cNvSpPr/>
            <p:nvPr/>
          </p:nvSpPr>
          <p:spPr>
            <a:xfrm>
              <a:off x="1981186" y="3775253"/>
              <a:ext cx="474299" cy="548451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537530 w 708154"/>
                <a:gd name="connsiteY0" fmla="*/ 878895 h 878895"/>
                <a:gd name="connsiteX1" fmla="*/ 4792 w 708154"/>
                <a:gd name="connsiteY1" fmla="*/ 20154 h 878895"/>
                <a:gd name="connsiteX2" fmla="*/ 708154 w 708154"/>
                <a:gd name="connsiteY2" fmla="*/ 688083 h 878895"/>
                <a:gd name="connsiteX0" fmla="*/ 534847 w 705471"/>
                <a:gd name="connsiteY0" fmla="*/ 929622 h 929622"/>
                <a:gd name="connsiteX1" fmla="*/ 2109 w 705471"/>
                <a:gd name="connsiteY1" fmla="*/ 70881 h 929622"/>
                <a:gd name="connsiteX2" fmla="*/ 705471 w 705471"/>
                <a:gd name="connsiteY2" fmla="*/ 738810 h 929622"/>
                <a:gd name="connsiteX0" fmla="*/ 535024 w 646494"/>
                <a:gd name="connsiteY0" fmla="*/ 937389 h 937389"/>
                <a:gd name="connsiteX1" fmla="*/ 2286 w 646494"/>
                <a:gd name="connsiteY1" fmla="*/ 78648 h 937389"/>
                <a:gd name="connsiteX2" fmla="*/ 646493 w 646494"/>
                <a:gd name="connsiteY2" fmla="*/ 621126 h 937389"/>
                <a:gd name="connsiteX0" fmla="*/ 534848 w 705471"/>
                <a:gd name="connsiteY0" fmla="*/ 928601 h 928601"/>
                <a:gd name="connsiteX1" fmla="*/ 2110 w 705471"/>
                <a:gd name="connsiteY1" fmla="*/ 69860 h 928601"/>
                <a:gd name="connsiteX2" fmla="*/ 705471 w 705471"/>
                <a:gd name="connsiteY2" fmla="*/ 756375 h 928601"/>
                <a:gd name="connsiteX0" fmla="*/ 535082 w 629650"/>
                <a:gd name="connsiteY0" fmla="*/ 937710 h 937710"/>
                <a:gd name="connsiteX1" fmla="*/ 2344 w 629650"/>
                <a:gd name="connsiteY1" fmla="*/ 78969 h 937710"/>
                <a:gd name="connsiteX2" fmla="*/ 629650 w 629650"/>
                <a:gd name="connsiteY2" fmla="*/ 616799 h 937710"/>
                <a:gd name="connsiteX0" fmla="*/ 534769 w 734969"/>
                <a:gd name="connsiteY0" fmla="*/ 926882 h 926882"/>
                <a:gd name="connsiteX1" fmla="*/ 2031 w 734969"/>
                <a:gd name="connsiteY1" fmla="*/ 68141 h 926882"/>
                <a:gd name="connsiteX2" fmla="*/ 734969 w 734969"/>
                <a:gd name="connsiteY2" fmla="*/ 787180 h 926882"/>
                <a:gd name="connsiteX0" fmla="*/ 534887 w 735087"/>
                <a:gd name="connsiteY0" fmla="*/ 924393 h 924393"/>
                <a:gd name="connsiteX1" fmla="*/ 2149 w 735087"/>
                <a:gd name="connsiteY1" fmla="*/ 65652 h 924393"/>
                <a:gd name="connsiteX2" fmla="*/ 735087 w 735087"/>
                <a:gd name="connsiteY2" fmla="*/ 784691 h 924393"/>
                <a:gd name="connsiteX0" fmla="*/ 534693 w 734973"/>
                <a:gd name="connsiteY0" fmla="*/ 939106 h 939106"/>
                <a:gd name="connsiteX1" fmla="*/ 1955 w 734973"/>
                <a:gd name="connsiteY1" fmla="*/ 80365 h 939106"/>
                <a:gd name="connsiteX2" fmla="*/ 734893 w 734973"/>
                <a:gd name="connsiteY2" fmla="*/ 799404 h 939106"/>
                <a:gd name="connsiteX0" fmla="*/ 534979 w 735180"/>
                <a:gd name="connsiteY0" fmla="*/ 934833 h 934833"/>
                <a:gd name="connsiteX1" fmla="*/ 2241 w 735180"/>
                <a:gd name="connsiteY1" fmla="*/ 76092 h 934833"/>
                <a:gd name="connsiteX2" fmla="*/ 735179 w 735180"/>
                <a:gd name="connsiteY2" fmla="*/ 795131 h 93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5180" h="934833">
                  <a:moveTo>
                    <a:pt x="534979" y="934833"/>
                  </a:moveTo>
                  <a:cubicBezTo>
                    <a:pt x="236805" y="488234"/>
                    <a:pt x="73803" y="236443"/>
                    <a:pt x="2241" y="76092"/>
                  </a:cubicBezTo>
                  <a:cubicBezTo>
                    <a:pt x="-43968" y="-270114"/>
                    <a:pt x="638503" y="670190"/>
                    <a:pt x="735179" y="795131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Freeform 3">
              <a:extLst>
                <a:ext uri="{FF2B5EF4-FFF2-40B4-BE49-F238E27FC236}">
                  <a16:creationId xmlns:a16="http://schemas.microsoft.com/office/drawing/2014/main" id="{54B21424-76D2-4AFE-BBA4-5A5E0C9EBE93}"/>
                </a:ext>
              </a:extLst>
            </p:cNvPr>
            <p:cNvSpPr/>
            <p:nvPr/>
          </p:nvSpPr>
          <p:spPr>
            <a:xfrm>
              <a:off x="2328317" y="4066199"/>
              <a:ext cx="1170082" cy="1265418"/>
            </a:xfrm>
            <a:custGeom>
              <a:avLst/>
              <a:gdLst>
                <a:gd name="connsiteX0" fmla="*/ 6096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09600 w 2057400"/>
                <a:gd name="connsiteY4" fmla="*/ 0 h 2349500"/>
                <a:gd name="connsiteX0" fmla="*/ 6477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47700 w 2057400"/>
                <a:gd name="connsiteY4" fmla="*/ 0 h 2349500"/>
                <a:gd name="connsiteX0" fmla="*/ 657225 w 2057400"/>
                <a:gd name="connsiteY0" fmla="*/ 0 h 2363788"/>
                <a:gd name="connsiteX1" fmla="*/ 0 w 2057400"/>
                <a:gd name="connsiteY1" fmla="*/ 344488 h 2363788"/>
                <a:gd name="connsiteX2" fmla="*/ 1701800 w 2057400"/>
                <a:gd name="connsiteY2" fmla="*/ 2363788 h 2363788"/>
                <a:gd name="connsiteX3" fmla="*/ 2057400 w 2057400"/>
                <a:gd name="connsiteY3" fmla="*/ 1639888 h 2363788"/>
                <a:gd name="connsiteX4" fmla="*/ 657225 w 2057400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701800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677987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14363 w 2024063"/>
                <a:gd name="connsiteY0" fmla="*/ 0 h 2363788"/>
                <a:gd name="connsiteX1" fmla="*/ 0 w 2024063"/>
                <a:gd name="connsiteY1" fmla="*/ 354013 h 2363788"/>
                <a:gd name="connsiteX2" fmla="*/ 1635125 w 2024063"/>
                <a:gd name="connsiteY2" fmla="*/ 2363788 h 2363788"/>
                <a:gd name="connsiteX3" fmla="*/ 2024063 w 2024063"/>
                <a:gd name="connsiteY3" fmla="*/ 1601788 h 2363788"/>
                <a:gd name="connsiteX4" fmla="*/ 614363 w 2024063"/>
                <a:gd name="connsiteY4" fmla="*/ 0 h 236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063" h="2363788">
                  <a:moveTo>
                    <a:pt x="614363" y="0"/>
                  </a:moveTo>
                  <a:lnTo>
                    <a:pt x="0" y="354013"/>
                  </a:lnTo>
                  <a:lnTo>
                    <a:pt x="1635125" y="2363788"/>
                  </a:lnTo>
                  <a:lnTo>
                    <a:pt x="2024063" y="1601788"/>
                  </a:lnTo>
                  <a:lnTo>
                    <a:pt x="614363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Freeform 4">
              <a:extLst>
                <a:ext uri="{FF2B5EF4-FFF2-40B4-BE49-F238E27FC236}">
                  <a16:creationId xmlns:a16="http://schemas.microsoft.com/office/drawing/2014/main" id="{B45B4B54-0AB5-49E4-8B88-06E456620CAE}"/>
                </a:ext>
              </a:extLst>
            </p:cNvPr>
            <p:cNvSpPr/>
            <p:nvPr/>
          </p:nvSpPr>
          <p:spPr>
            <a:xfrm>
              <a:off x="2154870" y="4289708"/>
              <a:ext cx="765371" cy="1210947"/>
            </a:xfrm>
            <a:custGeom>
              <a:avLst/>
              <a:gdLst>
                <a:gd name="connsiteX0" fmla="*/ 317500 w 1333500"/>
                <a:gd name="connsiteY0" fmla="*/ 0 h 2463800"/>
                <a:gd name="connsiteX1" fmla="*/ 0 w 1333500"/>
                <a:gd name="connsiteY1" fmla="*/ 165100 h 2463800"/>
                <a:gd name="connsiteX2" fmla="*/ 1104900 w 1333500"/>
                <a:gd name="connsiteY2" fmla="*/ 2463800 h 2463800"/>
                <a:gd name="connsiteX3" fmla="*/ 1333500 w 1333500"/>
                <a:gd name="connsiteY3" fmla="*/ 1689100 h 2463800"/>
                <a:gd name="connsiteX4" fmla="*/ 317500 w 1333500"/>
                <a:gd name="connsiteY4" fmla="*/ 0 h 2463800"/>
                <a:gd name="connsiteX0" fmla="*/ 331788 w 1333500"/>
                <a:gd name="connsiteY0" fmla="*/ 0 h 2416175"/>
                <a:gd name="connsiteX1" fmla="*/ 0 w 1333500"/>
                <a:gd name="connsiteY1" fmla="*/ 117475 h 2416175"/>
                <a:gd name="connsiteX2" fmla="*/ 1104900 w 1333500"/>
                <a:gd name="connsiteY2" fmla="*/ 2416175 h 2416175"/>
                <a:gd name="connsiteX3" fmla="*/ 1333500 w 1333500"/>
                <a:gd name="connsiteY3" fmla="*/ 1641475 h 2416175"/>
                <a:gd name="connsiteX4" fmla="*/ 331788 w 1333500"/>
                <a:gd name="connsiteY4" fmla="*/ 0 h 2416175"/>
                <a:gd name="connsiteX0" fmla="*/ 331788 w 1362075"/>
                <a:gd name="connsiteY0" fmla="*/ 0 h 2416175"/>
                <a:gd name="connsiteX1" fmla="*/ 0 w 1362075"/>
                <a:gd name="connsiteY1" fmla="*/ 117475 h 2416175"/>
                <a:gd name="connsiteX2" fmla="*/ 1104900 w 1362075"/>
                <a:gd name="connsiteY2" fmla="*/ 2416175 h 2416175"/>
                <a:gd name="connsiteX3" fmla="*/ 1362075 w 1362075"/>
                <a:gd name="connsiteY3" fmla="*/ 1736725 h 2416175"/>
                <a:gd name="connsiteX4" fmla="*/ 331788 w 1362075"/>
                <a:gd name="connsiteY4" fmla="*/ 0 h 2416175"/>
                <a:gd name="connsiteX0" fmla="*/ 331788 w 1381125"/>
                <a:gd name="connsiteY0" fmla="*/ 0 h 2416175"/>
                <a:gd name="connsiteX1" fmla="*/ 0 w 1381125"/>
                <a:gd name="connsiteY1" fmla="*/ 117475 h 2416175"/>
                <a:gd name="connsiteX2" fmla="*/ 1104900 w 1381125"/>
                <a:gd name="connsiteY2" fmla="*/ 2416175 h 2416175"/>
                <a:gd name="connsiteX3" fmla="*/ 1381125 w 1381125"/>
                <a:gd name="connsiteY3" fmla="*/ 1722437 h 2416175"/>
                <a:gd name="connsiteX4" fmla="*/ 331788 w 1381125"/>
                <a:gd name="connsiteY4" fmla="*/ 0 h 2416175"/>
                <a:gd name="connsiteX0" fmla="*/ 331788 w 1381125"/>
                <a:gd name="connsiteY0" fmla="*/ 0 h 2349500"/>
                <a:gd name="connsiteX1" fmla="*/ 0 w 1381125"/>
                <a:gd name="connsiteY1" fmla="*/ 117475 h 2349500"/>
                <a:gd name="connsiteX2" fmla="*/ 1152525 w 1381125"/>
                <a:gd name="connsiteY2" fmla="*/ 2349500 h 2349500"/>
                <a:gd name="connsiteX3" fmla="*/ 1381125 w 1381125"/>
                <a:gd name="connsiteY3" fmla="*/ 1722437 h 2349500"/>
                <a:gd name="connsiteX4" fmla="*/ 331788 w 1381125"/>
                <a:gd name="connsiteY4" fmla="*/ 0 h 2349500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4900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33500"/>
                <a:gd name="connsiteY0" fmla="*/ 0 h 2335212"/>
                <a:gd name="connsiteX1" fmla="*/ 0 w 1333500"/>
                <a:gd name="connsiteY1" fmla="*/ 117475 h 2335212"/>
                <a:gd name="connsiteX2" fmla="*/ 1109663 w 1333500"/>
                <a:gd name="connsiteY2" fmla="*/ 2335212 h 2335212"/>
                <a:gd name="connsiteX3" fmla="*/ 1333500 w 1333500"/>
                <a:gd name="connsiteY3" fmla="*/ 1722437 h 2335212"/>
                <a:gd name="connsiteX4" fmla="*/ 284163 w 1333500"/>
                <a:gd name="connsiteY4" fmla="*/ 0 h 2335212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9663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23975"/>
                <a:gd name="connsiteY0" fmla="*/ 0 h 2349500"/>
                <a:gd name="connsiteX1" fmla="*/ 0 w 1323975"/>
                <a:gd name="connsiteY1" fmla="*/ 117475 h 2349500"/>
                <a:gd name="connsiteX2" fmla="*/ 1109663 w 1323975"/>
                <a:gd name="connsiteY2" fmla="*/ 2349500 h 2349500"/>
                <a:gd name="connsiteX3" fmla="*/ 1323975 w 1323975"/>
                <a:gd name="connsiteY3" fmla="*/ 1727199 h 2349500"/>
                <a:gd name="connsiteX4" fmla="*/ 284163 w 1323975"/>
                <a:gd name="connsiteY4" fmla="*/ 0 h 2349500"/>
                <a:gd name="connsiteX0" fmla="*/ 284163 w 1323975"/>
                <a:gd name="connsiteY0" fmla="*/ 0 h 2262036"/>
                <a:gd name="connsiteX1" fmla="*/ 0 w 1323975"/>
                <a:gd name="connsiteY1" fmla="*/ 117475 h 2262036"/>
                <a:gd name="connsiteX2" fmla="*/ 1157371 w 1323975"/>
                <a:gd name="connsiteY2" fmla="*/ 2262036 h 2262036"/>
                <a:gd name="connsiteX3" fmla="*/ 1323975 w 1323975"/>
                <a:gd name="connsiteY3" fmla="*/ 1727199 h 2262036"/>
                <a:gd name="connsiteX4" fmla="*/ 284163 w 1323975"/>
                <a:gd name="connsiteY4" fmla="*/ 0 h 22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3975" h="2262036">
                  <a:moveTo>
                    <a:pt x="284163" y="0"/>
                  </a:moveTo>
                  <a:lnTo>
                    <a:pt x="0" y="117475"/>
                  </a:lnTo>
                  <a:lnTo>
                    <a:pt x="1157371" y="2262036"/>
                  </a:lnTo>
                  <a:lnTo>
                    <a:pt x="1323975" y="1727199"/>
                  </a:lnTo>
                  <a:lnTo>
                    <a:pt x="28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Freeform 7">
              <a:extLst>
                <a:ext uri="{FF2B5EF4-FFF2-40B4-BE49-F238E27FC236}">
                  <a16:creationId xmlns:a16="http://schemas.microsoft.com/office/drawing/2014/main" id="{D58390BC-A22A-4DE3-A4C0-F2121EC52D08}"/>
                </a:ext>
              </a:extLst>
            </p:cNvPr>
            <p:cNvSpPr/>
            <p:nvPr/>
          </p:nvSpPr>
          <p:spPr>
            <a:xfrm>
              <a:off x="2321062" y="4255714"/>
              <a:ext cx="952497" cy="1075903"/>
            </a:xfrm>
            <a:custGeom>
              <a:avLst/>
              <a:gdLst>
                <a:gd name="connsiteX0" fmla="*/ 1625600 w 1625600"/>
                <a:gd name="connsiteY0" fmla="*/ 1981200 h 1981200"/>
                <a:gd name="connsiteX1" fmla="*/ 1016000 w 1625600"/>
                <a:gd name="connsiteY1" fmla="*/ 1752600 h 1981200"/>
                <a:gd name="connsiteX2" fmla="*/ 0 w 1625600"/>
                <a:gd name="connsiteY2" fmla="*/ 0 h 1981200"/>
                <a:gd name="connsiteX3" fmla="*/ 1625600 w 1625600"/>
                <a:gd name="connsiteY3" fmla="*/ 1981200 h 1981200"/>
                <a:gd name="connsiteX0" fmla="*/ 1611312 w 1611312"/>
                <a:gd name="connsiteY0" fmla="*/ 2009775 h 2009775"/>
                <a:gd name="connsiteX1" fmla="*/ 1001712 w 1611312"/>
                <a:gd name="connsiteY1" fmla="*/ 1781175 h 2009775"/>
                <a:gd name="connsiteX2" fmla="*/ 0 w 1611312"/>
                <a:gd name="connsiteY2" fmla="*/ 0 h 2009775"/>
                <a:gd name="connsiteX3" fmla="*/ 1611312 w 1611312"/>
                <a:gd name="connsiteY3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28550 w 1642913"/>
                <a:gd name="connsiteY1" fmla="*/ 1785937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52438 w 1652438"/>
                <a:gd name="connsiteY0" fmla="*/ 2000250 h 2000250"/>
                <a:gd name="connsiteX1" fmla="*/ 1028550 w 1652438"/>
                <a:gd name="connsiteY1" fmla="*/ 1785937 h 2000250"/>
                <a:gd name="connsiteX2" fmla="*/ 0 w 1652438"/>
                <a:gd name="connsiteY2" fmla="*/ 55564 h 2000250"/>
                <a:gd name="connsiteX3" fmla="*/ 31601 w 1652438"/>
                <a:gd name="connsiteY3" fmla="*/ 0 h 2000250"/>
                <a:gd name="connsiteX4" fmla="*/ 1652438 w 1652438"/>
                <a:gd name="connsiteY4" fmla="*/ 2000250 h 2000250"/>
                <a:gd name="connsiteX0" fmla="*/ 1671488 w 1671488"/>
                <a:gd name="connsiteY0" fmla="*/ 2014538 h 2014538"/>
                <a:gd name="connsiteX1" fmla="*/ 1028550 w 1671488"/>
                <a:gd name="connsiteY1" fmla="*/ 1785937 h 2014538"/>
                <a:gd name="connsiteX2" fmla="*/ 0 w 1671488"/>
                <a:gd name="connsiteY2" fmla="*/ 55564 h 2014538"/>
                <a:gd name="connsiteX3" fmla="*/ 31601 w 1671488"/>
                <a:gd name="connsiteY3" fmla="*/ 0 h 2014538"/>
                <a:gd name="connsiteX4" fmla="*/ 1671488 w 1671488"/>
                <a:gd name="connsiteY4" fmla="*/ 2014538 h 2014538"/>
                <a:gd name="connsiteX0" fmla="*/ 1657200 w 1657200"/>
                <a:gd name="connsiteY0" fmla="*/ 2009776 h 2009776"/>
                <a:gd name="connsiteX1" fmla="*/ 1028550 w 1657200"/>
                <a:gd name="connsiteY1" fmla="*/ 1785937 h 2009776"/>
                <a:gd name="connsiteX2" fmla="*/ 0 w 1657200"/>
                <a:gd name="connsiteY2" fmla="*/ 55564 h 2009776"/>
                <a:gd name="connsiteX3" fmla="*/ 31601 w 1657200"/>
                <a:gd name="connsiteY3" fmla="*/ 0 h 2009776"/>
                <a:gd name="connsiteX4" fmla="*/ 1657200 w 1657200"/>
                <a:gd name="connsiteY4" fmla="*/ 2009776 h 2009776"/>
                <a:gd name="connsiteX0" fmla="*/ 1642912 w 1642912"/>
                <a:gd name="connsiteY0" fmla="*/ 2009776 h 2009776"/>
                <a:gd name="connsiteX1" fmla="*/ 1014262 w 1642912"/>
                <a:gd name="connsiteY1" fmla="*/ 1785937 h 2009776"/>
                <a:gd name="connsiteX2" fmla="*/ 0 w 1642912"/>
                <a:gd name="connsiteY2" fmla="*/ 65089 h 2009776"/>
                <a:gd name="connsiteX3" fmla="*/ 17313 w 1642912"/>
                <a:gd name="connsiteY3" fmla="*/ 0 h 2009776"/>
                <a:gd name="connsiteX4" fmla="*/ 1642912 w 1642912"/>
                <a:gd name="connsiteY4" fmla="*/ 2009776 h 2009776"/>
                <a:gd name="connsiteX0" fmla="*/ 1647675 w 1647675"/>
                <a:gd name="connsiteY0" fmla="*/ 2009776 h 2009776"/>
                <a:gd name="connsiteX1" fmla="*/ 1019025 w 1647675"/>
                <a:gd name="connsiteY1" fmla="*/ 1785937 h 2009776"/>
                <a:gd name="connsiteX2" fmla="*/ 0 w 1647675"/>
                <a:gd name="connsiteY2" fmla="*/ 74614 h 2009776"/>
                <a:gd name="connsiteX3" fmla="*/ 22076 w 1647675"/>
                <a:gd name="connsiteY3" fmla="*/ 0 h 2009776"/>
                <a:gd name="connsiteX4" fmla="*/ 1647675 w 1647675"/>
                <a:gd name="connsiteY4" fmla="*/ 2009776 h 20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675" h="2009776">
                  <a:moveTo>
                    <a:pt x="1647675" y="2009776"/>
                  </a:moveTo>
                  <a:lnTo>
                    <a:pt x="1019025" y="1785937"/>
                  </a:lnTo>
                  <a:cubicBezTo>
                    <a:pt x="707925" y="1234546"/>
                    <a:pt x="330150" y="621242"/>
                    <a:pt x="0" y="74614"/>
                  </a:cubicBezTo>
                  <a:lnTo>
                    <a:pt x="22076" y="0"/>
                  </a:lnTo>
                  <a:lnTo>
                    <a:pt x="1647675" y="200977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Freeform 9">
              <a:extLst>
                <a:ext uri="{FF2B5EF4-FFF2-40B4-BE49-F238E27FC236}">
                  <a16:creationId xmlns:a16="http://schemas.microsoft.com/office/drawing/2014/main" id="{65DDB7EE-5113-4F20-A97E-A9C74308B4B7}"/>
                </a:ext>
              </a:extLst>
            </p:cNvPr>
            <p:cNvSpPr/>
            <p:nvPr/>
          </p:nvSpPr>
          <p:spPr>
            <a:xfrm>
              <a:off x="2821184" y="5207539"/>
              <a:ext cx="459717" cy="302479"/>
            </a:xfrm>
            <a:custGeom>
              <a:avLst/>
              <a:gdLst>
                <a:gd name="connsiteX0" fmla="*/ 889000 w 889000"/>
                <a:gd name="connsiteY0" fmla="*/ 215900 h 622300"/>
                <a:gd name="connsiteX1" fmla="*/ 0 w 889000"/>
                <a:gd name="connsiteY1" fmla="*/ 622300 h 622300"/>
                <a:gd name="connsiteX2" fmla="*/ 266700 w 889000"/>
                <a:gd name="connsiteY2" fmla="*/ 0 h 622300"/>
                <a:gd name="connsiteX3" fmla="*/ 889000 w 889000"/>
                <a:gd name="connsiteY3" fmla="*/ 215900 h 622300"/>
                <a:gd name="connsiteX0" fmla="*/ 903288 w 903288"/>
                <a:gd name="connsiteY0" fmla="*/ 201612 h 622300"/>
                <a:gd name="connsiteX1" fmla="*/ 0 w 903288"/>
                <a:gd name="connsiteY1" fmla="*/ 622300 h 622300"/>
                <a:gd name="connsiteX2" fmla="*/ 266700 w 903288"/>
                <a:gd name="connsiteY2" fmla="*/ 0 h 622300"/>
                <a:gd name="connsiteX3" fmla="*/ 903288 w 903288"/>
                <a:gd name="connsiteY3" fmla="*/ 201612 h 622300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85750 w 903288"/>
                <a:gd name="connsiteY2" fmla="*/ 0 h 636588"/>
                <a:gd name="connsiteX3" fmla="*/ 903288 w 903288"/>
                <a:gd name="connsiteY3" fmla="*/ 215900 h 636588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66700 w 903288"/>
                <a:gd name="connsiteY2" fmla="*/ 0 h 636588"/>
                <a:gd name="connsiteX3" fmla="*/ 903288 w 903288"/>
                <a:gd name="connsiteY3" fmla="*/ 215900 h 636588"/>
                <a:gd name="connsiteX0" fmla="*/ 850900 w 850900"/>
                <a:gd name="connsiteY0" fmla="*/ 215900 h 622301"/>
                <a:gd name="connsiteX1" fmla="*/ 0 w 850900"/>
                <a:gd name="connsiteY1" fmla="*/ 622301 h 622301"/>
                <a:gd name="connsiteX2" fmla="*/ 214312 w 850900"/>
                <a:gd name="connsiteY2" fmla="*/ 0 h 622301"/>
                <a:gd name="connsiteX3" fmla="*/ 850900 w 850900"/>
                <a:gd name="connsiteY3" fmla="*/ 215900 h 622301"/>
                <a:gd name="connsiteX0" fmla="*/ 850900 w 850900"/>
                <a:gd name="connsiteY0" fmla="*/ 230187 h 636588"/>
                <a:gd name="connsiteX1" fmla="*/ 0 w 850900"/>
                <a:gd name="connsiteY1" fmla="*/ 636588 h 636588"/>
                <a:gd name="connsiteX2" fmla="*/ 209549 w 850900"/>
                <a:gd name="connsiteY2" fmla="*/ 0 h 636588"/>
                <a:gd name="connsiteX3" fmla="*/ 850900 w 850900"/>
                <a:gd name="connsiteY3" fmla="*/ 230187 h 636588"/>
                <a:gd name="connsiteX0" fmla="*/ 803192 w 803192"/>
                <a:gd name="connsiteY0" fmla="*/ 230187 h 525270"/>
                <a:gd name="connsiteX1" fmla="*/ 0 w 803192"/>
                <a:gd name="connsiteY1" fmla="*/ 525270 h 525270"/>
                <a:gd name="connsiteX2" fmla="*/ 161841 w 803192"/>
                <a:gd name="connsiteY2" fmla="*/ 0 h 525270"/>
                <a:gd name="connsiteX3" fmla="*/ 803192 w 803192"/>
                <a:gd name="connsiteY3" fmla="*/ 230187 h 525270"/>
                <a:gd name="connsiteX0" fmla="*/ 795241 w 795241"/>
                <a:gd name="connsiteY0" fmla="*/ 230187 h 565027"/>
                <a:gd name="connsiteX1" fmla="*/ 0 w 795241"/>
                <a:gd name="connsiteY1" fmla="*/ 565027 h 565027"/>
                <a:gd name="connsiteX2" fmla="*/ 153890 w 795241"/>
                <a:gd name="connsiteY2" fmla="*/ 0 h 565027"/>
                <a:gd name="connsiteX3" fmla="*/ 795241 w 795241"/>
                <a:gd name="connsiteY3" fmla="*/ 230187 h 56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41" h="565027">
                  <a:moveTo>
                    <a:pt x="795241" y="230187"/>
                  </a:moveTo>
                  <a:lnTo>
                    <a:pt x="0" y="565027"/>
                  </a:lnTo>
                  <a:lnTo>
                    <a:pt x="153890" y="0"/>
                  </a:lnTo>
                  <a:lnTo>
                    <a:pt x="795241" y="23018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Freeform 65">
              <a:extLst>
                <a:ext uri="{FF2B5EF4-FFF2-40B4-BE49-F238E27FC236}">
                  <a16:creationId xmlns:a16="http://schemas.microsoft.com/office/drawing/2014/main" id="{64C976A7-B95E-4A54-AB57-EF5E3233C657}"/>
                </a:ext>
              </a:extLst>
            </p:cNvPr>
            <p:cNvSpPr/>
            <p:nvPr/>
          </p:nvSpPr>
          <p:spPr>
            <a:xfrm>
              <a:off x="2139707" y="3657497"/>
              <a:ext cx="546736" cy="632213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537530 w 708154"/>
                <a:gd name="connsiteY0" fmla="*/ 878895 h 878895"/>
                <a:gd name="connsiteX1" fmla="*/ 4792 w 708154"/>
                <a:gd name="connsiteY1" fmla="*/ 20154 h 878895"/>
                <a:gd name="connsiteX2" fmla="*/ 708154 w 708154"/>
                <a:gd name="connsiteY2" fmla="*/ 688083 h 878895"/>
                <a:gd name="connsiteX0" fmla="*/ 534847 w 705471"/>
                <a:gd name="connsiteY0" fmla="*/ 929622 h 929622"/>
                <a:gd name="connsiteX1" fmla="*/ 2109 w 705471"/>
                <a:gd name="connsiteY1" fmla="*/ 70881 h 929622"/>
                <a:gd name="connsiteX2" fmla="*/ 705471 w 705471"/>
                <a:gd name="connsiteY2" fmla="*/ 738810 h 929622"/>
                <a:gd name="connsiteX0" fmla="*/ 535024 w 646494"/>
                <a:gd name="connsiteY0" fmla="*/ 937389 h 937389"/>
                <a:gd name="connsiteX1" fmla="*/ 2286 w 646494"/>
                <a:gd name="connsiteY1" fmla="*/ 78648 h 937389"/>
                <a:gd name="connsiteX2" fmla="*/ 646493 w 646494"/>
                <a:gd name="connsiteY2" fmla="*/ 621126 h 937389"/>
                <a:gd name="connsiteX0" fmla="*/ 534848 w 705471"/>
                <a:gd name="connsiteY0" fmla="*/ 928601 h 928601"/>
                <a:gd name="connsiteX1" fmla="*/ 2110 w 705471"/>
                <a:gd name="connsiteY1" fmla="*/ 69860 h 928601"/>
                <a:gd name="connsiteX2" fmla="*/ 705471 w 705471"/>
                <a:gd name="connsiteY2" fmla="*/ 756375 h 928601"/>
                <a:gd name="connsiteX0" fmla="*/ 535082 w 629650"/>
                <a:gd name="connsiteY0" fmla="*/ 937710 h 937710"/>
                <a:gd name="connsiteX1" fmla="*/ 2344 w 629650"/>
                <a:gd name="connsiteY1" fmla="*/ 78969 h 937710"/>
                <a:gd name="connsiteX2" fmla="*/ 629650 w 629650"/>
                <a:gd name="connsiteY2" fmla="*/ 616799 h 937710"/>
                <a:gd name="connsiteX0" fmla="*/ 534769 w 734969"/>
                <a:gd name="connsiteY0" fmla="*/ 926882 h 926882"/>
                <a:gd name="connsiteX1" fmla="*/ 2031 w 734969"/>
                <a:gd name="connsiteY1" fmla="*/ 68141 h 926882"/>
                <a:gd name="connsiteX2" fmla="*/ 734969 w 734969"/>
                <a:gd name="connsiteY2" fmla="*/ 787180 h 926882"/>
                <a:gd name="connsiteX0" fmla="*/ 534887 w 735087"/>
                <a:gd name="connsiteY0" fmla="*/ 924393 h 924393"/>
                <a:gd name="connsiteX1" fmla="*/ 2149 w 735087"/>
                <a:gd name="connsiteY1" fmla="*/ 65652 h 924393"/>
                <a:gd name="connsiteX2" fmla="*/ 735087 w 735087"/>
                <a:gd name="connsiteY2" fmla="*/ 784691 h 924393"/>
                <a:gd name="connsiteX0" fmla="*/ 534693 w 734973"/>
                <a:gd name="connsiteY0" fmla="*/ 939106 h 939106"/>
                <a:gd name="connsiteX1" fmla="*/ 1955 w 734973"/>
                <a:gd name="connsiteY1" fmla="*/ 80365 h 939106"/>
                <a:gd name="connsiteX2" fmla="*/ 734893 w 734973"/>
                <a:gd name="connsiteY2" fmla="*/ 799404 h 939106"/>
                <a:gd name="connsiteX0" fmla="*/ 534979 w 735180"/>
                <a:gd name="connsiteY0" fmla="*/ 934833 h 934833"/>
                <a:gd name="connsiteX1" fmla="*/ 2241 w 735180"/>
                <a:gd name="connsiteY1" fmla="*/ 76092 h 934833"/>
                <a:gd name="connsiteX2" fmla="*/ 735179 w 735180"/>
                <a:gd name="connsiteY2" fmla="*/ 795131 h 93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5180" h="934833">
                  <a:moveTo>
                    <a:pt x="534979" y="934833"/>
                  </a:moveTo>
                  <a:cubicBezTo>
                    <a:pt x="236805" y="488234"/>
                    <a:pt x="73803" y="236443"/>
                    <a:pt x="2241" y="76092"/>
                  </a:cubicBezTo>
                  <a:cubicBezTo>
                    <a:pt x="-43968" y="-270114"/>
                    <a:pt x="638503" y="670190"/>
                    <a:pt x="735179" y="795131"/>
                  </a:cubicBez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664B35AF-8F82-486E-8E69-65D7CC8E6B79}"/>
              </a:ext>
            </a:extLst>
          </p:cNvPr>
          <p:cNvGrpSpPr/>
          <p:nvPr/>
        </p:nvGrpSpPr>
        <p:grpSpPr>
          <a:xfrm>
            <a:off x="11161448" y="1178339"/>
            <a:ext cx="464261" cy="740082"/>
            <a:chOff x="3253160" y="3130845"/>
            <a:chExt cx="329085" cy="524597"/>
          </a:xfrm>
        </p:grpSpPr>
        <p:sp>
          <p:nvSpPr>
            <p:cNvPr id="184" name="Rounded Rectangle 56">
              <a:extLst>
                <a:ext uri="{FF2B5EF4-FFF2-40B4-BE49-F238E27FC236}">
                  <a16:creationId xmlns:a16="http://schemas.microsoft.com/office/drawing/2014/main" id="{E2964078-8A28-45F0-9FC9-CEDB8FF97BAE}"/>
                </a:ext>
              </a:extLst>
            </p:cNvPr>
            <p:cNvSpPr/>
            <p:nvPr/>
          </p:nvSpPr>
          <p:spPr>
            <a:xfrm rot="2964982">
              <a:off x="3174213" y="3209792"/>
              <a:ext cx="486979" cy="32908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Rectangle 57">
              <a:extLst>
                <a:ext uri="{FF2B5EF4-FFF2-40B4-BE49-F238E27FC236}">
                  <a16:creationId xmlns:a16="http://schemas.microsoft.com/office/drawing/2014/main" id="{2D0770DE-BDD6-49E4-9999-9B781CD7B96D}"/>
                </a:ext>
              </a:extLst>
            </p:cNvPr>
            <p:cNvSpPr/>
            <p:nvPr/>
          </p:nvSpPr>
          <p:spPr>
            <a:xfrm rot="2964982">
              <a:off x="3130251" y="3371821"/>
              <a:ext cx="486925" cy="8031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6" name="Freeform: Shape 274">
            <a:extLst>
              <a:ext uri="{FF2B5EF4-FFF2-40B4-BE49-F238E27FC236}">
                <a16:creationId xmlns:a16="http://schemas.microsoft.com/office/drawing/2014/main" id="{5A4CA03C-34C9-41F6-9997-B2D758CF7966}"/>
              </a:ext>
            </a:extLst>
          </p:cNvPr>
          <p:cNvSpPr/>
          <p:nvPr/>
        </p:nvSpPr>
        <p:spPr>
          <a:xfrm rot="18548999">
            <a:off x="10290617" y="1043107"/>
            <a:ext cx="547003" cy="484686"/>
          </a:xfrm>
          <a:custGeom>
            <a:avLst/>
            <a:gdLst>
              <a:gd name="connsiteX0" fmla="*/ 1215083 w 1243003"/>
              <a:gd name="connsiteY0" fmla="*/ 913638 h 1101395"/>
              <a:gd name="connsiteX1" fmla="*/ 1087828 w 1243003"/>
              <a:gd name="connsiteY1" fmla="*/ 835724 h 1101395"/>
              <a:gd name="connsiteX2" fmla="*/ 1062683 w 1243003"/>
              <a:gd name="connsiteY2" fmla="*/ 816198 h 1101395"/>
              <a:gd name="connsiteX3" fmla="*/ 848751 w 1243003"/>
              <a:gd name="connsiteY3" fmla="*/ 761905 h 1101395"/>
              <a:gd name="connsiteX4" fmla="*/ 680921 w 1243003"/>
              <a:gd name="connsiteY4" fmla="*/ 717042 h 1101395"/>
              <a:gd name="connsiteX5" fmla="*/ 354785 w 1243003"/>
              <a:gd name="connsiteY5" fmla="*/ 274606 h 1101395"/>
              <a:gd name="connsiteX6" fmla="*/ 192860 w 1243003"/>
              <a:gd name="connsiteY6" fmla="*/ 18574 h 1101395"/>
              <a:gd name="connsiteX7" fmla="*/ 144473 w 1243003"/>
              <a:gd name="connsiteY7" fmla="*/ 13431 h 1101395"/>
              <a:gd name="connsiteX8" fmla="*/ 35983 w 1243003"/>
              <a:gd name="connsiteY8" fmla="*/ 161925 h 1101395"/>
              <a:gd name="connsiteX9" fmla="*/ 28744 w 1243003"/>
              <a:gd name="connsiteY9" fmla="*/ 401670 h 1101395"/>
              <a:gd name="connsiteX10" fmla="*/ 81417 w 1243003"/>
              <a:gd name="connsiteY10" fmla="*/ 597694 h 1101395"/>
              <a:gd name="connsiteX11" fmla="*/ 99419 w 1243003"/>
              <a:gd name="connsiteY11" fmla="*/ 1046512 h 1101395"/>
              <a:gd name="connsiteX12" fmla="*/ 104182 w 1243003"/>
              <a:gd name="connsiteY12" fmla="*/ 1084993 h 1101395"/>
              <a:gd name="connsiteX13" fmla="*/ 142377 w 1243003"/>
              <a:gd name="connsiteY13" fmla="*/ 1071277 h 1101395"/>
              <a:gd name="connsiteX14" fmla="*/ 154188 w 1243003"/>
              <a:gd name="connsiteY14" fmla="*/ 571024 h 1101395"/>
              <a:gd name="connsiteX15" fmla="*/ 256010 w 1243003"/>
              <a:gd name="connsiteY15" fmla="*/ 537020 h 1101395"/>
              <a:gd name="connsiteX16" fmla="*/ 305636 w 1243003"/>
              <a:gd name="connsiteY16" fmla="*/ 579882 h 1101395"/>
              <a:gd name="connsiteX17" fmla="*/ 529378 w 1243003"/>
              <a:gd name="connsiteY17" fmla="*/ 947166 h 1101395"/>
              <a:gd name="connsiteX18" fmla="*/ 661966 w 1243003"/>
              <a:gd name="connsiteY18" fmla="*/ 1081088 h 1101395"/>
              <a:gd name="connsiteX19" fmla="*/ 880374 w 1243003"/>
              <a:gd name="connsiteY19" fmla="*/ 1095185 h 1101395"/>
              <a:gd name="connsiteX20" fmla="*/ 1150408 w 1243003"/>
              <a:gd name="connsiteY20" fmla="*/ 1036892 h 1101395"/>
              <a:gd name="connsiteX21" fmla="*/ 1237657 w 1243003"/>
              <a:gd name="connsiteY21" fmla="*/ 961549 h 1101395"/>
              <a:gd name="connsiteX22" fmla="*/ 1215083 w 1243003"/>
              <a:gd name="connsiteY22" fmla="*/ 913638 h 1101395"/>
              <a:gd name="connsiteX23" fmla="*/ 110659 w 1243003"/>
              <a:gd name="connsiteY23" fmla="*/ 1072706 h 1101395"/>
              <a:gd name="connsiteX24" fmla="*/ 114278 w 1243003"/>
              <a:gd name="connsiteY24" fmla="*/ 1073849 h 1101395"/>
              <a:gd name="connsiteX25" fmla="*/ 110659 w 1243003"/>
              <a:gd name="connsiteY25" fmla="*/ 1077468 h 1101395"/>
              <a:gd name="connsiteX26" fmla="*/ 110659 w 1243003"/>
              <a:gd name="connsiteY26" fmla="*/ 1072706 h 110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43003" h="1101395">
                <a:moveTo>
                  <a:pt x="1215083" y="913638"/>
                </a:moveTo>
                <a:cubicBezTo>
                  <a:pt x="1142788" y="930402"/>
                  <a:pt x="1115546" y="886111"/>
                  <a:pt x="1087828" y="835724"/>
                </a:cubicBezTo>
                <a:cubicBezTo>
                  <a:pt x="1082971" y="826866"/>
                  <a:pt x="1075065" y="817341"/>
                  <a:pt x="1062683" y="816198"/>
                </a:cubicBezTo>
                <a:cubicBezTo>
                  <a:pt x="995627" y="781146"/>
                  <a:pt x="925808" y="751904"/>
                  <a:pt x="848751" y="761905"/>
                </a:cubicBezTo>
                <a:cubicBezTo>
                  <a:pt x="784933" y="770097"/>
                  <a:pt x="730355" y="756476"/>
                  <a:pt x="680921" y="717042"/>
                </a:cubicBezTo>
                <a:cubicBezTo>
                  <a:pt x="557286" y="580549"/>
                  <a:pt x="471371" y="416243"/>
                  <a:pt x="354785" y="274606"/>
                </a:cubicBezTo>
                <a:cubicBezTo>
                  <a:pt x="300587" y="189357"/>
                  <a:pt x="245533" y="104680"/>
                  <a:pt x="192860" y="18574"/>
                </a:cubicBezTo>
                <a:cubicBezTo>
                  <a:pt x="176572" y="-8096"/>
                  <a:pt x="162570" y="-2571"/>
                  <a:pt x="144473" y="13431"/>
                </a:cubicBezTo>
                <a:cubicBezTo>
                  <a:pt x="97514" y="55055"/>
                  <a:pt x="65606" y="107347"/>
                  <a:pt x="35983" y="161925"/>
                </a:cubicBezTo>
                <a:cubicBezTo>
                  <a:pt x="-7070" y="241173"/>
                  <a:pt x="-13928" y="319374"/>
                  <a:pt x="28744" y="401670"/>
                </a:cubicBezTo>
                <a:cubicBezTo>
                  <a:pt x="60367" y="462630"/>
                  <a:pt x="69035" y="530733"/>
                  <a:pt x="81417" y="597694"/>
                </a:cubicBezTo>
                <a:cubicBezTo>
                  <a:pt x="93609" y="663702"/>
                  <a:pt x="97705" y="963168"/>
                  <a:pt x="99419" y="1046512"/>
                </a:cubicBezTo>
                <a:cubicBezTo>
                  <a:pt x="99705" y="1058228"/>
                  <a:pt x="94942" y="1075468"/>
                  <a:pt x="104182" y="1084993"/>
                </a:cubicBezTo>
                <a:cubicBezTo>
                  <a:pt x="117136" y="1098328"/>
                  <a:pt x="140663" y="1089470"/>
                  <a:pt x="142377" y="1071277"/>
                </a:cubicBezTo>
                <a:cubicBezTo>
                  <a:pt x="143330" y="1060990"/>
                  <a:pt x="147044" y="594551"/>
                  <a:pt x="154188" y="571024"/>
                </a:cubicBezTo>
                <a:cubicBezTo>
                  <a:pt x="172000" y="512255"/>
                  <a:pt x="206290" y="501206"/>
                  <a:pt x="256010" y="537020"/>
                </a:cubicBezTo>
                <a:cubicBezTo>
                  <a:pt x="273632" y="549783"/>
                  <a:pt x="289157" y="565500"/>
                  <a:pt x="305636" y="579882"/>
                </a:cubicBezTo>
                <a:cubicBezTo>
                  <a:pt x="397838" y="691611"/>
                  <a:pt x="472609" y="813531"/>
                  <a:pt x="529378" y="947166"/>
                </a:cubicBezTo>
                <a:cubicBezTo>
                  <a:pt x="555191" y="1007936"/>
                  <a:pt x="595958" y="1054608"/>
                  <a:pt x="661966" y="1081088"/>
                </a:cubicBezTo>
                <a:cubicBezTo>
                  <a:pt x="720640" y="1104710"/>
                  <a:pt x="826558" y="1105281"/>
                  <a:pt x="880374" y="1095185"/>
                </a:cubicBezTo>
                <a:cubicBezTo>
                  <a:pt x="972576" y="1085850"/>
                  <a:pt x="1065826" y="1081374"/>
                  <a:pt x="1150408" y="1036892"/>
                </a:cubicBezTo>
                <a:cubicBezTo>
                  <a:pt x="1188603" y="1022319"/>
                  <a:pt x="1219179" y="998792"/>
                  <a:pt x="1237657" y="961549"/>
                </a:cubicBezTo>
                <a:cubicBezTo>
                  <a:pt x="1250516" y="935641"/>
                  <a:pt x="1239085" y="908114"/>
                  <a:pt x="1215083" y="913638"/>
                </a:cubicBezTo>
                <a:close/>
                <a:moveTo>
                  <a:pt x="110659" y="1072706"/>
                </a:moveTo>
                <a:cubicBezTo>
                  <a:pt x="111707" y="1073182"/>
                  <a:pt x="112849" y="1073563"/>
                  <a:pt x="114278" y="1073849"/>
                </a:cubicBezTo>
                <a:cubicBezTo>
                  <a:pt x="113135" y="1074992"/>
                  <a:pt x="111992" y="1076230"/>
                  <a:pt x="110659" y="1077468"/>
                </a:cubicBezTo>
                <a:cubicBezTo>
                  <a:pt x="110659" y="1075849"/>
                  <a:pt x="110659" y="1074325"/>
                  <a:pt x="110659" y="107270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6713B737-244B-4693-BA19-5538340464C6}"/>
              </a:ext>
            </a:extLst>
          </p:cNvPr>
          <p:cNvGrpSpPr/>
          <p:nvPr/>
        </p:nvGrpSpPr>
        <p:grpSpPr>
          <a:xfrm rot="2887317">
            <a:off x="10753654" y="325173"/>
            <a:ext cx="638115" cy="708402"/>
            <a:chOff x="5196800" y="3851940"/>
            <a:chExt cx="1396937" cy="1550805"/>
          </a:xfrm>
          <a:solidFill>
            <a:schemeClr val="accent2"/>
          </a:solidFill>
        </p:grpSpPr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28331E38-50EC-4B54-AC52-81C7676FCC50}"/>
                </a:ext>
              </a:extLst>
            </p:cNvPr>
            <p:cNvSpPr/>
            <p:nvPr/>
          </p:nvSpPr>
          <p:spPr>
            <a:xfrm>
              <a:off x="5334092" y="4274746"/>
              <a:ext cx="1122352" cy="92789"/>
            </a:xfrm>
            <a:custGeom>
              <a:avLst/>
              <a:gdLst>
                <a:gd name="connsiteX0" fmla="*/ 2196397 w 2221585"/>
                <a:gd name="connsiteY0" fmla="*/ 183667 h 183667"/>
                <a:gd name="connsiteX1" fmla="*/ 25189 w 2221585"/>
                <a:gd name="connsiteY1" fmla="*/ 183667 h 183667"/>
                <a:gd name="connsiteX2" fmla="*/ 0 w 2221585"/>
                <a:gd name="connsiteY2" fmla="*/ 158479 h 183667"/>
                <a:gd name="connsiteX3" fmla="*/ 0 w 2221585"/>
                <a:gd name="connsiteY3" fmla="*/ 25189 h 183667"/>
                <a:gd name="connsiteX4" fmla="*/ 25189 w 2221585"/>
                <a:gd name="connsiteY4" fmla="*/ 0 h 183667"/>
                <a:gd name="connsiteX5" fmla="*/ 2196397 w 2221585"/>
                <a:gd name="connsiteY5" fmla="*/ 0 h 183667"/>
                <a:gd name="connsiteX6" fmla="*/ 2221586 w 2221585"/>
                <a:gd name="connsiteY6" fmla="*/ 25189 h 183667"/>
                <a:gd name="connsiteX7" fmla="*/ 2221586 w 2221585"/>
                <a:gd name="connsiteY7" fmla="*/ 158566 h 183667"/>
                <a:gd name="connsiteX8" fmla="*/ 2196397 w 2221585"/>
                <a:gd name="connsiteY8" fmla="*/ 183667 h 1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1585" h="183667">
                  <a:moveTo>
                    <a:pt x="2196397" y="183667"/>
                  </a:moveTo>
                  <a:lnTo>
                    <a:pt x="25189" y="183667"/>
                  </a:lnTo>
                  <a:cubicBezTo>
                    <a:pt x="11282" y="183667"/>
                    <a:pt x="0" y="172385"/>
                    <a:pt x="0" y="158479"/>
                  </a:cubicBezTo>
                  <a:lnTo>
                    <a:pt x="0" y="25189"/>
                  </a:lnTo>
                  <a:cubicBezTo>
                    <a:pt x="0" y="11282"/>
                    <a:pt x="11282" y="0"/>
                    <a:pt x="25189" y="0"/>
                  </a:cubicBezTo>
                  <a:lnTo>
                    <a:pt x="2196397" y="0"/>
                  </a:lnTo>
                  <a:cubicBezTo>
                    <a:pt x="2210303" y="0"/>
                    <a:pt x="2221586" y="11282"/>
                    <a:pt x="2221586" y="25189"/>
                  </a:cubicBezTo>
                  <a:lnTo>
                    <a:pt x="2221586" y="158566"/>
                  </a:lnTo>
                  <a:cubicBezTo>
                    <a:pt x="2221498" y="172472"/>
                    <a:pt x="2210216" y="183667"/>
                    <a:pt x="2196397" y="183667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50E977D-D2A8-4F71-A0E3-72FDB7F9C157}"/>
                </a:ext>
              </a:extLst>
            </p:cNvPr>
            <p:cNvSpPr/>
            <p:nvPr/>
          </p:nvSpPr>
          <p:spPr>
            <a:xfrm>
              <a:off x="5367941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183FBC0-749D-4692-8F7E-7D6BFA9E4C9B}"/>
                </a:ext>
              </a:extLst>
            </p:cNvPr>
            <p:cNvSpPr/>
            <p:nvPr/>
          </p:nvSpPr>
          <p:spPr>
            <a:xfrm>
              <a:off x="5664734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B7FE66AB-81D5-4435-89FD-ACE0934E02AE}"/>
                </a:ext>
              </a:extLst>
            </p:cNvPr>
            <p:cNvSpPr/>
            <p:nvPr/>
          </p:nvSpPr>
          <p:spPr>
            <a:xfrm>
              <a:off x="5961482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FEE6E220-5B98-422C-8F86-37161F4B0040}"/>
                </a:ext>
              </a:extLst>
            </p:cNvPr>
            <p:cNvSpPr/>
            <p:nvPr/>
          </p:nvSpPr>
          <p:spPr>
            <a:xfrm>
              <a:off x="6258276" y="4394047"/>
              <a:ext cx="163486" cy="680454"/>
            </a:xfrm>
            <a:custGeom>
              <a:avLst/>
              <a:gdLst>
                <a:gd name="connsiteX0" fmla="*/ 323604 w 323604"/>
                <a:gd name="connsiteY0" fmla="*/ 1346892 h 1346892"/>
                <a:gd name="connsiteX1" fmla="*/ 0 w 323604"/>
                <a:gd name="connsiteY1" fmla="*/ 1346892 h 1346892"/>
                <a:gd name="connsiteX2" fmla="*/ 34984 w 323604"/>
                <a:gd name="connsiteY2" fmla="*/ 46442 h 1346892"/>
                <a:gd name="connsiteX3" fmla="*/ 81426 w 323604"/>
                <a:gd name="connsiteY3" fmla="*/ 0 h 1346892"/>
                <a:gd name="connsiteX4" fmla="*/ 242178 w 323604"/>
                <a:gd name="connsiteY4" fmla="*/ 0 h 1346892"/>
                <a:gd name="connsiteX5" fmla="*/ 288620 w 323604"/>
                <a:gd name="connsiteY5" fmla="*/ 46442 h 1346892"/>
                <a:gd name="connsiteX6" fmla="*/ 323604 w 323604"/>
                <a:gd name="connsiteY6" fmla="*/ 1346892 h 13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04" h="1346892">
                  <a:moveTo>
                    <a:pt x="323604" y="1346892"/>
                  </a:moveTo>
                  <a:lnTo>
                    <a:pt x="0" y="1346892"/>
                  </a:lnTo>
                  <a:lnTo>
                    <a:pt x="34984" y="46442"/>
                  </a:lnTo>
                  <a:cubicBezTo>
                    <a:pt x="34984" y="20816"/>
                    <a:pt x="55800" y="0"/>
                    <a:pt x="81426" y="0"/>
                  </a:cubicBezTo>
                  <a:lnTo>
                    <a:pt x="242178" y="0"/>
                  </a:lnTo>
                  <a:cubicBezTo>
                    <a:pt x="267804" y="0"/>
                    <a:pt x="288620" y="20816"/>
                    <a:pt x="288620" y="46442"/>
                  </a:cubicBezTo>
                  <a:lnTo>
                    <a:pt x="323604" y="1346892"/>
                  </a:ln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47C2C6BD-9351-44C5-9914-620CE0C11C73}"/>
                </a:ext>
              </a:extLst>
            </p:cNvPr>
            <p:cNvSpPr/>
            <p:nvPr/>
          </p:nvSpPr>
          <p:spPr>
            <a:xfrm>
              <a:off x="5196800" y="3851940"/>
              <a:ext cx="1396937" cy="378801"/>
            </a:xfrm>
            <a:custGeom>
              <a:avLst/>
              <a:gdLst>
                <a:gd name="connsiteX0" fmla="*/ 1379974 w 2765099"/>
                <a:gd name="connsiteY0" fmla="*/ 749781 h 749800"/>
                <a:gd name="connsiteX1" fmla="*/ 55210 w 2765099"/>
                <a:gd name="connsiteY1" fmla="*/ 749256 h 749800"/>
                <a:gd name="connsiteX2" fmla="*/ 6144 w 2765099"/>
                <a:gd name="connsiteY2" fmla="*/ 731852 h 749800"/>
                <a:gd name="connsiteX3" fmla="*/ 31245 w 2765099"/>
                <a:gd name="connsiteY3" fmla="*/ 632584 h 749800"/>
                <a:gd name="connsiteX4" fmla="*/ 1354524 w 2765099"/>
                <a:gd name="connsiteY4" fmla="*/ 7591 h 749800"/>
                <a:gd name="connsiteX5" fmla="*/ 1410411 w 2765099"/>
                <a:gd name="connsiteY5" fmla="*/ 7241 h 749800"/>
                <a:gd name="connsiteX6" fmla="*/ 2709287 w 2765099"/>
                <a:gd name="connsiteY6" fmla="*/ 622438 h 749800"/>
                <a:gd name="connsiteX7" fmla="*/ 2760889 w 2765099"/>
                <a:gd name="connsiteY7" fmla="*/ 732289 h 749800"/>
                <a:gd name="connsiteX8" fmla="*/ 2739724 w 2765099"/>
                <a:gd name="connsiteY8" fmla="*/ 748994 h 749800"/>
                <a:gd name="connsiteX9" fmla="*/ 1379974 w 2765099"/>
                <a:gd name="connsiteY9" fmla="*/ 749431 h 749800"/>
                <a:gd name="connsiteX10" fmla="*/ 1379974 w 2765099"/>
                <a:gd name="connsiteY10" fmla="*/ 749781 h 74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5099" h="749800">
                  <a:moveTo>
                    <a:pt x="1379974" y="749781"/>
                  </a:moveTo>
                  <a:cubicBezTo>
                    <a:pt x="938386" y="749781"/>
                    <a:pt x="496798" y="749956"/>
                    <a:pt x="55210" y="749256"/>
                  </a:cubicBezTo>
                  <a:cubicBezTo>
                    <a:pt x="37543" y="749256"/>
                    <a:pt x="6407" y="746720"/>
                    <a:pt x="6144" y="731852"/>
                  </a:cubicBezTo>
                  <a:cubicBezTo>
                    <a:pt x="6494" y="702990"/>
                    <a:pt x="-18957" y="656111"/>
                    <a:pt x="31245" y="632584"/>
                  </a:cubicBezTo>
                  <a:cubicBezTo>
                    <a:pt x="182377" y="561828"/>
                    <a:pt x="1064592" y="145079"/>
                    <a:pt x="1354524" y="7591"/>
                  </a:cubicBezTo>
                  <a:cubicBezTo>
                    <a:pt x="1375252" y="-2205"/>
                    <a:pt x="1389245" y="-2730"/>
                    <a:pt x="1410411" y="7241"/>
                  </a:cubicBezTo>
                  <a:cubicBezTo>
                    <a:pt x="1834157" y="208138"/>
                    <a:pt x="2700192" y="617978"/>
                    <a:pt x="2709287" y="622438"/>
                  </a:cubicBezTo>
                  <a:cubicBezTo>
                    <a:pt x="2758266" y="646490"/>
                    <a:pt x="2773484" y="679988"/>
                    <a:pt x="2760889" y="732289"/>
                  </a:cubicBezTo>
                  <a:cubicBezTo>
                    <a:pt x="2757828" y="745058"/>
                    <a:pt x="2751006" y="748819"/>
                    <a:pt x="2739724" y="748994"/>
                  </a:cubicBezTo>
                  <a:cubicBezTo>
                    <a:pt x="2725118" y="749256"/>
                    <a:pt x="1818677" y="749431"/>
                    <a:pt x="1379974" y="749431"/>
                  </a:cubicBezTo>
                  <a:cubicBezTo>
                    <a:pt x="1379974" y="749606"/>
                    <a:pt x="1379974" y="749694"/>
                    <a:pt x="1379974" y="749781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F9106705-6090-4B20-96F2-955F67387F44}"/>
                </a:ext>
              </a:extLst>
            </p:cNvPr>
            <p:cNvSpPr/>
            <p:nvPr/>
          </p:nvSpPr>
          <p:spPr>
            <a:xfrm>
              <a:off x="5334092" y="5140179"/>
              <a:ext cx="1122352" cy="92789"/>
            </a:xfrm>
            <a:custGeom>
              <a:avLst/>
              <a:gdLst>
                <a:gd name="connsiteX0" fmla="*/ 2196397 w 2221585"/>
                <a:gd name="connsiteY0" fmla="*/ 183667 h 183667"/>
                <a:gd name="connsiteX1" fmla="*/ 25189 w 2221585"/>
                <a:gd name="connsiteY1" fmla="*/ 183667 h 183667"/>
                <a:gd name="connsiteX2" fmla="*/ 0 w 2221585"/>
                <a:gd name="connsiteY2" fmla="*/ 158479 h 183667"/>
                <a:gd name="connsiteX3" fmla="*/ 0 w 2221585"/>
                <a:gd name="connsiteY3" fmla="*/ 25189 h 183667"/>
                <a:gd name="connsiteX4" fmla="*/ 25189 w 2221585"/>
                <a:gd name="connsiteY4" fmla="*/ 0 h 183667"/>
                <a:gd name="connsiteX5" fmla="*/ 2196397 w 2221585"/>
                <a:gd name="connsiteY5" fmla="*/ 0 h 183667"/>
                <a:gd name="connsiteX6" fmla="*/ 2221586 w 2221585"/>
                <a:gd name="connsiteY6" fmla="*/ 25189 h 183667"/>
                <a:gd name="connsiteX7" fmla="*/ 2221586 w 2221585"/>
                <a:gd name="connsiteY7" fmla="*/ 158566 h 183667"/>
                <a:gd name="connsiteX8" fmla="*/ 2196397 w 2221585"/>
                <a:gd name="connsiteY8" fmla="*/ 183667 h 1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1585" h="183667">
                  <a:moveTo>
                    <a:pt x="2196397" y="183667"/>
                  </a:moveTo>
                  <a:lnTo>
                    <a:pt x="25189" y="183667"/>
                  </a:lnTo>
                  <a:cubicBezTo>
                    <a:pt x="11282" y="183667"/>
                    <a:pt x="0" y="172385"/>
                    <a:pt x="0" y="158479"/>
                  </a:cubicBezTo>
                  <a:lnTo>
                    <a:pt x="0" y="25189"/>
                  </a:lnTo>
                  <a:cubicBezTo>
                    <a:pt x="0" y="11282"/>
                    <a:pt x="11282" y="0"/>
                    <a:pt x="25189" y="0"/>
                  </a:cubicBezTo>
                  <a:lnTo>
                    <a:pt x="2196397" y="0"/>
                  </a:lnTo>
                  <a:cubicBezTo>
                    <a:pt x="2210303" y="0"/>
                    <a:pt x="2221586" y="11282"/>
                    <a:pt x="2221586" y="25189"/>
                  </a:cubicBezTo>
                  <a:lnTo>
                    <a:pt x="2221586" y="158566"/>
                  </a:lnTo>
                  <a:cubicBezTo>
                    <a:pt x="2221498" y="172472"/>
                    <a:pt x="2210216" y="183667"/>
                    <a:pt x="2196397" y="183667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081E5E20-92DE-467F-B1DE-D0FC67EC7766}"/>
                </a:ext>
              </a:extLst>
            </p:cNvPr>
            <p:cNvSpPr/>
            <p:nvPr/>
          </p:nvSpPr>
          <p:spPr>
            <a:xfrm>
              <a:off x="5265268" y="5258745"/>
              <a:ext cx="1260000" cy="144000"/>
            </a:xfrm>
            <a:custGeom>
              <a:avLst/>
              <a:gdLst>
                <a:gd name="connsiteX0" fmla="*/ 2196397 w 2221585"/>
                <a:gd name="connsiteY0" fmla="*/ 183667 h 183667"/>
                <a:gd name="connsiteX1" fmla="*/ 25189 w 2221585"/>
                <a:gd name="connsiteY1" fmla="*/ 183667 h 183667"/>
                <a:gd name="connsiteX2" fmla="*/ 0 w 2221585"/>
                <a:gd name="connsiteY2" fmla="*/ 158479 h 183667"/>
                <a:gd name="connsiteX3" fmla="*/ 0 w 2221585"/>
                <a:gd name="connsiteY3" fmla="*/ 25189 h 183667"/>
                <a:gd name="connsiteX4" fmla="*/ 25189 w 2221585"/>
                <a:gd name="connsiteY4" fmla="*/ 0 h 183667"/>
                <a:gd name="connsiteX5" fmla="*/ 2196397 w 2221585"/>
                <a:gd name="connsiteY5" fmla="*/ 0 h 183667"/>
                <a:gd name="connsiteX6" fmla="*/ 2221586 w 2221585"/>
                <a:gd name="connsiteY6" fmla="*/ 25189 h 183667"/>
                <a:gd name="connsiteX7" fmla="*/ 2221586 w 2221585"/>
                <a:gd name="connsiteY7" fmla="*/ 158566 h 183667"/>
                <a:gd name="connsiteX8" fmla="*/ 2196397 w 2221585"/>
                <a:gd name="connsiteY8" fmla="*/ 183667 h 1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1585" h="183667">
                  <a:moveTo>
                    <a:pt x="2196397" y="183667"/>
                  </a:moveTo>
                  <a:lnTo>
                    <a:pt x="25189" y="183667"/>
                  </a:lnTo>
                  <a:cubicBezTo>
                    <a:pt x="11282" y="183667"/>
                    <a:pt x="0" y="172385"/>
                    <a:pt x="0" y="158479"/>
                  </a:cubicBezTo>
                  <a:lnTo>
                    <a:pt x="0" y="25189"/>
                  </a:lnTo>
                  <a:cubicBezTo>
                    <a:pt x="0" y="11282"/>
                    <a:pt x="11282" y="0"/>
                    <a:pt x="25189" y="0"/>
                  </a:cubicBezTo>
                  <a:lnTo>
                    <a:pt x="2196397" y="0"/>
                  </a:lnTo>
                  <a:cubicBezTo>
                    <a:pt x="2210303" y="0"/>
                    <a:pt x="2221586" y="11282"/>
                    <a:pt x="2221586" y="25189"/>
                  </a:cubicBezTo>
                  <a:lnTo>
                    <a:pt x="2221586" y="158566"/>
                  </a:lnTo>
                  <a:cubicBezTo>
                    <a:pt x="2221498" y="172472"/>
                    <a:pt x="2210216" y="183667"/>
                    <a:pt x="2196397" y="183667"/>
                  </a:cubicBezTo>
                  <a:close/>
                </a:path>
              </a:pathLst>
            </a:custGeom>
            <a:grpFill/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BD9D9160-7D5D-46B4-AFC2-AF2A5BD3EF21}"/>
              </a:ext>
            </a:extLst>
          </p:cNvPr>
          <p:cNvGrpSpPr/>
          <p:nvPr/>
        </p:nvGrpSpPr>
        <p:grpSpPr>
          <a:xfrm>
            <a:off x="2797568" y="2924975"/>
            <a:ext cx="1882796" cy="1103135"/>
            <a:chOff x="5368297" y="1095642"/>
            <a:chExt cx="1892048" cy="1108556"/>
          </a:xfrm>
        </p:grpSpPr>
        <p:sp>
          <p:nvSpPr>
            <p:cNvPr id="214" name="Freeform: Shape 627">
              <a:extLst>
                <a:ext uri="{FF2B5EF4-FFF2-40B4-BE49-F238E27FC236}">
                  <a16:creationId xmlns:a16="http://schemas.microsoft.com/office/drawing/2014/main" id="{632F823D-EF87-4D32-977F-2F7B20C5397A}"/>
                </a:ext>
              </a:extLst>
            </p:cNvPr>
            <p:cNvSpPr/>
            <p:nvPr/>
          </p:nvSpPr>
          <p:spPr>
            <a:xfrm>
              <a:off x="5368297" y="1095642"/>
              <a:ext cx="1892048" cy="1108556"/>
            </a:xfrm>
            <a:prstGeom prst="roundRect">
              <a:avLst>
                <a:gd name="adj" fmla="val 4638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38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628">
              <a:extLst>
                <a:ext uri="{FF2B5EF4-FFF2-40B4-BE49-F238E27FC236}">
                  <a16:creationId xmlns:a16="http://schemas.microsoft.com/office/drawing/2014/main" id="{28EEF264-3758-41F8-8F1B-D5723CFE9A5B}"/>
                </a:ext>
              </a:extLst>
            </p:cNvPr>
            <p:cNvSpPr/>
            <p:nvPr/>
          </p:nvSpPr>
          <p:spPr>
            <a:xfrm>
              <a:off x="5368297" y="1284661"/>
              <a:ext cx="1892048" cy="162635"/>
            </a:xfrm>
            <a:custGeom>
              <a:avLst/>
              <a:gdLst>
                <a:gd name="connsiteX0" fmla="*/ 0 w 2150296"/>
                <a:gd name="connsiteY0" fmla="*/ 0 h 184833"/>
                <a:gd name="connsiteX1" fmla="*/ 2150297 w 2150296"/>
                <a:gd name="connsiteY1" fmla="*/ 0 h 184833"/>
                <a:gd name="connsiteX2" fmla="*/ 2150297 w 2150296"/>
                <a:gd name="connsiteY2" fmla="*/ 184833 h 184833"/>
                <a:gd name="connsiteX3" fmla="*/ 0 w 2150296"/>
                <a:gd name="connsiteY3" fmla="*/ 184833 h 18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0296" h="184833">
                  <a:moveTo>
                    <a:pt x="0" y="0"/>
                  </a:moveTo>
                  <a:lnTo>
                    <a:pt x="2150297" y="0"/>
                  </a:lnTo>
                  <a:lnTo>
                    <a:pt x="2150297" y="184833"/>
                  </a:lnTo>
                  <a:lnTo>
                    <a:pt x="0" y="184833"/>
                  </a:lnTo>
                  <a:close/>
                </a:path>
              </a:pathLst>
            </a:custGeom>
            <a:solidFill>
              <a:srgbClr val="4C4C4C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630">
              <a:extLst>
                <a:ext uri="{FF2B5EF4-FFF2-40B4-BE49-F238E27FC236}">
                  <a16:creationId xmlns:a16="http://schemas.microsoft.com/office/drawing/2014/main" id="{AEAE0E8E-DEDA-485F-94EB-D10E91895154}"/>
                </a:ext>
              </a:extLst>
            </p:cNvPr>
            <p:cNvSpPr/>
            <p:nvPr/>
          </p:nvSpPr>
          <p:spPr>
            <a:xfrm>
              <a:off x="7020399" y="1898717"/>
              <a:ext cx="128852" cy="74206"/>
            </a:xfrm>
            <a:custGeom>
              <a:avLst/>
              <a:gdLst>
                <a:gd name="connsiteX0" fmla="*/ 250 w 146439"/>
                <a:gd name="connsiteY0" fmla="*/ 84100 h 84334"/>
                <a:gd name="connsiteX1" fmla="*/ 16 w 146439"/>
                <a:gd name="connsiteY1" fmla="*/ 10542 h 84334"/>
                <a:gd name="connsiteX2" fmla="*/ 10323 w 146439"/>
                <a:gd name="connsiteY2" fmla="*/ 0 h 84334"/>
                <a:gd name="connsiteX3" fmla="*/ 144790 w 146439"/>
                <a:gd name="connsiteY3" fmla="*/ 0 h 84334"/>
                <a:gd name="connsiteX4" fmla="*/ 146430 w 146439"/>
                <a:gd name="connsiteY4" fmla="*/ 76370 h 84334"/>
                <a:gd name="connsiteX5" fmla="*/ 136825 w 146439"/>
                <a:gd name="connsiteY5" fmla="*/ 84335 h 84334"/>
                <a:gd name="connsiteX6" fmla="*/ 250 w 146439"/>
                <a:gd name="connsiteY6" fmla="*/ 84100 h 8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439" h="84334">
                  <a:moveTo>
                    <a:pt x="250" y="84100"/>
                  </a:moveTo>
                  <a:cubicBezTo>
                    <a:pt x="250" y="59503"/>
                    <a:pt x="484" y="34905"/>
                    <a:pt x="16" y="10542"/>
                  </a:cubicBezTo>
                  <a:cubicBezTo>
                    <a:pt x="-219" y="2343"/>
                    <a:pt x="2124" y="0"/>
                    <a:pt x="10323" y="0"/>
                  </a:cubicBezTo>
                  <a:cubicBezTo>
                    <a:pt x="55067" y="234"/>
                    <a:pt x="100046" y="0"/>
                    <a:pt x="144790" y="0"/>
                  </a:cubicBezTo>
                  <a:cubicBezTo>
                    <a:pt x="145259" y="25535"/>
                    <a:pt x="145727" y="50835"/>
                    <a:pt x="146430" y="76370"/>
                  </a:cubicBezTo>
                  <a:cubicBezTo>
                    <a:pt x="146664" y="83398"/>
                    <a:pt x="142682" y="84335"/>
                    <a:pt x="136825" y="84335"/>
                  </a:cubicBezTo>
                  <a:cubicBezTo>
                    <a:pt x="91144" y="84100"/>
                    <a:pt x="45697" y="84100"/>
                    <a:pt x="250" y="84100"/>
                  </a:cubicBezTo>
                  <a:close/>
                </a:path>
              </a:pathLst>
            </a:custGeom>
            <a:solidFill>
              <a:srgbClr val="D0D3D3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631">
              <a:extLst>
                <a:ext uri="{FF2B5EF4-FFF2-40B4-BE49-F238E27FC236}">
                  <a16:creationId xmlns:a16="http://schemas.microsoft.com/office/drawing/2014/main" id="{699B7023-7A06-498E-81B9-B2308B0F7C22}"/>
                </a:ext>
              </a:extLst>
            </p:cNvPr>
            <p:cNvSpPr/>
            <p:nvPr/>
          </p:nvSpPr>
          <p:spPr>
            <a:xfrm>
              <a:off x="6880439" y="1898717"/>
              <a:ext cx="129049" cy="74000"/>
            </a:xfrm>
            <a:custGeom>
              <a:avLst/>
              <a:gdLst>
                <a:gd name="connsiteX0" fmla="*/ 483 w 146663"/>
                <a:gd name="connsiteY0" fmla="*/ 84100 h 84100"/>
                <a:gd name="connsiteX1" fmla="*/ 15 w 146663"/>
                <a:gd name="connsiteY1" fmla="*/ 8433 h 84100"/>
                <a:gd name="connsiteX2" fmla="*/ 8682 w 146663"/>
                <a:gd name="connsiteY2" fmla="*/ 0 h 84100"/>
                <a:gd name="connsiteX3" fmla="*/ 137293 w 146663"/>
                <a:gd name="connsiteY3" fmla="*/ 0 h 84100"/>
                <a:gd name="connsiteX4" fmla="*/ 146663 w 146663"/>
                <a:gd name="connsiteY4" fmla="*/ 9136 h 84100"/>
                <a:gd name="connsiteX5" fmla="*/ 146195 w 146663"/>
                <a:gd name="connsiteY5" fmla="*/ 83866 h 84100"/>
                <a:gd name="connsiteX6" fmla="*/ 483 w 146663"/>
                <a:gd name="connsiteY6" fmla="*/ 84100 h 8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663" h="84100">
                  <a:moveTo>
                    <a:pt x="483" y="84100"/>
                  </a:moveTo>
                  <a:cubicBezTo>
                    <a:pt x="249" y="58800"/>
                    <a:pt x="483" y="33500"/>
                    <a:pt x="15" y="8433"/>
                  </a:cubicBezTo>
                  <a:cubicBezTo>
                    <a:pt x="-220" y="1640"/>
                    <a:pt x="2357" y="0"/>
                    <a:pt x="8682" y="0"/>
                  </a:cubicBezTo>
                  <a:cubicBezTo>
                    <a:pt x="51552" y="234"/>
                    <a:pt x="94423" y="234"/>
                    <a:pt x="137293" y="0"/>
                  </a:cubicBezTo>
                  <a:cubicBezTo>
                    <a:pt x="144320" y="0"/>
                    <a:pt x="146663" y="1874"/>
                    <a:pt x="146663" y="9136"/>
                  </a:cubicBezTo>
                  <a:cubicBezTo>
                    <a:pt x="146195" y="33968"/>
                    <a:pt x="146195" y="59034"/>
                    <a:pt x="146195" y="83866"/>
                  </a:cubicBezTo>
                  <a:cubicBezTo>
                    <a:pt x="97468" y="84100"/>
                    <a:pt x="48976" y="84100"/>
                    <a:pt x="483" y="84100"/>
                  </a:cubicBezTo>
                  <a:close/>
                </a:path>
              </a:pathLst>
            </a:custGeom>
            <a:solidFill>
              <a:srgbClr val="CFD4D3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632">
              <a:extLst>
                <a:ext uri="{FF2B5EF4-FFF2-40B4-BE49-F238E27FC236}">
                  <a16:creationId xmlns:a16="http://schemas.microsoft.com/office/drawing/2014/main" id="{3AE3495D-FBB0-4D72-AE7B-918494637A6C}"/>
                </a:ext>
              </a:extLst>
            </p:cNvPr>
            <p:cNvSpPr/>
            <p:nvPr/>
          </p:nvSpPr>
          <p:spPr>
            <a:xfrm>
              <a:off x="7019990" y="1812349"/>
              <a:ext cx="129253" cy="74433"/>
            </a:xfrm>
            <a:custGeom>
              <a:avLst/>
              <a:gdLst>
                <a:gd name="connsiteX0" fmla="*/ 146895 w 146895"/>
                <a:gd name="connsiteY0" fmla="*/ 4451 h 84592"/>
                <a:gd name="connsiteX1" fmla="*/ 146192 w 146895"/>
                <a:gd name="connsiteY1" fmla="*/ 75433 h 84592"/>
                <a:gd name="connsiteX2" fmla="*/ 136353 w 146895"/>
                <a:gd name="connsiteY2" fmla="*/ 84569 h 84592"/>
                <a:gd name="connsiteX3" fmla="*/ 10086 w 146895"/>
                <a:gd name="connsiteY3" fmla="*/ 84569 h 84592"/>
                <a:gd name="connsiteX4" fmla="*/ 247 w 146895"/>
                <a:gd name="connsiteY4" fmla="*/ 74495 h 84592"/>
                <a:gd name="connsiteX5" fmla="*/ 12 w 146895"/>
                <a:gd name="connsiteY5" fmla="*/ 11245 h 84592"/>
                <a:gd name="connsiteX6" fmla="*/ 11491 w 146895"/>
                <a:gd name="connsiteY6" fmla="*/ 0 h 84592"/>
                <a:gd name="connsiteX7" fmla="*/ 144787 w 146895"/>
                <a:gd name="connsiteY7" fmla="*/ 234 h 84592"/>
                <a:gd name="connsiteX8" fmla="*/ 146895 w 146895"/>
                <a:gd name="connsiteY8" fmla="*/ 4451 h 8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895" h="84592">
                  <a:moveTo>
                    <a:pt x="146895" y="4451"/>
                  </a:moveTo>
                  <a:cubicBezTo>
                    <a:pt x="143850" y="28112"/>
                    <a:pt x="147598" y="51772"/>
                    <a:pt x="146192" y="75433"/>
                  </a:cubicBezTo>
                  <a:cubicBezTo>
                    <a:pt x="145724" y="83397"/>
                    <a:pt x="143615" y="84803"/>
                    <a:pt x="136353" y="84569"/>
                  </a:cubicBezTo>
                  <a:cubicBezTo>
                    <a:pt x="94186" y="84335"/>
                    <a:pt x="52253" y="84335"/>
                    <a:pt x="10086" y="84569"/>
                  </a:cubicBezTo>
                  <a:cubicBezTo>
                    <a:pt x="2121" y="84569"/>
                    <a:pt x="247" y="81992"/>
                    <a:pt x="247" y="74495"/>
                  </a:cubicBezTo>
                  <a:cubicBezTo>
                    <a:pt x="715" y="53412"/>
                    <a:pt x="715" y="32328"/>
                    <a:pt x="12" y="11245"/>
                  </a:cubicBezTo>
                  <a:cubicBezTo>
                    <a:pt x="-222" y="2343"/>
                    <a:pt x="2824" y="0"/>
                    <a:pt x="11491" y="0"/>
                  </a:cubicBezTo>
                  <a:cubicBezTo>
                    <a:pt x="56001" y="234"/>
                    <a:pt x="100277" y="234"/>
                    <a:pt x="144787" y="234"/>
                  </a:cubicBezTo>
                  <a:cubicBezTo>
                    <a:pt x="145724" y="1874"/>
                    <a:pt x="146427" y="3045"/>
                    <a:pt x="146895" y="4451"/>
                  </a:cubicBezTo>
                  <a:close/>
                </a:path>
              </a:pathLst>
            </a:custGeom>
            <a:solidFill>
              <a:srgbClr val="CFD4D3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633">
              <a:extLst>
                <a:ext uri="{FF2B5EF4-FFF2-40B4-BE49-F238E27FC236}">
                  <a16:creationId xmlns:a16="http://schemas.microsoft.com/office/drawing/2014/main" id="{A666E015-56FF-4641-931E-401E3F118413}"/>
                </a:ext>
              </a:extLst>
            </p:cNvPr>
            <p:cNvSpPr/>
            <p:nvPr/>
          </p:nvSpPr>
          <p:spPr>
            <a:xfrm>
              <a:off x="6740697" y="1727207"/>
              <a:ext cx="128876" cy="74423"/>
            </a:xfrm>
            <a:custGeom>
              <a:avLst/>
              <a:gdLst>
                <a:gd name="connsiteX0" fmla="*/ 0 w 146466"/>
                <a:gd name="connsiteY0" fmla="*/ 82473 h 84581"/>
                <a:gd name="connsiteX1" fmla="*/ 469 w 146466"/>
                <a:gd name="connsiteY1" fmla="*/ 12194 h 84581"/>
                <a:gd name="connsiteX2" fmla="*/ 11947 w 146466"/>
                <a:gd name="connsiteY2" fmla="*/ 12 h 84581"/>
                <a:gd name="connsiteX3" fmla="*/ 134935 w 146466"/>
                <a:gd name="connsiteY3" fmla="*/ 12 h 84581"/>
                <a:gd name="connsiteX4" fmla="*/ 146414 w 146466"/>
                <a:gd name="connsiteY4" fmla="*/ 11726 h 84581"/>
                <a:gd name="connsiteX5" fmla="*/ 146414 w 146466"/>
                <a:gd name="connsiteY5" fmla="*/ 72634 h 84581"/>
                <a:gd name="connsiteX6" fmla="*/ 134935 w 146466"/>
                <a:gd name="connsiteY6" fmla="*/ 84581 h 84581"/>
                <a:gd name="connsiteX7" fmla="*/ 1406 w 146466"/>
                <a:gd name="connsiteY7" fmla="*/ 84347 h 84581"/>
                <a:gd name="connsiteX8" fmla="*/ 0 w 146466"/>
                <a:gd name="connsiteY8" fmla="*/ 82473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466" h="84581">
                  <a:moveTo>
                    <a:pt x="0" y="82473"/>
                  </a:moveTo>
                  <a:cubicBezTo>
                    <a:pt x="234" y="59047"/>
                    <a:pt x="703" y="35620"/>
                    <a:pt x="469" y="12194"/>
                  </a:cubicBezTo>
                  <a:cubicBezTo>
                    <a:pt x="234" y="3526"/>
                    <a:pt x="2108" y="12"/>
                    <a:pt x="11947" y="12"/>
                  </a:cubicBezTo>
                  <a:cubicBezTo>
                    <a:pt x="52943" y="481"/>
                    <a:pt x="93939" y="481"/>
                    <a:pt x="134935" y="12"/>
                  </a:cubicBezTo>
                  <a:cubicBezTo>
                    <a:pt x="144306" y="-222"/>
                    <a:pt x="146883" y="2824"/>
                    <a:pt x="146414" y="11726"/>
                  </a:cubicBezTo>
                  <a:cubicBezTo>
                    <a:pt x="145711" y="32106"/>
                    <a:pt x="145946" y="52253"/>
                    <a:pt x="146414" y="72634"/>
                  </a:cubicBezTo>
                  <a:cubicBezTo>
                    <a:pt x="146649" y="81770"/>
                    <a:pt x="144306" y="84581"/>
                    <a:pt x="134935" y="84581"/>
                  </a:cubicBezTo>
                  <a:cubicBezTo>
                    <a:pt x="90425" y="84113"/>
                    <a:pt x="45916" y="84347"/>
                    <a:pt x="1406" y="84347"/>
                  </a:cubicBezTo>
                  <a:cubicBezTo>
                    <a:pt x="937" y="83879"/>
                    <a:pt x="469" y="83176"/>
                    <a:pt x="0" y="82473"/>
                  </a:cubicBezTo>
                  <a:close/>
                </a:path>
              </a:pathLst>
            </a:custGeom>
            <a:solidFill>
              <a:srgbClr val="D0D3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634">
              <a:extLst>
                <a:ext uri="{FF2B5EF4-FFF2-40B4-BE49-F238E27FC236}">
                  <a16:creationId xmlns:a16="http://schemas.microsoft.com/office/drawing/2014/main" id="{73287C2F-B9F7-483A-9DBB-E55631684617}"/>
                </a:ext>
              </a:extLst>
            </p:cNvPr>
            <p:cNvSpPr/>
            <p:nvPr/>
          </p:nvSpPr>
          <p:spPr>
            <a:xfrm>
              <a:off x="6741102" y="1898717"/>
              <a:ext cx="128436" cy="74426"/>
            </a:xfrm>
            <a:custGeom>
              <a:avLst/>
              <a:gdLst>
                <a:gd name="connsiteX0" fmla="*/ 711 w 145966"/>
                <a:gd name="connsiteY0" fmla="*/ 0 h 84584"/>
                <a:gd name="connsiteX1" fmla="*/ 134241 w 145966"/>
                <a:gd name="connsiteY1" fmla="*/ 0 h 84584"/>
                <a:gd name="connsiteX2" fmla="*/ 145954 w 145966"/>
                <a:gd name="connsiteY2" fmla="*/ 11713 h 84584"/>
                <a:gd name="connsiteX3" fmla="*/ 145485 w 145966"/>
                <a:gd name="connsiteY3" fmla="*/ 84335 h 84584"/>
                <a:gd name="connsiteX4" fmla="*/ 9847 w 145966"/>
                <a:gd name="connsiteY4" fmla="*/ 84569 h 84584"/>
                <a:gd name="connsiteX5" fmla="*/ 8 w 145966"/>
                <a:gd name="connsiteY5" fmla="*/ 77307 h 84584"/>
                <a:gd name="connsiteX6" fmla="*/ 711 w 145966"/>
                <a:gd name="connsiteY6" fmla="*/ 0 h 8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966" h="84584">
                  <a:moveTo>
                    <a:pt x="711" y="0"/>
                  </a:moveTo>
                  <a:cubicBezTo>
                    <a:pt x="45221" y="0"/>
                    <a:pt x="89731" y="234"/>
                    <a:pt x="134241" y="0"/>
                  </a:cubicBezTo>
                  <a:cubicBezTo>
                    <a:pt x="143377" y="0"/>
                    <a:pt x="146188" y="2343"/>
                    <a:pt x="145954" y="11713"/>
                  </a:cubicBezTo>
                  <a:cubicBezTo>
                    <a:pt x="145251" y="35842"/>
                    <a:pt x="145719" y="60205"/>
                    <a:pt x="145485" y="84335"/>
                  </a:cubicBezTo>
                  <a:cubicBezTo>
                    <a:pt x="100272" y="84335"/>
                    <a:pt x="55060" y="84335"/>
                    <a:pt x="9847" y="84569"/>
                  </a:cubicBezTo>
                  <a:cubicBezTo>
                    <a:pt x="4693" y="84569"/>
                    <a:pt x="-226" y="85272"/>
                    <a:pt x="8" y="77307"/>
                  </a:cubicBezTo>
                  <a:cubicBezTo>
                    <a:pt x="477" y="51304"/>
                    <a:pt x="477" y="25769"/>
                    <a:pt x="711" y="0"/>
                  </a:cubicBezTo>
                  <a:close/>
                </a:path>
              </a:pathLst>
            </a:custGeom>
            <a:solidFill>
              <a:srgbClr val="CFD4D3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635">
              <a:extLst>
                <a:ext uri="{FF2B5EF4-FFF2-40B4-BE49-F238E27FC236}">
                  <a16:creationId xmlns:a16="http://schemas.microsoft.com/office/drawing/2014/main" id="{7C9EE94C-8D4F-4D53-96DF-50BD87159C36}"/>
                </a:ext>
              </a:extLst>
            </p:cNvPr>
            <p:cNvSpPr/>
            <p:nvPr/>
          </p:nvSpPr>
          <p:spPr>
            <a:xfrm>
              <a:off x="6880451" y="1641469"/>
              <a:ext cx="128830" cy="74012"/>
            </a:xfrm>
            <a:custGeom>
              <a:avLst/>
              <a:gdLst>
                <a:gd name="connsiteX0" fmla="*/ 9605 w 146414"/>
                <a:gd name="connsiteY0" fmla="*/ 84100 h 84114"/>
                <a:gd name="connsiteX1" fmla="*/ 234 w 146414"/>
                <a:gd name="connsiteY1" fmla="*/ 74261 h 84114"/>
                <a:gd name="connsiteX2" fmla="*/ 0 w 146414"/>
                <a:gd name="connsiteY2" fmla="*/ 7731 h 84114"/>
                <a:gd name="connsiteX3" fmla="*/ 7496 w 146414"/>
                <a:gd name="connsiteY3" fmla="*/ 0 h 84114"/>
                <a:gd name="connsiteX4" fmla="*/ 138684 w 146414"/>
                <a:gd name="connsiteY4" fmla="*/ 0 h 84114"/>
                <a:gd name="connsiteX5" fmla="*/ 146180 w 146414"/>
                <a:gd name="connsiteY5" fmla="*/ 7731 h 84114"/>
                <a:gd name="connsiteX6" fmla="*/ 146414 w 146414"/>
                <a:gd name="connsiteY6" fmla="*/ 76838 h 84114"/>
                <a:gd name="connsiteX7" fmla="*/ 137512 w 146414"/>
                <a:gd name="connsiteY7" fmla="*/ 83866 h 84114"/>
                <a:gd name="connsiteX8" fmla="*/ 9605 w 146414"/>
                <a:gd name="connsiteY8" fmla="*/ 84100 h 8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414" h="84114">
                  <a:moveTo>
                    <a:pt x="9605" y="84100"/>
                  </a:moveTo>
                  <a:cubicBezTo>
                    <a:pt x="1640" y="84335"/>
                    <a:pt x="0" y="81758"/>
                    <a:pt x="234" y="74261"/>
                  </a:cubicBezTo>
                  <a:cubicBezTo>
                    <a:pt x="703" y="52006"/>
                    <a:pt x="234" y="29751"/>
                    <a:pt x="0" y="7731"/>
                  </a:cubicBezTo>
                  <a:cubicBezTo>
                    <a:pt x="0" y="2343"/>
                    <a:pt x="1874" y="0"/>
                    <a:pt x="7496" y="0"/>
                  </a:cubicBezTo>
                  <a:cubicBezTo>
                    <a:pt x="51304" y="0"/>
                    <a:pt x="94876" y="0"/>
                    <a:pt x="138684" y="0"/>
                  </a:cubicBezTo>
                  <a:cubicBezTo>
                    <a:pt x="144306" y="0"/>
                    <a:pt x="146180" y="2343"/>
                    <a:pt x="146180" y="7731"/>
                  </a:cubicBezTo>
                  <a:cubicBezTo>
                    <a:pt x="146180" y="30688"/>
                    <a:pt x="145946" y="53880"/>
                    <a:pt x="146414" y="76838"/>
                  </a:cubicBezTo>
                  <a:cubicBezTo>
                    <a:pt x="146414" y="83866"/>
                    <a:pt x="142666" y="83866"/>
                    <a:pt x="137512" y="83866"/>
                  </a:cubicBezTo>
                  <a:cubicBezTo>
                    <a:pt x="115960" y="83866"/>
                    <a:pt x="30688" y="83398"/>
                    <a:pt x="9605" y="84100"/>
                  </a:cubicBezTo>
                  <a:close/>
                </a:path>
              </a:pathLst>
            </a:custGeom>
            <a:solidFill>
              <a:srgbClr val="D0D3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636">
              <a:extLst>
                <a:ext uri="{FF2B5EF4-FFF2-40B4-BE49-F238E27FC236}">
                  <a16:creationId xmlns:a16="http://schemas.microsoft.com/office/drawing/2014/main" id="{9B1EA6D3-9BAE-436F-B42A-F66A618A3D95}"/>
                </a:ext>
              </a:extLst>
            </p:cNvPr>
            <p:cNvSpPr/>
            <p:nvPr/>
          </p:nvSpPr>
          <p:spPr>
            <a:xfrm>
              <a:off x="6880563" y="1812547"/>
              <a:ext cx="128939" cy="74637"/>
            </a:xfrm>
            <a:custGeom>
              <a:avLst/>
              <a:gdLst>
                <a:gd name="connsiteX0" fmla="*/ 8307 w 146538"/>
                <a:gd name="connsiteY0" fmla="*/ 84578 h 84824"/>
                <a:gd name="connsiteX1" fmla="*/ 108 w 146538"/>
                <a:gd name="connsiteY1" fmla="*/ 75910 h 84824"/>
                <a:gd name="connsiteX2" fmla="*/ 108 w 146538"/>
                <a:gd name="connsiteY2" fmla="*/ 12893 h 84824"/>
                <a:gd name="connsiteX3" fmla="*/ 12524 w 146538"/>
                <a:gd name="connsiteY3" fmla="*/ 9 h 84824"/>
                <a:gd name="connsiteX4" fmla="*/ 134340 w 146538"/>
                <a:gd name="connsiteY4" fmla="*/ 243 h 84824"/>
                <a:gd name="connsiteX5" fmla="*/ 146522 w 146538"/>
                <a:gd name="connsiteY5" fmla="*/ 11956 h 84824"/>
                <a:gd name="connsiteX6" fmla="*/ 146522 w 146538"/>
                <a:gd name="connsiteY6" fmla="*/ 74036 h 84824"/>
                <a:gd name="connsiteX7" fmla="*/ 136214 w 146538"/>
                <a:gd name="connsiteY7" fmla="*/ 84812 h 84824"/>
                <a:gd name="connsiteX8" fmla="*/ 8307 w 146538"/>
                <a:gd name="connsiteY8" fmla="*/ 84578 h 8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38" h="84824">
                  <a:moveTo>
                    <a:pt x="8307" y="84578"/>
                  </a:moveTo>
                  <a:cubicBezTo>
                    <a:pt x="1748" y="84578"/>
                    <a:pt x="-127" y="83172"/>
                    <a:pt x="108" y="75910"/>
                  </a:cubicBezTo>
                  <a:cubicBezTo>
                    <a:pt x="1045" y="54826"/>
                    <a:pt x="1748" y="33743"/>
                    <a:pt x="108" y="12893"/>
                  </a:cubicBezTo>
                  <a:cubicBezTo>
                    <a:pt x="-595" y="4226"/>
                    <a:pt x="1982" y="-225"/>
                    <a:pt x="12524" y="9"/>
                  </a:cubicBezTo>
                  <a:cubicBezTo>
                    <a:pt x="53051" y="712"/>
                    <a:pt x="93578" y="477"/>
                    <a:pt x="134340" y="243"/>
                  </a:cubicBezTo>
                  <a:cubicBezTo>
                    <a:pt x="143242" y="243"/>
                    <a:pt x="146756" y="2117"/>
                    <a:pt x="146522" y="11956"/>
                  </a:cubicBezTo>
                  <a:cubicBezTo>
                    <a:pt x="145819" y="32571"/>
                    <a:pt x="146053" y="53421"/>
                    <a:pt x="146522" y="74036"/>
                  </a:cubicBezTo>
                  <a:cubicBezTo>
                    <a:pt x="146756" y="82001"/>
                    <a:pt x="144648" y="85046"/>
                    <a:pt x="136214" y="84812"/>
                  </a:cubicBezTo>
                  <a:cubicBezTo>
                    <a:pt x="114896" y="83875"/>
                    <a:pt x="29859" y="84109"/>
                    <a:pt x="8307" y="84578"/>
                  </a:cubicBezTo>
                  <a:close/>
                </a:path>
              </a:pathLst>
            </a:custGeom>
            <a:solidFill>
              <a:srgbClr val="D0D3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637">
              <a:extLst>
                <a:ext uri="{FF2B5EF4-FFF2-40B4-BE49-F238E27FC236}">
                  <a16:creationId xmlns:a16="http://schemas.microsoft.com/office/drawing/2014/main" id="{E532E257-5C56-421A-973A-F61A5B08CD26}"/>
                </a:ext>
              </a:extLst>
            </p:cNvPr>
            <p:cNvSpPr/>
            <p:nvPr/>
          </p:nvSpPr>
          <p:spPr>
            <a:xfrm>
              <a:off x="6880604" y="1727401"/>
              <a:ext cx="128483" cy="74229"/>
            </a:xfrm>
            <a:custGeom>
              <a:avLst/>
              <a:gdLst>
                <a:gd name="connsiteX0" fmla="*/ 135700 w 146020"/>
                <a:gd name="connsiteY0" fmla="*/ 27 h 84361"/>
                <a:gd name="connsiteX1" fmla="*/ 146007 w 146020"/>
                <a:gd name="connsiteY1" fmla="*/ 9397 h 84361"/>
                <a:gd name="connsiteX2" fmla="*/ 146007 w 146020"/>
                <a:gd name="connsiteY2" fmla="*/ 74991 h 84361"/>
                <a:gd name="connsiteX3" fmla="*/ 136403 w 146020"/>
                <a:gd name="connsiteY3" fmla="*/ 84361 h 84361"/>
                <a:gd name="connsiteX4" fmla="*/ 10135 w 146020"/>
                <a:gd name="connsiteY4" fmla="*/ 84361 h 84361"/>
                <a:gd name="connsiteX5" fmla="*/ 530 w 146020"/>
                <a:gd name="connsiteY5" fmla="*/ 74054 h 84361"/>
                <a:gd name="connsiteX6" fmla="*/ 62 w 146020"/>
                <a:gd name="connsiteY6" fmla="*/ 9866 h 84361"/>
                <a:gd name="connsiteX7" fmla="*/ 9432 w 146020"/>
                <a:gd name="connsiteY7" fmla="*/ 27 h 84361"/>
                <a:gd name="connsiteX8" fmla="*/ 135700 w 146020"/>
                <a:gd name="connsiteY8" fmla="*/ 27 h 8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020" h="84361">
                  <a:moveTo>
                    <a:pt x="135700" y="27"/>
                  </a:moveTo>
                  <a:cubicBezTo>
                    <a:pt x="142728" y="-208"/>
                    <a:pt x="146242" y="964"/>
                    <a:pt x="146007" y="9397"/>
                  </a:cubicBezTo>
                  <a:cubicBezTo>
                    <a:pt x="145539" y="31183"/>
                    <a:pt x="145773" y="52970"/>
                    <a:pt x="146007" y="74991"/>
                  </a:cubicBezTo>
                  <a:cubicBezTo>
                    <a:pt x="146242" y="82253"/>
                    <a:pt x="143431" y="84361"/>
                    <a:pt x="136403" y="84361"/>
                  </a:cubicBezTo>
                  <a:cubicBezTo>
                    <a:pt x="94235" y="84127"/>
                    <a:pt x="52068" y="84127"/>
                    <a:pt x="10135" y="84361"/>
                  </a:cubicBezTo>
                  <a:cubicBezTo>
                    <a:pt x="2170" y="84361"/>
                    <a:pt x="296" y="81550"/>
                    <a:pt x="530" y="74054"/>
                  </a:cubicBezTo>
                  <a:cubicBezTo>
                    <a:pt x="765" y="52736"/>
                    <a:pt x="999" y="31183"/>
                    <a:pt x="62" y="9866"/>
                  </a:cubicBezTo>
                  <a:cubicBezTo>
                    <a:pt x="-407" y="1666"/>
                    <a:pt x="1702" y="-208"/>
                    <a:pt x="9432" y="27"/>
                  </a:cubicBezTo>
                  <a:cubicBezTo>
                    <a:pt x="30516" y="495"/>
                    <a:pt x="114850" y="261"/>
                    <a:pt x="135700" y="27"/>
                  </a:cubicBezTo>
                  <a:close/>
                </a:path>
              </a:pathLst>
            </a:custGeom>
            <a:solidFill>
              <a:srgbClr val="CFD3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638">
              <a:extLst>
                <a:ext uri="{FF2B5EF4-FFF2-40B4-BE49-F238E27FC236}">
                  <a16:creationId xmlns:a16="http://schemas.microsoft.com/office/drawing/2014/main" id="{253D2499-65A3-41B8-985D-E5B82FCBA287}"/>
                </a:ext>
              </a:extLst>
            </p:cNvPr>
            <p:cNvSpPr/>
            <p:nvPr/>
          </p:nvSpPr>
          <p:spPr>
            <a:xfrm>
              <a:off x="7019990" y="1641056"/>
              <a:ext cx="128428" cy="74014"/>
            </a:xfrm>
            <a:custGeom>
              <a:avLst/>
              <a:gdLst>
                <a:gd name="connsiteX0" fmla="*/ 137055 w 145957"/>
                <a:gd name="connsiteY0" fmla="*/ 234 h 84116"/>
                <a:gd name="connsiteX1" fmla="*/ 145957 w 145957"/>
                <a:gd name="connsiteY1" fmla="*/ 8668 h 84116"/>
                <a:gd name="connsiteX2" fmla="*/ 145957 w 145957"/>
                <a:gd name="connsiteY2" fmla="*/ 76604 h 84116"/>
                <a:gd name="connsiteX3" fmla="*/ 138461 w 145957"/>
                <a:gd name="connsiteY3" fmla="*/ 84100 h 84116"/>
                <a:gd name="connsiteX4" fmla="*/ 7274 w 145957"/>
                <a:gd name="connsiteY4" fmla="*/ 84100 h 84116"/>
                <a:gd name="connsiteX5" fmla="*/ 246 w 145957"/>
                <a:gd name="connsiteY5" fmla="*/ 76135 h 84116"/>
                <a:gd name="connsiteX6" fmla="*/ 12 w 145957"/>
                <a:gd name="connsiteY6" fmla="*/ 8199 h 84116"/>
                <a:gd name="connsiteX7" fmla="*/ 9148 w 145957"/>
                <a:gd name="connsiteY7" fmla="*/ 0 h 84116"/>
                <a:gd name="connsiteX8" fmla="*/ 137055 w 145957"/>
                <a:gd name="connsiteY8" fmla="*/ 234 h 8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957" h="84116">
                  <a:moveTo>
                    <a:pt x="137055" y="234"/>
                  </a:moveTo>
                  <a:cubicBezTo>
                    <a:pt x="143615" y="234"/>
                    <a:pt x="145957" y="2108"/>
                    <a:pt x="145957" y="8668"/>
                  </a:cubicBezTo>
                  <a:cubicBezTo>
                    <a:pt x="145723" y="31391"/>
                    <a:pt x="145723" y="53880"/>
                    <a:pt x="145957" y="76604"/>
                  </a:cubicBezTo>
                  <a:cubicBezTo>
                    <a:pt x="145957" y="81992"/>
                    <a:pt x="144083" y="84335"/>
                    <a:pt x="138461" y="84100"/>
                  </a:cubicBezTo>
                  <a:cubicBezTo>
                    <a:pt x="94654" y="83866"/>
                    <a:pt x="51081" y="83866"/>
                    <a:pt x="7274" y="84100"/>
                  </a:cubicBezTo>
                  <a:cubicBezTo>
                    <a:pt x="1417" y="84100"/>
                    <a:pt x="246" y="81289"/>
                    <a:pt x="246" y="76135"/>
                  </a:cubicBezTo>
                  <a:cubicBezTo>
                    <a:pt x="480" y="53412"/>
                    <a:pt x="480" y="30923"/>
                    <a:pt x="12" y="8199"/>
                  </a:cubicBezTo>
                  <a:cubicBezTo>
                    <a:pt x="-222" y="937"/>
                    <a:pt x="3057" y="0"/>
                    <a:pt x="9148" y="0"/>
                  </a:cubicBezTo>
                  <a:cubicBezTo>
                    <a:pt x="30466" y="468"/>
                    <a:pt x="115503" y="468"/>
                    <a:pt x="137055" y="234"/>
                  </a:cubicBezTo>
                  <a:close/>
                </a:path>
              </a:pathLst>
            </a:custGeom>
            <a:solidFill>
              <a:srgbClr val="CFD4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639">
              <a:extLst>
                <a:ext uri="{FF2B5EF4-FFF2-40B4-BE49-F238E27FC236}">
                  <a16:creationId xmlns:a16="http://schemas.microsoft.com/office/drawing/2014/main" id="{8DDF162A-F039-42A3-B855-6579B1A102A3}"/>
                </a:ext>
              </a:extLst>
            </p:cNvPr>
            <p:cNvSpPr/>
            <p:nvPr/>
          </p:nvSpPr>
          <p:spPr>
            <a:xfrm>
              <a:off x="6740903" y="1641469"/>
              <a:ext cx="128024" cy="74018"/>
            </a:xfrm>
            <a:custGeom>
              <a:avLst/>
              <a:gdLst>
                <a:gd name="connsiteX0" fmla="*/ 10307 w 145498"/>
                <a:gd name="connsiteY0" fmla="*/ 84100 h 84121"/>
                <a:gd name="connsiteX1" fmla="*/ 0 w 145498"/>
                <a:gd name="connsiteY1" fmla="*/ 74496 h 84121"/>
                <a:gd name="connsiteX2" fmla="*/ 0 w 145498"/>
                <a:gd name="connsiteY2" fmla="*/ 8902 h 84121"/>
                <a:gd name="connsiteX3" fmla="*/ 8433 w 145498"/>
                <a:gd name="connsiteY3" fmla="*/ 0 h 84121"/>
                <a:gd name="connsiteX4" fmla="*/ 137044 w 145498"/>
                <a:gd name="connsiteY4" fmla="*/ 0 h 84121"/>
                <a:gd name="connsiteX5" fmla="*/ 145477 w 145498"/>
                <a:gd name="connsiteY5" fmla="*/ 9136 h 84121"/>
                <a:gd name="connsiteX6" fmla="*/ 145477 w 145498"/>
                <a:gd name="connsiteY6" fmla="*/ 74730 h 84121"/>
                <a:gd name="connsiteX7" fmla="*/ 136107 w 145498"/>
                <a:gd name="connsiteY7" fmla="*/ 84100 h 84121"/>
                <a:gd name="connsiteX8" fmla="*/ 10307 w 145498"/>
                <a:gd name="connsiteY8" fmla="*/ 84100 h 8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498" h="84121">
                  <a:moveTo>
                    <a:pt x="10307" y="84100"/>
                  </a:moveTo>
                  <a:cubicBezTo>
                    <a:pt x="3045" y="84335"/>
                    <a:pt x="0" y="82695"/>
                    <a:pt x="0" y="74496"/>
                  </a:cubicBezTo>
                  <a:cubicBezTo>
                    <a:pt x="468" y="52709"/>
                    <a:pt x="234" y="30923"/>
                    <a:pt x="0" y="8902"/>
                  </a:cubicBezTo>
                  <a:cubicBezTo>
                    <a:pt x="0" y="2577"/>
                    <a:pt x="1640" y="0"/>
                    <a:pt x="8433" y="0"/>
                  </a:cubicBezTo>
                  <a:cubicBezTo>
                    <a:pt x="51303" y="234"/>
                    <a:pt x="94173" y="234"/>
                    <a:pt x="137044" y="0"/>
                  </a:cubicBezTo>
                  <a:cubicBezTo>
                    <a:pt x="144072" y="0"/>
                    <a:pt x="145711" y="3045"/>
                    <a:pt x="145477" y="9136"/>
                  </a:cubicBezTo>
                  <a:cubicBezTo>
                    <a:pt x="145243" y="30923"/>
                    <a:pt x="145243" y="52943"/>
                    <a:pt x="145477" y="74730"/>
                  </a:cubicBezTo>
                  <a:cubicBezTo>
                    <a:pt x="145711" y="81992"/>
                    <a:pt x="143369" y="84100"/>
                    <a:pt x="136107" y="84100"/>
                  </a:cubicBezTo>
                  <a:cubicBezTo>
                    <a:pt x="115491" y="83632"/>
                    <a:pt x="31391" y="83866"/>
                    <a:pt x="10307" y="84100"/>
                  </a:cubicBezTo>
                  <a:close/>
                </a:path>
              </a:pathLst>
            </a:custGeom>
            <a:solidFill>
              <a:srgbClr val="D0D3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640">
              <a:extLst>
                <a:ext uri="{FF2B5EF4-FFF2-40B4-BE49-F238E27FC236}">
                  <a16:creationId xmlns:a16="http://schemas.microsoft.com/office/drawing/2014/main" id="{760CD68B-5BB3-4E0C-B4E7-0BC9FA7C116E}"/>
                </a:ext>
              </a:extLst>
            </p:cNvPr>
            <p:cNvSpPr/>
            <p:nvPr/>
          </p:nvSpPr>
          <p:spPr>
            <a:xfrm>
              <a:off x="7019989" y="1727218"/>
              <a:ext cx="128508" cy="74412"/>
            </a:xfrm>
            <a:custGeom>
              <a:avLst/>
              <a:gdLst>
                <a:gd name="connsiteX0" fmla="*/ 144788 w 146048"/>
                <a:gd name="connsiteY0" fmla="*/ 84335 h 84568"/>
                <a:gd name="connsiteX1" fmla="*/ 12429 w 146048"/>
                <a:gd name="connsiteY1" fmla="*/ 84569 h 84568"/>
                <a:gd name="connsiteX2" fmla="*/ 13 w 146048"/>
                <a:gd name="connsiteY2" fmla="*/ 71919 h 84568"/>
                <a:gd name="connsiteX3" fmla="*/ 13 w 146048"/>
                <a:gd name="connsiteY3" fmla="*/ 9839 h 84568"/>
                <a:gd name="connsiteX4" fmla="*/ 8915 w 146048"/>
                <a:gd name="connsiteY4" fmla="*/ 0 h 84568"/>
                <a:gd name="connsiteX5" fmla="*/ 136588 w 146048"/>
                <a:gd name="connsiteY5" fmla="*/ 234 h 84568"/>
                <a:gd name="connsiteX6" fmla="*/ 145490 w 146048"/>
                <a:gd name="connsiteY6" fmla="*/ 6091 h 84568"/>
                <a:gd name="connsiteX7" fmla="*/ 144788 w 146048"/>
                <a:gd name="connsiteY7" fmla="*/ 84335 h 84568"/>
                <a:gd name="connsiteX8" fmla="*/ 144788 w 146048"/>
                <a:gd name="connsiteY8" fmla="*/ 84335 h 8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048" h="84568">
                  <a:moveTo>
                    <a:pt x="144788" y="84335"/>
                  </a:moveTo>
                  <a:cubicBezTo>
                    <a:pt x="100746" y="84335"/>
                    <a:pt x="56471" y="84100"/>
                    <a:pt x="12429" y="84569"/>
                  </a:cubicBezTo>
                  <a:cubicBezTo>
                    <a:pt x="2590" y="84569"/>
                    <a:pt x="-221" y="81758"/>
                    <a:pt x="13" y="71919"/>
                  </a:cubicBezTo>
                  <a:cubicBezTo>
                    <a:pt x="716" y="51304"/>
                    <a:pt x="482" y="30454"/>
                    <a:pt x="13" y="9839"/>
                  </a:cubicBezTo>
                  <a:cubicBezTo>
                    <a:pt x="13" y="3280"/>
                    <a:pt x="1185" y="0"/>
                    <a:pt x="8915" y="0"/>
                  </a:cubicBezTo>
                  <a:cubicBezTo>
                    <a:pt x="51551" y="234"/>
                    <a:pt x="93953" y="234"/>
                    <a:pt x="136588" y="234"/>
                  </a:cubicBezTo>
                  <a:cubicBezTo>
                    <a:pt x="140805" y="234"/>
                    <a:pt x="145725" y="-703"/>
                    <a:pt x="145490" y="6091"/>
                  </a:cubicBezTo>
                  <a:cubicBezTo>
                    <a:pt x="145490" y="32328"/>
                    <a:pt x="147130" y="58331"/>
                    <a:pt x="144788" y="84335"/>
                  </a:cubicBezTo>
                  <a:cubicBezTo>
                    <a:pt x="144788" y="84335"/>
                    <a:pt x="144788" y="84335"/>
                    <a:pt x="144788" y="84335"/>
                  </a:cubicBezTo>
                  <a:close/>
                </a:path>
              </a:pathLst>
            </a:custGeom>
            <a:solidFill>
              <a:srgbClr val="D0D3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641">
              <a:extLst>
                <a:ext uri="{FF2B5EF4-FFF2-40B4-BE49-F238E27FC236}">
                  <a16:creationId xmlns:a16="http://schemas.microsoft.com/office/drawing/2014/main" id="{6179E260-E837-4A63-8C2B-DB00567F0005}"/>
                </a:ext>
              </a:extLst>
            </p:cNvPr>
            <p:cNvSpPr/>
            <p:nvPr/>
          </p:nvSpPr>
          <p:spPr>
            <a:xfrm>
              <a:off x="6741095" y="1812761"/>
              <a:ext cx="128442" cy="74412"/>
            </a:xfrm>
            <a:custGeom>
              <a:avLst/>
              <a:gdLst>
                <a:gd name="connsiteX0" fmla="*/ 16 w 145973"/>
                <a:gd name="connsiteY0" fmla="*/ 83866 h 84568"/>
                <a:gd name="connsiteX1" fmla="*/ 16 w 145973"/>
                <a:gd name="connsiteY1" fmla="*/ 11245 h 84568"/>
                <a:gd name="connsiteX2" fmla="*/ 10323 w 145973"/>
                <a:gd name="connsiteY2" fmla="*/ 0 h 84568"/>
                <a:gd name="connsiteX3" fmla="*/ 136591 w 145973"/>
                <a:gd name="connsiteY3" fmla="*/ 0 h 84568"/>
                <a:gd name="connsiteX4" fmla="*/ 145961 w 145973"/>
                <a:gd name="connsiteY4" fmla="*/ 9605 h 84568"/>
                <a:gd name="connsiteX5" fmla="*/ 145961 w 145973"/>
                <a:gd name="connsiteY5" fmla="*/ 74027 h 84568"/>
                <a:gd name="connsiteX6" fmla="*/ 135185 w 145973"/>
                <a:gd name="connsiteY6" fmla="*/ 84335 h 84568"/>
                <a:gd name="connsiteX7" fmla="*/ 484 w 145973"/>
                <a:gd name="connsiteY7" fmla="*/ 84569 h 84568"/>
                <a:gd name="connsiteX8" fmla="*/ 16 w 145973"/>
                <a:gd name="connsiteY8" fmla="*/ 83866 h 8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973" h="84568">
                  <a:moveTo>
                    <a:pt x="16" y="83866"/>
                  </a:moveTo>
                  <a:cubicBezTo>
                    <a:pt x="16" y="59737"/>
                    <a:pt x="484" y="35374"/>
                    <a:pt x="16" y="11245"/>
                  </a:cubicBezTo>
                  <a:cubicBezTo>
                    <a:pt x="-219" y="3280"/>
                    <a:pt x="2124" y="0"/>
                    <a:pt x="10323" y="0"/>
                  </a:cubicBezTo>
                  <a:cubicBezTo>
                    <a:pt x="52491" y="234"/>
                    <a:pt x="94658" y="234"/>
                    <a:pt x="136591" y="0"/>
                  </a:cubicBezTo>
                  <a:cubicBezTo>
                    <a:pt x="143853" y="0"/>
                    <a:pt x="145961" y="2811"/>
                    <a:pt x="145961" y="9605"/>
                  </a:cubicBezTo>
                  <a:cubicBezTo>
                    <a:pt x="145727" y="31157"/>
                    <a:pt x="145493" y="52475"/>
                    <a:pt x="145961" y="74027"/>
                  </a:cubicBezTo>
                  <a:cubicBezTo>
                    <a:pt x="146196" y="82460"/>
                    <a:pt x="143150" y="84335"/>
                    <a:pt x="135185" y="84335"/>
                  </a:cubicBezTo>
                  <a:cubicBezTo>
                    <a:pt x="90207" y="84100"/>
                    <a:pt x="45463" y="84335"/>
                    <a:pt x="484" y="84569"/>
                  </a:cubicBezTo>
                  <a:cubicBezTo>
                    <a:pt x="484" y="84335"/>
                    <a:pt x="16" y="83866"/>
                    <a:pt x="16" y="83866"/>
                  </a:cubicBezTo>
                  <a:close/>
                </a:path>
              </a:pathLst>
            </a:custGeom>
            <a:solidFill>
              <a:srgbClr val="D0D4D2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642">
              <a:extLst>
                <a:ext uri="{FF2B5EF4-FFF2-40B4-BE49-F238E27FC236}">
                  <a16:creationId xmlns:a16="http://schemas.microsoft.com/office/drawing/2014/main" id="{4F7B94C8-606E-4BFE-A935-48048699A350}"/>
                </a:ext>
              </a:extLst>
            </p:cNvPr>
            <p:cNvSpPr/>
            <p:nvPr/>
          </p:nvSpPr>
          <p:spPr>
            <a:xfrm>
              <a:off x="6880245" y="1556131"/>
              <a:ext cx="129045" cy="73395"/>
            </a:xfrm>
            <a:custGeom>
              <a:avLst/>
              <a:gdLst>
                <a:gd name="connsiteX0" fmla="*/ 8902 w 146658"/>
                <a:gd name="connsiteY0" fmla="*/ 83398 h 83413"/>
                <a:gd name="connsiteX1" fmla="*/ 234 w 146658"/>
                <a:gd name="connsiteY1" fmla="*/ 74964 h 83413"/>
                <a:gd name="connsiteX2" fmla="*/ 0 w 146658"/>
                <a:gd name="connsiteY2" fmla="*/ 8433 h 83413"/>
                <a:gd name="connsiteX3" fmla="*/ 7965 w 146658"/>
                <a:gd name="connsiteY3" fmla="*/ 0 h 83413"/>
                <a:gd name="connsiteX4" fmla="*/ 137746 w 146658"/>
                <a:gd name="connsiteY4" fmla="*/ 0 h 83413"/>
                <a:gd name="connsiteX5" fmla="*/ 145711 w 146658"/>
                <a:gd name="connsiteY5" fmla="*/ 7028 h 83413"/>
                <a:gd name="connsiteX6" fmla="*/ 146648 w 146658"/>
                <a:gd name="connsiteY6" fmla="*/ 75901 h 83413"/>
                <a:gd name="connsiteX7" fmla="*/ 137746 w 146658"/>
                <a:gd name="connsiteY7" fmla="*/ 83163 h 83413"/>
                <a:gd name="connsiteX8" fmla="*/ 8902 w 146658"/>
                <a:gd name="connsiteY8" fmla="*/ 83398 h 8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658" h="83413">
                  <a:moveTo>
                    <a:pt x="8902" y="83398"/>
                  </a:moveTo>
                  <a:cubicBezTo>
                    <a:pt x="2108" y="83632"/>
                    <a:pt x="0" y="81289"/>
                    <a:pt x="234" y="74964"/>
                  </a:cubicBezTo>
                  <a:cubicBezTo>
                    <a:pt x="234" y="52709"/>
                    <a:pt x="234" y="30688"/>
                    <a:pt x="0" y="8433"/>
                  </a:cubicBezTo>
                  <a:cubicBezTo>
                    <a:pt x="0" y="2577"/>
                    <a:pt x="1406" y="0"/>
                    <a:pt x="7965" y="0"/>
                  </a:cubicBezTo>
                  <a:cubicBezTo>
                    <a:pt x="51304" y="234"/>
                    <a:pt x="94408" y="234"/>
                    <a:pt x="137746" y="0"/>
                  </a:cubicBezTo>
                  <a:cubicBezTo>
                    <a:pt x="142900" y="0"/>
                    <a:pt x="145477" y="1406"/>
                    <a:pt x="145711" y="7028"/>
                  </a:cubicBezTo>
                  <a:cubicBezTo>
                    <a:pt x="145711" y="29986"/>
                    <a:pt x="145946" y="52943"/>
                    <a:pt x="146648" y="75901"/>
                  </a:cubicBezTo>
                  <a:cubicBezTo>
                    <a:pt x="146883" y="82695"/>
                    <a:pt x="143134" y="83163"/>
                    <a:pt x="137746" y="83163"/>
                  </a:cubicBezTo>
                  <a:cubicBezTo>
                    <a:pt x="115726" y="82929"/>
                    <a:pt x="29986" y="82929"/>
                    <a:pt x="8902" y="83398"/>
                  </a:cubicBezTo>
                  <a:close/>
                </a:path>
              </a:pathLst>
            </a:custGeom>
            <a:solidFill>
              <a:srgbClr val="CFD3D3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643">
              <a:extLst>
                <a:ext uri="{FF2B5EF4-FFF2-40B4-BE49-F238E27FC236}">
                  <a16:creationId xmlns:a16="http://schemas.microsoft.com/office/drawing/2014/main" id="{95247082-0701-4306-9D8D-27850AD5B96D}"/>
                </a:ext>
              </a:extLst>
            </p:cNvPr>
            <p:cNvSpPr/>
            <p:nvPr/>
          </p:nvSpPr>
          <p:spPr>
            <a:xfrm>
              <a:off x="6740893" y="1556131"/>
              <a:ext cx="128849" cy="73381"/>
            </a:xfrm>
            <a:custGeom>
              <a:avLst/>
              <a:gdLst>
                <a:gd name="connsiteX0" fmla="*/ 8211 w 146436"/>
                <a:gd name="connsiteY0" fmla="*/ 83163 h 83397"/>
                <a:gd name="connsiteX1" fmla="*/ 12 w 146436"/>
                <a:gd name="connsiteY1" fmla="*/ 75901 h 83397"/>
                <a:gd name="connsiteX2" fmla="*/ 246 w 146436"/>
                <a:gd name="connsiteY2" fmla="*/ 9371 h 83397"/>
                <a:gd name="connsiteX3" fmla="*/ 9616 w 146436"/>
                <a:gd name="connsiteY3" fmla="*/ 0 h 83397"/>
                <a:gd name="connsiteX4" fmla="*/ 137055 w 146436"/>
                <a:gd name="connsiteY4" fmla="*/ 0 h 83397"/>
                <a:gd name="connsiteX5" fmla="*/ 146192 w 146436"/>
                <a:gd name="connsiteY5" fmla="*/ 9605 h 83397"/>
                <a:gd name="connsiteX6" fmla="*/ 146426 w 146436"/>
                <a:gd name="connsiteY6" fmla="*/ 73793 h 83397"/>
                <a:gd name="connsiteX7" fmla="*/ 136118 w 146436"/>
                <a:gd name="connsiteY7" fmla="*/ 83398 h 83397"/>
                <a:gd name="connsiteX8" fmla="*/ 8211 w 146436"/>
                <a:gd name="connsiteY8" fmla="*/ 83163 h 83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436" h="83397">
                  <a:moveTo>
                    <a:pt x="8211" y="83163"/>
                  </a:moveTo>
                  <a:cubicBezTo>
                    <a:pt x="3057" y="83163"/>
                    <a:pt x="-223" y="82929"/>
                    <a:pt x="12" y="75901"/>
                  </a:cubicBezTo>
                  <a:cubicBezTo>
                    <a:pt x="480" y="53646"/>
                    <a:pt x="480" y="31391"/>
                    <a:pt x="246" y="9371"/>
                  </a:cubicBezTo>
                  <a:cubicBezTo>
                    <a:pt x="246" y="2343"/>
                    <a:pt x="2354" y="0"/>
                    <a:pt x="9616" y="0"/>
                  </a:cubicBezTo>
                  <a:cubicBezTo>
                    <a:pt x="52018" y="234"/>
                    <a:pt x="94420" y="234"/>
                    <a:pt x="137055" y="0"/>
                  </a:cubicBezTo>
                  <a:cubicBezTo>
                    <a:pt x="144552" y="0"/>
                    <a:pt x="146192" y="2811"/>
                    <a:pt x="146192" y="9605"/>
                  </a:cubicBezTo>
                  <a:cubicBezTo>
                    <a:pt x="145957" y="30923"/>
                    <a:pt x="145723" y="52475"/>
                    <a:pt x="146426" y="73793"/>
                  </a:cubicBezTo>
                  <a:cubicBezTo>
                    <a:pt x="146660" y="81992"/>
                    <a:pt x="143146" y="83398"/>
                    <a:pt x="136118" y="83398"/>
                  </a:cubicBezTo>
                  <a:cubicBezTo>
                    <a:pt x="114566" y="82929"/>
                    <a:pt x="29763" y="83163"/>
                    <a:pt x="8211" y="83163"/>
                  </a:cubicBezTo>
                  <a:close/>
                </a:path>
              </a:pathLst>
            </a:custGeom>
            <a:solidFill>
              <a:srgbClr val="D0D3D3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644">
              <a:extLst>
                <a:ext uri="{FF2B5EF4-FFF2-40B4-BE49-F238E27FC236}">
                  <a16:creationId xmlns:a16="http://schemas.microsoft.com/office/drawing/2014/main" id="{9EAD5739-5083-47FC-B557-A604F2E44F2D}"/>
                </a:ext>
              </a:extLst>
            </p:cNvPr>
            <p:cNvSpPr/>
            <p:nvPr/>
          </p:nvSpPr>
          <p:spPr>
            <a:xfrm>
              <a:off x="7019785" y="1555926"/>
              <a:ext cx="128426" cy="73381"/>
            </a:xfrm>
            <a:custGeom>
              <a:avLst/>
              <a:gdLst>
                <a:gd name="connsiteX0" fmla="*/ 137053 w 145955"/>
                <a:gd name="connsiteY0" fmla="*/ 0 h 83397"/>
                <a:gd name="connsiteX1" fmla="*/ 145955 w 145955"/>
                <a:gd name="connsiteY1" fmla="*/ 8668 h 83397"/>
                <a:gd name="connsiteX2" fmla="*/ 145955 w 145955"/>
                <a:gd name="connsiteY2" fmla="*/ 74261 h 83397"/>
                <a:gd name="connsiteX3" fmla="*/ 137522 w 145955"/>
                <a:gd name="connsiteY3" fmla="*/ 83397 h 83397"/>
                <a:gd name="connsiteX4" fmla="*/ 7740 w 145955"/>
                <a:gd name="connsiteY4" fmla="*/ 83397 h 83397"/>
                <a:gd name="connsiteX5" fmla="*/ 244 w 145955"/>
                <a:gd name="connsiteY5" fmla="*/ 75901 h 83397"/>
                <a:gd name="connsiteX6" fmla="*/ 10 w 145955"/>
                <a:gd name="connsiteY6" fmla="*/ 7965 h 83397"/>
                <a:gd name="connsiteX7" fmla="*/ 9380 w 145955"/>
                <a:gd name="connsiteY7" fmla="*/ 0 h 83397"/>
                <a:gd name="connsiteX8" fmla="*/ 137053 w 145955"/>
                <a:gd name="connsiteY8" fmla="*/ 0 h 83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955" h="83397">
                  <a:moveTo>
                    <a:pt x="137053" y="0"/>
                  </a:moveTo>
                  <a:cubicBezTo>
                    <a:pt x="143613" y="0"/>
                    <a:pt x="145955" y="2108"/>
                    <a:pt x="145955" y="8668"/>
                  </a:cubicBezTo>
                  <a:cubicBezTo>
                    <a:pt x="145721" y="30454"/>
                    <a:pt x="145721" y="52241"/>
                    <a:pt x="145955" y="74261"/>
                  </a:cubicBezTo>
                  <a:cubicBezTo>
                    <a:pt x="145955" y="80352"/>
                    <a:pt x="144550" y="83397"/>
                    <a:pt x="137522" y="83397"/>
                  </a:cubicBezTo>
                  <a:cubicBezTo>
                    <a:pt x="94183" y="83163"/>
                    <a:pt x="51079" y="83163"/>
                    <a:pt x="7740" y="83397"/>
                  </a:cubicBezTo>
                  <a:cubicBezTo>
                    <a:pt x="2118" y="83397"/>
                    <a:pt x="244" y="81523"/>
                    <a:pt x="244" y="75901"/>
                  </a:cubicBezTo>
                  <a:cubicBezTo>
                    <a:pt x="478" y="53178"/>
                    <a:pt x="478" y="30688"/>
                    <a:pt x="10" y="7965"/>
                  </a:cubicBezTo>
                  <a:cubicBezTo>
                    <a:pt x="-225" y="469"/>
                    <a:pt x="3758" y="0"/>
                    <a:pt x="9380" y="0"/>
                  </a:cubicBezTo>
                  <a:cubicBezTo>
                    <a:pt x="31167" y="234"/>
                    <a:pt x="116204" y="234"/>
                    <a:pt x="137053" y="0"/>
                  </a:cubicBezTo>
                  <a:close/>
                </a:path>
              </a:pathLst>
            </a:custGeom>
            <a:solidFill>
              <a:srgbClr val="D0D4D3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645">
              <a:extLst>
                <a:ext uri="{FF2B5EF4-FFF2-40B4-BE49-F238E27FC236}">
                  <a16:creationId xmlns:a16="http://schemas.microsoft.com/office/drawing/2014/main" id="{A86F8D99-46E5-4FFE-8E79-F03B8248718A}"/>
                </a:ext>
              </a:extLst>
            </p:cNvPr>
            <p:cNvSpPr/>
            <p:nvPr/>
          </p:nvSpPr>
          <p:spPr>
            <a:xfrm>
              <a:off x="6754475" y="1719091"/>
              <a:ext cx="7865" cy="6480"/>
            </a:xfrm>
            <a:custGeom>
              <a:avLst/>
              <a:gdLst>
                <a:gd name="connsiteX0" fmla="*/ 8938 w 8938"/>
                <a:gd name="connsiteY0" fmla="*/ 6425 h 7365"/>
                <a:gd name="connsiteX1" fmla="*/ 36 w 8938"/>
                <a:gd name="connsiteY1" fmla="*/ 4082 h 7365"/>
                <a:gd name="connsiteX2" fmla="*/ 1676 w 8938"/>
                <a:gd name="connsiteY2" fmla="*/ 334 h 7365"/>
                <a:gd name="connsiteX3" fmla="*/ 8938 w 8938"/>
                <a:gd name="connsiteY3" fmla="*/ 6425 h 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38" h="7365">
                  <a:moveTo>
                    <a:pt x="8938" y="6425"/>
                  </a:moveTo>
                  <a:cubicBezTo>
                    <a:pt x="4956" y="7128"/>
                    <a:pt x="974" y="9002"/>
                    <a:pt x="36" y="4082"/>
                  </a:cubicBezTo>
                  <a:cubicBezTo>
                    <a:pt x="-198" y="2911"/>
                    <a:pt x="739" y="568"/>
                    <a:pt x="1676" y="334"/>
                  </a:cubicBezTo>
                  <a:cubicBezTo>
                    <a:pt x="7064" y="-1540"/>
                    <a:pt x="5893" y="5019"/>
                    <a:pt x="8938" y="6425"/>
                  </a:cubicBezTo>
                  <a:close/>
                </a:path>
              </a:pathLst>
            </a:custGeom>
            <a:solidFill>
              <a:srgbClr val="2B8F7E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646">
              <a:extLst>
                <a:ext uri="{FF2B5EF4-FFF2-40B4-BE49-F238E27FC236}">
                  <a16:creationId xmlns:a16="http://schemas.microsoft.com/office/drawing/2014/main" id="{E355BF79-5AAE-432B-AAD6-1DD70ED53774}"/>
                </a:ext>
              </a:extLst>
            </p:cNvPr>
            <p:cNvSpPr/>
            <p:nvPr/>
          </p:nvSpPr>
          <p:spPr>
            <a:xfrm>
              <a:off x="5482871" y="1648477"/>
              <a:ext cx="511466" cy="325003"/>
            </a:xfrm>
            <a:custGeom>
              <a:avLst/>
              <a:gdLst>
                <a:gd name="connsiteX0" fmla="*/ 559691 w 581276"/>
                <a:gd name="connsiteY0" fmla="*/ 98390 h 369363"/>
                <a:gd name="connsiteX1" fmla="*/ 300362 w 581276"/>
                <a:gd name="connsiteY1" fmla="*/ 27409 h 369363"/>
                <a:gd name="connsiteX2" fmla="*/ 280684 w 581276"/>
                <a:gd name="connsiteY2" fmla="*/ 27409 h 369363"/>
                <a:gd name="connsiteX3" fmla="*/ 187213 w 581276"/>
                <a:gd name="connsiteY3" fmla="*/ 703 h 369363"/>
                <a:gd name="connsiteX4" fmla="*/ 8237 w 581276"/>
                <a:gd name="connsiteY4" fmla="*/ 239416 h 369363"/>
                <a:gd name="connsiteX5" fmla="*/ 282324 w 581276"/>
                <a:gd name="connsiteY5" fmla="*/ 341086 h 369363"/>
                <a:gd name="connsiteX6" fmla="*/ 298722 w 581276"/>
                <a:gd name="connsiteY6" fmla="*/ 341086 h 369363"/>
                <a:gd name="connsiteX7" fmla="*/ 427333 w 581276"/>
                <a:gd name="connsiteY7" fmla="*/ 366387 h 369363"/>
                <a:gd name="connsiteX8" fmla="*/ 559691 w 581276"/>
                <a:gd name="connsiteY8" fmla="*/ 98390 h 369363"/>
                <a:gd name="connsiteX9" fmla="*/ 274828 w 581276"/>
                <a:gd name="connsiteY9" fmla="*/ 337104 h 369363"/>
                <a:gd name="connsiteX10" fmla="*/ 15030 w 581276"/>
                <a:gd name="connsiteY10" fmla="*/ 234263 h 369363"/>
                <a:gd name="connsiteX11" fmla="*/ 9408 w 581276"/>
                <a:gd name="connsiteY11" fmla="*/ 210368 h 369363"/>
                <a:gd name="connsiteX12" fmla="*/ 9174 w 581276"/>
                <a:gd name="connsiteY12" fmla="*/ 184599 h 369363"/>
                <a:gd name="connsiteX13" fmla="*/ 202440 w 581276"/>
                <a:gd name="connsiteY13" fmla="*/ 8433 h 369363"/>
                <a:gd name="connsiteX14" fmla="*/ 275999 w 581276"/>
                <a:gd name="connsiteY14" fmla="*/ 33031 h 369363"/>
                <a:gd name="connsiteX15" fmla="*/ 276936 w 581276"/>
                <a:gd name="connsiteY15" fmla="*/ 44041 h 369363"/>
                <a:gd name="connsiteX16" fmla="*/ 276233 w 581276"/>
                <a:gd name="connsiteY16" fmla="*/ 324454 h 369363"/>
                <a:gd name="connsiteX17" fmla="*/ 274828 w 581276"/>
                <a:gd name="connsiteY17" fmla="*/ 337104 h 369363"/>
                <a:gd name="connsiteX18" fmla="*/ 281153 w 581276"/>
                <a:gd name="connsiteY18" fmla="*/ 319300 h 369363"/>
                <a:gd name="connsiteX19" fmla="*/ 268034 w 581276"/>
                <a:gd name="connsiteY19" fmla="*/ 62314 h 369363"/>
                <a:gd name="connsiteX20" fmla="*/ 311841 w 581276"/>
                <a:gd name="connsiteY20" fmla="*/ 62314 h 369363"/>
                <a:gd name="connsiteX21" fmla="*/ 361739 w 581276"/>
                <a:gd name="connsiteY21" fmla="*/ 184130 h 369363"/>
                <a:gd name="connsiteX22" fmla="*/ 300362 w 581276"/>
                <a:gd name="connsiteY22" fmla="*/ 319066 h 369363"/>
                <a:gd name="connsiteX23" fmla="*/ 281153 w 581276"/>
                <a:gd name="connsiteY23" fmla="*/ 319300 h 369363"/>
                <a:gd name="connsiteX24" fmla="*/ 418899 w 581276"/>
                <a:gd name="connsiteY24" fmla="*/ 359827 h 369363"/>
                <a:gd name="connsiteX25" fmla="*/ 307390 w 581276"/>
                <a:gd name="connsiteY25" fmla="*/ 337807 h 369363"/>
                <a:gd name="connsiteX26" fmla="*/ 306219 w 581276"/>
                <a:gd name="connsiteY26" fmla="*/ 323282 h 369363"/>
                <a:gd name="connsiteX27" fmla="*/ 361973 w 581276"/>
                <a:gd name="connsiteY27" fmla="*/ 235902 h 369363"/>
                <a:gd name="connsiteX28" fmla="*/ 325663 w 581276"/>
                <a:gd name="connsiteY28" fmla="*/ 65828 h 369363"/>
                <a:gd name="connsiteX29" fmla="*/ 303408 w 581276"/>
                <a:gd name="connsiteY29" fmla="*/ 43573 h 369363"/>
                <a:gd name="connsiteX30" fmla="*/ 304345 w 581276"/>
                <a:gd name="connsiteY30" fmla="*/ 33500 h 369363"/>
                <a:gd name="connsiteX31" fmla="*/ 403438 w 581276"/>
                <a:gd name="connsiteY31" fmla="*/ 7965 h 369363"/>
                <a:gd name="connsiteX32" fmla="*/ 572575 w 581276"/>
                <a:gd name="connsiteY32" fmla="*/ 202871 h 369363"/>
                <a:gd name="connsiteX33" fmla="*/ 418899 w 581276"/>
                <a:gd name="connsiteY33" fmla="*/ 359827 h 3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81276" h="369363">
                  <a:moveTo>
                    <a:pt x="559691" y="98390"/>
                  </a:moveTo>
                  <a:cubicBezTo>
                    <a:pt x="508856" y="3748"/>
                    <a:pt x="392427" y="-28346"/>
                    <a:pt x="300362" y="27409"/>
                  </a:cubicBezTo>
                  <a:cubicBezTo>
                    <a:pt x="293100" y="31860"/>
                    <a:pt x="288181" y="31860"/>
                    <a:pt x="280684" y="27409"/>
                  </a:cubicBezTo>
                  <a:cubicBezTo>
                    <a:pt x="251167" y="9371"/>
                    <a:pt x="218839" y="0"/>
                    <a:pt x="187213" y="703"/>
                  </a:cubicBezTo>
                  <a:cubicBezTo>
                    <a:pt x="60009" y="937"/>
                    <a:pt x="-28074" y="120645"/>
                    <a:pt x="8237" y="239416"/>
                  </a:cubicBezTo>
                  <a:cubicBezTo>
                    <a:pt x="43610" y="354908"/>
                    <a:pt x="179717" y="405509"/>
                    <a:pt x="282324" y="341086"/>
                  </a:cubicBezTo>
                  <a:cubicBezTo>
                    <a:pt x="288415" y="337338"/>
                    <a:pt x="292631" y="337104"/>
                    <a:pt x="298722" y="341086"/>
                  </a:cubicBezTo>
                  <a:cubicBezTo>
                    <a:pt x="338313" y="366153"/>
                    <a:pt x="381417" y="374352"/>
                    <a:pt x="427333" y="366387"/>
                  </a:cubicBezTo>
                  <a:cubicBezTo>
                    <a:pt x="551492" y="344835"/>
                    <a:pt x="618491" y="208260"/>
                    <a:pt x="559691" y="98390"/>
                  </a:cubicBezTo>
                  <a:close/>
                  <a:moveTo>
                    <a:pt x="274828" y="337104"/>
                  </a:moveTo>
                  <a:cubicBezTo>
                    <a:pt x="176437" y="396372"/>
                    <a:pt x="45953" y="344835"/>
                    <a:pt x="15030" y="234263"/>
                  </a:cubicBezTo>
                  <a:cubicBezTo>
                    <a:pt x="12922" y="226298"/>
                    <a:pt x="10345" y="218567"/>
                    <a:pt x="9408" y="210368"/>
                  </a:cubicBezTo>
                  <a:cubicBezTo>
                    <a:pt x="8471" y="201934"/>
                    <a:pt x="9174" y="193267"/>
                    <a:pt x="9174" y="184599"/>
                  </a:cubicBezTo>
                  <a:cubicBezTo>
                    <a:pt x="5660" y="87614"/>
                    <a:pt x="91868" y="-1640"/>
                    <a:pt x="202440" y="8433"/>
                  </a:cubicBezTo>
                  <a:cubicBezTo>
                    <a:pt x="228678" y="10776"/>
                    <a:pt x="253275" y="19678"/>
                    <a:pt x="275999" y="33031"/>
                  </a:cubicBezTo>
                  <a:cubicBezTo>
                    <a:pt x="282090" y="36545"/>
                    <a:pt x="283730" y="38419"/>
                    <a:pt x="276936" y="44041"/>
                  </a:cubicBezTo>
                  <a:cubicBezTo>
                    <a:pt x="190259" y="116663"/>
                    <a:pt x="190024" y="250895"/>
                    <a:pt x="276233" y="324454"/>
                  </a:cubicBezTo>
                  <a:cubicBezTo>
                    <a:pt x="283964" y="331247"/>
                    <a:pt x="281621" y="332887"/>
                    <a:pt x="274828" y="337104"/>
                  </a:cubicBezTo>
                  <a:close/>
                  <a:moveTo>
                    <a:pt x="281153" y="319300"/>
                  </a:moveTo>
                  <a:cubicBezTo>
                    <a:pt x="204080" y="251598"/>
                    <a:pt x="197989" y="136341"/>
                    <a:pt x="268034" y="62314"/>
                  </a:cubicBezTo>
                  <a:cubicBezTo>
                    <a:pt x="288649" y="40527"/>
                    <a:pt x="291226" y="40527"/>
                    <a:pt x="311841" y="62314"/>
                  </a:cubicBezTo>
                  <a:cubicBezTo>
                    <a:pt x="344638" y="96516"/>
                    <a:pt x="360568" y="137746"/>
                    <a:pt x="361739" y="184130"/>
                  </a:cubicBezTo>
                  <a:cubicBezTo>
                    <a:pt x="360568" y="238479"/>
                    <a:pt x="340187" y="282989"/>
                    <a:pt x="300362" y="319066"/>
                  </a:cubicBezTo>
                  <a:cubicBezTo>
                    <a:pt x="293803" y="324922"/>
                    <a:pt x="288883" y="326094"/>
                    <a:pt x="281153" y="319300"/>
                  </a:cubicBezTo>
                  <a:close/>
                  <a:moveTo>
                    <a:pt x="418899" y="359827"/>
                  </a:moveTo>
                  <a:cubicBezTo>
                    <a:pt x="379074" y="364981"/>
                    <a:pt x="342295" y="356548"/>
                    <a:pt x="307390" y="337807"/>
                  </a:cubicBezTo>
                  <a:cubicBezTo>
                    <a:pt x="298020" y="332653"/>
                    <a:pt x="298957" y="329373"/>
                    <a:pt x="306219" y="323282"/>
                  </a:cubicBezTo>
                  <a:cubicBezTo>
                    <a:pt x="333627" y="299856"/>
                    <a:pt x="352603" y="270808"/>
                    <a:pt x="361973" y="235902"/>
                  </a:cubicBezTo>
                  <a:cubicBezTo>
                    <a:pt x="378840" y="173120"/>
                    <a:pt x="366659" y="116429"/>
                    <a:pt x="325663" y="65828"/>
                  </a:cubicBezTo>
                  <a:cubicBezTo>
                    <a:pt x="319103" y="57629"/>
                    <a:pt x="311607" y="50132"/>
                    <a:pt x="303408" y="43573"/>
                  </a:cubicBezTo>
                  <a:cubicBezTo>
                    <a:pt x="298254" y="39590"/>
                    <a:pt x="298722" y="36779"/>
                    <a:pt x="304345" y="33500"/>
                  </a:cubicBezTo>
                  <a:cubicBezTo>
                    <a:pt x="332690" y="16398"/>
                    <a:pt x="363379" y="7731"/>
                    <a:pt x="403438" y="7965"/>
                  </a:cubicBezTo>
                  <a:cubicBezTo>
                    <a:pt x="492692" y="6091"/>
                    <a:pt x="582883" y="91128"/>
                    <a:pt x="572575" y="202871"/>
                  </a:cubicBezTo>
                  <a:cubicBezTo>
                    <a:pt x="565079" y="284161"/>
                    <a:pt x="499485" y="349754"/>
                    <a:pt x="418899" y="359827"/>
                  </a:cubicBezTo>
                  <a:close/>
                </a:path>
              </a:pathLst>
            </a:custGeom>
            <a:solidFill>
              <a:srgbClr val="ABCCCA"/>
            </a:solidFill>
            <a:ln w="2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3" name="Group 103">
            <a:extLst>
              <a:ext uri="{FF2B5EF4-FFF2-40B4-BE49-F238E27FC236}">
                <a16:creationId xmlns:a16="http://schemas.microsoft.com/office/drawing/2014/main" id="{DCA6F90B-8004-4211-888D-2F1F84FE91A8}"/>
              </a:ext>
            </a:extLst>
          </p:cNvPr>
          <p:cNvGrpSpPr/>
          <p:nvPr/>
        </p:nvGrpSpPr>
        <p:grpSpPr>
          <a:xfrm rot="5360574">
            <a:off x="890206" y="2561949"/>
            <a:ext cx="1143953" cy="1882795"/>
            <a:chOff x="7515670" y="2442894"/>
            <a:chExt cx="1802662" cy="2966942"/>
          </a:xfrm>
        </p:grpSpPr>
        <p:sp>
          <p:nvSpPr>
            <p:cNvPr id="234" name="Graphic 2">
              <a:extLst>
                <a:ext uri="{FF2B5EF4-FFF2-40B4-BE49-F238E27FC236}">
                  <a16:creationId xmlns:a16="http://schemas.microsoft.com/office/drawing/2014/main" id="{EA7C5107-4C41-4FB2-A6FC-5D1C91F9B433}"/>
                </a:ext>
              </a:extLst>
            </p:cNvPr>
            <p:cNvSpPr/>
            <p:nvPr/>
          </p:nvSpPr>
          <p:spPr>
            <a:xfrm>
              <a:off x="7515670" y="2442894"/>
              <a:ext cx="1802662" cy="2966942"/>
            </a:xfrm>
            <a:prstGeom prst="roundRect">
              <a:avLst>
                <a:gd name="adj" fmla="val 4356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38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83">
              <a:extLst>
                <a:ext uri="{FF2B5EF4-FFF2-40B4-BE49-F238E27FC236}">
                  <a16:creationId xmlns:a16="http://schemas.microsoft.com/office/drawing/2014/main" id="{59D8967E-AC32-467B-ABBC-33E37DD4FEA3}"/>
                </a:ext>
              </a:extLst>
            </p:cNvPr>
            <p:cNvSpPr/>
            <p:nvPr/>
          </p:nvSpPr>
          <p:spPr>
            <a:xfrm>
              <a:off x="7693346" y="4778636"/>
              <a:ext cx="244650" cy="92084"/>
            </a:xfrm>
            <a:custGeom>
              <a:avLst/>
              <a:gdLst>
                <a:gd name="connsiteX0" fmla="*/ 122325 w 244650"/>
                <a:gd name="connsiteY0" fmla="*/ 0 h 92084"/>
                <a:gd name="connsiteX1" fmla="*/ 199456 w 244650"/>
                <a:gd name="connsiteY1" fmla="*/ 15572 h 92084"/>
                <a:gd name="connsiteX2" fmla="*/ 244650 w 244650"/>
                <a:gd name="connsiteY2" fmla="*/ 46042 h 92084"/>
                <a:gd name="connsiteX3" fmla="*/ 199456 w 244650"/>
                <a:gd name="connsiteY3" fmla="*/ 76512 h 92084"/>
                <a:gd name="connsiteX4" fmla="*/ 122325 w 244650"/>
                <a:gd name="connsiteY4" fmla="*/ 92084 h 92084"/>
                <a:gd name="connsiteX5" fmla="*/ 45194 w 244650"/>
                <a:gd name="connsiteY5" fmla="*/ 76512 h 92084"/>
                <a:gd name="connsiteX6" fmla="*/ 0 w 244650"/>
                <a:gd name="connsiteY6" fmla="*/ 46042 h 92084"/>
                <a:gd name="connsiteX7" fmla="*/ 45194 w 244650"/>
                <a:gd name="connsiteY7" fmla="*/ 15572 h 92084"/>
                <a:gd name="connsiteX8" fmla="*/ 122325 w 244650"/>
                <a:gd name="connsiteY8" fmla="*/ 0 h 9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650" h="92084">
                  <a:moveTo>
                    <a:pt x="122325" y="0"/>
                  </a:moveTo>
                  <a:cubicBezTo>
                    <a:pt x="149685" y="0"/>
                    <a:pt x="175750" y="5545"/>
                    <a:pt x="199456" y="15572"/>
                  </a:cubicBezTo>
                  <a:lnTo>
                    <a:pt x="244650" y="46042"/>
                  </a:lnTo>
                  <a:lnTo>
                    <a:pt x="199456" y="76512"/>
                  </a:lnTo>
                  <a:cubicBezTo>
                    <a:pt x="175750" y="86539"/>
                    <a:pt x="149685" y="92084"/>
                    <a:pt x="122325" y="92084"/>
                  </a:cubicBezTo>
                  <a:cubicBezTo>
                    <a:pt x="94965" y="92084"/>
                    <a:pt x="68901" y="86539"/>
                    <a:pt x="45194" y="76512"/>
                  </a:cubicBezTo>
                  <a:lnTo>
                    <a:pt x="0" y="46042"/>
                  </a:lnTo>
                  <a:lnTo>
                    <a:pt x="45194" y="15572"/>
                  </a:lnTo>
                  <a:cubicBezTo>
                    <a:pt x="68901" y="5545"/>
                    <a:pt x="94965" y="0"/>
                    <a:pt x="1223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6" name="Freeform: Shape 82">
              <a:extLst>
                <a:ext uri="{FF2B5EF4-FFF2-40B4-BE49-F238E27FC236}">
                  <a16:creationId xmlns:a16="http://schemas.microsoft.com/office/drawing/2014/main" id="{688D4C95-8BCC-4EE2-B758-B25FE406DB67}"/>
                </a:ext>
              </a:extLst>
            </p:cNvPr>
            <p:cNvSpPr/>
            <p:nvPr/>
          </p:nvSpPr>
          <p:spPr>
            <a:xfrm>
              <a:off x="7617514" y="4474408"/>
              <a:ext cx="396312" cy="350270"/>
            </a:xfrm>
            <a:custGeom>
              <a:avLst/>
              <a:gdLst>
                <a:gd name="connsiteX0" fmla="*/ 198156 w 396312"/>
                <a:gd name="connsiteY0" fmla="*/ 0 h 350270"/>
                <a:gd name="connsiteX1" fmla="*/ 396312 w 396312"/>
                <a:gd name="connsiteY1" fmla="*/ 198156 h 350270"/>
                <a:gd name="connsiteX2" fmla="*/ 338274 w 396312"/>
                <a:gd name="connsiteY2" fmla="*/ 338274 h 350270"/>
                <a:gd name="connsiteX3" fmla="*/ 320481 w 396312"/>
                <a:gd name="connsiteY3" fmla="*/ 350270 h 350270"/>
                <a:gd name="connsiteX4" fmla="*/ 275287 w 396312"/>
                <a:gd name="connsiteY4" fmla="*/ 319800 h 350270"/>
                <a:gd name="connsiteX5" fmla="*/ 198156 w 396312"/>
                <a:gd name="connsiteY5" fmla="*/ 304228 h 350270"/>
                <a:gd name="connsiteX6" fmla="*/ 121025 w 396312"/>
                <a:gd name="connsiteY6" fmla="*/ 319800 h 350270"/>
                <a:gd name="connsiteX7" fmla="*/ 75831 w 396312"/>
                <a:gd name="connsiteY7" fmla="*/ 350270 h 350270"/>
                <a:gd name="connsiteX8" fmla="*/ 58038 w 396312"/>
                <a:gd name="connsiteY8" fmla="*/ 338274 h 350270"/>
                <a:gd name="connsiteX9" fmla="*/ 0 w 396312"/>
                <a:gd name="connsiteY9" fmla="*/ 198156 h 350270"/>
                <a:gd name="connsiteX10" fmla="*/ 198156 w 396312"/>
                <a:gd name="connsiteY10" fmla="*/ 0 h 3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12" h="350270">
                  <a:moveTo>
                    <a:pt x="198156" y="0"/>
                  </a:moveTo>
                  <a:cubicBezTo>
                    <a:pt x="307595" y="0"/>
                    <a:pt x="396312" y="88717"/>
                    <a:pt x="396312" y="198156"/>
                  </a:cubicBezTo>
                  <a:cubicBezTo>
                    <a:pt x="396312" y="252875"/>
                    <a:pt x="374133" y="302414"/>
                    <a:pt x="338274" y="338274"/>
                  </a:cubicBezTo>
                  <a:lnTo>
                    <a:pt x="320481" y="350270"/>
                  </a:lnTo>
                  <a:lnTo>
                    <a:pt x="275287" y="319800"/>
                  </a:lnTo>
                  <a:cubicBezTo>
                    <a:pt x="251581" y="309773"/>
                    <a:pt x="225516" y="304228"/>
                    <a:pt x="198156" y="304228"/>
                  </a:cubicBezTo>
                  <a:cubicBezTo>
                    <a:pt x="170796" y="304228"/>
                    <a:pt x="144732" y="309773"/>
                    <a:pt x="121025" y="319800"/>
                  </a:cubicBezTo>
                  <a:lnTo>
                    <a:pt x="75831" y="350270"/>
                  </a:lnTo>
                  <a:lnTo>
                    <a:pt x="58038" y="338274"/>
                  </a:lnTo>
                  <a:cubicBezTo>
                    <a:pt x="22179" y="302414"/>
                    <a:pt x="0" y="252875"/>
                    <a:pt x="0" y="198156"/>
                  </a:cubicBezTo>
                  <a:cubicBezTo>
                    <a:pt x="0" y="88717"/>
                    <a:pt x="88717" y="0"/>
                    <a:pt x="19815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7" name="Freeform: Shape 81">
              <a:extLst>
                <a:ext uri="{FF2B5EF4-FFF2-40B4-BE49-F238E27FC236}">
                  <a16:creationId xmlns:a16="http://schemas.microsoft.com/office/drawing/2014/main" id="{3BE5B46D-7B06-4A3C-9AB8-F2F4A673BA4E}"/>
                </a:ext>
              </a:extLst>
            </p:cNvPr>
            <p:cNvSpPr/>
            <p:nvPr/>
          </p:nvSpPr>
          <p:spPr>
            <a:xfrm>
              <a:off x="7617514" y="4824678"/>
              <a:ext cx="396312" cy="350270"/>
            </a:xfrm>
            <a:custGeom>
              <a:avLst/>
              <a:gdLst>
                <a:gd name="connsiteX0" fmla="*/ 75831 w 396312"/>
                <a:gd name="connsiteY0" fmla="*/ 0 h 350270"/>
                <a:gd name="connsiteX1" fmla="*/ 121025 w 396312"/>
                <a:gd name="connsiteY1" fmla="*/ 30470 h 350270"/>
                <a:gd name="connsiteX2" fmla="*/ 198156 w 396312"/>
                <a:gd name="connsiteY2" fmla="*/ 46042 h 350270"/>
                <a:gd name="connsiteX3" fmla="*/ 275287 w 396312"/>
                <a:gd name="connsiteY3" fmla="*/ 30470 h 350270"/>
                <a:gd name="connsiteX4" fmla="*/ 320481 w 396312"/>
                <a:gd name="connsiteY4" fmla="*/ 0 h 350270"/>
                <a:gd name="connsiteX5" fmla="*/ 338274 w 396312"/>
                <a:gd name="connsiteY5" fmla="*/ 11996 h 350270"/>
                <a:gd name="connsiteX6" fmla="*/ 396312 w 396312"/>
                <a:gd name="connsiteY6" fmla="*/ 152114 h 350270"/>
                <a:gd name="connsiteX7" fmla="*/ 198156 w 396312"/>
                <a:gd name="connsiteY7" fmla="*/ 350270 h 350270"/>
                <a:gd name="connsiteX8" fmla="*/ 0 w 396312"/>
                <a:gd name="connsiteY8" fmla="*/ 152114 h 350270"/>
                <a:gd name="connsiteX9" fmla="*/ 58038 w 396312"/>
                <a:gd name="connsiteY9" fmla="*/ 11996 h 350270"/>
                <a:gd name="connsiteX10" fmla="*/ 75831 w 396312"/>
                <a:gd name="connsiteY10" fmla="*/ 0 h 3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12" h="350270">
                  <a:moveTo>
                    <a:pt x="75831" y="0"/>
                  </a:moveTo>
                  <a:lnTo>
                    <a:pt x="121025" y="30470"/>
                  </a:lnTo>
                  <a:cubicBezTo>
                    <a:pt x="144732" y="40497"/>
                    <a:pt x="170796" y="46042"/>
                    <a:pt x="198156" y="46042"/>
                  </a:cubicBezTo>
                  <a:cubicBezTo>
                    <a:pt x="225516" y="46042"/>
                    <a:pt x="251581" y="40497"/>
                    <a:pt x="275287" y="30470"/>
                  </a:cubicBezTo>
                  <a:lnTo>
                    <a:pt x="320481" y="0"/>
                  </a:lnTo>
                  <a:lnTo>
                    <a:pt x="338274" y="11996"/>
                  </a:lnTo>
                  <a:cubicBezTo>
                    <a:pt x="374133" y="47856"/>
                    <a:pt x="396312" y="97395"/>
                    <a:pt x="396312" y="152114"/>
                  </a:cubicBezTo>
                  <a:cubicBezTo>
                    <a:pt x="396312" y="261553"/>
                    <a:pt x="307595" y="350270"/>
                    <a:pt x="198156" y="350270"/>
                  </a:cubicBezTo>
                  <a:cubicBezTo>
                    <a:pt x="88717" y="350270"/>
                    <a:pt x="0" y="261553"/>
                    <a:pt x="0" y="152114"/>
                  </a:cubicBezTo>
                  <a:cubicBezTo>
                    <a:pt x="0" y="97395"/>
                    <a:pt x="22179" y="47856"/>
                    <a:pt x="58038" y="11996"/>
                  </a:cubicBezTo>
                  <a:lnTo>
                    <a:pt x="758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8" name="Graphic 2">
              <a:extLst>
                <a:ext uri="{FF2B5EF4-FFF2-40B4-BE49-F238E27FC236}">
                  <a16:creationId xmlns:a16="http://schemas.microsoft.com/office/drawing/2014/main" id="{F5BF1FC2-DEEE-4B9D-B78C-2BB7CAF5C383}"/>
                </a:ext>
              </a:extLst>
            </p:cNvPr>
            <p:cNvSpPr/>
            <p:nvPr/>
          </p:nvSpPr>
          <p:spPr>
            <a:xfrm>
              <a:off x="8193909" y="4448104"/>
              <a:ext cx="441769" cy="693800"/>
            </a:xfrm>
            <a:custGeom>
              <a:avLst/>
              <a:gdLst>
                <a:gd name="connsiteX0" fmla="*/ 413575 w 441769"/>
                <a:gd name="connsiteY0" fmla="*/ 693801 h 693800"/>
                <a:gd name="connsiteX1" fmla="*/ 28194 w 441769"/>
                <a:gd name="connsiteY1" fmla="*/ 693801 h 693800"/>
                <a:gd name="connsiteX2" fmla="*/ 0 w 441769"/>
                <a:gd name="connsiteY2" fmla="*/ 665607 h 693800"/>
                <a:gd name="connsiteX3" fmla="*/ 0 w 441769"/>
                <a:gd name="connsiteY3" fmla="*/ 28194 h 693800"/>
                <a:gd name="connsiteX4" fmla="*/ 28194 w 441769"/>
                <a:gd name="connsiteY4" fmla="*/ 0 h 693800"/>
                <a:gd name="connsiteX5" fmla="*/ 413575 w 441769"/>
                <a:gd name="connsiteY5" fmla="*/ 0 h 693800"/>
                <a:gd name="connsiteX6" fmla="*/ 441770 w 441769"/>
                <a:gd name="connsiteY6" fmla="*/ 28194 h 693800"/>
                <a:gd name="connsiteX7" fmla="*/ 441770 w 441769"/>
                <a:gd name="connsiteY7" fmla="*/ 665607 h 693800"/>
                <a:gd name="connsiteX8" fmla="*/ 413575 w 441769"/>
                <a:gd name="connsiteY8" fmla="*/ 693801 h 6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769" h="693800">
                  <a:moveTo>
                    <a:pt x="413575" y="693801"/>
                  </a:moveTo>
                  <a:lnTo>
                    <a:pt x="28194" y="693801"/>
                  </a:lnTo>
                  <a:cubicBezTo>
                    <a:pt x="12668" y="693801"/>
                    <a:pt x="0" y="681228"/>
                    <a:pt x="0" y="665607"/>
                  </a:cubicBezTo>
                  <a:lnTo>
                    <a:pt x="0" y="28194"/>
                  </a:lnTo>
                  <a:cubicBezTo>
                    <a:pt x="0" y="12668"/>
                    <a:pt x="12573" y="0"/>
                    <a:pt x="28194" y="0"/>
                  </a:cubicBezTo>
                  <a:lnTo>
                    <a:pt x="413575" y="0"/>
                  </a:lnTo>
                  <a:cubicBezTo>
                    <a:pt x="429101" y="0"/>
                    <a:pt x="441770" y="12573"/>
                    <a:pt x="441770" y="28194"/>
                  </a:cubicBezTo>
                  <a:lnTo>
                    <a:pt x="441770" y="665607"/>
                  </a:lnTo>
                  <a:cubicBezTo>
                    <a:pt x="441770" y="681133"/>
                    <a:pt x="429101" y="693801"/>
                    <a:pt x="413575" y="69380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Graphic 2">
              <a:extLst>
                <a:ext uri="{FF2B5EF4-FFF2-40B4-BE49-F238E27FC236}">
                  <a16:creationId xmlns:a16="http://schemas.microsoft.com/office/drawing/2014/main" id="{70B5A6E5-12A1-41C6-A2CC-8DC23CF9D579}"/>
                </a:ext>
              </a:extLst>
            </p:cNvPr>
            <p:cNvSpPr/>
            <p:nvPr/>
          </p:nvSpPr>
          <p:spPr>
            <a:xfrm>
              <a:off x="8193909" y="4425711"/>
              <a:ext cx="441769" cy="693800"/>
            </a:xfrm>
            <a:custGeom>
              <a:avLst/>
              <a:gdLst>
                <a:gd name="connsiteX0" fmla="*/ 413575 w 441769"/>
                <a:gd name="connsiteY0" fmla="*/ 693801 h 693800"/>
                <a:gd name="connsiteX1" fmla="*/ 28194 w 441769"/>
                <a:gd name="connsiteY1" fmla="*/ 693801 h 693800"/>
                <a:gd name="connsiteX2" fmla="*/ 0 w 441769"/>
                <a:gd name="connsiteY2" fmla="*/ 665607 h 693800"/>
                <a:gd name="connsiteX3" fmla="*/ 0 w 441769"/>
                <a:gd name="connsiteY3" fmla="*/ 28194 h 693800"/>
                <a:gd name="connsiteX4" fmla="*/ 28194 w 441769"/>
                <a:gd name="connsiteY4" fmla="*/ 0 h 693800"/>
                <a:gd name="connsiteX5" fmla="*/ 413575 w 441769"/>
                <a:gd name="connsiteY5" fmla="*/ 0 h 693800"/>
                <a:gd name="connsiteX6" fmla="*/ 441770 w 441769"/>
                <a:gd name="connsiteY6" fmla="*/ 28194 h 693800"/>
                <a:gd name="connsiteX7" fmla="*/ 441770 w 441769"/>
                <a:gd name="connsiteY7" fmla="*/ 665607 h 693800"/>
                <a:gd name="connsiteX8" fmla="*/ 413575 w 441769"/>
                <a:gd name="connsiteY8" fmla="*/ 693801 h 6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769" h="693800">
                  <a:moveTo>
                    <a:pt x="413575" y="693801"/>
                  </a:moveTo>
                  <a:lnTo>
                    <a:pt x="28194" y="693801"/>
                  </a:lnTo>
                  <a:cubicBezTo>
                    <a:pt x="12668" y="693801"/>
                    <a:pt x="0" y="681228"/>
                    <a:pt x="0" y="665607"/>
                  </a:cubicBezTo>
                  <a:lnTo>
                    <a:pt x="0" y="28194"/>
                  </a:lnTo>
                  <a:cubicBezTo>
                    <a:pt x="0" y="12668"/>
                    <a:pt x="12573" y="0"/>
                    <a:pt x="28194" y="0"/>
                  </a:cubicBezTo>
                  <a:lnTo>
                    <a:pt x="413575" y="0"/>
                  </a:lnTo>
                  <a:cubicBezTo>
                    <a:pt x="429101" y="0"/>
                    <a:pt x="441770" y="12573"/>
                    <a:pt x="441770" y="28194"/>
                  </a:cubicBezTo>
                  <a:lnTo>
                    <a:pt x="441770" y="665607"/>
                  </a:lnTo>
                  <a:cubicBezTo>
                    <a:pt x="441770" y="681228"/>
                    <a:pt x="429101" y="693801"/>
                    <a:pt x="413575" y="693801"/>
                  </a:cubicBezTo>
                  <a:close/>
                </a:path>
              </a:pathLst>
            </a:custGeom>
            <a:solidFill>
              <a:srgbClr val="DAA1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0" name="Graphic 2">
              <a:extLst>
                <a:ext uri="{FF2B5EF4-FFF2-40B4-BE49-F238E27FC236}">
                  <a16:creationId xmlns:a16="http://schemas.microsoft.com/office/drawing/2014/main" id="{85C46CE4-8161-424E-B348-BE02EE4DAE5D}"/>
                </a:ext>
              </a:extLst>
            </p:cNvPr>
            <p:cNvGrpSpPr/>
            <p:nvPr/>
          </p:nvGrpSpPr>
          <p:grpSpPr>
            <a:xfrm>
              <a:off x="8224103" y="4462192"/>
              <a:ext cx="381286" cy="620934"/>
              <a:chOff x="8224103" y="4462192"/>
              <a:chExt cx="381286" cy="620934"/>
            </a:xfrm>
            <a:solidFill>
              <a:srgbClr val="CB6628"/>
            </a:solidFill>
          </p:grpSpPr>
          <p:sp>
            <p:nvSpPr>
              <p:cNvPr id="245" name="Freeform: Shape 73">
                <a:extLst>
                  <a:ext uri="{FF2B5EF4-FFF2-40B4-BE49-F238E27FC236}">
                    <a16:creationId xmlns:a16="http://schemas.microsoft.com/office/drawing/2014/main" id="{A5FE4E09-C616-436D-8D37-0B3D607F3EB8}"/>
                  </a:ext>
                </a:extLst>
              </p:cNvPr>
              <p:cNvSpPr/>
              <p:nvPr/>
            </p:nvSpPr>
            <p:spPr>
              <a:xfrm>
                <a:off x="8224103" y="4462287"/>
                <a:ext cx="117633" cy="342709"/>
              </a:xfrm>
              <a:custGeom>
                <a:avLst/>
                <a:gdLst>
                  <a:gd name="connsiteX0" fmla="*/ 29337 w 117633"/>
                  <a:gd name="connsiteY0" fmla="*/ 342710 h 342709"/>
                  <a:gd name="connsiteX1" fmla="*/ 88297 w 117633"/>
                  <a:gd name="connsiteY1" fmla="*/ 342710 h 342709"/>
                  <a:gd name="connsiteX2" fmla="*/ 117634 w 117633"/>
                  <a:gd name="connsiteY2" fmla="*/ 313372 h 342709"/>
                  <a:gd name="connsiteX3" fmla="*/ 117634 w 117633"/>
                  <a:gd name="connsiteY3" fmla="*/ 29337 h 342709"/>
                  <a:gd name="connsiteX4" fmla="*/ 88297 w 117633"/>
                  <a:gd name="connsiteY4" fmla="*/ 0 h 342709"/>
                  <a:gd name="connsiteX5" fmla="*/ 29337 w 117633"/>
                  <a:gd name="connsiteY5" fmla="*/ 0 h 342709"/>
                  <a:gd name="connsiteX6" fmla="*/ 0 w 117633"/>
                  <a:gd name="connsiteY6" fmla="*/ 29337 h 342709"/>
                  <a:gd name="connsiteX7" fmla="*/ 0 w 117633"/>
                  <a:gd name="connsiteY7" fmla="*/ 313372 h 342709"/>
                  <a:gd name="connsiteX8" fmla="*/ 29337 w 117633"/>
                  <a:gd name="connsiteY8" fmla="*/ 342710 h 34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42709">
                    <a:moveTo>
                      <a:pt x="29337" y="342710"/>
                    </a:moveTo>
                    <a:lnTo>
                      <a:pt x="88297" y="342710"/>
                    </a:lnTo>
                    <a:cubicBezTo>
                      <a:pt x="104489" y="342710"/>
                      <a:pt x="117634" y="329565"/>
                      <a:pt x="117634" y="313372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13372"/>
                    </a:lnTo>
                    <a:cubicBezTo>
                      <a:pt x="0" y="329565"/>
                      <a:pt x="13145" y="342710"/>
                      <a:pt x="29337" y="34271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74">
                <a:extLst>
                  <a:ext uri="{FF2B5EF4-FFF2-40B4-BE49-F238E27FC236}">
                    <a16:creationId xmlns:a16="http://schemas.microsoft.com/office/drawing/2014/main" id="{46704C3B-51BD-4DBB-8583-640EF3F4EBC7}"/>
                  </a:ext>
                </a:extLst>
              </p:cNvPr>
              <p:cNvSpPr/>
              <p:nvPr/>
            </p:nvSpPr>
            <p:spPr>
              <a:xfrm>
                <a:off x="8487089" y="4462192"/>
                <a:ext cx="117633" cy="362426"/>
              </a:xfrm>
              <a:custGeom>
                <a:avLst/>
                <a:gdLst>
                  <a:gd name="connsiteX0" fmla="*/ 29337 w 117633"/>
                  <a:gd name="connsiteY0" fmla="*/ 362426 h 362426"/>
                  <a:gd name="connsiteX1" fmla="*/ 88297 w 117633"/>
                  <a:gd name="connsiteY1" fmla="*/ 362426 h 362426"/>
                  <a:gd name="connsiteX2" fmla="*/ 117634 w 117633"/>
                  <a:gd name="connsiteY2" fmla="*/ 333089 h 362426"/>
                  <a:gd name="connsiteX3" fmla="*/ 117634 w 117633"/>
                  <a:gd name="connsiteY3" fmla="*/ 29337 h 362426"/>
                  <a:gd name="connsiteX4" fmla="*/ 88297 w 117633"/>
                  <a:gd name="connsiteY4" fmla="*/ 0 h 362426"/>
                  <a:gd name="connsiteX5" fmla="*/ 29337 w 117633"/>
                  <a:gd name="connsiteY5" fmla="*/ 0 h 362426"/>
                  <a:gd name="connsiteX6" fmla="*/ 0 w 117633"/>
                  <a:gd name="connsiteY6" fmla="*/ 29337 h 362426"/>
                  <a:gd name="connsiteX7" fmla="*/ 0 w 117633"/>
                  <a:gd name="connsiteY7" fmla="*/ 333089 h 362426"/>
                  <a:gd name="connsiteX8" fmla="*/ 29337 w 117633"/>
                  <a:gd name="connsiteY8" fmla="*/ 362426 h 362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62426">
                    <a:moveTo>
                      <a:pt x="29337" y="362426"/>
                    </a:moveTo>
                    <a:lnTo>
                      <a:pt x="88297" y="362426"/>
                    </a:lnTo>
                    <a:cubicBezTo>
                      <a:pt x="104489" y="362426"/>
                      <a:pt x="117634" y="349282"/>
                      <a:pt x="117634" y="333089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33089"/>
                    </a:lnTo>
                    <a:cubicBezTo>
                      <a:pt x="0" y="349282"/>
                      <a:pt x="13145" y="362426"/>
                      <a:pt x="29337" y="362426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75">
                <a:extLst>
                  <a:ext uri="{FF2B5EF4-FFF2-40B4-BE49-F238E27FC236}">
                    <a16:creationId xmlns:a16="http://schemas.microsoft.com/office/drawing/2014/main" id="{68FBF883-7FC8-45E4-BDC3-FC64FB202011}"/>
                  </a:ext>
                </a:extLst>
              </p:cNvPr>
              <p:cNvSpPr/>
              <p:nvPr/>
            </p:nvSpPr>
            <p:spPr>
              <a:xfrm>
                <a:off x="8356406" y="4462192"/>
                <a:ext cx="117633" cy="230981"/>
              </a:xfrm>
              <a:custGeom>
                <a:avLst/>
                <a:gdLst>
                  <a:gd name="connsiteX0" fmla="*/ 29337 w 117633"/>
                  <a:gd name="connsiteY0" fmla="*/ 230981 h 230981"/>
                  <a:gd name="connsiteX1" fmla="*/ 88297 w 117633"/>
                  <a:gd name="connsiteY1" fmla="*/ 230981 h 230981"/>
                  <a:gd name="connsiteX2" fmla="*/ 117634 w 117633"/>
                  <a:gd name="connsiteY2" fmla="*/ 201644 h 230981"/>
                  <a:gd name="connsiteX3" fmla="*/ 117634 w 117633"/>
                  <a:gd name="connsiteY3" fmla="*/ 29337 h 230981"/>
                  <a:gd name="connsiteX4" fmla="*/ 88297 w 117633"/>
                  <a:gd name="connsiteY4" fmla="*/ 0 h 230981"/>
                  <a:gd name="connsiteX5" fmla="*/ 29337 w 117633"/>
                  <a:gd name="connsiteY5" fmla="*/ 0 h 230981"/>
                  <a:gd name="connsiteX6" fmla="*/ 0 w 117633"/>
                  <a:gd name="connsiteY6" fmla="*/ 29337 h 230981"/>
                  <a:gd name="connsiteX7" fmla="*/ 0 w 117633"/>
                  <a:gd name="connsiteY7" fmla="*/ 201644 h 230981"/>
                  <a:gd name="connsiteX8" fmla="*/ 29337 w 117633"/>
                  <a:gd name="connsiteY8" fmla="*/ 230981 h 2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230981">
                    <a:moveTo>
                      <a:pt x="29337" y="230981"/>
                    </a:moveTo>
                    <a:lnTo>
                      <a:pt x="88297" y="230981"/>
                    </a:lnTo>
                    <a:cubicBezTo>
                      <a:pt x="104489" y="230981"/>
                      <a:pt x="117634" y="217837"/>
                      <a:pt x="117634" y="201644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01644"/>
                    </a:lnTo>
                    <a:cubicBezTo>
                      <a:pt x="0" y="217837"/>
                      <a:pt x="13145" y="230981"/>
                      <a:pt x="29337" y="230981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76">
                <a:extLst>
                  <a:ext uri="{FF2B5EF4-FFF2-40B4-BE49-F238E27FC236}">
                    <a16:creationId xmlns:a16="http://schemas.microsoft.com/office/drawing/2014/main" id="{94F5762B-ECF3-4CE3-B816-2BB5C00AA075}"/>
                  </a:ext>
                </a:extLst>
              </p:cNvPr>
              <p:cNvSpPr/>
              <p:nvPr/>
            </p:nvSpPr>
            <p:spPr>
              <a:xfrm>
                <a:off x="8224770" y="4836048"/>
                <a:ext cx="117634" cy="247078"/>
              </a:xfrm>
              <a:custGeom>
                <a:avLst/>
                <a:gdLst>
                  <a:gd name="connsiteX0" fmla="*/ 88297 w 117634"/>
                  <a:gd name="connsiteY0" fmla="*/ 0 h 247078"/>
                  <a:gd name="connsiteX1" fmla="*/ 29337 w 117634"/>
                  <a:gd name="connsiteY1" fmla="*/ 0 h 247078"/>
                  <a:gd name="connsiteX2" fmla="*/ 0 w 117634"/>
                  <a:gd name="connsiteY2" fmla="*/ 29337 h 247078"/>
                  <a:gd name="connsiteX3" fmla="*/ 0 w 117634"/>
                  <a:gd name="connsiteY3" fmla="*/ 217742 h 247078"/>
                  <a:gd name="connsiteX4" fmla="*/ 29337 w 117634"/>
                  <a:gd name="connsiteY4" fmla="*/ 247079 h 247078"/>
                  <a:gd name="connsiteX5" fmla="*/ 88297 w 117634"/>
                  <a:gd name="connsiteY5" fmla="*/ 247079 h 247078"/>
                  <a:gd name="connsiteX6" fmla="*/ 117634 w 117634"/>
                  <a:gd name="connsiteY6" fmla="*/ 217742 h 247078"/>
                  <a:gd name="connsiteX7" fmla="*/ 117634 w 117634"/>
                  <a:gd name="connsiteY7" fmla="*/ 29337 h 247078"/>
                  <a:gd name="connsiteX8" fmla="*/ 88297 w 117634"/>
                  <a:gd name="connsiteY8" fmla="*/ 0 h 24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4" h="247078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17742"/>
                    </a:lnTo>
                    <a:cubicBezTo>
                      <a:pt x="0" y="233934"/>
                      <a:pt x="13145" y="247079"/>
                      <a:pt x="29337" y="247079"/>
                    </a:cubicBezTo>
                    <a:lnTo>
                      <a:pt x="88297" y="247079"/>
                    </a:lnTo>
                    <a:cubicBezTo>
                      <a:pt x="104489" y="247079"/>
                      <a:pt x="117634" y="233934"/>
                      <a:pt x="117634" y="217742"/>
                    </a:cubicBezTo>
                    <a:lnTo>
                      <a:pt x="117634" y="29337"/>
                    </a:lnTo>
                    <a:cubicBezTo>
                      <a:pt x="117729" y="13145"/>
                      <a:pt x="104585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77">
                <a:extLst>
                  <a:ext uri="{FF2B5EF4-FFF2-40B4-BE49-F238E27FC236}">
                    <a16:creationId xmlns:a16="http://schemas.microsoft.com/office/drawing/2014/main" id="{FF65FA1A-930D-4161-A726-F0251E66D9C5}"/>
                  </a:ext>
                </a:extLst>
              </p:cNvPr>
              <p:cNvSpPr/>
              <p:nvPr/>
            </p:nvSpPr>
            <p:spPr>
              <a:xfrm>
                <a:off x="8487755" y="4836048"/>
                <a:ext cx="117634" cy="247078"/>
              </a:xfrm>
              <a:custGeom>
                <a:avLst/>
                <a:gdLst>
                  <a:gd name="connsiteX0" fmla="*/ 88297 w 117634"/>
                  <a:gd name="connsiteY0" fmla="*/ 0 h 247078"/>
                  <a:gd name="connsiteX1" fmla="*/ 29337 w 117634"/>
                  <a:gd name="connsiteY1" fmla="*/ 0 h 247078"/>
                  <a:gd name="connsiteX2" fmla="*/ 0 w 117634"/>
                  <a:gd name="connsiteY2" fmla="*/ 29337 h 247078"/>
                  <a:gd name="connsiteX3" fmla="*/ 0 w 117634"/>
                  <a:gd name="connsiteY3" fmla="*/ 217742 h 247078"/>
                  <a:gd name="connsiteX4" fmla="*/ 29337 w 117634"/>
                  <a:gd name="connsiteY4" fmla="*/ 247079 h 247078"/>
                  <a:gd name="connsiteX5" fmla="*/ 88297 w 117634"/>
                  <a:gd name="connsiteY5" fmla="*/ 247079 h 247078"/>
                  <a:gd name="connsiteX6" fmla="*/ 117634 w 117634"/>
                  <a:gd name="connsiteY6" fmla="*/ 217742 h 247078"/>
                  <a:gd name="connsiteX7" fmla="*/ 117634 w 117634"/>
                  <a:gd name="connsiteY7" fmla="*/ 29337 h 247078"/>
                  <a:gd name="connsiteX8" fmla="*/ 88297 w 117634"/>
                  <a:gd name="connsiteY8" fmla="*/ 0 h 24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4" h="247078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17742"/>
                    </a:lnTo>
                    <a:cubicBezTo>
                      <a:pt x="0" y="233934"/>
                      <a:pt x="13145" y="247079"/>
                      <a:pt x="29337" y="247079"/>
                    </a:cubicBezTo>
                    <a:lnTo>
                      <a:pt x="88297" y="247079"/>
                    </a:lnTo>
                    <a:cubicBezTo>
                      <a:pt x="104489" y="247079"/>
                      <a:pt x="117634" y="233934"/>
                      <a:pt x="117634" y="217742"/>
                    </a:cubicBezTo>
                    <a:lnTo>
                      <a:pt x="117634" y="29337"/>
                    </a:lnTo>
                    <a:cubicBezTo>
                      <a:pt x="117729" y="13145"/>
                      <a:pt x="104584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78">
                <a:extLst>
                  <a:ext uri="{FF2B5EF4-FFF2-40B4-BE49-F238E27FC236}">
                    <a16:creationId xmlns:a16="http://schemas.microsoft.com/office/drawing/2014/main" id="{3BBCCCA1-5ECF-460B-B911-FB82F7669C3E}"/>
                  </a:ext>
                </a:extLst>
              </p:cNvPr>
              <p:cNvSpPr/>
              <p:nvPr/>
            </p:nvSpPr>
            <p:spPr>
              <a:xfrm>
                <a:off x="8357072" y="4710413"/>
                <a:ext cx="117633" cy="372713"/>
              </a:xfrm>
              <a:custGeom>
                <a:avLst/>
                <a:gdLst>
                  <a:gd name="connsiteX0" fmla="*/ 88297 w 117633"/>
                  <a:gd name="connsiteY0" fmla="*/ 0 h 372713"/>
                  <a:gd name="connsiteX1" fmla="*/ 29337 w 117633"/>
                  <a:gd name="connsiteY1" fmla="*/ 0 h 372713"/>
                  <a:gd name="connsiteX2" fmla="*/ 0 w 117633"/>
                  <a:gd name="connsiteY2" fmla="*/ 29337 h 372713"/>
                  <a:gd name="connsiteX3" fmla="*/ 0 w 117633"/>
                  <a:gd name="connsiteY3" fmla="*/ 343376 h 372713"/>
                  <a:gd name="connsiteX4" fmla="*/ 29337 w 117633"/>
                  <a:gd name="connsiteY4" fmla="*/ 372713 h 372713"/>
                  <a:gd name="connsiteX5" fmla="*/ 88297 w 117633"/>
                  <a:gd name="connsiteY5" fmla="*/ 372713 h 372713"/>
                  <a:gd name="connsiteX6" fmla="*/ 117634 w 117633"/>
                  <a:gd name="connsiteY6" fmla="*/ 343376 h 372713"/>
                  <a:gd name="connsiteX7" fmla="*/ 117634 w 117633"/>
                  <a:gd name="connsiteY7" fmla="*/ 29337 h 372713"/>
                  <a:gd name="connsiteX8" fmla="*/ 88297 w 117633"/>
                  <a:gd name="connsiteY8" fmla="*/ 0 h 37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72713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43376"/>
                    </a:lnTo>
                    <a:cubicBezTo>
                      <a:pt x="0" y="359569"/>
                      <a:pt x="13145" y="372713"/>
                      <a:pt x="29337" y="372713"/>
                    </a:cubicBezTo>
                    <a:lnTo>
                      <a:pt x="88297" y="372713"/>
                    </a:lnTo>
                    <a:cubicBezTo>
                      <a:pt x="104489" y="372713"/>
                      <a:pt x="117634" y="359569"/>
                      <a:pt x="117634" y="343376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1" name="Freeform: Shape 87">
              <a:extLst>
                <a:ext uri="{FF2B5EF4-FFF2-40B4-BE49-F238E27FC236}">
                  <a16:creationId xmlns:a16="http://schemas.microsoft.com/office/drawing/2014/main" id="{97FF20DB-9553-45FC-AED0-37C82B0B3E7C}"/>
                </a:ext>
              </a:extLst>
            </p:cNvPr>
            <p:cNvSpPr/>
            <p:nvPr/>
          </p:nvSpPr>
          <p:spPr>
            <a:xfrm rot="16200000">
              <a:off x="7322311" y="3097929"/>
              <a:ext cx="974134" cy="204137"/>
            </a:xfrm>
            <a:custGeom>
              <a:avLst/>
              <a:gdLst/>
              <a:ahLst/>
              <a:cxnLst/>
              <a:rect l="l" t="t" r="r" b="b"/>
              <a:pathLst>
                <a:path w="1834455" h="384423">
                  <a:moveTo>
                    <a:pt x="1168821" y="203373"/>
                  </a:moveTo>
                  <a:cubicBezTo>
                    <a:pt x="1137716" y="207029"/>
                    <a:pt x="1122164" y="217480"/>
                    <a:pt x="1122164" y="234725"/>
                  </a:cubicBezTo>
                  <a:cubicBezTo>
                    <a:pt x="1122164" y="245227"/>
                    <a:pt x="1127969" y="250478"/>
                    <a:pt x="1139580" y="250478"/>
                  </a:cubicBezTo>
                  <a:cubicBezTo>
                    <a:pt x="1147842" y="250478"/>
                    <a:pt x="1154781" y="248097"/>
                    <a:pt x="1160397" y="243336"/>
                  </a:cubicBezTo>
                  <a:cubicBezTo>
                    <a:pt x="1166013" y="238574"/>
                    <a:pt x="1168821" y="227355"/>
                    <a:pt x="1168821" y="209677"/>
                  </a:cubicBezTo>
                  <a:close/>
                  <a:moveTo>
                    <a:pt x="826963" y="186854"/>
                  </a:moveTo>
                  <a:lnTo>
                    <a:pt x="826963" y="232172"/>
                  </a:lnTo>
                  <a:lnTo>
                    <a:pt x="866909" y="232172"/>
                  </a:lnTo>
                  <a:cubicBezTo>
                    <a:pt x="876690" y="232172"/>
                    <a:pt x="883751" y="229879"/>
                    <a:pt x="888093" y="225293"/>
                  </a:cubicBezTo>
                  <a:cubicBezTo>
                    <a:pt x="892434" y="220707"/>
                    <a:pt x="894605" y="215592"/>
                    <a:pt x="894605" y="209949"/>
                  </a:cubicBezTo>
                  <a:cubicBezTo>
                    <a:pt x="894605" y="204298"/>
                    <a:pt x="892477" y="199036"/>
                    <a:pt x="888220" y="194163"/>
                  </a:cubicBezTo>
                  <a:cubicBezTo>
                    <a:pt x="883963" y="189290"/>
                    <a:pt x="875838" y="186854"/>
                    <a:pt x="863843" y="186854"/>
                  </a:cubicBezTo>
                  <a:close/>
                  <a:moveTo>
                    <a:pt x="362843" y="76125"/>
                  </a:moveTo>
                  <a:lnTo>
                    <a:pt x="464191" y="76125"/>
                  </a:lnTo>
                  <a:lnTo>
                    <a:pt x="497771" y="194834"/>
                  </a:lnTo>
                  <a:lnTo>
                    <a:pt x="532890" y="76125"/>
                  </a:lnTo>
                  <a:lnTo>
                    <a:pt x="604614" y="76125"/>
                  </a:lnTo>
                  <a:lnTo>
                    <a:pt x="515456" y="326209"/>
                  </a:lnTo>
                  <a:cubicBezTo>
                    <a:pt x="509524" y="343192"/>
                    <a:pt x="499896" y="357140"/>
                    <a:pt x="486571" y="368053"/>
                  </a:cubicBezTo>
                  <a:cubicBezTo>
                    <a:pt x="473246" y="378966"/>
                    <a:pt x="452934" y="384423"/>
                    <a:pt x="425633" y="384423"/>
                  </a:cubicBezTo>
                  <a:cubicBezTo>
                    <a:pt x="419166" y="384423"/>
                    <a:pt x="403073" y="383672"/>
                    <a:pt x="377353" y="382170"/>
                  </a:cubicBezTo>
                  <a:lnTo>
                    <a:pt x="377353" y="311423"/>
                  </a:lnTo>
                  <a:cubicBezTo>
                    <a:pt x="391850" y="313209"/>
                    <a:pt x="403834" y="314102"/>
                    <a:pt x="413306" y="314102"/>
                  </a:cubicBezTo>
                  <a:cubicBezTo>
                    <a:pt x="435404" y="314102"/>
                    <a:pt x="446454" y="310083"/>
                    <a:pt x="446454" y="302047"/>
                  </a:cubicBezTo>
                  <a:cubicBezTo>
                    <a:pt x="446454" y="299033"/>
                    <a:pt x="445306" y="294556"/>
                    <a:pt x="443011" y="288617"/>
                  </a:cubicBezTo>
                  <a:close/>
                  <a:moveTo>
                    <a:pt x="826963" y="73000"/>
                  </a:moveTo>
                  <a:lnTo>
                    <a:pt x="826963" y="114523"/>
                  </a:lnTo>
                  <a:lnTo>
                    <a:pt x="864788" y="114523"/>
                  </a:lnTo>
                  <a:cubicBezTo>
                    <a:pt x="874032" y="114523"/>
                    <a:pt x="880457" y="112298"/>
                    <a:pt x="884062" y="107847"/>
                  </a:cubicBezTo>
                  <a:cubicBezTo>
                    <a:pt x="887668" y="103396"/>
                    <a:pt x="889471" y="98628"/>
                    <a:pt x="889471" y="93542"/>
                  </a:cubicBezTo>
                  <a:cubicBezTo>
                    <a:pt x="889471" y="79847"/>
                    <a:pt x="880732" y="73000"/>
                    <a:pt x="863254" y="73000"/>
                  </a:cubicBezTo>
                  <a:close/>
                  <a:moveTo>
                    <a:pt x="1460984" y="71437"/>
                  </a:moveTo>
                  <a:cubicBezTo>
                    <a:pt x="1477948" y="71437"/>
                    <a:pt x="1492426" y="74769"/>
                    <a:pt x="1504420" y="81431"/>
                  </a:cubicBezTo>
                  <a:cubicBezTo>
                    <a:pt x="1516413" y="88093"/>
                    <a:pt x="1524996" y="96714"/>
                    <a:pt x="1530169" y="107294"/>
                  </a:cubicBezTo>
                  <a:cubicBezTo>
                    <a:pt x="1535342" y="117873"/>
                    <a:pt x="1537929" y="135653"/>
                    <a:pt x="1537929" y="160633"/>
                  </a:cubicBezTo>
                  <a:lnTo>
                    <a:pt x="1537929" y="307628"/>
                  </a:lnTo>
                  <a:lnTo>
                    <a:pt x="1441488" y="307628"/>
                  </a:lnTo>
                  <a:lnTo>
                    <a:pt x="1441488" y="163096"/>
                  </a:lnTo>
                  <a:cubicBezTo>
                    <a:pt x="1441488" y="152931"/>
                    <a:pt x="1440145" y="146648"/>
                    <a:pt x="1437458" y="144246"/>
                  </a:cubicBezTo>
                  <a:cubicBezTo>
                    <a:pt x="1434770" y="141844"/>
                    <a:pt x="1431299" y="140642"/>
                    <a:pt x="1427044" y="140642"/>
                  </a:cubicBezTo>
                  <a:cubicBezTo>
                    <a:pt x="1414191" y="140642"/>
                    <a:pt x="1407765" y="150243"/>
                    <a:pt x="1407765" y="169444"/>
                  </a:cubicBezTo>
                  <a:lnTo>
                    <a:pt x="1407765" y="307628"/>
                  </a:lnTo>
                  <a:lnTo>
                    <a:pt x="1311324" y="307628"/>
                  </a:lnTo>
                  <a:lnTo>
                    <a:pt x="1311324" y="76125"/>
                  </a:lnTo>
                  <a:lnTo>
                    <a:pt x="1401514" y="76125"/>
                  </a:lnTo>
                  <a:lnTo>
                    <a:pt x="1401514" y="107644"/>
                  </a:lnTo>
                  <a:cubicBezTo>
                    <a:pt x="1408490" y="83506"/>
                    <a:pt x="1428313" y="71437"/>
                    <a:pt x="1460984" y="71437"/>
                  </a:cubicBezTo>
                  <a:close/>
                  <a:moveTo>
                    <a:pt x="1149873" y="71437"/>
                  </a:moveTo>
                  <a:cubicBezTo>
                    <a:pt x="1168130" y="71437"/>
                    <a:pt x="1185074" y="73295"/>
                    <a:pt x="1200705" y="77011"/>
                  </a:cubicBezTo>
                  <a:cubicBezTo>
                    <a:pt x="1216335" y="80727"/>
                    <a:pt x="1228841" y="86647"/>
                    <a:pt x="1238222" y="94771"/>
                  </a:cubicBezTo>
                  <a:cubicBezTo>
                    <a:pt x="1247602" y="102895"/>
                    <a:pt x="1253896" y="111490"/>
                    <a:pt x="1257103" y="120556"/>
                  </a:cubicBezTo>
                  <a:cubicBezTo>
                    <a:pt x="1260310" y="129622"/>
                    <a:pt x="1261913" y="146411"/>
                    <a:pt x="1261913" y="170923"/>
                  </a:cubicBezTo>
                  <a:lnTo>
                    <a:pt x="1261913" y="259812"/>
                  </a:lnTo>
                  <a:cubicBezTo>
                    <a:pt x="1261913" y="276374"/>
                    <a:pt x="1264146" y="292312"/>
                    <a:pt x="1268610" y="307628"/>
                  </a:cubicBezTo>
                  <a:lnTo>
                    <a:pt x="1177252" y="307628"/>
                  </a:lnTo>
                  <a:cubicBezTo>
                    <a:pt x="1174608" y="295649"/>
                    <a:pt x="1173286" y="285334"/>
                    <a:pt x="1173286" y="276681"/>
                  </a:cubicBezTo>
                  <a:cubicBezTo>
                    <a:pt x="1162217" y="300437"/>
                    <a:pt x="1139833" y="312316"/>
                    <a:pt x="1106135" y="312316"/>
                  </a:cubicBezTo>
                  <a:cubicBezTo>
                    <a:pt x="1078574" y="312316"/>
                    <a:pt x="1057835" y="305164"/>
                    <a:pt x="1043919" y="290860"/>
                  </a:cubicBezTo>
                  <a:cubicBezTo>
                    <a:pt x="1030002" y="276556"/>
                    <a:pt x="1023044" y="260101"/>
                    <a:pt x="1023044" y="241496"/>
                  </a:cubicBezTo>
                  <a:cubicBezTo>
                    <a:pt x="1023044" y="216458"/>
                    <a:pt x="1034230" y="196337"/>
                    <a:pt x="1056603" y="181133"/>
                  </a:cubicBezTo>
                  <a:cubicBezTo>
                    <a:pt x="1078976" y="165929"/>
                    <a:pt x="1116382" y="156920"/>
                    <a:pt x="1168821" y="154107"/>
                  </a:cubicBezTo>
                  <a:lnTo>
                    <a:pt x="1168821" y="153221"/>
                  </a:lnTo>
                  <a:cubicBezTo>
                    <a:pt x="1168821" y="144942"/>
                    <a:pt x="1167088" y="139548"/>
                    <a:pt x="1163622" y="137039"/>
                  </a:cubicBezTo>
                  <a:cubicBezTo>
                    <a:pt x="1160156" y="134530"/>
                    <a:pt x="1154610" y="133275"/>
                    <a:pt x="1146985" y="133275"/>
                  </a:cubicBezTo>
                  <a:cubicBezTo>
                    <a:pt x="1129535" y="133275"/>
                    <a:pt x="1119622" y="141387"/>
                    <a:pt x="1117245" y="157609"/>
                  </a:cubicBezTo>
                  <a:lnTo>
                    <a:pt x="1029071" y="149760"/>
                  </a:lnTo>
                  <a:cubicBezTo>
                    <a:pt x="1041068" y="97545"/>
                    <a:pt x="1081336" y="71437"/>
                    <a:pt x="1149873" y="71437"/>
                  </a:cubicBezTo>
                  <a:close/>
                  <a:moveTo>
                    <a:pt x="1587549" y="0"/>
                  </a:moveTo>
                  <a:lnTo>
                    <a:pt x="1678632" y="0"/>
                  </a:lnTo>
                  <a:lnTo>
                    <a:pt x="1678632" y="124883"/>
                  </a:lnTo>
                  <a:cubicBezTo>
                    <a:pt x="1678632" y="125762"/>
                    <a:pt x="1678409" y="137677"/>
                    <a:pt x="1677962" y="160630"/>
                  </a:cubicBezTo>
                  <a:cubicBezTo>
                    <a:pt x="1677527" y="154611"/>
                    <a:pt x="1679811" y="150072"/>
                    <a:pt x="1684813" y="147012"/>
                  </a:cubicBezTo>
                  <a:lnTo>
                    <a:pt x="1743100" y="76125"/>
                  </a:lnTo>
                  <a:lnTo>
                    <a:pt x="1826865" y="76125"/>
                  </a:lnTo>
                  <a:lnTo>
                    <a:pt x="1759460" y="157595"/>
                  </a:lnTo>
                  <a:lnTo>
                    <a:pt x="1834455" y="307628"/>
                  </a:lnTo>
                  <a:lnTo>
                    <a:pt x="1736630" y="307628"/>
                  </a:lnTo>
                  <a:lnTo>
                    <a:pt x="1696634" y="218830"/>
                  </a:lnTo>
                  <a:lnTo>
                    <a:pt x="1678632" y="243456"/>
                  </a:lnTo>
                  <a:lnTo>
                    <a:pt x="1678632" y="307628"/>
                  </a:lnTo>
                  <a:lnTo>
                    <a:pt x="1587549" y="307628"/>
                  </a:lnTo>
                  <a:close/>
                  <a:moveTo>
                    <a:pt x="733424" y="0"/>
                  </a:moveTo>
                  <a:lnTo>
                    <a:pt x="889523" y="0"/>
                  </a:lnTo>
                  <a:cubicBezTo>
                    <a:pt x="922440" y="0"/>
                    <a:pt x="946547" y="8426"/>
                    <a:pt x="961846" y="25279"/>
                  </a:cubicBezTo>
                  <a:cubicBezTo>
                    <a:pt x="977146" y="42131"/>
                    <a:pt x="984795" y="61316"/>
                    <a:pt x="984795" y="82833"/>
                  </a:cubicBezTo>
                  <a:cubicBezTo>
                    <a:pt x="984795" y="98600"/>
                    <a:pt x="980301" y="112924"/>
                    <a:pt x="971313" y="125807"/>
                  </a:cubicBezTo>
                  <a:cubicBezTo>
                    <a:pt x="962326" y="138690"/>
                    <a:pt x="950092" y="146028"/>
                    <a:pt x="934614" y="147821"/>
                  </a:cubicBezTo>
                  <a:cubicBezTo>
                    <a:pt x="973277" y="155011"/>
                    <a:pt x="992608" y="178281"/>
                    <a:pt x="992608" y="217630"/>
                  </a:cubicBezTo>
                  <a:cubicBezTo>
                    <a:pt x="992608" y="240782"/>
                    <a:pt x="985401" y="261569"/>
                    <a:pt x="970987" y="279993"/>
                  </a:cubicBezTo>
                  <a:cubicBezTo>
                    <a:pt x="956573" y="298416"/>
                    <a:pt x="926270" y="307628"/>
                    <a:pt x="880077" y="307628"/>
                  </a:cubicBezTo>
                  <a:lnTo>
                    <a:pt x="733424" y="307628"/>
                  </a:lnTo>
                  <a:close/>
                  <a:moveTo>
                    <a:pt x="0" y="0"/>
                  </a:moveTo>
                  <a:lnTo>
                    <a:pt x="127537" y="0"/>
                  </a:lnTo>
                  <a:lnTo>
                    <a:pt x="167288" y="158648"/>
                  </a:lnTo>
                  <a:lnTo>
                    <a:pt x="205236" y="0"/>
                  </a:lnTo>
                  <a:lnTo>
                    <a:pt x="333747" y="0"/>
                  </a:lnTo>
                  <a:lnTo>
                    <a:pt x="333747" y="307628"/>
                  </a:lnTo>
                  <a:lnTo>
                    <a:pt x="239538" y="307628"/>
                  </a:lnTo>
                  <a:lnTo>
                    <a:pt x="239538" y="94055"/>
                  </a:lnTo>
                  <a:lnTo>
                    <a:pt x="192169" y="307628"/>
                  </a:lnTo>
                  <a:lnTo>
                    <a:pt x="126878" y="307628"/>
                  </a:lnTo>
                  <a:lnTo>
                    <a:pt x="77911" y="94055"/>
                  </a:lnTo>
                  <a:lnTo>
                    <a:pt x="77911" y="307628"/>
                  </a:lnTo>
                  <a:lnTo>
                    <a:pt x="0" y="3076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Freeform: Shape 94">
              <a:extLst>
                <a:ext uri="{FF2B5EF4-FFF2-40B4-BE49-F238E27FC236}">
                  <a16:creationId xmlns:a16="http://schemas.microsoft.com/office/drawing/2014/main" id="{51B8B679-BAE3-40E9-9503-BCCB2CE87E64}"/>
                </a:ext>
              </a:extLst>
            </p:cNvPr>
            <p:cNvSpPr/>
            <p:nvPr/>
          </p:nvSpPr>
          <p:spPr>
            <a:xfrm rot="16200000">
              <a:off x="7703410" y="3892352"/>
              <a:ext cx="2323344" cy="175759"/>
            </a:xfrm>
            <a:custGeom>
              <a:avLst/>
              <a:gdLst/>
              <a:ahLst/>
              <a:cxnLst/>
              <a:rect l="l" t="t" r="r" b="b"/>
              <a:pathLst>
                <a:path w="4420641" h="334417">
                  <a:moveTo>
                    <a:pt x="2911748" y="178817"/>
                  </a:moveTo>
                  <a:cubicBezTo>
                    <a:pt x="2896418" y="178817"/>
                    <a:pt x="2884996" y="184100"/>
                    <a:pt x="2877480" y="194667"/>
                  </a:cubicBezTo>
                  <a:cubicBezTo>
                    <a:pt x="2869964" y="205234"/>
                    <a:pt x="2866206" y="216694"/>
                    <a:pt x="2866206" y="229047"/>
                  </a:cubicBezTo>
                  <a:cubicBezTo>
                    <a:pt x="2866206" y="246311"/>
                    <a:pt x="2870634" y="259780"/>
                    <a:pt x="2879489" y="269453"/>
                  </a:cubicBezTo>
                  <a:cubicBezTo>
                    <a:pt x="2888345" y="279127"/>
                    <a:pt x="2899395" y="283964"/>
                    <a:pt x="2912641" y="283964"/>
                  </a:cubicBezTo>
                  <a:cubicBezTo>
                    <a:pt x="2925589" y="283964"/>
                    <a:pt x="2936304" y="279313"/>
                    <a:pt x="2944788" y="270011"/>
                  </a:cubicBezTo>
                  <a:cubicBezTo>
                    <a:pt x="2953271" y="260710"/>
                    <a:pt x="2957512" y="247278"/>
                    <a:pt x="2957512" y="229716"/>
                  </a:cubicBezTo>
                  <a:cubicBezTo>
                    <a:pt x="2957512" y="214387"/>
                    <a:pt x="2953196" y="202071"/>
                    <a:pt x="2944564" y="192770"/>
                  </a:cubicBezTo>
                  <a:cubicBezTo>
                    <a:pt x="2935932" y="183468"/>
                    <a:pt x="2924993" y="178817"/>
                    <a:pt x="2911748" y="178817"/>
                  </a:cubicBezTo>
                  <a:close/>
                  <a:moveTo>
                    <a:pt x="368573" y="178817"/>
                  </a:moveTo>
                  <a:cubicBezTo>
                    <a:pt x="353244" y="178817"/>
                    <a:pt x="341821" y="184100"/>
                    <a:pt x="334305" y="194667"/>
                  </a:cubicBezTo>
                  <a:cubicBezTo>
                    <a:pt x="326789" y="205234"/>
                    <a:pt x="323031" y="216694"/>
                    <a:pt x="323031" y="229047"/>
                  </a:cubicBezTo>
                  <a:cubicBezTo>
                    <a:pt x="323031" y="246311"/>
                    <a:pt x="327459" y="259780"/>
                    <a:pt x="336314" y="269453"/>
                  </a:cubicBezTo>
                  <a:cubicBezTo>
                    <a:pt x="345170" y="279127"/>
                    <a:pt x="356220" y="283964"/>
                    <a:pt x="369466" y="283964"/>
                  </a:cubicBezTo>
                  <a:cubicBezTo>
                    <a:pt x="382414" y="283964"/>
                    <a:pt x="393129" y="279313"/>
                    <a:pt x="401613" y="270011"/>
                  </a:cubicBezTo>
                  <a:cubicBezTo>
                    <a:pt x="410096" y="260710"/>
                    <a:pt x="414337" y="247278"/>
                    <a:pt x="414337" y="229716"/>
                  </a:cubicBezTo>
                  <a:cubicBezTo>
                    <a:pt x="414337" y="214387"/>
                    <a:pt x="410021" y="202071"/>
                    <a:pt x="401389" y="192770"/>
                  </a:cubicBezTo>
                  <a:cubicBezTo>
                    <a:pt x="392757" y="183468"/>
                    <a:pt x="381819" y="178817"/>
                    <a:pt x="368573" y="178817"/>
                  </a:cubicBezTo>
                  <a:close/>
                  <a:moveTo>
                    <a:pt x="3547318" y="162297"/>
                  </a:moveTo>
                  <a:cubicBezTo>
                    <a:pt x="3535263" y="162297"/>
                    <a:pt x="3525068" y="167022"/>
                    <a:pt x="3516734" y="176473"/>
                  </a:cubicBezTo>
                  <a:cubicBezTo>
                    <a:pt x="3508400" y="185924"/>
                    <a:pt x="3504233" y="199876"/>
                    <a:pt x="3504233" y="218331"/>
                  </a:cubicBezTo>
                  <a:cubicBezTo>
                    <a:pt x="3504233" y="238720"/>
                    <a:pt x="3508921" y="254459"/>
                    <a:pt x="3518297" y="265547"/>
                  </a:cubicBezTo>
                  <a:cubicBezTo>
                    <a:pt x="3527673" y="276634"/>
                    <a:pt x="3538389" y="282178"/>
                    <a:pt x="3550444" y="282178"/>
                  </a:cubicBezTo>
                  <a:cubicBezTo>
                    <a:pt x="3562052" y="282178"/>
                    <a:pt x="3571726" y="277639"/>
                    <a:pt x="3579465" y="268560"/>
                  </a:cubicBezTo>
                  <a:cubicBezTo>
                    <a:pt x="3587204" y="259482"/>
                    <a:pt x="3591074" y="244599"/>
                    <a:pt x="3591074" y="223912"/>
                  </a:cubicBezTo>
                  <a:cubicBezTo>
                    <a:pt x="3591074" y="202630"/>
                    <a:pt x="3586907" y="187040"/>
                    <a:pt x="3578572" y="177143"/>
                  </a:cubicBezTo>
                  <a:cubicBezTo>
                    <a:pt x="3570238" y="167246"/>
                    <a:pt x="3559820" y="162297"/>
                    <a:pt x="3547318" y="162297"/>
                  </a:cubicBezTo>
                  <a:close/>
                  <a:moveTo>
                    <a:pt x="889843" y="162297"/>
                  </a:moveTo>
                  <a:cubicBezTo>
                    <a:pt x="877788" y="162297"/>
                    <a:pt x="867594" y="167022"/>
                    <a:pt x="859259" y="176473"/>
                  </a:cubicBezTo>
                  <a:cubicBezTo>
                    <a:pt x="850925" y="185924"/>
                    <a:pt x="846758" y="199876"/>
                    <a:pt x="846758" y="218331"/>
                  </a:cubicBezTo>
                  <a:cubicBezTo>
                    <a:pt x="846758" y="238720"/>
                    <a:pt x="851446" y="254459"/>
                    <a:pt x="860822" y="265547"/>
                  </a:cubicBezTo>
                  <a:cubicBezTo>
                    <a:pt x="870198" y="276634"/>
                    <a:pt x="880914" y="282178"/>
                    <a:pt x="892969" y="282178"/>
                  </a:cubicBezTo>
                  <a:cubicBezTo>
                    <a:pt x="904577" y="282178"/>
                    <a:pt x="914251" y="277639"/>
                    <a:pt x="921990" y="268560"/>
                  </a:cubicBezTo>
                  <a:cubicBezTo>
                    <a:pt x="929729" y="259482"/>
                    <a:pt x="933599" y="244599"/>
                    <a:pt x="933599" y="223912"/>
                  </a:cubicBezTo>
                  <a:cubicBezTo>
                    <a:pt x="933599" y="202630"/>
                    <a:pt x="929432" y="187040"/>
                    <a:pt x="921097" y="177143"/>
                  </a:cubicBezTo>
                  <a:cubicBezTo>
                    <a:pt x="912763" y="167246"/>
                    <a:pt x="902345" y="162297"/>
                    <a:pt x="889843" y="162297"/>
                  </a:cubicBezTo>
                  <a:close/>
                  <a:moveTo>
                    <a:pt x="4071267" y="95771"/>
                  </a:moveTo>
                  <a:lnTo>
                    <a:pt x="3996035" y="207615"/>
                  </a:lnTo>
                  <a:lnTo>
                    <a:pt x="4071267" y="207615"/>
                  </a:lnTo>
                  <a:close/>
                  <a:moveTo>
                    <a:pt x="1528093" y="95771"/>
                  </a:moveTo>
                  <a:lnTo>
                    <a:pt x="1452860" y="207615"/>
                  </a:lnTo>
                  <a:lnTo>
                    <a:pt x="1528093" y="207615"/>
                  </a:lnTo>
                  <a:close/>
                  <a:moveTo>
                    <a:pt x="2645197" y="52015"/>
                  </a:moveTo>
                  <a:cubicBezTo>
                    <a:pt x="2633588" y="52015"/>
                    <a:pt x="2623951" y="56592"/>
                    <a:pt x="2616287" y="65745"/>
                  </a:cubicBezTo>
                  <a:cubicBezTo>
                    <a:pt x="2608622" y="74898"/>
                    <a:pt x="2604790" y="89892"/>
                    <a:pt x="2604790" y="110728"/>
                  </a:cubicBezTo>
                  <a:cubicBezTo>
                    <a:pt x="2604790" y="131862"/>
                    <a:pt x="2608957" y="147377"/>
                    <a:pt x="2617291" y="157274"/>
                  </a:cubicBezTo>
                  <a:cubicBezTo>
                    <a:pt x="2625626" y="167171"/>
                    <a:pt x="2636044" y="172120"/>
                    <a:pt x="2648545" y="172120"/>
                  </a:cubicBezTo>
                  <a:cubicBezTo>
                    <a:pt x="2660600" y="172120"/>
                    <a:pt x="2670758" y="167357"/>
                    <a:pt x="2679018" y="157832"/>
                  </a:cubicBezTo>
                  <a:cubicBezTo>
                    <a:pt x="2687278" y="148307"/>
                    <a:pt x="2691408" y="134317"/>
                    <a:pt x="2691408" y="115863"/>
                  </a:cubicBezTo>
                  <a:cubicBezTo>
                    <a:pt x="2691408" y="95622"/>
                    <a:pt x="2686757" y="79921"/>
                    <a:pt x="2677455" y="68759"/>
                  </a:cubicBezTo>
                  <a:cubicBezTo>
                    <a:pt x="2668153" y="57597"/>
                    <a:pt x="2657401" y="52015"/>
                    <a:pt x="2645197" y="52015"/>
                  </a:cubicBezTo>
                  <a:close/>
                  <a:moveTo>
                    <a:pt x="102022" y="52015"/>
                  </a:moveTo>
                  <a:cubicBezTo>
                    <a:pt x="90413" y="52015"/>
                    <a:pt x="80776" y="56592"/>
                    <a:pt x="73112" y="65745"/>
                  </a:cubicBezTo>
                  <a:cubicBezTo>
                    <a:pt x="65447" y="74898"/>
                    <a:pt x="61615" y="89892"/>
                    <a:pt x="61615" y="110728"/>
                  </a:cubicBezTo>
                  <a:cubicBezTo>
                    <a:pt x="61615" y="131862"/>
                    <a:pt x="65782" y="147377"/>
                    <a:pt x="74116" y="157274"/>
                  </a:cubicBezTo>
                  <a:cubicBezTo>
                    <a:pt x="82451" y="167171"/>
                    <a:pt x="92869" y="172120"/>
                    <a:pt x="105370" y="172120"/>
                  </a:cubicBezTo>
                  <a:cubicBezTo>
                    <a:pt x="117425" y="172120"/>
                    <a:pt x="127583" y="167357"/>
                    <a:pt x="135843" y="157832"/>
                  </a:cubicBezTo>
                  <a:cubicBezTo>
                    <a:pt x="144103" y="148307"/>
                    <a:pt x="148233" y="134317"/>
                    <a:pt x="148233" y="115863"/>
                  </a:cubicBezTo>
                  <a:cubicBezTo>
                    <a:pt x="148233" y="95622"/>
                    <a:pt x="143582" y="79921"/>
                    <a:pt x="134280" y="68759"/>
                  </a:cubicBezTo>
                  <a:cubicBezTo>
                    <a:pt x="124978" y="57597"/>
                    <a:pt x="114226" y="52015"/>
                    <a:pt x="102022" y="52015"/>
                  </a:cubicBezTo>
                  <a:close/>
                  <a:moveTo>
                    <a:pt x="2911525" y="49783"/>
                  </a:moveTo>
                  <a:cubicBezTo>
                    <a:pt x="2899469" y="49783"/>
                    <a:pt x="2889870" y="53355"/>
                    <a:pt x="2882726" y="60499"/>
                  </a:cubicBezTo>
                  <a:cubicBezTo>
                    <a:pt x="2875583" y="67642"/>
                    <a:pt x="2872011" y="77093"/>
                    <a:pt x="2872011" y="88850"/>
                  </a:cubicBezTo>
                  <a:cubicBezTo>
                    <a:pt x="2872011" y="101352"/>
                    <a:pt x="2875545" y="111100"/>
                    <a:pt x="2882615" y="118095"/>
                  </a:cubicBezTo>
                  <a:cubicBezTo>
                    <a:pt x="2889684" y="125090"/>
                    <a:pt x="2899097" y="128588"/>
                    <a:pt x="2910855" y="128588"/>
                  </a:cubicBezTo>
                  <a:cubicBezTo>
                    <a:pt x="2922761" y="128588"/>
                    <a:pt x="2932286" y="125053"/>
                    <a:pt x="2939430" y="117984"/>
                  </a:cubicBezTo>
                  <a:cubicBezTo>
                    <a:pt x="2946574" y="110914"/>
                    <a:pt x="2950145" y="101129"/>
                    <a:pt x="2950145" y="88627"/>
                  </a:cubicBezTo>
                  <a:cubicBezTo>
                    <a:pt x="2950145" y="76870"/>
                    <a:pt x="2946611" y="67456"/>
                    <a:pt x="2939541" y="60387"/>
                  </a:cubicBezTo>
                  <a:cubicBezTo>
                    <a:pt x="2932472" y="53318"/>
                    <a:pt x="2923133" y="49783"/>
                    <a:pt x="2911525" y="49783"/>
                  </a:cubicBezTo>
                  <a:close/>
                  <a:moveTo>
                    <a:pt x="368350" y="49783"/>
                  </a:moveTo>
                  <a:cubicBezTo>
                    <a:pt x="356294" y="49783"/>
                    <a:pt x="346695" y="53355"/>
                    <a:pt x="339551" y="60499"/>
                  </a:cubicBezTo>
                  <a:cubicBezTo>
                    <a:pt x="332408" y="67642"/>
                    <a:pt x="328836" y="77093"/>
                    <a:pt x="328836" y="88850"/>
                  </a:cubicBezTo>
                  <a:cubicBezTo>
                    <a:pt x="328836" y="101352"/>
                    <a:pt x="332370" y="111100"/>
                    <a:pt x="339440" y="118095"/>
                  </a:cubicBezTo>
                  <a:cubicBezTo>
                    <a:pt x="346509" y="125090"/>
                    <a:pt x="355922" y="128588"/>
                    <a:pt x="367680" y="128588"/>
                  </a:cubicBezTo>
                  <a:cubicBezTo>
                    <a:pt x="379586" y="128588"/>
                    <a:pt x="389111" y="125053"/>
                    <a:pt x="396255" y="117984"/>
                  </a:cubicBezTo>
                  <a:cubicBezTo>
                    <a:pt x="403399" y="110914"/>
                    <a:pt x="406971" y="101129"/>
                    <a:pt x="406971" y="88627"/>
                  </a:cubicBezTo>
                  <a:cubicBezTo>
                    <a:pt x="406971" y="76870"/>
                    <a:pt x="403436" y="67456"/>
                    <a:pt x="396366" y="60387"/>
                  </a:cubicBezTo>
                  <a:cubicBezTo>
                    <a:pt x="389297" y="53318"/>
                    <a:pt x="379958" y="49783"/>
                    <a:pt x="368350" y="49783"/>
                  </a:cubicBezTo>
                  <a:close/>
                  <a:moveTo>
                    <a:pt x="3731716" y="5804"/>
                  </a:moveTo>
                  <a:lnTo>
                    <a:pt x="3897585" y="5804"/>
                  </a:lnTo>
                  <a:lnTo>
                    <a:pt x="3897585" y="64517"/>
                  </a:lnTo>
                  <a:lnTo>
                    <a:pt x="3779267" y="64517"/>
                  </a:lnTo>
                  <a:lnTo>
                    <a:pt x="3769444" y="120104"/>
                  </a:lnTo>
                  <a:cubicBezTo>
                    <a:pt x="3783434" y="113109"/>
                    <a:pt x="3797722" y="109612"/>
                    <a:pt x="3812307" y="109612"/>
                  </a:cubicBezTo>
                  <a:cubicBezTo>
                    <a:pt x="3840138" y="109612"/>
                    <a:pt x="3863727" y="119732"/>
                    <a:pt x="3883075" y="139973"/>
                  </a:cubicBezTo>
                  <a:cubicBezTo>
                    <a:pt x="3902422" y="160214"/>
                    <a:pt x="3912096" y="186482"/>
                    <a:pt x="3912096" y="218777"/>
                  </a:cubicBezTo>
                  <a:cubicBezTo>
                    <a:pt x="3912096" y="245715"/>
                    <a:pt x="3904283" y="269751"/>
                    <a:pt x="3888655" y="290885"/>
                  </a:cubicBezTo>
                  <a:cubicBezTo>
                    <a:pt x="3867373" y="319757"/>
                    <a:pt x="3837831" y="334194"/>
                    <a:pt x="3800028" y="334194"/>
                  </a:cubicBezTo>
                  <a:cubicBezTo>
                    <a:pt x="3769816" y="334194"/>
                    <a:pt x="3745185" y="326082"/>
                    <a:pt x="3726135" y="309860"/>
                  </a:cubicBezTo>
                  <a:cubicBezTo>
                    <a:pt x="3707085" y="293638"/>
                    <a:pt x="3695700" y="271835"/>
                    <a:pt x="3691979" y="244450"/>
                  </a:cubicBezTo>
                  <a:lnTo>
                    <a:pt x="3754487" y="237976"/>
                  </a:lnTo>
                  <a:cubicBezTo>
                    <a:pt x="3756273" y="252115"/>
                    <a:pt x="3761556" y="263314"/>
                    <a:pt x="3770337" y="271574"/>
                  </a:cubicBezTo>
                  <a:cubicBezTo>
                    <a:pt x="3779118" y="279834"/>
                    <a:pt x="3789238" y="283964"/>
                    <a:pt x="3800698" y="283964"/>
                  </a:cubicBezTo>
                  <a:cubicBezTo>
                    <a:pt x="3813795" y="283964"/>
                    <a:pt x="3824883" y="278643"/>
                    <a:pt x="3833961" y="268002"/>
                  </a:cubicBezTo>
                  <a:cubicBezTo>
                    <a:pt x="3843040" y="257361"/>
                    <a:pt x="3847579" y="241325"/>
                    <a:pt x="3847579" y="219894"/>
                  </a:cubicBezTo>
                  <a:cubicBezTo>
                    <a:pt x="3847579" y="199802"/>
                    <a:pt x="3843077" y="184733"/>
                    <a:pt x="3834073" y="174687"/>
                  </a:cubicBezTo>
                  <a:cubicBezTo>
                    <a:pt x="3825069" y="164641"/>
                    <a:pt x="3813349" y="159618"/>
                    <a:pt x="3798912" y="159618"/>
                  </a:cubicBezTo>
                  <a:cubicBezTo>
                    <a:pt x="3780904" y="159618"/>
                    <a:pt x="3764756" y="167581"/>
                    <a:pt x="3750469" y="183505"/>
                  </a:cubicBezTo>
                  <a:lnTo>
                    <a:pt x="3699569" y="176138"/>
                  </a:lnTo>
                  <a:close/>
                  <a:moveTo>
                    <a:pt x="3062436" y="5804"/>
                  </a:moveTo>
                  <a:lnTo>
                    <a:pt x="3276972" y="5804"/>
                  </a:lnTo>
                  <a:lnTo>
                    <a:pt x="3276972" y="51346"/>
                  </a:lnTo>
                  <a:cubicBezTo>
                    <a:pt x="3259261" y="68759"/>
                    <a:pt x="3241253" y="93762"/>
                    <a:pt x="3222947" y="126355"/>
                  </a:cubicBezTo>
                  <a:cubicBezTo>
                    <a:pt x="3204642" y="158948"/>
                    <a:pt x="3190689" y="193588"/>
                    <a:pt x="3181089" y="230274"/>
                  </a:cubicBezTo>
                  <a:cubicBezTo>
                    <a:pt x="3171490" y="266960"/>
                    <a:pt x="3166765" y="299740"/>
                    <a:pt x="3166914" y="328613"/>
                  </a:cubicBezTo>
                  <a:lnTo>
                    <a:pt x="3106415" y="328613"/>
                  </a:lnTo>
                  <a:cubicBezTo>
                    <a:pt x="3107457" y="283369"/>
                    <a:pt x="3116796" y="237232"/>
                    <a:pt x="3134432" y="190202"/>
                  </a:cubicBezTo>
                  <a:cubicBezTo>
                    <a:pt x="3152068" y="143173"/>
                    <a:pt x="3175620" y="101129"/>
                    <a:pt x="3205088" y="64071"/>
                  </a:cubicBezTo>
                  <a:lnTo>
                    <a:pt x="3062436" y="64071"/>
                  </a:lnTo>
                  <a:close/>
                  <a:moveTo>
                    <a:pt x="1188541" y="5804"/>
                  </a:moveTo>
                  <a:lnTo>
                    <a:pt x="1354410" y="5804"/>
                  </a:lnTo>
                  <a:lnTo>
                    <a:pt x="1354410" y="64517"/>
                  </a:lnTo>
                  <a:lnTo>
                    <a:pt x="1236092" y="64517"/>
                  </a:lnTo>
                  <a:lnTo>
                    <a:pt x="1226269" y="120104"/>
                  </a:lnTo>
                  <a:cubicBezTo>
                    <a:pt x="1240259" y="113109"/>
                    <a:pt x="1254547" y="109612"/>
                    <a:pt x="1269132" y="109612"/>
                  </a:cubicBezTo>
                  <a:cubicBezTo>
                    <a:pt x="1296963" y="109612"/>
                    <a:pt x="1320552" y="119732"/>
                    <a:pt x="1339900" y="139973"/>
                  </a:cubicBezTo>
                  <a:cubicBezTo>
                    <a:pt x="1359247" y="160214"/>
                    <a:pt x="1368921" y="186482"/>
                    <a:pt x="1368921" y="218777"/>
                  </a:cubicBezTo>
                  <a:cubicBezTo>
                    <a:pt x="1368921" y="245715"/>
                    <a:pt x="1361108" y="269751"/>
                    <a:pt x="1345481" y="290885"/>
                  </a:cubicBezTo>
                  <a:cubicBezTo>
                    <a:pt x="1324198" y="319757"/>
                    <a:pt x="1294656" y="334194"/>
                    <a:pt x="1256854" y="334194"/>
                  </a:cubicBezTo>
                  <a:cubicBezTo>
                    <a:pt x="1226641" y="334194"/>
                    <a:pt x="1202010" y="326082"/>
                    <a:pt x="1182960" y="309860"/>
                  </a:cubicBezTo>
                  <a:cubicBezTo>
                    <a:pt x="1163910" y="293638"/>
                    <a:pt x="1152525" y="271835"/>
                    <a:pt x="1148804" y="244450"/>
                  </a:cubicBezTo>
                  <a:lnTo>
                    <a:pt x="1211312" y="237976"/>
                  </a:lnTo>
                  <a:cubicBezTo>
                    <a:pt x="1213098" y="252115"/>
                    <a:pt x="1218381" y="263314"/>
                    <a:pt x="1227162" y="271574"/>
                  </a:cubicBezTo>
                  <a:cubicBezTo>
                    <a:pt x="1235943" y="279834"/>
                    <a:pt x="1246063" y="283964"/>
                    <a:pt x="1257523" y="283964"/>
                  </a:cubicBezTo>
                  <a:cubicBezTo>
                    <a:pt x="1270620" y="283964"/>
                    <a:pt x="1281708" y="278643"/>
                    <a:pt x="1290786" y="268002"/>
                  </a:cubicBezTo>
                  <a:cubicBezTo>
                    <a:pt x="1299865" y="257361"/>
                    <a:pt x="1304404" y="241325"/>
                    <a:pt x="1304404" y="219894"/>
                  </a:cubicBezTo>
                  <a:cubicBezTo>
                    <a:pt x="1304404" y="199802"/>
                    <a:pt x="1299902" y="184733"/>
                    <a:pt x="1290898" y="174687"/>
                  </a:cubicBezTo>
                  <a:cubicBezTo>
                    <a:pt x="1281894" y="164641"/>
                    <a:pt x="1270174" y="159618"/>
                    <a:pt x="1255737" y="159618"/>
                  </a:cubicBezTo>
                  <a:cubicBezTo>
                    <a:pt x="1237729" y="159618"/>
                    <a:pt x="1221581" y="167581"/>
                    <a:pt x="1207294" y="183505"/>
                  </a:cubicBezTo>
                  <a:lnTo>
                    <a:pt x="1156395" y="176138"/>
                  </a:lnTo>
                  <a:close/>
                  <a:moveTo>
                    <a:pt x="519261" y="5804"/>
                  </a:moveTo>
                  <a:lnTo>
                    <a:pt x="733797" y="5804"/>
                  </a:lnTo>
                  <a:lnTo>
                    <a:pt x="733797" y="51346"/>
                  </a:lnTo>
                  <a:cubicBezTo>
                    <a:pt x="716086" y="68759"/>
                    <a:pt x="698078" y="93762"/>
                    <a:pt x="679772" y="126355"/>
                  </a:cubicBezTo>
                  <a:cubicBezTo>
                    <a:pt x="661467" y="158948"/>
                    <a:pt x="647514" y="193588"/>
                    <a:pt x="637914" y="230274"/>
                  </a:cubicBezTo>
                  <a:cubicBezTo>
                    <a:pt x="628315" y="266960"/>
                    <a:pt x="623590" y="299740"/>
                    <a:pt x="623739" y="328613"/>
                  </a:cubicBezTo>
                  <a:lnTo>
                    <a:pt x="563240" y="328613"/>
                  </a:lnTo>
                  <a:cubicBezTo>
                    <a:pt x="564282" y="283369"/>
                    <a:pt x="573621" y="237232"/>
                    <a:pt x="591257" y="190202"/>
                  </a:cubicBezTo>
                  <a:cubicBezTo>
                    <a:pt x="608893" y="143173"/>
                    <a:pt x="632445" y="101129"/>
                    <a:pt x="661913" y="64071"/>
                  </a:cubicBezTo>
                  <a:lnTo>
                    <a:pt x="519261" y="64071"/>
                  </a:lnTo>
                  <a:close/>
                  <a:moveTo>
                    <a:pt x="4308797" y="0"/>
                  </a:moveTo>
                  <a:cubicBezTo>
                    <a:pt x="4339605" y="0"/>
                    <a:pt x="4364310" y="9823"/>
                    <a:pt x="4382913" y="29468"/>
                  </a:cubicBezTo>
                  <a:cubicBezTo>
                    <a:pt x="4398243" y="45541"/>
                    <a:pt x="4405907" y="63698"/>
                    <a:pt x="4405907" y="83939"/>
                  </a:cubicBezTo>
                  <a:cubicBezTo>
                    <a:pt x="4405907" y="112663"/>
                    <a:pt x="4390206" y="135582"/>
                    <a:pt x="4358803" y="152698"/>
                  </a:cubicBezTo>
                  <a:cubicBezTo>
                    <a:pt x="4377556" y="156716"/>
                    <a:pt x="4392551" y="165720"/>
                    <a:pt x="4403787" y="179710"/>
                  </a:cubicBezTo>
                  <a:cubicBezTo>
                    <a:pt x="4415023" y="193700"/>
                    <a:pt x="4420641" y="210592"/>
                    <a:pt x="4420641" y="230386"/>
                  </a:cubicBezTo>
                  <a:cubicBezTo>
                    <a:pt x="4420641" y="259110"/>
                    <a:pt x="4410149" y="283592"/>
                    <a:pt x="4389165" y="303833"/>
                  </a:cubicBezTo>
                  <a:cubicBezTo>
                    <a:pt x="4368179" y="324073"/>
                    <a:pt x="4342061" y="334194"/>
                    <a:pt x="4310807" y="334194"/>
                  </a:cubicBezTo>
                  <a:cubicBezTo>
                    <a:pt x="4281189" y="334194"/>
                    <a:pt x="4256633" y="325673"/>
                    <a:pt x="4237137" y="308632"/>
                  </a:cubicBezTo>
                  <a:cubicBezTo>
                    <a:pt x="4217640" y="291592"/>
                    <a:pt x="4206329" y="269305"/>
                    <a:pt x="4203203" y="241771"/>
                  </a:cubicBezTo>
                  <a:lnTo>
                    <a:pt x="4263925" y="234404"/>
                  </a:lnTo>
                  <a:cubicBezTo>
                    <a:pt x="4265861" y="249882"/>
                    <a:pt x="4271069" y="261714"/>
                    <a:pt x="4279553" y="269900"/>
                  </a:cubicBezTo>
                  <a:cubicBezTo>
                    <a:pt x="4288035" y="278085"/>
                    <a:pt x="4298305" y="282178"/>
                    <a:pt x="4310360" y="282178"/>
                  </a:cubicBezTo>
                  <a:cubicBezTo>
                    <a:pt x="4323308" y="282178"/>
                    <a:pt x="4334209" y="277267"/>
                    <a:pt x="4343065" y="267444"/>
                  </a:cubicBezTo>
                  <a:cubicBezTo>
                    <a:pt x="4351920" y="257622"/>
                    <a:pt x="4356348" y="244376"/>
                    <a:pt x="4356348" y="227707"/>
                  </a:cubicBezTo>
                  <a:cubicBezTo>
                    <a:pt x="4356348" y="211931"/>
                    <a:pt x="4352106" y="199430"/>
                    <a:pt x="4343623" y="190202"/>
                  </a:cubicBezTo>
                  <a:cubicBezTo>
                    <a:pt x="4335140" y="180975"/>
                    <a:pt x="4324797" y="176361"/>
                    <a:pt x="4312593" y="176361"/>
                  </a:cubicBezTo>
                  <a:cubicBezTo>
                    <a:pt x="4304555" y="176361"/>
                    <a:pt x="4294956" y="177924"/>
                    <a:pt x="4283794" y="181049"/>
                  </a:cubicBezTo>
                  <a:lnTo>
                    <a:pt x="4290715" y="129927"/>
                  </a:lnTo>
                  <a:cubicBezTo>
                    <a:pt x="4307681" y="130373"/>
                    <a:pt x="4320629" y="126690"/>
                    <a:pt x="4329559" y="118877"/>
                  </a:cubicBezTo>
                  <a:cubicBezTo>
                    <a:pt x="4338489" y="111063"/>
                    <a:pt x="4342953" y="100682"/>
                    <a:pt x="4342953" y="87734"/>
                  </a:cubicBezTo>
                  <a:cubicBezTo>
                    <a:pt x="4342953" y="76721"/>
                    <a:pt x="4339679" y="67940"/>
                    <a:pt x="4333131" y="61392"/>
                  </a:cubicBezTo>
                  <a:cubicBezTo>
                    <a:pt x="4326582" y="54843"/>
                    <a:pt x="4317876" y="51569"/>
                    <a:pt x="4307011" y="51569"/>
                  </a:cubicBezTo>
                  <a:cubicBezTo>
                    <a:pt x="4296295" y="51569"/>
                    <a:pt x="4287143" y="55290"/>
                    <a:pt x="4279553" y="62731"/>
                  </a:cubicBezTo>
                  <a:cubicBezTo>
                    <a:pt x="4271963" y="70172"/>
                    <a:pt x="4267349" y="81037"/>
                    <a:pt x="4265711" y="95324"/>
                  </a:cubicBezTo>
                  <a:lnTo>
                    <a:pt x="4207892" y="85502"/>
                  </a:lnTo>
                  <a:cubicBezTo>
                    <a:pt x="4211910" y="65708"/>
                    <a:pt x="4217975" y="49895"/>
                    <a:pt x="4226086" y="38063"/>
                  </a:cubicBezTo>
                  <a:cubicBezTo>
                    <a:pt x="4234197" y="26231"/>
                    <a:pt x="4245508" y="16929"/>
                    <a:pt x="4260019" y="10158"/>
                  </a:cubicBezTo>
                  <a:cubicBezTo>
                    <a:pt x="4274529" y="3386"/>
                    <a:pt x="4290789" y="0"/>
                    <a:pt x="4308797" y="0"/>
                  </a:cubicBezTo>
                  <a:close/>
                  <a:moveTo>
                    <a:pt x="4079304" y="0"/>
                  </a:moveTo>
                  <a:lnTo>
                    <a:pt x="4131989" y="0"/>
                  </a:lnTo>
                  <a:lnTo>
                    <a:pt x="4131989" y="207615"/>
                  </a:lnTo>
                  <a:lnTo>
                    <a:pt x="4172619" y="207615"/>
                  </a:lnTo>
                  <a:lnTo>
                    <a:pt x="4172619" y="262756"/>
                  </a:lnTo>
                  <a:lnTo>
                    <a:pt x="4131989" y="262756"/>
                  </a:lnTo>
                  <a:lnTo>
                    <a:pt x="4131989" y="328613"/>
                  </a:lnTo>
                  <a:lnTo>
                    <a:pt x="4071267" y="328613"/>
                  </a:lnTo>
                  <a:lnTo>
                    <a:pt x="4071267" y="262756"/>
                  </a:lnTo>
                  <a:lnTo>
                    <a:pt x="3937322" y="262756"/>
                  </a:lnTo>
                  <a:lnTo>
                    <a:pt x="3937322" y="207839"/>
                  </a:lnTo>
                  <a:close/>
                  <a:moveTo>
                    <a:pt x="3553569" y="0"/>
                  </a:moveTo>
                  <a:cubicBezTo>
                    <a:pt x="3578423" y="0"/>
                    <a:pt x="3598999" y="6958"/>
                    <a:pt x="3615296" y="20873"/>
                  </a:cubicBezTo>
                  <a:cubicBezTo>
                    <a:pt x="3631592" y="34789"/>
                    <a:pt x="3641973" y="54992"/>
                    <a:pt x="3646438" y="81483"/>
                  </a:cubicBezTo>
                  <a:lnTo>
                    <a:pt x="3585716" y="88181"/>
                  </a:lnTo>
                  <a:cubicBezTo>
                    <a:pt x="3584228" y="75679"/>
                    <a:pt x="3580358" y="66452"/>
                    <a:pt x="3574107" y="60499"/>
                  </a:cubicBezTo>
                  <a:cubicBezTo>
                    <a:pt x="3567857" y="54546"/>
                    <a:pt x="3559745" y="51569"/>
                    <a:pt x="3549774" y="51569"/>
                  </a:cubicBezTo>
                  <a:cubicBezTo>
                    <a:pt x="3536528" y="51569"/>
                    <a:pt x="3525329" y="57522"/>
                    <a:pt x="3516176" y="69428"/>
                  </a:cubicBezTo>
                  <a:cubicBezTo>
                    <a:pt x="3507023" y="81335"/>
                    <a:pt x="3501256" y="106114"/>
                    <a:pt x="3498875" y="143768"/>
                  </a:cubicBezTo>
                  <a:cubicBezTo>
                    <a:pt x="3514502" y="125313"/>
                    <a:pt x="3533924" y="116086"/>
                    <a:pt x="3557141" y="116086"/>
                  </a:cubicBezTo>
                  <a:cubicBezTo>
                    <a:pt x="3583335" y="116086"/>
                    <a:pt x="3605771" y="126057"/>
                    <a:pt x="3624448" y="146000"/>
                  </a:cubicBezTo>
                  <a:cubicBezTo>
                    <a:pt x="3643126" y="165943"/>
                    <a:pt x="3652465" y="191691"/>
                    <a:pt x="3652465" y="223242"/>
                  </a:cubicBezTo>
                  <a:cubicBezTo>
                    <a:pt x="3652465" y="256729"/>
                    <a:pt x="3642643" y="283592"/>
                    <a:pt x="3622997" y="303833"/>
                  </a:cubicBezTo>
                  <a:cubicBezTo>
                    <a:pt x="3603352" y="324073"/>
                    <a:pt x="3578126" y="334194"/>
                    <a:pt x="3547318" y="334194"/>
                  </a:cubicBezTo>
                  <a:cubicBezTo>
                    <a:pt x="3514278" y="334194"/>
                    <a:pt x="3487117" y="321357"/>
                    <a:pt x="3465835" y="295684"/>
                  </a:cubicBezTo>
                  <a:cubicBezTo>
                    <a:pt x="3444552" y="270011"/>
                    <a:pt x="3433911" y="227930"/>
                    <a:pt x="3433911" y="169441"/>
                  </a:cubicBezTo>
                  <a:cubicBezTo>
                    <a:pt x="3433911" y="109463"/>
                    <a:pt x="3444999" y="66229"/>
                    <a:pt x="3467174" y="39737"/>
                  </a:cubicBezTo>
                  <a:cubicBezTo>
                    <a:pt x="3489350" y="13246"/>
                    <a:pt x="3518148" y="0"/>
                    <a:pt x="3553569" y="0"/>
                  </a:cubicBezTo>
                  <a:close/>
                  <a:moveTo>
                    <a:pt x="2910855" y="0"/>
                  </a:moveTo>
                  <a:cubicBezTo>
                    <a:pt x="2941960" y="0"/>
                    <a:pt x="2966107" y="7962"/>
                    <a:pt x="2983297" y="23887"/>
                  </a:cubicBezTo>
                  <a:cubicBezTo>
                    <a:pt x="3000487" y="39812"/>
                    <a:pt x="3009081" y="59978"/>
                    <a:pt x="3009081" y="84386"/>
                  </a:cubicBezTo>
                  <a:cubicBezTo>
                    <a:pt x="3009081" y="99566"/>
                    <a:pt x="3005137" y="113072"/>
                    <a:pt x="2997250" y="124904"/>
                  </a:cubicBezTo>
                  <a:cubicBezTo>
                    <a:pt x="2989362" y="136736"/>
                    <a:pt x="2978274" y="145777"/>
                    <a:pt x="2963986" y="152028"/>
                  </a:cubicBezTo>
                  <a:cubicBezTo>
                    <a:pt x="2982143" y="159321"/>
                    <a:pt x="2995947" y="169962"/>
                    <a:pt x="3005398" y="183952"/>
                  </a:cubicBezTo>
                  <a:cubicBezTo>
                    <a:pt x="3014848" y="197941"/>
                    <a:pt x="3019574" y="214089"/>
                    <a:pt x="3019574" y="232395"/>
                  </a:cubicBezTo>
                  <a:cubicBezTo>
                    <a:pt x="3019574" y="262607"/>
                    <a:pt x="3009937" y="287164"/>
                    <a:pt x="2990664" y="306065"/>
                  </a:cubicBezTo>
                  <a:cubicBezTo>
                    <a:pt x="2971391" y="324966"/>
                    <a:pt x="2945755" y="334417"/>
                    <a:pt x="2913757" y="334417"/>
                  </a:cubicBezTo>
                  <a:cubicBezTo>
                    <a:pt x="2883991" y="334417"/>
                    <a:pt x="2859211" y="326603"/>
                    <a:pt x="2839417" y="310976"/>
                  </a:cubicBezTo>
                  <a:cubicBezTo>
                    <a:pt x="2816051" y="292522"/>
                    <a:pt x="2804368" y="267221"/>
                    <a:pt x="2804368" y="235074"/>
                  </a:cubicBezTo>
                  <a:cubicBezTo>
                    <a:pt x="2804368" y="217364"/>
                    <a:pt x="2808759" y="201104"/>
                    <a:pt x="2817540" y="186296"/>
                  </a:cubicBezTo>
                  <a:cubicBezTo>
                    <a:pt x="2826320" y="171487"/>
                    <a:pt x="2840161" y="160065"/>
                    <a:pt x="2859063" y="152028"/>
                  </a:cubicBezTo>
                  <a:cubicBezTo>
                    <a:pt x="2842840" y="145182"/>
                    <a:pt x="2831046" y="135768"/>
                    <a:pt x="2823679" y="123788"/>
                  </a:cubicBezTo>
                  <a:cubicBezTo>
                    <a:pt x="2816312" y="111807"/>
                    <a:pt x="2812628" y="98673"/>
                    <a:pt x="2812628" y="84386"/>
                  </a:cubicBezTo>
                  <a:cubicBezTo>
                    <a:pt x="2812628" y="59978"/>
                    <a:pt x="2821149" y="39812"/>
                    <a:pt x="2838189" y="23887"/>
                  </a:cubicBezTo>
                  <a:cubicBezTo>
                    <a:pt x="2855230" y="7962"/>
                    <a:pt x="2879452" y="0"/>
                    <a:pt x="2910855" y="0"/>
                  </a:cubicBezTo>
                  <a:close/>
                  <a:moveTo>
                    <a:pt x="2648099" y="0"/>
                  </a:moveTo>
                  <a:cubicBezTo>
                    <a:pt x="2681287" y="0"/>
                    <a:pt x="2708523" y="12836"/>
                    <a:pt x="2729805" y="38509"/>
                  </a:cubicBezTo>
                  <a:cubicBezTo>
                    <a:pt x="2751088" y="64182"/>
                    <a:pt x="2761729" y="106412"/>
                    <a:pt x="2761729" y="165199"/>
                  </a:cubicBezTo>
                  <a:cubicBezTo>
                    <a:pt x="2761729" y="225028"/>
                    <a:pt x="2750641" y="268188"/>
                    <a:pt x="2728466" y="294680"/>
                  </a:cubicBezTo>
                  <a:cubicBezTo>
                    <a:pt x="2706291" y="321171"/>
                    <a:pt x="2677418" y="334417"/>
                    <a:pt x="2641848" y="334417"/>
                  </a:cubicBezTo>
                  <a:cubicBezTo>
                    <a:pt x="2616250" y="334417"/>
                    <a:pt x="2595562" y="327608"/>
                    <a:pt x="2579787" y="313990"/>
                  </a:cubicBezTo>
                  <a:cubicBezTo>
                    <a:pt x="2564011" y="300372"/>
                    <a:pt x="2553891" y="280020"/>
                    <a:pt x="2549426" y="252933"/>
                  </a:cubicBezTo>
                  <a:lnTo>
                    <a:pt x="2610148" y="246236"/>
                  </a:lnTo>
                  <a:cubicBezTo>
                    <a:pt x="2611636" y="258589"/>
                    <a:pt x="2615505" y="267742"/>
                    <a:pt x="2621756" y="273695"/>
                  </a:cubicBezTo>
                  <a:cubicBezTo>
                    <a:pt x="2628007" y="279648"/>
                    <a:pt x="2636267" y="282625"/>
                    <a:pt x="2646536" y="282625"/>
                  </a:cubicBezTo>
                  <a:cubicBezTo>
                    <a:pt x="2659484" y="282625"/>
                    <a:pt x="2670497" y="276672"/>
                    <a:pt x="2679576" y="264765"/>
                  </a:cubicBezTo>
                  <a:cubicBezTo>
                    <a:pt x="2688654" y="252859"/>
                    <a:pt x="2694459" y="228154"/>
                    <a:pt x="2696989" y="190649"/>
                  </a:cubicBezTo>
                  <a:cubicBezTo>
                    <a:pt x="2681213" y="208955"/>
                    <a:pt x="2661493" y="218108"/>
                    <a:pt x="2637830" y="218108"/>
                  </a:cubicBezTo>
                  <a:cubicBezTo>
                    <a:pt x="2612082" y="218108"/>
                    <a:pt x="2589870" y="208173"/>
                    <a:pt x="2571192" y="188305"/>
                  </a:cubicBezTo>
                  <a:cubicBezTo>
                    <a:pt x="2552514" y="168436"/>
                    <a:pt x="2543175" y="142577"/>
                    <a:pt x="2543175" y="110728"/>
                  </a:cubicBezTo>
                  <a:cubicBezTo>
                    <a:pt x="2543175" y="77539"/>
                    <a:pt x="2553035" y="50788"/>
                    <a:pt x="2572755" y="30473"/>
                  </a:cubicBezTo>
                  <a:cubicBezTo>
                    <a:pt x="2592474" y="10158"/>
                    <a:pt x="2617589" y="0"/>
                    <a:pt x="2648099" y="0"/>
                  </a:cubicBezTo>
                  <a:close/>
                  <a:moveTo>
                    <a:pt x="2400523" y="0"/>
                  </a:moveTo>
                  <a:lnTo>
                    <a:pt x="2451422" y="0"/>
                  </a:lnTo>
                  <a:lnTo>
                    <a:pt x="2451422" y="328613"/>
                  </a:lnTo>
                  <a:lnTo>
                    <a:pt x="2388691" y="328613"/>
                  </a:lnTo>
                  <a:lnTo>
                    <a:pt x="2388691" y="92199"/>
                  </a:lnTo>
                  <a:cubicBezTo>
                    <a:pt x="2365772" y="113630"/>
                    <a:pt x="2338759" y="129481"/>
                    <a:pt x="2307654" y="139750"/>
                  </a:cubicBezTo>
                  <a:lnTo>
                    <a:pt x="2307654" y="82823"/>
                  </a:lnTo>
                  <a:cubicBezTo>
                    <a:pt x="2324026" y="77465"/>
                    <a:pt x="2341810" y="67308"/>
                    <a:pt x="2361009" y="52350"/>
                  </a:cubicBezTo>
                  <a:cubicBezTo>
                    <a:pt x="2380208" y="37393"/>
                    <a:pt x="2393379" y="19943"/>
                    <a:pt x="2400523" y="0"/>
                  </a:cubicBezTo>
                  <a:close/>
                  <a:moveTo>
                    <a:pt x="2027485" y="0"/>
                  </a:moveTo>
                  <a:cubicBezTo>
                    <a:pt x="2059781" y="0"/>
                    <a:pt x="2085156" y="8706"/>
                    <a:pt x="2103611" y="26119"/>
                  </a:cubicBezTo>
                  <a:cubicBezTo>
                    <a:pt x="2122066" y="43532"/>
                    <a:pt x="2131293" y="65187"/>
                    <a:pt x="2131293" y="91083"/>
                  </a:cubicBezTo>
                  <a:cubicBezTo>
                    <a:pt x="2131293" y="105817"/>
                    <a:pt x="2128651" y="119844"/>
                    <a:pt x="2123368" y="133164"/>
                  </a:cubicBezTo>
                  <a:cubicBezTo>
                    <a:pt x="2118085" y="146484"/>
                    <a:pt x="2109713" y="160437"/>
                    <a:pt x="2098253" y="175022"/>
                  </a:cubicBezTo>
                  <a:cubicBezTo>
                    <a:pt x="2090663" y="184696"/>
                    <a:pt x="2076971" y="198611"/>
                    <a:pt x="2057177" y="216768"/>
                  </a:cubicBezTo>
                  <a:cubicBezTo>
                    <a:pt x="2037383" y="234925"/>
                    <a:pt x="2024844" y="246980"/>
                    <a:pt x="2019560" y="252933"/>
                  </a:cubicBezTo>
                  <a:cubicBezTo>
                    <a:pt x="2014277" y="258887"/>
                    <a:pt x="2009998" y="264691"/>
                    <a:pt x="2006724" y="270346"/>
                  </a:cubicBezTo>
                  <a:lnTo>
                    <a:pt x="2131293" y="270346"/>
                  </a:lnTo>
                  <a:lnTo>
                    <a:pt x="2131293" y="328613"/>
                  </a:lnTo>
                  <a:lnTo>
                    <a:pt x="1911400" y="328613"/>
                  </a:lnTo>
                  <a:cubicBezTo>
                    <a:pt x="1913781" y="306586"/>
                    <a:pt x="1920925" y="285713"/>
                    <a:pt x="1932831" y="265993"/>
                  </a:cubicBezTo>
                  <a:cubicBezTo>
                    <a:pt x="1944737" y="246273"/>
                    <a:pt x="1968252" y="220117"/>
                    <a:pt x="2003375" y="187523"/>
                  </a:cubicBezTo>
                  <a:cubicBezTo>
                    <a:pt x="2031653" y="161181"/>
                    <a:pt x="2048991" y="143322"/>
                    <a:pt x="2055391" y="133945"/>
                  </a:cubicBezTo>
                  <a:cubicBezTo>
                    <a:pt x="2064023" y="120997"/>
                    <a:pt x="2068339" y="108198"/>
                    <a:pt x="2068339" y="95548"/>
                  </a:cubicBezTo>
                  <a:cubicBezTo>
                    <a:pt x="2068339" y="81558"/>
                    <a:pt x="2064581" y="70805"/>
                    <a:pt x="2057065" y="63289"/>
                  </a:cubicBezTo>
                  <a:cubicBezTo>
                    <a:pt x="2049549" y="55773"/>
                    <a:pt x="2039168" y="52015"/>
                    <a:pt x="2025923" y="52015"/>
                  </a:cubicBezTo>
                  <a:cubicBezTo>
                    <a:pt x="2012826" y="52015"/>
                    <a:pt x="2002408" y="55959"/>
                    <a:pt x="1994669" y="63847"/>
                  </a:cubicBezTo>
                  <a:cubicBezTo>
                    <a:pt x="1986930" y="71735"/>
                    <a:pt x="1982465" y="84832"/>
                    <a:pt x="1981274" y="103138"/>
                  </a:cubicBezTo>
                  <a:lnTo>
                    <a:pt x="1918767" y="96887"/>
                  </a:lnTo>
                  <a:cubicBezTo>
                    <a:pt x="1922487" y="62359"/>
                    <a:pt x="1934170" y="37579"/>
                    <a:pt x="1953816" y="22547"/>
                  </a:cubicBezTo>
                  <a:cubicBezTo>
                    <a:pt x="1973461" y="7516"/>
                    <a:pt x="1998018" y="0"/>
                    <a:pt x="2027485" y="0"/>
                  </a:cubicBezTo>
                  <a:close/>
                  <a:moveTo>
                    <a:pt x="1765622" y="0"/>
                  </a:moveTo>
                  <a:cubicBezTo>
                    <a:pt x="1796430" y="0"/>
                    <a:pt x="1821135" y="9823"/>
                    <a:pt x="1839739" y="29468"/>
                  </a:cubicBezTo>
                  <a:cubicBezTo>
                    <a:pt x="1855068" y="45541"/>
                    <a:pt x="1862733" y="63698"/>
                    <a:pt x="1862733" y="83939"/>
                  </a:cubicBezTo>
                  <a:cubicBezTo>
                    <a:pt x="1862733" y="112663"/>
                    <a:pt x="1847031" y="135582"/>
                    <a:pt x="1815629" y="152698"/>
                  </a:cubicBezTo>
                  <a:cubicBezTo>
                    <a:pt x="1834381" y="156716"/>
                    <a:pt x="1849375" y="165720"/>
                    <a:pt x="1860612" y="179710"/>
                  </a:cubicBezTo>
                  <a:cubicBezTo>
                    <a:pt x="1871849" y="193700"/>
                    <a:pt x="1877467" y="210592"/>
                    <a:pt x="1877467" y="230386"/>
                  </a:cubicBezTo>
                  <a:cubicBezTo>
                    <a:pt x="1877467" y="259110"/>
                    <a:pt x="1866974" y="283592"/>
                    <a:pt x="1845990" y="303833"/>
                  </a:cubicBezTo>
                  <a:cubicBezTo>
                    <a:pt x="1825005" y="324073"/>
                    <a:pt x="1798886" y="334194"/>
                    <a:pt x="1767632" y="334194"/>
                  </a:cubicBezTo>
                  <a:cubicBezTo>
                    <a:pt x="1738015" y="334194"/>
                    <a:pt x="1713458" y="325673"/>
                    <a:pt x="1693962" y="308632"/>
                  </a:cubicBezTo>
                  <a:cubicBezTo>
                    <a:pt x="1674465" y="291592"/>
                    <a:pt x="1663154" y="269305"/>
                    <a:pt x="1660029" y="241771"/>
                  </a:cubicBezTo>
                  <a:lnTo>
                    <a:pt x="1720751" y="234404"/>
                  </a:lnTo>
                  <a:cubicBezTo>
                    <a:pt x="1722686" y="249882"/>
                    <a:pt x="1727895" y="261714"/>
                    <a:pt x="1736378" y="269900"/>
                  </a:cubicBezTo>
                  <a:cubicBezTo>
                    <a:pt x="1744861" y="278085"/>
                    <a:pt x="1755130" y="282178"/>
                    <a:pt x="1767185" y="282178"/>
                  </a:cubicBezTo>
                  <a:cubicBezTo>
                    <a:pt x="1780133" y="282178"/>
                    <a:pt x="1791035" y="277267"/>
                    <a:pt x="1799890" y="267444"/>
                  </a:cubicBezTo>
                  <a:cubicBezTo>
                    <a:pt x="1808745" y="257622"/>
                    <a:pt x="1813173" y="244376"/>
                    <a:pt x="1813173" y="227707"/>
                  </a:cubicBezTo>
                  <a:cubicBezTo>
                    <a:pt x="1813173" y="211931"/>
                    <a:pt x="1808931" y="199430"/>
                    <a:pt x="1800448" y="190202"/>
                  </a:cubicBezTo>
                  <a:cubicBezTo>
                    <a:pt x="1791965" y="180975"/>
                    <a:pt x="1781621" y="176361"/>
                    <a:pt x="1769418" y="176361"/>
                  </a:cubicBezTo>
                  <a:cubicBezTo>
                    <a:pt x="1761381" y="176361"/>
                    <a:pt x="1751781" y="177924"/>
                    <a:pt x="1740619" y="181049"/>
                  </a:cubicBezTo>
                  <a:lnTo>
                    <a:pt x="1747540" y="129927"/>
                  </a:lnTo>
                  <a:cubicBezTo>
                    <a:pt x="1764506" y="130373"/>
                    <a:pt x="1777454" y="126690"/>
                    <a:pt x="1786384" y="118877"/>
                  </a:cubicBezTo>
                  <a:cubicBezTo>
                    <a:pt x="1795314" y="111063"/>
                    <a:pt x="1799779" y="100682"/>
                    <a:pt x="1799779" y="87734"/>
                  </a:cubicBezTo>
                  <a:cubicBezTo>
                    <a:pt x="1799779" y="76721"/>
                    <a:pt x="1796504" y="67940"/>
                    <a:pt x="1789956" y="61392"/>
                  </a:cubicBezTo>
                  <a:cubicBezTo>
                    <a:pt x="1783407" y="54843"/>
                    <a:pt x="1774701" y="51569"/>
                    <a:pt x="1763837" y="51569"/>
                  </a:cubicBezTo>
                  <a:cubicBezTo>
                    <a:pt x="1753121" y="51569"/>
                    <a:pt x="1743968" y="55290"/>
                    <a:pt x="1736378" y="62731"/>
                  </a:cubicBezTo>
                  <a:cubicBezTo>
                    <a:pt x="1728787" y="70172"/>
                    <a:pt x="1724174" y="81037"/>
                    <a:pt x="1722537" y="95324"/>
                  </a:cubicBezTo>
                  <a:lnTo>
                    <a:pt x="1664717" y="85502"/>
                  </a:lnTo>
                  <a:cubicBezTo>
                    <a:pt x="1668735" y="65708"/>
                    <a:pt x="1674800" y="49895"/>
                    <a:pt x="1682911" y="38063"/>
                  </a:cubicBezTo>
                  <a:cubicBezTo>
                    <a:pt x="1691022" y="26231"/>
                    <a:pt x="1702333" y="16929"/>
                    <a:pt x="1716844" y="10158"/>
                  </a:cubicBezTo>
                  <a:cubicBezTo>
                    <a:pt x="1731355" y="3386"/>
                    <a:pt x="1747614" y="0"/>
                    <a:pt x="1765622" y="0"/>
                  </a:cubicBezTo>
                  <a:close/>
                  <a:moveTo>
                    <a:pt x="1536129" y="0"/>
                  </a:moveTo>
                  <a:lnTo>
                    <a:pt x="1588815" y="0"/>
                  </a:lnTo>
                  <a:lnTo>
                    <a:pt x="1588815" y="207615"/>
                  </a:lnTo>
                  <a:lnTo>
                    <a:pt x="1629445" y="207615"/>
                  </a:lnTo>
                  <a:lnTo>
                    <a:pt x="1629445" y="262756"/>
                  </a:lnTo>
                  <a:lnTo>
                    <a:pt x="1588815" y="262756"/>
                  </a:lnTo>
                  <a:lnTo>
                    <a:pt x="1588815" y="328613"/>
                  </a:lnTo>
                  <a:lnTo>
                    <a:pt x="1528093" y="328613"/>
                  </a:lnTo>
                  <a:lnTo>
                    <a:pt x="1528093" y="262756"/>
                  </a:lnTo>
                  <a:lnTo>
                    <a:pt x="1394147" y="262756"/>
                  </a:lnTo>
                  <a:lnTo>
                    <a:pt x="1394147" y="207839"/>
                  </a:lnTo>
                  <a:close/>
                  <a:moveTo>
                    <a:pt x="896094" y="0"/>
                  </a:moveTo>
                  <a:cubicBezTo>
                    <a:pt x="920948" y="0"/>
                    <a:pt x="941524" y="6958"/>
                    <a:pt x="957821" y="20873"/>
                  </a:cubicBezTo>
                  <a:cubicBezTo>
                    <a:pt x="974117" y="34789"/>
                    <a:pt x="984498" y="54992"/>
                    <a:pt x="988963" y="81483"/>
                  </a:cubicBezTo>
                  <a:lnTo>
                    <a:pt x="928241" y="88181"/>
                  </a:lnTo>
                  <a:cubicBezTo>
                    <a:pt x="926753" y="75679"/>
                    <a:pt x="922883" y="66452"/>
                    <a:pt x="916632" y="60499"/>
                  </a:cubicBezTo>
                  <a:cubicBezTo>
                    <a:pt x="910382" y="54546"/>
                    <a:pt x="902270" y="51569"/>
                    <a:pt x="892299" y="51569"/>
                  </a:cubicBezTo>
                  <a:cubicBezTo>
                    <a:pt x="879053" y="51569"/>
                    <a:pt x="867854" y="57522"/>
                    <a:pt x="858701" y="69428"/>
                  </a:cubicBezTo>
                  <a:cubicBezTo>
                    <a:pt x="849548" y="81335"/>
                    <a:pt x="843781" y="106114"/>
                    <a:pt x="841400" y="143768"/>
                  </a:cubicBezTo>
                  <a:cubicBezTo>
                    <a:pt x="857027" y="125313"/>
                    <a:pt x="876449" y="116086"/>
                    <a:pt x="899666" y="116086"/>
                  </a:cubicBezTo>
                  <a:cubicBezTo>
                    <a:pt x="925860" y="116086"/>
                    <a:pt x="948296" y="126057"/>
                    <a:pt x="966973" y="146000"/>
                  </a:cubicBezTo>
                  <a:cubicBezTo>
                    <a:pt x="985651" y="165943"/>
                    <a:pt x="994990" y="191691"/>
                    <a:pt x="994990" y="223242"/>
                  </a:cubicBezTo>
                  <a:cubicBezTo>
                    <a:pt x="994990" y="256729"/>
                    <a:pt x="985168" y="283592"/>
                    <a:pt x="965522" y="303833"/>
                  </a:cubicBezTo>
                  <a:cubicBezTo>
                    <a:pt x="945877" y="324073"/>
                    <a:pt x="920651" y="334194"/>
                    <a:pt x="889843" y="334194"/>
                  </a:cubicBezTo>
                  <a:cubicBezTo>
                    <a:pt x="856803" y="334194"/>
                    <a:pt x="829642" y="321357"/>
                    <a:pt x="808360" y="295684"/>
                  </a:cubicBezTo>
                  <a:cubicBezTo>
                    <a:pt x="787077" y="270011"/>
                    <a:pt x="776436" y="227930"/>
                    <a:pt x="776436" y="169441"/>
                  </a:cubicBezTo>
                  <a:cubicBezTo>
                    <a:pt x="776436" y="109463"/>
                    <a:pt x="787524" y="66229"/>
                    <a:pt x="809699" y="39737"/>
                  </a:cubicBezTo>
                  <a:cubicBezTo>
                    <a:pt x="831875" y="13246"/>
                    <a:pt x="860673" y="0"/>
                    <a:pt x="896094" y="0"/>
                  </a:cubicBezTo>
                  <a:close/>
                  <a:moveTo>
                    <a:pt x="367680" y="0"/>
                  </a:moveTo>
                  <a:cubicBezTo>
                    <a:pt x="398785" y="0"/>
                    <a:pt x="422932" y="7962"/>
                    <a:pt x="440122" y="23887"/>
                  </a:cubicBezTo>
                  <a:cubicBezTo>
                    <a:pt x="457312" y="39812"/>
                    <a:pt x="465906" y="59978"/>
                    <a:pt x="465906" y="84386"/>
                  </a:cubicBezTo>
                  <a:cubicBezTo>
                    <a:pt x="465906" y="99566"/>
                    <a:pt x="461962" y="113072"/>
                    <a:pt x="454075" y="124904"/>
                  </a:cubicBezTo>
                  <a:cubicBezTo>
                    <a:pt x="446187" y="136736"/>
                    <a:pt x="435099" y="145777"/>
                    <a:pt x="420811" y="152028"/>
                  </a:cubicBezTo>
                  <a:cubicBezTo>
                    <a:pt x="438969" y="159321"/>
                    <a:pt x="452772" y="169962"/>
                    <a:pt x="462223" y="183952"/>
                  </a:cubicBezTo>
                  <a:cubicBezTo>
                    <a:pt x="471674" y="197941"/>
                    <a:pt x="476399" y="214089"/>
                    <a:pt x="476399" y="232395"/>
                  </a:cubicBezTo>
                  <a:cubicBezTo>
                    <a:pt x="476399" y="262607"/>
                    <a:pt x="466762" y="287164"/>
                    <a:pt x="447489" y="306065"/>
                  </a:cubicBezTo>
                  <a:cubicBezTo>
                    <a:pt x="428216" y="324966"/>
                    <a:pt x="402580" y="334417"/>
                    <a:pt x="370582" y="334417"/>
                  </a:cubicBezTo>
                  <a:cubicBezTo>
                    <a:pt x="340816" y="334417"/>
                    <a:pt x="316037" y="326603"/>
                    <a:pt x="296242" y="310976"/>
                  </a:cubicBezTo>
                  <a:cubicBezTo>
                    <a:pt x="272876" y="292522"/>
                    <a:pt x="261193" y="267221"/>
                    <a:pt x="261193" y="235074"/>
                  </a:cubicBezTo>
                  <a:cubicBezTo>
                    <a:pt x="261193" y="217364"/>
                    <a:pt x="265584" y="201104"/>
                    <a:pt x="274365" y="186296"/>
                  </a:cubicBezTo>
                  <a:cubicBezTo>
                    <a:pt x="283146" y="171487"/>
                    <a:pt x="296986" y="160065"/>
                    <a:pt x="315888" y="152028"/>
                  </a:cubicBezTo>
                  <a:cubicBezTo>
                    <a:pt x="299665" y="145182"/>
                    <a:pt x="287871" y="135768"/>
                    <a:pt x="280504" y="123788"/>
                  </a:cubicBezTo>
                  <a:cubicBezTo>
                    <a:pt x="273137" y="111807"/>
                    <a:pt x="269453" y="98673"/>
                    <a:pt x="269453" y="84386"/>
                  </a:cubicBezTo>
                  <a:cubicBezTo>
                    <a:pt x="269453" y="59978"/>
                    <a:pt x="277974" y="39812"/>
                    <a:pt x="295015" y="23887"/>
                  </a:cubicBezTo>
                  <a:cubicBezTo>
                    <a:pt x="312055" y="7962"/>
                    <a:pt x="336277" y="0"/>
                    <a:pt x="367680" y="0"/>
                  </a:cubicBezTo>
                  <a:close/>
                  <a:moveTo>
                    <a:pt x="104924" y="0"/>
                  </a:moveTo>
                  <a:cubicBezTo>
                    <a:pt x="138113" y="0"/>
                    <a:pt x="165348" y="12836"/>
                    <a:pt x="186630" y="38509"/>
                  </a:cubicBezTo>
                  <a:cubicBezTo>
                    <a:pt x="207913" y="64182"/>
                    <a:pt x="218554" y="106412"/>
                    <a:pt x="218554" y="165199"/>
                  </a:cubicBezTo>
                  <a:cubicBezTo>
                    <a:pt x="218554" y="225028"/>
                    <a:pt x="207466" y="268188"/>
                    <a:pt x="185291" y="294680"/>
                  </a:cubicBezTo>
                  <a:cubicBezTo>
                    <a:pt x="163116" y="321171"/>
                    <a:pt x="134243" y="334417"/>
                    <a:pt x="98673" y="334417"/>
                  </a:cubicBezTo>
                  <a:cubicBezTo>
                    <a:pt x="73075" y="334417"/>
                    <a:pt x="52388" y="327608"/>
                    <a:pt x="36612" y="313990"/>
                  </a:cubicBezTo>
                  <a:cubicBezTo>
                    <a:pt x="20836" y="300372"/>
                    <a:pt x="10716" y="280020"/>
                    <a:pt x="6251" y="252933"/>
                  </a:cubicBezTo>
                  <a:lnTo>
                    <a:pt x="66973" y="246236"/>
                  </a:lnTo>
                  <a:cubicBezTo>
                    <a:pt x="68461" y="258589"/>
                    <a:pt x="72330" y="267742"/>
                    <a:pt x="78581" y="273695"/>
                  </a:cubicBezTo>
                  <a:cubicBezTo>
                    <a:pt x="84832" y="279648"/>
                    <a:pt x="93092" y="282625"/>
                    <a:pt x="103361" y="282625"/>
                  </a:cubicBezTo>
                  <a:cubicBezTo>
                    <a:pt x="116309" y="282625"/>
                    <a:pt x="127322" y="276672"/>
                    <a:pt x="136401" y="264765"/>
                  </a:cubicBezTo>
                  <a:cubicBezTo>
                    <a:pt x="145479" y="252859"/>
                    <a:pt x="151284" y="228154"/>
                    <a:pt x="153814" y="190649"/>
                  </a:cubicBezTo>
                  <a:cubicBezTo>
                    <a:pt x="138038" y="208955"/>
                    <a:pt x="118318" y="218108"/>
                    <a:pt x="94655" y="218108"/>
                  </a:cubicBezTo>
                  <a:cubicBezTo>
                    <a:pt x="68907" y="218108"/>
                    <a:pt x="46695" y="208173"/>
                    <a:pt x="28017" y="188305"/>
                  </a:cubicBezTo>
                  <a:cubicBezTo>
                    <a:pt x="9339" y="168436"/>
                    <a:pt x="0" y="142577"/>
                    <a:pt x="0" y="110728"/>
                  </a:cubicBezTo>
                  <a:cubicBezTo>
                    <a:pt x="0" y="77539"/>
                    <a:pt x="9860" y="50788"/>
                    <a:pt x="29580" y="30473"/>
                  </a:cubicBezTo>
                  <a:cubicBezTo>
                    <a:pt x="49299" y="10158"/>
                    <a:pt x="74414" y="0"/>
                    <a:pt x="1049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Freeform: Shape 95">
              <a:extLst>
                <a:ext uri="{FF2B5EF4-FFF2-40B4-BE49-F238E27FC236}">
                  <a16:creationId xmlns:a16="http://schemas.microsoft.com/office/drawing/2014/main" id="{B9AF37CB-E10C-43EF-8131-423FC3917707}"/>
                </a:ext>
              </a:extLst>
            </p:cNvPr>
            <p:cNvSpPr/>
            <p:nvPr/>
          </p:nvSpPr>
          <p:spPr>
            <a:xfrm rot="16200000">
              <a:off x="8030823" y="3474567"/>
              <a:ext cx="999787" cy="122787"/>
            </a:xfrm>
            <a:custGeom>
              <a:avLst/>
              <a:gdLst/>
              <a:ahLst/>
              <a:cxnLst/>
              <a:rect l="l" t="t" r="r" b="b"/>
              <a:pathLst>
                <a:path w="2755702" h="338436">
                  <a:moveTo>
                    <a:pt x="2649438" y="56257"/>
                  </a:moveTo>
                  <a:cubicBezTo>
                    <a:pt x="2641848" y="56257"/>
                    <a:pt x="2635076" y="58676"/>
                    <a:pt x="2629123" y="63513"/>
                  </a:cubicBezTo>
                  <a:cubicBezTo>
                    <a:pt x="2623170" y="68350"/>
                    <a:pt x="2618556" y="77019"/>
                    <a:pt x="2615282" y="89521"/>
                  </a:cubicBezTo>
                  <a:cubicBezTo>
                    <a:pt x="2610966" y="105743"/>
                    <a:pt x="2608808" y="133053"/>
                    <a:pt x="2608808" y="171450"/>
                  </a:cubicBezTo>
                  <a:cubicBezTo>
                    <a:pt x="2608808" y="209848"/>
                    <a:pt x="2610743" y="236228"/>
                    <a:pt x="2614613" y="250590"/>
                  </a:cubicBezTo>
                  <a:cubicBezTo>
                    <a:pt x="2618482" y="264952"/>
                    <a:pt x="2623356" y="274514"/>
                    <a:pt x="2629235" y="279276"/>
                  </a:cubicBezTo>
                  <a:cubicBezTo>
                    <a:pt x="2635114" y="284039"/>
                    <a:pt x="2641848" y="286420"/>
                    <a:pt x="2649438" y="286420"/>
                  </a:cubicBezTo>
                  <a:cubicBezTo>
                    <a:pt x="2657029" y="286420"/>
                    <a:pt x="2663800" y="284002"/>
                    <a:pt x="2669753" y="279165"/>
                  </a:cubicBezTo>
                  <a:cubicBezTo>
                    <a:pt x="2675706" y="274328"/>
                    <a:pt x="2680320" y="265659"/>
                    <a:pt x="2683594" y="253157"/>
                  </a:cubicBezTo>
                  <a:cubicBezTo>
                    <a:pt x="2687910" y="237084"/>
                    <a:pt x="2690068" y="209848"/>
                    <a:pt x="2690068" y="171450"/>
                  </a:cubicBezTo>
                  <a:cubicBezTo>
                    <a:pt x="2690068" y="133053"/>
                    <a:pt x="2688134" y="106673"/>
                    <a:pt x="2684264" y="92311"/>
                  </a:cubicBezTo>
                  <a:cubicBezTo>
                    <a:pt x="2680395" y="77949"/>
                    <a:pt x="2675520" y="68350"/>
                    <a:pt x="2669642" y="63513"/>
                  </a:cubicBezTo>
                  <a:cubicBezTo>
                    <a:pt x="2663763" y="58676"/>
                    <a:pt x="2657029" y="56257"/>
                    <a:pt x="2649438" y="56257"/>
                  </a:cubicBezTo>
                  <a:close/>
                  <a:moveTo>
                    <a:pt x="1754088" y="56257"/>
                  </a:moveTo>
                  <a:cubicBezTo>
                    <a:pt x="1746498" y="56257"/>
                    <a:pt x="1739726" y="58676"/>
                    <a:pt x="1733773" y="63513"/>
                  </a:cubicBezTo>
                  <a:cubicBezTo>
                    <a:pt x="1727820" y="68350"/>
                    <a:pt x="1723207" y="77019"/>
                    <a:pt x="1719932" y="89521"/>
                  </a:cubicBezTo>
                  <a:cubicBezTo>
                    <a:pt x="1715616" y="105743"/>
                    <a:pt x="1713458" y="133053"/>
                    <a:pt x="1713458" y="171450"/>
                  </a:cubicBezTo>
                  <a:cubicBezTo>
                    <a:pt x="1713458" y="209848"/>
                    <a:pt x="1715393" y="236228"/>
                    <a:pt x="1719263" y="250590"/>
                  </a:cubicBezTo>
                  <a:cubicBezTo>
                    <a:pt x="1723132" y="264952"/>
                    <a:pt x="1728006" y="274514"/>
                    <a:pt x="1733885" y="279276"/>
                  </a:cubicBezTo>
                  <a:cubicBezTo>
                    <a:pt x="1739764" y="284039"/>
                    <a:pt x="1746498" y="286420"/>
                    <a:pt x="1754088" y="286420"/>
                  </a:cubicBezTo>
                  <a:cubicBezTo>
                    <a:pt x="1761679" y="286420"/>
                    <a:pt x="1768450" y="284002"/>
                    <a:pt x="1774403" y="279165"/>
                  </a:cubicBezTo>
                  <a:cubicBezTo>
                    <a:pt x="1780357" y="274328"/>
                    <a:pt x="1784970" y="265659"/>
                    <a:pt x="1788244" y="253157"/>
                  </a:cubicBezTo>
                  <a:cubicBezTo>
                    <a:pt x="1792560" y="237084"/>
                    <a:pt x="1794718" y="209848"/>
                    <a:pt x="1794718" y="171450"/>
                  </a:cubicBezTo>
                  <a:cubicBezTo>
                    <a:pt x="1794718" y="133053"/>
                    <a:pt x="1792784" y="106673"/>
                    <a:pt x="1788914" y="92311"/>
                  </a:cubicBezTo>
                  <a:cubicBezTo>
                    <a:pt x="1785045" y="77949"/>
                    <a:pt x="1780170" y="68350"/>
                    <a:pt x="1774292" y="63513"/>
                  </a:cubicBezTo>
                  <a:cubicBezTo>
                    <a:pt x="1768413" y="58676"/>
                    <a:pt x="1761679" y="56257"/>
                    <a:pt x="1754088" y="56257"/>
                  </a:cubicBezTo>
                  <a:close/>
                  <a:moveTo>
                    <a:pt x="106263" y="56257"/>
                  </a:moveTo>
                  <a:cubicBezTo>
                    <a:pt x="98673" y="56257"/>
                    <a:pt x="91901" y="58676"/>
                    <a:pt x="85948" y="63513"/>
                  </a:cubicBezTo>
                  <a:cubicBezTo>
                    <a:pt x="79995" y="68350"/>
                    <a:pt x="75382" y="77019"/>
                    <a:pt x="72107" y="89521"/>
                  </a:cubicBezTo>
                  <a:cubicBezTo>
                    <a:pt x="67791" y="105743"/>
                    <a:pt x="65633" y="133053"/>
                    <a:pt x="65633" y="171450"/>
                  </a:cubicBezTo>
                  <a:cubicBezTo>
                    <a:pt x="65633" y="209848"/>
                    <a:pt x="67568" y="236228"/>
                    <a:pt x="71438" y="250590"/>
                  </a:cubicBezTo>
                  <a:cubicBezTo>
                    <a:pt x="75307" y="264952"/>
                    <a:pt x="80181" y="274514"/>
                    <a:pt x="86060" y="279276"/>
                  </a:cubicBezTo>
                  <a:cubicBezTo>
                    <a:pt x="91939" y="284039"/>
                    <a:pt x="98673" y="286420"/>
                    <a:pt x="106263" y="286420"/>
                  </a:cubicBezTo>
                  <a:cubicBezTo>
                    <a:pt x="113854" y="286420"/>
                    <a:pt x="120625" y="284002"/>
                    <a:pt x="126578" y="279165"/>
                  </a:cubicBezTo>
                  <a:cubicBezTo>
                    <a:pt x="132532" y="274328"/>
                    <a:pt x="137145" y="265659"/>
                    <a:pt x="140419" y="253157"/>
                  </a:cubicBezTo>
                  <a:cubicBezTo>
                    <a:pt x="144735" y="237084"/>
                    <a:pt x="146893" y="209848"/>
                    <a:pt x="146893" y="171450"/>
                  </a:cubicBezTo>
                  <a:cubicBezTo>
                    <a:pt x="146893" y="133053"/>
                    <a:pt x="144959" y="106673"/>
                    <a:pt x="141089" y="92311"/>
                  </a:cubicBezTo>
                  <a:cubicBezTo>
                    <a:pt x="137220" y="77949"/>
                    <a:pt x="132346" y="68350"/>
                    <a:pt x="126467" y="63513"/>
                  </a:cubicBezTo>
                  <a:cubicBezTo>
                    <a:pt x="120588" y="58676"/>
                    <a:pt x="113854" y="56257"/>
                    <a:pt x="106263" y="56257"/>
                  </a:cubicBezTo>
                  <a:close/>
                  <a:moveTo>
                    <a:pt x="2326853" y="10046"/>
                  </a:moveTo>
                  <a:lnTo>
                    <a:pt x="2492722" y="10046"/>
                  </a:lnTo>
                  <a:lnTo>
                    <a:pt x="2492722" y="68759"/>
                  </a:lnTo>
                  <a:lnTo>
                    <a:pt x="2374404" y="68759"/>
                  </a:lnTo>
                  <a:lnTo>
                    <a:pt x="2364581" y="124346"/>
                  </a:lnTo>
                  <a:cubicBezTo>
                    <a:pt x="2378571" y="117351"/>
                    <a:pt x="2392859" y="113854"/>
                    <a:pt x="2407444" y="113854"/>
                  </a:cubicBezTo>
                  <a:cubicBezTo>
                    <a:pt x="2435275" y="113854"/>
                    <a:pt x="2458864" y="123974"/>
                    <a:pt x="2478212" y="144215"/>
                  </a:cubicBezTo>
                  <a:cubicBezTo>
                    <a:pt x="2497559" y="164456"/>
                    <a:pt x="2507233" y="190724"/>
                    <a:pt x="2507233" y="223019"/>
                  </a:cubicBezTo>
                  <a:cubicBezTo>
                    <a:pt x="2507233" y="249957"/>
                    <a:pt x="2499420" y="273993"/>
                    <a:pt x="2483793" y="295127"/>
                  </a:cubicBezTo>
                  <a:cubicBezTo>
                    <a:pt x="2462510" y="323999"/>
                    <a:pt x="2432968" y="338436"/>
                    <a:pt x="2395165" y="338436"/>
                  </a:cubicBezTo>
                  <a:cubicBezTo>
                    <a:pt x="2364953" y="338436"/>
                    <a:pt x="2340322" y="330324"/>
                    <a:pt x="2321272" y="314102"/>
                  </a:cubicBezTo>
                  <a:cubicBezTo>
                    <a:pt x="2302222" y="297880"/>
                    <a:pt x="2290837" y="276077"/>
                    <a:pt x="2287116" y="248692"/>
                  </a:cubicBezTo>
                  <a:lnTo>
                    <a:pt x="2349624" y="242218"/>
                  </a:lnTo>
                  <a:cubicBezTo>
                    <a:pt x="2351410" y="256357"/>
                    <a:pt x="2356693" y="267556"/>
                    <a:pt x="2365474" y="275816"/>
                  </a:cubicBezTo>
                  <a:cubicBezTo>
                    <a:pt x="2374255" y="284076"/>
                    <a:pt x="2384375" y="288206"/>
                    <a:pt x="2395835" y="288206"/>
                  </a:cubicBezTo>
                  <a:cubicBezTo>
                    <a:pt x="2408932" y="288206"/>
                    <a:pt x="2420020" y="282886"/>
                    <a:pt x="2429098" y="272244"/>
                  </a:cubicBezTo>
                  <a:cubicBezTo>
                    <a:pt x="2438177" y="261603"/>
                    <a:pt x="2442716" y="245567"/>
                    <a:pt x="2442716" y="224136"/>
                  </a:cubicBezTo>
                  <a:cubicBezTo>
                    <a:pt x="2442716" y="204044"/>
                    <a:pt x="2438214" y="188975"/>
                    <a:pt x="2429210" y="178929"/>
                  </a:cubicBezTo>
                  <a:cubicBezTo>
                    <a:pt x="2420206" y="168883"/>
                    <a:pt x="2408486" y="163860"/>
                    <a:pt x="2394049" y="163860"/>
                  </a:cubicBezTo>
                  <a:cubicBezTo>
                    <a:pt x="2376041" y="163860"/>
                    <a:pt x="2359893" y="171823"/>
                    <a:pt x="2345606" y="187747"/>
                  </a:cubicBezTo>
                  <a:lnTo>
                    <a:pt x="2294706" y="180380"/>
                  </a:lnTo>
                  <a:close/>
                  <a:moveTo>
                    <a:pt x="936203" y="10046"/>
                  </a:moveTo>
                  <a:lnTo>
                    <a:pt x="1102072" y="10046"/>
                  </a:lnTo>
                  <a:lnTo>
                    <a:pt x="1102072" y="68759"/>
                  </a:lnTo>
                  <a:lnTo>
                    <a:pt x="983754" y="68759"/>
                  </a:lnTo>
                  <a:lnTo>
                    <a:pt x="973931" y="124346"/>
                  </a:lnTo>
                  <a:cubicBezTo>
                    <a:pt x="987921" y="117351"/>
                    <a:pt x="1002209" y="113854"/>
                    <a:pt x="1016794" y="113854"/>
                  </a:cubicBezTo>
                  <a:cubicBezTo>
                    <a:pt x="1044625" y="113854"/>
                    <a:pt x="1068214" y="123974"/>
                    <a:pt x="1087562" y="144215"/>
                  </a:cubicBezTo>
                  <a:cubicBezTo>
                    <a:pt x="1106909" y="164456"/>
                    <a:pt x="1116583" y="190724"/>
                    <a:pt x="1116583" y="223019"/>
                  </a:cubicBezTo>
                  <a:cubicBezTo>
                    <a:pt x="1116583" y="249957"/>
                    <a:pt x="1108770" y="273993"/>
                    <a:pt x="1093143" y="295127"/>
                  </a:cubicBezTo>
                  <a:cubicBezTo>
                    <a:pt x="1071860" y="323999"/>
                    <a:pt x="1042318" y="338436"/>
                    <a:pt x="1004516" y="338436"/>
                  </a:cubicBezTo>
                  <a:cubicBezTo>
                    <a:pt x="974303" y="338436"/>
                    <a:pt x="949672" y="330324"/>
                    <a:pt x="930622" y="314102"/>
                  </a:cubicBezTo>
                  <a:cubicBezTo>
                    <a:pt x="911572" y="297880"/>
                    <a:pt x="900187" y="276077"/>
                    <a:pt x="896466" y="248692"/>
                  </a:cubicBezTo>
                  <a:lnTo>
                    <a:pt x="958974" y="242218"/>
                  </a:lnTo>
                  <a:cubicBezTo>
                    <a:pt x="960760" y="256357"/>
                    <a:pt x="966043" y="267556"/>
                    <a:pt x="974824" y="275816"/>
                  </a:cubicBezTo>
                  <a:cubicBezTo>
                    <a:pt x="983605" y="284076"/>
                    <a:pt x="993725" y="288206"/>
                    <a:pt x="1005185" y="288206"/>
                  </a:cubicBezTo>
                  <a:cubicBezTo>
                    <a:pt x="1018282" y="288206"/>
                    <a:pt x="1029370" y="282886"/>
                    <a:pt x="1038448" y="272244"/>
                  </a:cubicBezTo>
                  <a:cubicBezTo>
                    <a:pt x="1047527" y="261603"/>
                    <a:pt x="1052066" y="245567"/>
                    <a:pt x="1052066" y="224136"/>
                  </a:cubicBezTo>
                  <a:cubicBezTo>
                    <a:pt x="1052066" y="204044"/>
                    <a:pt x="1047564" y="188975"/>
                    <a:pt x="1038560" y="178929"/>
                  </a:cubicBezTo>
                  <a:cubicBezTo>
                    <a:pt x="1029556" y="168883"/>
                    <a:pt x="1017836" y="163860"/>
                    <a:pt x="1003399" y="163860"/>
                  </a:cubicBezTo>
                  <a:cubicBezTo>
                    <a:pt x="985391" y="163860"/>
                    <a:pt x="969243" y="171823"/>
                    <a:pt x="954956" y="187747"/>
                  </a:cubicBezTo>
                  <a:lnTo>
                    <a:pt x="904057" y="180380"/>
                  </a:lnTo>
                  <a:close/>
                  <a:moveTo>
                    <a:pt x="2649438" y="4242"/>
                  </a:moveTo>
                  <a:cubicBezTo>
                    <a:pt x="2681139" y="4242"/>
                    <a:pt x="2705919" y="15553"/>
                    <a:pt x="2723778" y="38175"/>
                  </a:cubicBezTo>
                  <a:cubicBezTo>
                    <a:pt x="2745060" y="64964"/>
                    <a:pt x="2755702" y="109389"/>
                    <a:pt x="2755702" y="171450"/>
                  </a:cubicBezTo>
                  <a:cubicBezTo>
                    <a:pt x="2755702" y="233363"/>
                    <a:pt x="2744986" y="277863"/>
                    <a:pt x="2723555" y="304949"/>
                  </a:cubicBezTo>
                  <a:cubicBezTo>
                    <a:pt x="2705844" y="327274"/>
                    <a:pt x="2681139" y="338436"/>
                    <a:pt x="2649438" y="338436"/>
                  </a:cubicBezTo>
                  <a:cubicBezTo>
                    <a:pt x="2617589" y="338436"/>
                    <a:pt x="2591916" y="326195"/>
                    <a:pt x="2572420" y="301712"/>
                  </a:cubicBezTo>
                  <a:cubicBezTo>
                    <a:pt x="2552923" y="277230"/>
                    <a:pt x="2543175" y="233586"/>
                    <a:pt x="2543175" y="170781"/>
                  </a:cubicBezTo>
                  <a:cubicBezTo>
                    <a:pt x="2543175" y="109166"/>
                    <a:pt x="2553891" y="64815"/>
                    <a:pt x="2575322" y="37728"/>
                  </a:cubicBezTo>
                  <a:cubicBezTo>
                    <a:pt x="2593032" y="15404"/>
                    <a:pt x="2617738" y="4242"/>
                    <a:pt x="2649438" y="4242"/>
                  </a:cubicBezTo>
                  <a:close/>
                  <a:moveTo>
                    <a:pt x="2014835" y="4242"/>
                  </a:moveTo>
                  <a:lnTo>
                    <a:pt x="2065734" y="4242"/>
                  </a:lnTo>
                  <a:lnTo>
                    <a:pt x="2065734" y="332855"/>
                  </a:lnTo>
                  <a:lnTo>
                    <a:pt x="2003003" y="332855"/>
                  </a:lnTo>
                  <a:lnTo>
                    <a:pt x="2003003" y="96441"/>
                  </a:lnTo>
                  <a:cubicBezTo>
                    <a:pt x="1980084" y="117872"/>
                    <a:pt x="1953072" y="133723"/>
                    <a:pt x="1921966" y="143992"/>
                  </a:cubicBezTo>
                  <a:lnTo>
                    <a:pt x="1921966" y="87065"/>
                  </a:lnTo>
                  <a:cubicBezTo>
                    <a:pt x="1938338" y="81707"/>
                    <a:pt x="1956123" y="71550"/>
                    <a:pt x="1975321" y="56592"/>
                  </a:cubicBezTo>
                  <a:cubicBezTo>
                    <a:pt x="1994520" y="41635"/>
                    <a:pt x="2007691" y="24185"/>
                    <a:pt x="2014835" y="4242"/>
                  </a:cubicBezTo>
                  <a:close/>
                  <a:moveTo>
                    <a:pt x="1754088" y="4242"/>
                  </a:moveTo>
                  <a:cubicBezTo>
                    <a:pt x="1785789" y="4242"/>
                    <a:pt x="1810569" y="15553"/>
                    <a:pt x="1828428" y="38175"/>
                  </a:cubicBezTo>
                  <a:cubicBezTo>
                    <a:pt x="1849710" y="64964"/>
                    <a:pt x="1860352" y="109389"/>
                    <a:pt x="1860352" y="171450"/>
                  </a:cubicBezTo>
                  <a:cubicBezTo>
                    <a:pt x="1860352" y="233363"/>
                    <a:pt x="1849636" y="277863"/>
                    <a:pt x="1828205" y="304949"/>
                  </a:cubicBezTo>
                  <a:cubicBezTo>
                    <a:pt x="1810494" y="327274"/>
                    <a:pt x="1785789" y="338436"/>
                    <a:pt x="1754088" y="338436"/>
                  </a:cubicBezTo>
                  <a:cubicBezTo>
                    <a:pt x="1722239" y="338436"/>
                    <a:pt x="1696566" y="326195"/>
                    <a:pt x="1677070" y="301712"/>
                  </a:cubicBezTo>
                  <a:cubicBezTo>
                    <a:pt x="1657573" y="277230"/>
                    <a:pt x="1647825" y="233586"/>
                    <a:pt x="1647825" y="170781"/>
                  </a:cubicBezTo>
                  <a:cubicBezTo>
                    <a:pt x="1647825" y="109166"/>
                    <a:pt x="1658541" y="64815"/>
                    <a:pt x="1679972" y="37728"/>
                  </a:cubicBezTo>
                  <a:cubicBezTo>
                    <a:pt x="1697682" y="15404"/>
                    <a:pt x="1722388" y="4242"/>
                    <a:pt x="1754088" y="4242"/>
                  </a:cubicBezTo>
                  <a:close/>
                  <a:moveTo>
                    <a:pt x="746448" y="4242"/>
                  </a:moveTo>
                  <a:cubicBezTo>
                    <a:pt x="778743" y="4242"/>
                    <a:pt x="804118" y="12949"/>
                    <a:pt x="822573" y="30361"/>
                  </a:cubicBezTo>
                  <a:cubicBezTo>
                    <a:pt x="841028" y="47774"/>
                    <a:pt x="850255" y="69429"/>
                    <a:pt x="850255" y="95325"/>
                  </a:cubicBezTo>
                  <a:cubicBezTo>
                    <a:pt x="850255" y="110059"/>
                    <a:pt x="847613" y="124086"/>
                    <a:pt x="842330" y="137406"/>
                  </a:cubicBezTo>
                  <a:cubicBezTo>
                    <a:pt x="837047" y="150726"/>
                    <a:pt x="828675" y="164679"/>
                    <a:pt x="817215" y="179264"/>
                  </a:cubicBezTo>
                  <a:cubicBezTo>
                    <a:pt x="809625" y="188938"/>
                    <a:pt x="795933" y="202853"/>
                    <a:pt x="776139" y="221010"/>
                  </a:cubicBezTo>
                  <a:cubicBezTo>
                    <a:pt x="756345" y="239167"/>
                    <a:pt x="743806" y="251222"/>
                    <a:pt x="738522" y="257175"/>
                  </a:cubicBezTo>
                  <a:cubicBezTo>
                    <a:pt x="733239" y="263129"/>
                    <a:pt x="728960" y="268933"/>
                    <a:pt x="725686" y="274588"/>
                  </a:cubicBezTo>
                  <a:lnTo>
                    <a:pt x="850255" y="274588"/>
                  </a:lnTo>
                  <a:lnTo>
                    <a:pt x="850255" y="332855"/>
                  </a:lnTo>
                  <a:lnTo>
                    <a:pt x="630362" y="332855"/>
                  </a:lnTo>
                  <a:cubicBezTo>
                    <a:pt x="632743" y="310828"/>
                    <a:pt x="639887" y="289955"/>
                    <a:pt x="651793" y="270235"/>
                  </a:cubicBezTo>
                  <a:cubicBezTo>
                    <a:pt x="663699" y="250515"/>
                    <a:pt x="687214" y="224359"/>
                    <a:pt x="722337" y="191766"/>
                  </a:cubicBezTo>
                  <a:cubicBezTo>
                    <a:pt x="750615" y="165423"/>
                    <a:pt x="767953" y="147564"/>
                    <a:pt x="774353" y="138187"/>
                  </a:cubicBezTo>
                  <a:cubicBezTo>
                    <a:pt x="782985" y="125239"/>
                    <a:pt x="787301" y="112440"/>
                    <a:pt x="787301" y="99790"/>
                  </a:cubicBezTo>
                  <a:cubicBezTo>
                    <a:pt x="787301" y="85800"/>
                    <a:pt x="783543" y="75047"/>
                    <a:pt x="776027" y="67531"/>
                  </a:cubicBezTo>
                  <a:cubicBezTo>
                    <a:pt x="768511" y="60015"/>
                    <a:pt x="758131" y="56257"/>
                    <a:pt x="744885" y="56257"/>
                  </a:cubicBezTo>
                  <a:cubicBezTo>
                    <a:pt x="731788" y="56257"/>
                    <a:pt x="721370" y="60201"/>
                    <a:pt x="713631" y="68089"/>
                  </a:cubicBezTo>
                  <a:cubicBezTo>
                    <a:pt x="705892" y="75977"/>
                    <a:pt x="701427" y="89074"/>
                    <a:pt x="700236" y="107380"/>
                  </a:cubicBezTo>
                  <a:lnTo>
                    <a:pt x="637729" y="101129"/>
                  </a:lnTo>
                  <a:cubicBezTo>
                    <a:pt x="641449" y="66601"/>
                    <a:pt x="653132" y="41821"/>
                    <a:pt x="672778" y="26790"/>
                  </a:cubicBezTo>
                  <a:cubicBezTo>
                    <a:pt x="692423" y="11758"/>
                    <a:pt x="716980" y="4242"/>
                    <a:pt x="746448" y="4242"/>
                  </a:cubicBezTo>
                  <a:close/>
                  <a:moveTo>
                    <a:pt x="367010" y="4242"/>
                  </a:moveTo>
                  <a:lnTo>
                    <a:pt x="417909" y="4242"/>
                  </a:lnTo>
                  <a:lnTo>
                    <a:pt x="417909" y="332855"/>
                  </a:lnTo>
                  <a:lnTo>
                    <a:pt x="355178" y="332855"/>
                  </a:lnTo>
                  <a:lnTo>
                    <a:pt x="355178" y="96441"/>
                  </a:lnTo>
                  <a:cubicBezTo>
                    <a:pt x="332259" y="117872"/>
                    <a:pt x="305247" y="133723"/>
                    <a:pt x="274141" y="143992"/>
                  </a:cubicBezTo>
                  <a:lnTo>
                    <a:pt x="274141" y="87065"/>
                  </a:lnTo>
                  <a:cubicBezTo>
                    <a:pt x="290513" y="81707"/>
                    <a:pt x="308298" y="71550"/>
                    <a:pt x="327496" y="56592"/>
                  </a:cubicBezTo>
                  <a:cubicBezTo>
                    <a:pt x="346695" y="41635"/>
                    <a:pt x="359866" y="24185"/>
                    <a:pt x="367010" y="4242"/>
                  </a:cubicBezTo>
                  <a:close/>
                  <a:moveTo>
                    <a:pt x="106263" y="4242"/>
                  </a:moveTo>
                  <a:cubicBezTo>
                    <a:pt x="137964" y="4242"/>
                    <a:pt x="162744" y="15553"/>
                    <a:pt x="180603" y="38175"/>
                  </a:cubicBezTo>
                  <a:cubicBezTo>
                    <a:pt x="201885" y="64964"/>
                    <a:pt x="212527" y="109389"/>
                    <a:pt x="212527" y="171450"/>
                  </a:cubicBezTo>
                  <a:cubicBezTo>
                    <a:pt x="212527" y="233363"/>
                    <a:pt x="201811" y="277863"/>
                    <a:pt x="180380" y="304949"/>
                  </a:cubicBezTo>
                  <a:cubicBezTo>
                    <a:pt x="162669" y="327274"/>
                    <a:pt x="137964" y="338436"/>
                    <a:pt x="106263" y="338436"/>
                  </a:cubicBezTo>
                  <a:cubicBezTo>
                    <a:pt x="74414" y="338436"/>
                    <a:pt x="48741" y="326195"/>
                    <a:pt x="29245" y="301712"/>
                  </a:cubicBezTo>
                  <a:cubicBezTo>
                    <a:pt x="9748" y="277230"/>
                    <a:pt x="0" y="233586"/>
                    <a:pt x="0" y="170781"/>
                  </a:cubicBezTo>
                  <a:cubicBezTo>
                    <a:pt x="0" y="109166"/>
                    <a:pt x="10716" y="64815"/>
                    <a:pt x="32147" y="37728"/>
                  </a:cubicBezTo>
                  <a:cubicBezTo>
                    <a:pt x="49858" y="15404"/>
                    <a:pt x="74563" y="4242"/>
                    <a:pt x="106263" y="4242"/>
                  </a:cubicBezTo>
                  <a:close/>
                  <a:moveTo>
                    <a:pt x="2223343" y="0"/>
                  </a:moveTo>
                  <a:lnTo>
                    <a:pt x="2270447" y="0"/>
                  </a:lnTo>
                  <a:lnTo>
                    <a:pt x="2188518" y="338436"/>
                  </a:lnTo>
                  <a:lnTo>
                    <a:pt x="2142306" y="338436"/>
                  </a:lnTo>
                  <a:close/>
                  <a:moveTo>
                    <a:pt x="575518" y="0"/>
                  </a:moveTo>
                  <a:lnTo>
                    <a:pt x="622622" y="0"/>
                  </a:lnTo>
                  <a:lnTo>
                    <a:pt x="540693" y="338436"/>
                  </a:lnTo>
                  <a:lnTo>
                    <a:pt x="494482" y="3384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Freeform: Shape 96">
              <a:extLst>
                <a:ext uri="{FF2B5EF4-FFF2-40B4-BE49-F238E27FC236}">
                  <a16:creationId xmlns:a16="http://schemas.microsoft.com/office/drawing/2014/main" id="{1D2B580C-FF2A-4A8A-A1DF-56A4FEF3714A}"/>
                </a:ext>
              </a:extLst>
            </p:cNvPr>
            <p:cNvSpPr/>
            <p:nvPr/>
          </p:nvSpPr>
          <p:spPr>
            <a:xfrm rot="16200000">
              <a:off x="8591003" y="4568400"/>
              <a:ext cx="1004565" cy="122787"/>
            </a:xfrm>
            <a:custGeom>
              <a:avLst/>
              <a:gdLst/>
              <a:ahLst/>
              <a:cxnLst/>
              <a:rect l="l" t="t" r="r" b="b"/>
              <a:pathLst>
                <a:path w="2768872" h="338436">
                  <a:moveTo>
                    <a:pt x="1943472" y="81930"/>
                  </a:moveTo>
                  <a:lnTo>
                    <a:pt x="1899270" y="203374"/>
                  </a:lnTo>
                  <a:lnTo>
                    <a:pt x="1988567" y="203374"/>
                  </a:lnTo>
                  <a:close/>
                  <a:moveTo>
                    <a:pt x="1100360" y="60946"/>
                  </a:moveTo>
                  <a:lnTo>
                    <a:pt x="1100360" y="143992"/>
                  </a:lnTo>
                  <a:lnTo>
                    <a:pt x="1149250" y="143992"/>
                  </a:lnTo>
                  <a:cubicBezTo>
                    <a:pt x="1180951" y="143992"/>
                    <a:pt x="1200745" y="142652"/>
                    <a:pt x="1208633" y="139973"/>
                  </a:cubicBezTo>
                  <a:cubicBezTo>
                    <a:pt x="1216521" y="137294"/>
                    <a:pt x="1222697" y="132681"/>
                    <a:pt x="1227162" y="126132"/>
                  </a:cubicBezTo>
                  <a:cubicBezTo>
                    <a:pt x="1231627" y="119584"/>
                    <a:pt x="1233859" y="111398"/>
                    <a:pt x="1233859" y="101576"/>
                  </a:cubicBezTo>
                  <a:cubicBezTo>
                    <a:pt x="1233859" y="90562"/>
                    <a:pt x="1230920" y="81670"/>
                    <a:pt x="1225041" y="74898"/>
                  </a:cubicBezTo>
                  <a:cubicBezTo>
                    <a:pt x="1219162" y="68127"/>
                    <a:pt x="1210865" y="63848"/>
                    <a:pt x="1200150" y="62062"/>
                  </a:cubicBezTo>
                  <a:cubicBezTo>
                    <a:pt x="1194792" y="61318"/>
                    <a:pt x="1178718" y="60946"/>
                    <a:pt x="1151929" y="60946"/>
                  </a:cubicBezTo>
                  <a:close/>
                  <a:moveTo>
                    <a:pt x="493811" y="56481"/>
                  </a:moveTo>
                  <a:cubicBezTo>
                    <a:pt x="466576" y="56481"/>
                    <a:pt x="444624" y="65820"/>
                    <a:pt x="427955" y="84498"/>
                  </a:cubicBezTo>
                  <a:cubicBezTo>
                    <a:pt x="411286" y="103176"/>
                    <a:pt x="402952" y="131341"/>
                    <a:pt x="402952" y="168995"/>
                  </a:cubicBezTo>
                  <a:cubicBezTo>
                    <a:pt x="402952" y="206053"/>
                    <a:pt x="411509" y="234144"/>
                    <a:pt x="428625" y="253269"/>
                  </a:cubicBezTo>
                  <a:cubicBezTo>
                    <a:pt x="445740" y="272393"/>
                    <a:pt x="467469" y="281955"/>
                    <a:pt x="493811" y="281955"/>
                  </a:cubicBezTo>
                  <a:cubicBezTo>
                    <a:pt x="520154" y="281955"/>
                    <a:pt x="541771" y="272468"/>
                    <a:pt x="558663" y="253492"/>
                  </a:cubicBezTo>
                  <a:cubicBezTo>
                    <a:pt x="575555" y="234516"/>
                    <a:pt x="584001" y="206053"/>
                    <a:pt x="584001" y="168102"/>
                  </a:cubicBezTo>
                  <a:cubicBezTo>
                    <a:pt x="584001" y="130597"/>
                    <a:pt x="575778" y="102617"/>
                    <a:pt x="559333" y="84163"/>
                  </a:cubicBezTo>
                  <a:cubicBezTo>
                    <a:pt x="542887" y="65708"/>
                    <a:pt x="521047" y="56481"/>
                    <a:pt x="493811" y="56481"/>
                  </a:cubicBezTo>
                  <a:close/>
                  <a:moveTo>
                    <a:pt x="2519957" y="5582"/>
                  </a:moveTo>
                  <a:lnTo>
                    <a:pt x="2762622" y="5582"/>
                  </a:lnTo>
                  <a:lnTo>
                    <a:pt x="2762622" y="60946"/>
                  </a:lnTo>
                  <a:lnTo>
                    <a:pt x="2586037" y="60946"/>
                  </a:lnTo>
                  <a:lnTo>
                    <a:pt x="2586037" y="133499"/>
                  </a:lnTo>
                  <a:lnTo>
                    <a:pt x="2750343" y="133499"/>
                  </a:lnTo>
                  <a:lnTo>
                    <a:pt x="2750343" y="188640"/>
                  </a:lnTo>
                  <a:lnTo>
                    <a:pt x="2586037" y="188640"/>
                  </a:lnTo>
                  <a:lnTo>
                    <a:pt x="2586037" y="277714"/>
                  </a:lnTo>
                  <a:lnTo>
                    <a:pt x="2768872" y="277714"/>
                  </a:lnTo>
                  <a:lnTo>
                    <a:pt x="2768872" y="332855"/>
                  </a:lnTo>
                  <a:lnTo>
                    <a:pt x="2519957" y="332855"/>
                  </a:lnTo>
                  <a:close/>
                  <a:moveTo>
                    <a:pt x="2128539" y="5582"/>
                  </a:moveTo>
                  <a:lnTo>
                    <a:pt x="2227436" y="5582"/>
                  </a:lnTo>
                  <a:lnTo>
                    <a:pt x="2286818" y="228824"/>
                  </a:lnTo>
                  <a:lnTo>
                    <a:pt x="2345531" y="5582"/>
                  </a:lnTo>
                  <a:lnTo>
                    <a:pt x="2444650" y="5582"/>
                  </a:lnTo>
                  <a:lnTo>
                    <a:pt x="2444650" y="332855"/>
                  </a:lnTo>
                  <a:lnTo>
                    <a:pt x="2383259" y="332855"/>
                  </a:lnTo>
                  <a:lnTo>
                    <a:pt x="2383259" y="75233"/>
                  </a:lnTo>
                  <a:lnTo>
                    <a:pt x="2318295" y="332855"/>
                  </a:lnTo>
                  <a:lnTo>
                    <a:pt x="2254671" y="332855"/>
                  </a:lnTo>
                  <a:lnTo>
                    <a:pt x="2189931" y="75233"/>
                  </a:lnTo>
                  <a:lnTo>
                    <a:pt x="2189931" y="332855"/>
                  </a:lnTo>
                  <a:lnTo>
                    <a:pt x="2128539" y="332855"/>
                  </a:lnTo>
                  <a:close/>
                  <a:moveTo>
                    <a:pt x="1909316" y="5582"/>
                  </a:moveTo>
                  <a:lnTo>
                    <a:pt x="1979190" y="5582"/>
                  </a:lnTo>
                  <a:lnTo>
                    <a:pt x="2110233" y="332855"/>
                  </a:lnTo>
                  <a:lnTo>
                    <a:pt x="2038349" y="332855"/>
                  </a:lnTo>
                  <a:lnTo>
                    <a:pt x="2009774" y="258515"/>
                  </a:lnTo>
                  <a:lnTo>
                    <a:pt x="1878955" y="258515"/>
                  </a:lnTo>
                  <a:lnTo>
                    <a:pt x="1851942" y="332855"/>
                  </a:lnTo>
                  <a:lnTo>
                    <a:pt x="1781844" y="332855"/>
                  </a:lnTo>
                  <a:close/>
                  <a:moveTo>
                    <a:pt x="1482402" y="5582"/>
                  </a:moveTo>
                  <a:lnTo>
                    <a:pt x="1546696" y="5582"/>
                  </a:lnTo>
                  <a:lnTo>
                    <a:pt x="1680641" y="224136"/>
                  </a:lnTo>
                  <a:lnTo>
                    <a:pt x="1680641" y="5582"/>
                  </a:lnTo>
                  <a:lnTo>
                    <a:pt x="1742033" y="5582"/>
                  </a:lnTo>
                  <a:lnTo>
                    <a:pt x="1742033" y="332855"/>
                  </a:lnTo>
                  <a:lnTo>
                    <a:pt x="1675730" y="332855"/>
                  </a:lnTo>
                  <a:lnTo>
                    <a:pt x="1543794" y="119435"/>
                  </a:lnTo>
                  <a:lnTo>
                    <a:pt x="1543794" y="332855"/>
                  </a:lnTo>
                  <a:lnTo>
                    <a:pt x="1482402" y="332855"/>
                  </a:lnTo>
                  <a:close/>
                  <a:moveTo>
                    <a:pt x="1034281" y="5582"/>
                  </a:moveTo>
                  <a:lnTo>
                    <a:pt x="1173360" y="5582"/>
                  </a:lnTo>
                  <a:cubicBezTo>
                    <a:pt x="1208335" y="5582"/>
                    <a:pt x="1233747" y="8521"/>
                    <a:pt x="1249598" y="14400"/>
                  </a:cubicBezTo>
                  <a:cubicBezTo>
                    <a:pt x="1265448" y="20278"/>
                    <a:pt x="1278135" y="30733"/>
                    <a:pt x="1287660" y="45765"/>
                  </a:cubicBezTo>
                  <a:cubicBezTo>
                    <a:pt x="1297185" y="60797"/>
                    <a:pt x="1301948" y="77986"/>
                    <a:pt x="1301948" y="97334"/>
                  </a:cubicBezTo>
                  <a:cubicBezTo>
                    <a:pt x="1301948" y="121891"/>
                    <a:pt x="1294730" y="142169"/>
                    <a:pt x="1280293" y="158168"/>
                  </a:cubicBezTo>
                  <a:cubicBezTo>
                    <a:pt x="1265857" y="174167"/>
                    <a:pt x="1244277" y="184250"/>
                    <a:pt x="1215553" y="188417"/>
                  </a:cubicBezTo>
                  <a:cubicBezTo>
                    <a:pt x="1229841" y="196751"/>
                    <a:pt x="1241635" y="205904"/>
                    <a:pt x="1250937" y="215876"/>
                  </a:cubicBezTo>
                  <a:cubicBezTo>
                    <a:pt x="1260239" y="225847"/>
                    <a:pt x="1272778" y="243558"/>
                    <a:pt x="1288553" y="269007"/>
                  </a:cubicBezTo>
                  <a:lnTo>
                    <a:pt x="1328514" y="332855"/>
                  </a:lnTo>
                  <a:lnTo>
                    <a:pt x="1249486" y="332855"/>
                  </a:lnTo>
                  <a:lnTo>
                    <a:pt x="1201712" y="261640"/>
                  </a:lnTo>
                  <a:cubicBezTo>
                    <a:pt x="1184746" y="236191"/>
                    <a:pt x="1173137" y="220154"/>
                    <a:pt x="1166886" y="213532"/>
                  </a:cubicBezTo>
                  <a:cubicBezTo>
                    <a:pt x="1160636" y="206909"/>
                    <a:pt x="1154013" y="202370"/>
                    <a:pt x="1147018" y="199914"/>
                  </a:cubicBezTo>
                  <a:cubicBezTo>
                    <a:pt x="1140023" y="197458"/>
                    <a:pt x="1128935" y="196230"/>
                    <a:pt x="1113755" y="196230"/>
                  </a:cubicBezTo>
                  <a:lnTo>
                    <a:pt x="1100360" y="196230"/>
                  </a:lnTo>
                  <a:lnTo>
                    <a:pt x="1100360" y="332855"/>
                  </a:lnTo>
                  <a:lnTo>
                    <a:pt x="1034281" y="332855"/>
                  </a:lnTo>
                  <a:close/>
                  <a:moveTo>
                    <a:pt x="700236" y="5582"/>
                  </a:moveTo>
                  <a:lnTo>
                    <a:pt x="766315" y="5582"/>
                  </a:lnTo>
                  <a:lnTo>
                    <a:pt x="766315" y="182836"/>
                  </a:lnTo>
                  <a:cubicBezTo>
                    <a:pt x="766315" y="210964"/>
                    <a:pt x="767134" y="229196"/>
                    <a:pt x="768771" y="237530"/>
                  </a:cubicBezTo>
                  <a:cubicBezTo>
                    <a:pt x="771599" y="250925"/>
                    <a:pt x="778333" y="261678"/>
                    <a:pt x="788975" y="269789"/>
                  </a:cubicBezTo>
                  <a:cubicBezTo>
                    <a:pt x="799616" y="277900"/>
                    <a:pt x="814164" y="281955"/>
                    <a:pt x="832618" y="281955"/>
                  </a:cubicBezTo>
                  <a:cubicBezTo>
                    <a:pt x="851371" y="281955"/>
                    <a:pt x="865510" y="278123"/>
                    <a:pt x="875034" y="270458"/>
                  </a:cubicBezTo>
                  <a:cubicBezTo>
                    <a:pt x="884560" y="262794"/>
                    <a:pt x="890289" y="253380"/>
                    <a:pt x="892224" y="242218"/>
                  </a:cubicBezTo>
                  <a:cubicBezTo>
                    <a:pt x="894159" y="231056"/>
                    <a:pt x="895126" y="212527"/>
                    <a:pt x="895126" y="186631"/>
                  </a:cubicBezTo>
                  <a:lnTo>
                    <a:pt x="895126" y="5582"/>
                  </a:lnTo>
                  <a:lnTo>
                    <a:pt x="961206" y="5582"/>
                  </a:lnTo>
                  <a:lnTo>
                    <a:pt x="961206" y="177478"/>
                  </a:lnTo>
                  <a:cubicBezTo>
                    <a:pt x="961206" y="216769"/>
                    <a:pt x="959420" y="244525"/>
                    <a:pt x="955848" y="260747"/>
                  </a:cubicBezTo>
                  <a:cubicBezTo>
                    <a:pt x="952276" y="276970"/>
                    <a:pt x="945691" y="290662"/>
                    <a:pt x="936091" y="301824"/>
                  </a:cubicBezTo>
                  <a:cubicBezTo>
                    <a:pt x="926492" y="312986"/>
                    <a:pt x="913655" y="321878"/>
                    <a:pt x="897582" y="328501"/>
                  </a:cubicBezTo>
                  <a:cubicBezTo>
                    <a:pt x="881508" y="335124"/>
                    <a:pt x="860524" y="338436"/>
                    <a:pt x="834628" y="338436"/>
                  </a:cubicBezTo>
                  <a:cubicBezTo>
                    <a:pt x="803374" y="338436"/>
                    <a:pt x="779673" y="334827"/>
                    <a:pt x="763525" y="327608"/>
                  </a:cubicBezTo>
                  <a:cubicBezTo>
                    <a:pt x="747377" y="320390"/>
                    <a:pt x="734615" y="311014"/>
                    <a:pt x="725239" y="299480"/>
                  </a:cubicBezTo>
                  <a:cubicBezTo>
                    <a:pt x="715863" y="287946"/>
                    <a:pt x="709686" y="275853"/>
                    <a:pt x="706710" y="263203"/>
                  </a:cubicBezTo>
                  <a:cubicBezTo>
                    <a:pt x="702394" y="244451"/>
                    <a:pt x="700236" y="216769"/>
                    <a:pt x="700236" y="180157"/>
                  </a:cubicBezTo>
                  <a:close/>
                  <a:moveTo>
                    <a:pt x="0" y="5582"/>
                  </a:moveTo>
                  <a:lnTo>
                    <a:pt x="77465" y="5582"/>
                  </a:lnTo>
                  <a:lnTo>
                    <a:pt x="154483" y="135062"/>
                  </a:lnTo>
                  <a:lnTo>
                    <a:pt x="229939" y="5582"/>
                  </a:lnTo>
                  <a:lnTo>
                    <a:pt x="306065" y="5582"/>
                  </a:lnTo>
                  <a:lnTo>
                    <a:pt x="185737" y="195561"/>
                  </a:lnTo>
                  <a:lnTo>
                    <a:pt x="185737" y="332855"/>
                  </a:lnTo>
                  <a:lnTo>
                    <a:pt x="119881" y="332855"/>
                  </a:lnTo>
                  <a:lnTo>
                    <a:pt x="119881" y="195114"/>
                  </a:lnTo>
                  <a:close/>
                  <a:moveTo>
                    <a:pt x="493142" y="0"/>
                  </a:moveTo>
                  <a:cubicBezTo>
                    <a:pt x="541362" y="0"/>
                    <a:pt x="579946" y="14958"/>
                    <a:pt x="608893" y="44872"/>
                  </a:cubicBezTo>
                  <a:cubicBezTo>
                    <a:pt x="637840" y="74787"/>
                    <a:pt x="652313" y="116384"/>
                    <a:pt x="652313" y="169665"/>
                  </a:cubicBezTo>
                  <a:cubicBezTo>
                    <a:pt x="652313" y="222499"/>
                    <a:pt x="637951" y="263836"/>
                    <a:pt x="609227" y="293676"/>
                  </a:cubicBezTo>
                  <a:cubicBezTo>
                    <a:pt x="580504" y="323516"/>
                    <a:pt x="542106" y="338436"/>
                    <a:pt x="494034" y="338436"/>
                  </a:cubicBezTo>
                  <a:cubicBezTo>
                    <a:pt x="445368" y="338436"/>
                    <a:pt x="406672" y="323590"/>
                    <a:pt x="377949" y="293899"/>
                  </a:cubicBezTo>
                  <a:cubicBezTo>
                    <a:pt x="349225" y="264208"/>
                    <a:pt x="334863" y="223317"/>
                    <a:pt x="334863" y="171227"/>
                  </a:cubicBezTo>
                  <a:cubicBezTo>
                    <a:pt x="334863" y="137890"/>
                    <a:pt x="339849" y="109910"/>
                    <a:pt x="349820" y="87288"/>
                  </a:cubicBezTo>
                  <a:cubicBezTo>
                    <a:pt x="357261" y="70619"/>
                    <a:pt x="367419" y="55662"/>
                    <a:pt x="380293" y="42416"/>
                  </a:cubicBezTo>
                  <a:cubicBezTo>
                    <a:pt x="393166" y="29171"/>
                    <a:pt x="407268" y="19348"/>
                    <a:pt x="422597" y="12949"/>
                  </a:cubicBezTo>
                  <a:cubicBezTo>
                    <a:pt x="442986" y="4316"/>
                    <a:pt x="466501" y="0"/>
                    <a:pt x="4931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2" name="Group 357">
            <a:extLst>
              <a:ext uri="{FF2B5EF4-FFF2-40B4-BE49-F238E27FC236}">
                <a16:creationId xmlns:a16="http://schemas.microsoft.com/office/drawing/2014/main" id="{6BB7A42A-C040-48D6-8910-5996B11C799E}"/>
              </a:ext>
            </a:extLst>
          </p:cNvPr>
          <p:cNvGrpSpPr/>
          <p:nvPr/>
        </p:nvGrpSpPr>
        <p:grpSpPr>
          <a:xfrm flipH="1">
            <a:off x="7778134" y="1504593"/>
            <a:ext cx="1234325" cy="5006359"/>
            <a:chOff x="371197" y="191082"/>
            <a:chExt cx="1644283" cy="6669130"/>
          </a:xfrm>
        </p:grpSpPr>
        <p:sp>
          <p:nvSpPr>
            <p:cNvPr id="253" name="Graphic 2">
              <a:extLst>
                <a:ext uri="{FF2B5EF4-FFF2-40B4-BE49-F238E27FC236}">
                  <a16:creationId xmlns:a16="http://schemas.microsoft.com/office/drawing/2014/main" id="{CE1E7623-003D-462A-AC63-DDF90896557A}"/>
                </a:ext>
              </a:extLst>
            </p:cNvPr>
            <p:cNvSpPr/>
            <p:nvPr/>
          </p:nvSpPr>
          <p:spPr>
            <a:xfrm>
              <a:off x="721337" y="6411669"/>
              <a:ext cx="1015424" cy="448543"/>
            </a:xfrm>
            <a:custGeom>
              <a:avLst/>
              <a:gdLst>
                <a:gd name="connsiteX0" fmla="*/ 1013999 w 1015424"/>
                <a:gd name="connsiteY0" fmla="*/ 287514 h 448543"/>
                <a:gd name="connsiteX1" fmla="*/ 952890 w 1015424"/>
                <a:gd name="connsiteY1" fmla="*/ 235386 h 448543"/>
                <a:gd name="connsiteX2" fmla="*/ 775186 w 1015424"/>
                <a:gd name="connsiteY2" fmla="*/ 176543 h 448543"/>
                <a:gd name="connsiteX3" fmla="*/ 759489 w 1015424"/>
                <a:gd name="connsiteY3" fmla="*/ 214736 h 448543"/>
                <a:gd name="connsiteX4" fmla="*/ 742449 w 1015424"/>
                <a:gd name="connsiteY4" fmla="*/ 226824 h 448543"/>
                <a:gd name="connsiteX5" fmla="*/ 742701 w 1015424"/>
                <a:gd name="connsiteY5" fmla="*/ 207517 h 448543"/>
                <a:gd name="connsiteX6" fmla="*/ 718022 w 1015424"/>
                <a:gd name="connsiteY6" fmla="*/ 146828 h 448543"/>
                <a:gd name="connsiteX7" fmla="*/ 701906 w 1015424"/>
                <a:gd name="connsiteY7" fmla="*/ 181747 h 448543"/>
                <a:gd name="connsiteX8" fmla="*/ 680920 w 1015424"/>
                <a:gd name="connsiteY8" fmla="*/ 190394 h 448543"/>
                <a:gd name="connsiteX9" fmla="*/ 688979 w 1015424"/>
                <a:gd name="connsiteY9" fmla="*/ 169156 h 448543"/>
                <a:gd name="connsiteX10" fmla="*/ 699052 w 1015424"/>
                <a:gd name="connsiteY10" fmla="*/ 133565 h 448543"/>
                <a:gd name="connsiteX11" fmla="*/ 649274 w 1015424"/>
                <a:gd name="connsiteY11" fmla="*/ 107040 h 448543"/>
                <a:gd name="connsiteX12" fmla="*/ 626526 w 1015424"/>
                <a:gd name="connsiteY12" fmla="*/ 148843 h 448543"/>
                <a:gd name="connsiteX13" fmla="*/ 610913 w 1015424"/>
                <a:gd name="connsiteY13" fmla="*/ 154047 h 448543"/>
                <a:gd name="connsiteX14" fmla="*/ 612424 w 1015424"/>
                <a:gd name="connsiteY14" fmla="*/ 139693 h 448543"/>
                <a:gd name="connsiteX15" fmla="*/ 591859 w 1015424"/>
                <a:gd name="connsiteY15" fmla="*/ 73044 h 448543"/>
                <a:gd name="connsiteX16" fmla="*/ 565501 w 1015424"/>
                <a:gd name="connsiteY16" fmla="*/ 110146 h 448543"/>
                <a:gd name="connsiteX17" fmla="*/ 542669 w 1015424"/>
                <a:gd name="connsiteY17" fmla="*/ 118372 h 448543"/>
                <a:gd name="connsiteX18" fmla="*/ 552826 w 1015424"/>
                <a:gd name="connsiteY18" fmla="*/ 97218 h 448543"/>
                <a:gd name="connsiteX19" fmla="*/ 557946 w 1015424"/>
                <a:gd name="connsiteY19" fmla="*/ 46350 h 448543"/>
                <a:gd name="connsiteX20" fmla="*/ 530665 w 1015424"/>
                <a:gd name="connsiteY20" fmla="*/ 32920 h 448543"/>
                <a:gd name="connsiteX21" fmla="*/ 506155 w 1015424"/>
                <a:gd name="connsiteY21" fmla="*/ 69434 h 448543"/>
                <a:gd name="connsiteX22" fmla="*/ 477447 w 1015424"/>
                <a:gd name="connsiteY22" fmla="*/ 81521 h 448543"/>
                <a:gd name="connsiteX23" fmla="*/ 495578 w 1015424"/>
                <a:gd name="connsiteY23" fmla="*/ 50212 h 448543"/>
                <a:gd name="connsiteX24" fmla="*/ 497760 w 1015424"/>
                <a:gd name="connsiteY24" fmla="*/ 7066 h 448543"/>
                <a:gd name="connsiteX25" fmla="*/ 457804 w 1015424"/>
                <a:gd name="connsiteY25" fmla="*/ 14117 h 448543"/>
                <a:gd name="connsiteX26" fmla="*/ 431783 w 1015424"/>
                <a:gd name="connsiteY26" fmla="*/ 47945 h 448543"/>
                <a:gd name="connsiteX27" fmla="*/ 322155 w 1015424"/>
                <a:gd name="connsiteY27" fmla="*/ 111321 h 448543"/>
                <a:gd name="connsiteX28" fmla="*/ 140339 w 1015424"/>
                <a:gd name="connsiteY28" fmla="*/ 97974 h 448543"/>
                <a:gd name="connsiteX29" fmla="*/ 99879 w 1015424"/>
                <a:gd name="connsiteY29" fmla="*/ 53821 h 448543"/>
                <a:gd name="connsiteX30" fmla="*/ 99879 w 1015424"/>
                <a:gd name="connsiteY30" fmla="*/ 53821 h 448543"/>
                <a:gd name="connsiteX31" fmla="*/ 56313 w 1015424"/>
                <a:gd name="connsiteY31" fmla="*/ 76905 h 448543"/>
                <a:gd name="connsiteX32" fmla="*/ 828 w 1015424"/>
                <a:gd name="connsiteY32" fmla="*/ 367509 h 448543"/>
                <a:gd name="connsiteX33" fmla="*/ 95346 w 1015424"/>
                <a:gd name="connsiteY33" fmla="*/ 431725 h 448543"/>
                <a:gd name="connsiteX34" fmla="*/ 183401 w 1015424"/>
                <a:gd name="connsiteY34" fmla="*/ 415860 h 448543"/>
                <a:gd name="connsiteX35" fmla="*/ 382845 w 1015424"/>
                <a:gd name="connsiteY35" fmla="*/ 431557 h 448543"/>
                <a:gd name="connsiteX36" fmla="*/ 785847 w 1015424"/>
                <a:gd name="connsiteY36" fmla="*/ 434914 h 448543"/>
                <a:gd name="connsiteX37" fmla="*/ 974127 w 1015424"/>
                <a:gd name="connsiteY37" fmla="*/ 371622 h 448543"/>
                <a:gd name="connsiteX38" fmla="*/ 1013999 w 1015424"/>
                <a:gd name="connsiteY38" fmla="*/ 287514 h 44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15424" h="448543">
                  <a:moveTo>
                    <a:pt x="1013999" y="287514"/>
                  </a:moveTo>
                  <a:cubicBezTo>
                    <a:pt x="1007955" y="254357"/>
                    <a:pt x="981346" y="242437"/>
                    <a:pt x="952890" y="235386"/>
                  </a:cubicBezTo>
                  <a:cubicBezTo>
                    <a:pt x="891277" y="220109"/>
                    <a:pt x="837135" y="200130"/>
                    <a:pt x="775186" y="176543"/>
                  </a:cubicBezTo>
                  <a:cubicBezTo>
                    <a:pt x="772668" y="193835"/>
                    <a:pt x="767967" y="202985"/>
                    <a:pt x="759489" y="214736"/>
                  </a:cubicBezTo>
                  <a:cubicBezTo>
                    <a:pt x="755208" y="220696"/>
                    <a:pt x="751095" y="233707"/>
                    <a:pt x="742449" y="226824"/>
                  </a:cubicBezTo>
                  <a:cubicBezTo>
                    <a:pt x="733887" y="219941"/>
                    <a:pt x="739931" y="214233"/>
                    <a:pt x="742701" y="207517"/>
                  </a:cubicBezTo>
                  <a:cubicBezTo>
                    <a:pt x="761000" y="163952"/>
                    <a:pt x="764610" y="165043"/>
                    <a:pt x="718022" y="146828"/>
                  </a:cubicBezTo>
                  <a:cubicBezTo>
                    <a:pt x="712902" y="158579"/>
                    <a:pt x="711307" y="166638"/>
                    <a:pt x="701906" y="181747"/>
                  </a:cubicBezTo>
                  <a:cubicBezTo>
                    <a:pt x="697709" y="188463"/>
                    <a:pt x="690657" y="198956"/>
                    <a:pt x="680920" y="190394"/>
                  </a:cubicBezTo>
                  <a:cubicBezTo>
                    <a:pt x="672358" y="182923"/>
                    <a:pt x="685369" y="174948"/>
                    <a:pt x="688979" y="169156"/>
                  </a:cubicBezTo>
                  <a:cubicBezTo>
                    <a:pt x="698548" y="153711"/>
                    <a:pt x="700563" y="145569"/>
                    <a:pt x="699052" y="133565"/>
                  </a:cubicBezTo>
                  <a:cubicBezTo>
                    <a:pt x="683271" y="124080"/>
                    <a:pt x="671687" y="118120"/>
                    <a:pt x="649274" y="107040"/>
                  </a:cubicBezTo>
                  <a:cubicBezTo>
                    <a:pt x="642391" y="122904"/>
                    <a:pt x="638278" y="138098"/>
                    <a:pt x="626526" y="148843"/>
                  </a:cubicBezTo>
                  <a:cubicBezTo>
                    <a:pt x="622581" y="152452"/>
                    <a:pt x="617377" y="157656"/>
                    <a:pt x="610913" y="154047"/>
                  </a:cubicBezTo>
                  <a:cubicBezTo>
                    <a:pt x="604114" y="150269"/>
                    <a:pt x="610410" y="142967"/>
                    <a:pt x="612424" y="139693"/>
                  </a:cubicBezTo>
                  <a:cubicBezTo>
                    <a:pt x="639705" y="96295"/>
                    <a:pt x="642391" y="98981"/>
                    <a:pt x="591859" y="73044"/>
                  </a:cubicBezTo>
                  <a:cubicBezTo>
                    <a:pt x="583632" y="87397"/>
                    <a:pt x="577505" y="99737"/>
                    <a:pt x="565501" y="110146"/>
                  </a:cubicBezTo>
                  <a:cubicBezTo>
                    <a:pt x="560632" y="114427"/>
                    <a:pt x="548713" y="123241"/>
                    <a:pt x="542669" y="118372"/>
                  </a:cubicBezTo>
                  <a:cubicBezTo>
                    <a:pt x="533771" y="111237"/>
                    <a:pt x="548293" y="103094"/>
                    <a:pt x="552826" y="97218"/>
                  </a:cubicBezTo>
                  <a:cubicBezTo>
                    <a:pt x="579939" y="61208"/>
                    <a:pt x="582541" y="61711"/>
                    <a:pt x="557946" y="46350"/>
                  </a:cubicBezTo>
                  <a:cubicBezTo>
                    <a:pt x="552742" y="43160"/>
                    <a:pt x="538220" y="31325"/>
                    <a:pt x="530665" y="32920"/>
                  </a:cubicBezTo>
                  <a:cubicBezTo>
                    <a:pt x="522859" y="48533"/>
                    <a:pt x="518158" y="55584"/>
                    <a:pt x="506155" y="69434"/>
                  </a:cubicBezTo>
                  <a:cubicBezTo>
                    <a:pt x="499020" y="77660"/>
                    <a:pt x="487939" y="93189"/>
                    <a:pt x="477447" y="81521"/>
                  </a:cubicBezTo>
                  <a:cubicBezTo>
                    <a:pt x="467626" y="70525"/>
                    <a:pt x="490290" y="58606"/>
                    <a:pt x="495578" y="50212"/>
                  </a:cubicBezTo>
                  <a:cubicBezTo>
                    <a:pt x="512366" y="23938"/>
                    <a:pt x="520257" y="22427"/>
                    <a:pt x="497760" y="7066"/>
                  </a:cubicBezTo>
                  <a:cubicBezTo>
                    <a:pt x="482147" y="-3595"/>
                    <a:pt x="472326" y="-2923"/>
                    <a:pt x="457804" y="14117"/>
                  </a:cubicBezTo>
                  <a:cubicBezTo>
                    <a:pt x="448571" y="24945"/>
                    <a:pt x="443031" y="39215"/>
                    <a:pt x="431783" y="47945"/>
                  </a:cubicBezTo>
                  <a:cubicBezTo>
                    <a:pt x="397031" y="72372"/>
                    <a:pt x="365721" y="95624"/>
                    <a:pt x="322155" y="111321"/>
                  </a:cubicBezTo>
                  <a:cubicBezTo>
                    <a:pt x="257856" y="131551"/>
                    <a:pt x="213787" y="140952"/>
                    <a:pt x="140339" y="97974"/>
                  </a:cubicBezTo>
                  <a:cubicBezTo>
                    <a:pt x="122039" y="88992"/>
                    <a:pt x="114653" y="74471"/>
                    <a:pt x="99879" y="53821"/>
                  </a:cubicBezTo>
                  <a:cubicBezTo>
                    <a:pt x="99879" y="53821"/>
                    <a:pt x="99879" y="53821"/>
                    <a:pt x="99879" y="53821"/>
                  </a:cubicBezTo>
                  <a:cubicBezTo>
                    <a:pt x="72850" y="37788"/>
                    <a:pt x="64708" y="59613"/>
                    <a:pt x="56313" y="76905"/>
                  </a:cubicBezTo>
                  <a:cubicBezTo>
                    <a:pt x="11657" y="168737"/>
                    <a:pt x="-3956" y="266444"/>
                    <a:pt x="828" y="367509"/>
                  </a:cubicBezTo>
                  <a:cubicBezTo>
                    <a:pt x="3263" y="420225"/>
                    <a:pt x="44142" y="447925"/>
                    <a:pt x="95346" y="431725"/>
                  </a:cubicBezTo>
                  <a:cubicBezTo>
                    <a:pt x="121032" y="423582"/>
                    <a:pt x="157127" y="416783"/>
                    <a:pt x="183401" y="415860"/>
                  </a:cubicBezTo>
                  <a:cubicBezTo>
                    <a:pt x="253743" y="413510"/>
                    <a:pt x="313174" y="422491"/>
                    <a:pt x="382845" y="431557"/>
                  </a:cubicBezTo>
                  <a:cubicBezTo>
                    <a:pt x="517067" y="448932"/>
                    <a:pt x="651289" y="457495"/>
                    <a:pt x="785847" y="434914"/>
                  </a:cubicBezTo>
                  <a:cubicBezTo>
                    <a:pt x="851993" y="423750"/>
                    <a:pt x="917635" y="410739"/>
                    <a:pt x="974127" y="371622"/>
                  </a:cubicBezTo>
                  <a:cubicBezTo>
                    <a:pt x="1003087" y="351477"/>
                    <a:pt x="1020714" y="324280"/>
                    <a:pt x="1013999" y="287514"/>
                  </a:cubicBezTo>
                  <a:close/>
                </a:path>
              </a:pathLst>
            </a:custGeom>
            <a:solidFill>
              <a:schemeClr val="accent3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Graphic 2">
              <a:extLst>
                <a:ext uri="{FF2B5EF4-FFF2-40B4-BE49-F238E27FC236}">
                  <a16:creationId xmlns:a16="http://schemas.microsoft.com/office/drawing/2014/main" id="{53D6F13C-B28C-45A9-828B-5B27AA9FD6B1}"/>
                </a:ext>
              </a:extLst>
            </p:cNvPr>
            <p:cNvSpPr/>
            <p:nvPr/>
          </p:nvSpPr>
          <p:spPr>
            <a:xfrm>
              <a:off x="669366" y="191166"/>
              <a:ext cx="1010870" cy="1151138"/>
            </a:xfrm>
            <a:custGeom>
              <a:avLst/>
              <a:gdLst>
                <a:gd name="connsiteX0" fmla="*/ 980937 w 1010870"/>
                <a:gd name="connsiteY0" fmla="*/ 191858 h 1151138"/>
                <a:gd name="connsiteX1" fmla="*/ 905642 w 1010870"/>
                <a:gd name="connsiteY1" fmla="*/ 182792 h 1151138"/>
                <a:gd name="connsiteX2" fmla="*/ 831774 w 1010870"/>
                <a:gd name="connsiteY2" fmla="*/ 128566 h 1151138"/>
                <a:gd name="connsiteX3" fmla="*/ 400484 w 1010870"/>
                <a:gd name="connsiteY3" fmla="*/ 8446 h 1151138"/>
                <a:gd name="connsiteX4" fmla="*/ 140853 w 1010870"/>
                <a:gd name="connsiteY4" fmla="*/ 229044 h 1151138"/>
                <a:gd name="connsiteX5" fmla="*/ 133383 w 1010870"/>
                <a:gd name="connsiteY5" fmla="*/ 434700 h 1151138"/>
                <a:gd name="connsiteX6" fmla="*/ 121967 w 1010870"/>
                <a:gd name="connsiteY6" fmla="*/ 705914 h 1151138"/>
                <a:gd name="connsiteX7" fmla="*/ 0 w 1010870"/>
                <a:gd name="connsiteY7" fmla="*/ 886555 h 1151138"/>
                <a:gd name="connsiteX8" fmla="*/ 340969 w 1010870"/>
                <a:gd name="connsiteY8" fmla="*/ 1151138 h 1151138"/>
                <a:gd name="connsiteX9" fmla="*/ 403673 w 1010870"/>
                <a:gd name="connsiteY9" fmla="*/ 969909 h 1151138"/>
                <a:gd name="connsiteX10" fmla="*/ 511874 w 1010870"/>
                <a:gd name="connsiteY10" fmla="*/ 889158 h 1151138"/>
                <a:gd name="connsiteX11" fmla="*/ 511874 w 1010870"/>
                <a:gd name="connsiteY11" fmla="*/ 889158 h 1151138"/>
                <a:gd name="connsiteX12" fmla="*/ 511874 w 1010870"/>
                <a:gd name="connsiteY12" fmla="*/ 889158 h 1151138"/>
                <a:gd name="connsiteX13" fmla="*/ 593633 w 1010870"/>
                <a:gd name="connsiteY13" fmla="*/ 941873 h 1151138"/>
                <a:gd name="connsiteX14" fmla="*/ 676063 w 1010870"/>
                <a:gd name="connsiteY14" fmla="*/ 905442 h 1151138"/>
                <a:gd name="connsiteX15" fmla="*/ 715935 w 1010870"/>
                <a:gd name="connsiteY15" fmla="*/ 839548 h 1151138"/>
                <a:gd name="connsiteX16" fmla="*/ 754884 w 1010870"/>
                <a:gd name="connsiteY16" fmla="*/ 792457 h 1151138"/>
                <a:gd name="connsiteX17" fmla="*/ 792825 w 1010870"/>
                <a:gd name="connsiteY17" fmla="*/ 747465 h 1151138"/>
                <a:gd name="connsiteX18" fmla="*/ 828500 w 1010870"/>
                <a:gd name="connsiteY18" fmla="*/ 683418 h 1151138"/>
                <a:gd name="connsiteX19" fmla="*/ 844617 w 1010870"/>
                <a:gd name="connsiteY19" fmla="*/ 564053 h 1151138"/>
                <a:gd name="connsiteX20" fmla="*/ 862161 w 1010870"/>
                <a:gd name="connsiteY20" fmla="*/ 513101 h 1151138"/>
                <a:gd name="connsiteX21" fmla="*/ 867869 w 1010870"/>
                <a:gd name="connsiteY21" fmla="*/ 399864 h 1151138"/>
                <a:gd name="connsiteX22" fmla="*/ 867869 w 1010870"/>
                <a:gd name="connsiteY22" fmla="*/ 399864 h 1151138"/>
                <a:gd name="connsiteX23" fmla="*/ 973551 w 1010870"/>
                <a:gd name="connsiteY23" fmla="*/ 323310 h 1151138"/>
                <a:gd name="connsiteX24" fmla="*/ 909000 w 1010870"/>
                <a:gd name="connsiteY24" fmla="*/ 326416 h 1151138"/>
                <a:gd name="connsiteX25" fmla="*/ 1010149 w 1010870"/>
                <a:gd name="connsiteY25" fmla="*/ 219726 h 1151138"/>
                <a:gd name="connsiteX26" fmla="*/ 980937 w 1010870"/>
                <a:gd name="connsiteY26" fmla="*/ 191858 h 115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0870" h="1151138">
                  <a:moveTo>
                    <a:pt x="980937" y="191858"/>
                  </a:moveTo>
                  <a:cubicBezTo>
                    <a:pt x="953405" y="201931"/>
                    <a:pt x="929314" y="195299"/>
                    <a:pt x="905642" y="182792"/>
                  </a:cubicBezTo>
                  <a:cubicBezTo>
                    <a:pt x="878445" y="168354"/>
                    <a:pt x="855865" y="147453"/>
                    <a:pt x="831774" y="128566"/>
                  </a:cubicBezTo>
                  <a:cubicBezTo>
                    <a:pt x="704771" y="28760"/>
                    <a:pt x="560895" y="-21101"/>
                    <a:pt x="400484" y="8446"/>
                  </a:cubicBezTo>
                  <a:cubicBezTo>
                    <a:pt x="275915" y="31362"/>
                    <a:pt x="177116" y="97088"/>
                    <a:pt x="140853" y="229044"/>
                  </a:cubicBezTo>
                  <a:cubicBezTo>
                    <a:pt x="122302" y="296700"/>
                    <a:pt x="128430" y="365868"/>
                    <a:pt x="133383" y="434700"/>
                  </a:cubicBezTo>
                  <a:cubicBezTo>
                    <a:pt x="139930" y="525608"/>
                    <a:pt x="141945" y="616181"/>
                    <a:pt x="121967" y="705914"/>
                  </a:cubicBezTo>
                  <a:cubicBezTo>
                    <a:pt x="82514" y="766939"/>
                    <a:pt x="49106" y="831994"/>
                    <a:pt x="0" y="886555"/>
                  </a:cubicBezTo>
                  <a:cubicBezTo>
                    <a:pt x="21909" y="904519"/>
                    <a:pt x="255014" y="1073325"/>
                    <a:pt x="340969" y="1151138"/>
                  </a:cubicBezTo>
                  <a:cubicBezTo>
                    <a:pt x="355323" y="1088518"/>
                    <a:pt x="376560" y="1027577"/>
                    <a:pt x="403673" y="969909"/>
                  </a:cubicBezTo>
                  <a:cubicBezTo>
                    <a:pt x="439013" y="894866"/>
                    <a:pt x="449002" y="876986"/>
                    <a:pt x="511874" y="889158"/>
                  </a:cubicBezTo>
                  <a:cubicBezTo>
                    <a:pt x="511874" y="889158"/>
                    <a:pt x="511874" y="889158"/>
                    <a:pt x="511874" y="889158"/>
                  </a:cubicBezTo>
                  <a:cubicBezTo>
                    <a:pt x="511874" y="889158"/>
                    <a:pt x="511874" y="889158"/>
                    <a:pt x="511874" y="889158"/>
                  </a:cubicBezTo>
                  <a:cubicBezTo>
                    <a:pt x="519512" y="890920"/>
                    <a:pt x="565176" y="926511"/>
                    <a:pt x="593633" y="941873"/>
                  </a:cubicBezTo>
                  <a:cubicBezTo>
                    <a:pt x="630902" y="962103"/>
                    <a:pt x="666326" y="946238"/>
                    <a:pt x="676063" y="905442"/>
                  </a:cubicBezTo>
                  <a:cubicBezTo>
                    <a:pt x="682526" y="878497"/>
                    <a:pt x="697888" y="859359"/>
                    <a:pt x="715935" y="839548"/>
                  </a:cubicBezTo>
                  <a:cubicBezTo>
                    <a:pt x="729533" y="824607"/>
                    <a:pt x="757066" y="817892"/>
                    <a:pt x="754884" y="792457"/>
                  </a:cubicBezTo>
                  <a:cubicBezTo>
                    <a:pt x="752365" y="762490"/>
                    <a:pt x="765628" y="752669"/>
                    <a:pt x="792825" y="747465"/>
                  </a:cubicBezTo>
                  <a:cubicBezTo>
                    <a:pt x="836894" y="738987"/>
                    <a:pt x="839916" y="726815"/>
                    <a:pt x="828500" y="683418"/>
                  </a:cubicBezTo>
                  <a:cubicBezTo>
                    <a:pt x="817840" y="642874"/>
                    <a:pt x="808018" y="600064"/>
                    <a:pt x="844617" y="564053"/>
                  </a:cubicBezTo>
                  <a:cubicBezTo>
                    <a:pt x="858215" y="550707"/>
                    <a:pt x="861237" y="532743"/>
                    <a:pt x="862161" y="513101"/>
                  </a:cubicBezTo>
                  <a:cubicBezTo>
                    <a:pt x="863923" y="475327"/>
                    <a:pt x="853515" y="436882"/>
                    <a:pt x="867869" y="399864"/>
                  </a:cubicBezTo>
                  <a:cubicBezTo>
                    <a:pt x="867869" y="399864"/>
                    <a:pt x="867869" y="399864"/>
                    <a:pt x="867869" y="399864"/>
                  </a:cubicBezTo>
                  <a:cubicBezTo>
                    <a:pt x="932923" y="396842"/>
                    <a:pt x="967423" y="371828"/>
                    <a:pt x="973551" y="323310"/>
                  </a:cubicBezTo>
                  <a:cubicBezTo>
                    <a:pt x="952985" y="321043"/>
                    <a:pt x="933259" y="342868"/>
                    <a:pt x="909000" y="326416"/>
                  </a:cubicBezTo>
                  <a:cubicBezTo>
                    <a:pt x="975649" y="301149"/>
                    <a:pt x="1003937" y="270679"/>
                    <a:pt x="1010149" y="219726"/>
                  </a:cubicBezTo>
                  <a:cubicBezTo>
                    <a:pt x="1013591" y="192613"/>
                    <a:pt x="1004861" y="183128"/>
                    <a:pt x="980937" y="191858"/>
                  </a:cubicBezTo>
                  <a:close/>
                </a:path>
              </a:pathLst>
            </a:custGeom>
            <a:solidFill>
              <a:srgbClr val="F9BDA8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Graphic 2">
              <a:extLst>
                <a:ext uri="{FF2B5EF4-FFF2-40B4-BE49-F238E27FC236}">
                  <a16:creationId xmlns:a16="http://schemas.microsoft.com/office/drawing/2014/main" id="{840EBF23-5FF0-4541-BCAB-F848A7E068CB}"/>
                </a:ext>
              </a:extLst>
            </p:cNvPr>
            <p:cNvSpPr/>
            <p:nvPr/>
          </p:nvSpPr>
          <p:spPr>
            <a:xfrm>
              <a:off x="821216" y="6308016"/>
              <a:ext cx="331903" cy="231858"/>
            </a:xfrm>
            <a:custGeom>
              <a:avLst/>
              <a:gdLst>
                <a:gd name="connsiteX0" fmla="*/ 331904 w 331903"/>
                <a:gd name="connsiteY0" fmla="*/ 151430 h 231858"/>
                <a:gd name="connsiteX1" fmla="*/ 222276 w 331903"/>
                <a:gd name="connsiteY1" fmla="*/ 214806 h 231858"/>
                <a:gd name="connsiteX2" fmla="*/ 40460 w 331903"/>
                <a:gd name="connsiteY2" fmla="*/ 201459 h 231858"/>
                <a:gd name="connsiteX3" fmla="*/ 0 w 331903"/>
                <a:gd name="connsiteY3" fmla="*/ 157306 h 231858"/>
                <a:gd name="connsiteX4" fmla="*/ 17376 w 331903"/>
                <a:gd name="connsiteY4" fmla="*/ 103584 h 231858"/>
                <a:gd name="connsiteX5" fmla="*/ 15697 w 331903"/>
                <a:gd name="connsiteY5" fmla="*/ 0 h 231858"/>
                <a:gd name="connsiteX6" fmla="*/ 275411 w 331903"/>
                <a:gd name="connsiteY6" fmla="*/ 11752 h 231858"/>
                <a:gd name="connsiteX7" fmla="*/ 313269 w 331903"/>
                <a:gd name="connsiteY7" fmla="*/ 5288 h 231858"/>
                <a:gd name="connsiteX8" fmla="*/ 331904 w 331903"/>
                <a:gd name="connsiteY8" fmla="*/ 151430 h 23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903" h="231858">
                  <a:moveTo>
                    <a:pt x="331904" y="151430"/>
                  </a:moveTo>
                  <a:cubicBezTo>
                    <a:pt x="297152" y="175857"/>
                    <a:pt x="265842" y="199109"/>
                    <a:pt x="222276" y="214806"/>
                  </a:cubicBezTo>
                  <a:cubicBezTo>
                    <a:pt x="157977" y="235036"/>
                    <a:pt x="113908" y="244437"/>
                    <a:pt x="40460" y="201459"/>
                  </a:cubicBezTo>
                  <a:cubicBezTo>
                    <a:pt x="22160" y="192477"/>
                    <a:pt x="14774" y="177956"/>
                    <a:pt x="0" y="157306"/>
                  </a:cubicBezTo>
                  <a:cubicBezTo>
                    <a:pt x="16956" y="139091"/>
                    <a:pt x="15949" y="124653"/>
                    <a:pt x="17376" y="103584"/>
                  </a:cubicBezTo>
                  <a:cubicBezTo>
                    <a:pt x="19558" y="71938"/>
                    <a:pt x="14522" y="31646"/>
                    <a:pt x="15697" y="0"/>
                  </a:cubicBezTo>
                  <a:cubicBezTo>
                    <a:pt x="101905" y="11836"/>
                    <a:pt x="188532" y="13766"/>
                    <a:pt x="275411" y="11752"/>
                  </a:cubicBezTo>
                  <a:cubicBezTo>
                    <a:pt x="288422" y="11416"/>
                    <a:pt x="301601" y="12759"/>
                    <a:pt x="313269" y="5288"/>
                  </a:cubicBezTo>
                  <a:cubicBezTo>
                    <a:pt x="313269" y="54730"/>
                    <a:pt x="310667" y="104591"/>
                    <a:pt x="331904" y="151430"/>
                  </a:cubicBezTo>
                  <a:close/>
                </a:path>
              </a:pathLst>
            </a:custGeom>
            <a:solidFill>
              <a:srgbClr val="5B5B5B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Graphic 2">
              <a:extLst>
                <a:ext uri="{FF2B5EF4-FFF2-40B4-BE49-F238E27FC236}">
                  <a16:creationId xmlns:a16="http://schemas.microsoft.com/office/drawing/2014/main" id="{501D98B1-FDBC-4EDC-B075-180A9423DDB8}"/>
                </a:ext>
              </a:extLst>
            </p:cNvPr>
            <p:cNvSpPr/>
            <p:nvPr/>
          </p:nvSpPr>
          <p:spPr>
            <a:xfrm>
              <a:off x="633536" y="2997309"/>
              <a:ext cx="744461" cy="3329395"/>
            </a:xfrm>
            <a:custGeom>
              <a:avLst/>
              <a:gdLst>
                <a:gd name="connsiteX0" fmla="*/ 700980 w 744461"/>
                <a:gd name="connsiteY0" fmla="*/ 1678219 h 3329395"/>
                <a:gd name="connsiteX1" fmla="*/ 727841 w 744461"/>
                <a:gd name="connsiteY1" fmla="*/ 1156860 h 3329395"/>
                <a:gd name="connsiteX2" fmla="*/ 744462 w 744461"/>
                <a:gd name="connsiteY2" fmla="*/ 701058 h 3329395"/>
                <a:gd name="connsiteX3" fmla="*/ 744462 w 744461"/>
                <a:gd name="connsiteY3" fmla="*/ 701058 h 3329395"/>
                <a:gd name="connsiteX4" fmla="*/ 710717 w 744461"/>
                <a:gd name="connsiteY4" fmla="*/ 1828 h 3329395"/>
                <a:gd name="connsiteX5" fmla="*/ 447142 w 744461"/>
                <a:gd name="connsiteY5" fmla="*/ 46317 h 3329395"/>
                <a:gd name="connsiteX6" fmla="*/ 229314 w 744461"/>
                <a:gd name="connsiteY6" fmla="*/ 102473 h 3329395"/>
                <a:gd name="connsiteX7" fmla="*/ 34822 w 744461"/>
                <a:gd name="connsiteY7" fmla="*/ 227546 h 3329395"/>
                <a:gd name="connsiteX8" fmla="*/ 27268 w 744461"/>
                <a:gd name="connsiteY8" fmla="*/ 697617 h 3329395"/>
                <a:gd name="connsiteX9" fmla="*/ 104997 w 744461"/>
                <a:gd name="connsiteY9" fmla="*/ 960773 h 3329395"/>
                <a:gd name="connsiteX10" fmla="*/ 184825 w 744461"/>
                <a:gd name="connsiteY10" fmla="*/ 1352694 h 3329395"/>
                <a:gd name="connsiteX11" fmla="*/ 212358 w 744461"/>
                <a:gd name="connsiteY11" fmla="*/ 1750660 h 3329395"/>
                <a:gd name="connsiteX12" fmla="*/ 185413 w 744461"/>
                <a:gd name="connsiteY12" fmla="*/ 2147786 h 3329395"/>
                <a:gd name="connsiteX13" fmla="*/ 135636 w 744461"/>
                <a:gd name="connsiteY13" fmla="*/ 3192099 h 3329395"/>
                <a:gd name="connsiteX14" fmla="*/ 203292 w 744461"/>
                <a:gd name="connsiteY14" fmla="*/ 3310624 h 3329395"/>
                <a:gd name="connsiteX15" fmla="*/ 519499 w 744461"/>
                <a:gd name="connsiteY15" fmla="*/ 3317003 h 3329395"/>
                <a:gd name="connsiteX16" fmla="*/ 588163 w 744461"/>
                <a:gd name="connsiteY16" fmla="*/ 3238854 h 3329395"/>
                <a:gd name="connsiteX17" fmla="*/ 659933 w 744461"/>
                <a:gd name="connsiteY17" fmla="*/ 2328931 h 3329395"/>
                <a:gd name="connsiteX18" fmla="*/ 700980 w 744461"/>
                <a:gd name="connsiteY18" fmla="*/ 1678219 h 33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44461" h="3329395">
                  <a:moveTo>
                    <a:pt x="700980" y="1678219"/>
                  </a:moveTo>
                  <a:cubicBezTo>
                    <a:pt x="710214" y="1504460"/>
                    <a:pt x="719028" y="1330702"/>
                    <a:pt x="727841" y="1156860"/>
                  </a:cubicBezTo>
                  <a:cubicBezTo>
                    <a:pt x="735144" y="1013656"/>
                    <a:pt x="743287" y="709704"/>
                    <a:pt x="744462" y="701058"/>
                  </a:cubicBezTo>
                  <a:cubicBezTo>
                    <a:pt x="744462" y="701058"/>
                    <a:pt x="744462" y="701058"/>
                    <a:pt x="744462" y="701058"/>
                  </a:cubicBezTo>
                  <a:cubicBezTo>
                    <a:pt x="743874" y="467450"/>
                    <a:pt x="738082" y="234177"/>
                    <a:pt x="710717" y="1828"/>
                  </a:cubicBezTo>
                  <a:cubicBezTo>
                    <a:pt x="699385" y="-9840"/>
                    <a:pt x="512112" y="37839"/>
                    <a:pt x="447142" y="46317"/>
                  </a:cubicBezTo>
                  <a:cubicBezTo>
                    <a:pt x="371846" y="56138"/>
                    <a:pt x="299237" y="71751"/>
                    <a:pt x="229314" y="102473"/>
                  </a:cubicBezTo>
                  <a:cubicBezTo>
                    <a:pt x="161490" y="132272"/>
                    <a:pt x="36669" y="223517"/>
                    <a:pt x="34822" y="227546"/>
                  </a:cubicBezTo>
                  <a:cubicBezTo>
                    <a:pt x="-2448" y="383677"/>
                    <a:pt x="-16802" y="539975"/>
                    <a:pt x="27268" y="697617"/>
                  </a:cubicBezTo>
                  <a:cubicBezTo>
                    <a:pt x="51107" y="782733"/>
                    <a:pt x="104410" y="957835"/>
                    <a:pt x="104997" y="960773"/>
                  </a:cubicBezTo>
                  <a:cubicBezTo>
                    <a:pt x="131858" y="1091385"/>
                    <a:pt x="159895" y="1221746"/>
                    <a:pt x="184825" y="1352694"/>
                  </a:cubicBezTo>
                  <a:cubicBezTo>
                    <a:pt x="209840" y="1484062"/>
                    <a:pt x="225453" y="1616186"/>
                    <a:pt x="212358" y="1750660"/>
                  </a:cubicBezTo>
                  <a:cubicBezTo>
                    <a:pt x="202621" y="1850802"/>
                    <a:pt x="186252" y="2131417"/>
                    <a:pt x="185413" y="2147786"/>
                  </a:cubicBezTo>
                  <a:cubicBezTo>
                    <a:pt x="177355" y="2296614"/>
                    <a:pt x="142603" y="2992738"/>
                    <a:pt x="135636" y="3192099"/>
                  </a:cubicBezTo>
                  <a:cubicBezTo>
                    <a:pt x="132446" y="3282252"/>
                    <a:pt x="115070" y="3277719"/>
                    <a:pt x="203292" y="3310624"/>
                  </a:cubicBezTo>
                  <a:cubicBezTo>
                    <a:pt x="215128" y="3319270"/>
                    <a:pt x="425569" y="3344284"/>
                    <a:pt x="519499" y="3317003"/>
                  </a:cubicBezTo>
                  <a:cubicBezTo>
                    <a:pt x="580105" y="3299376"/>
                    <a:pt x="583462" y="3301139"/>
                    <a:pt x="588163" y="3238854"/>
                  </a:cubicBezTo>
                  <a:cubicBezTo>
                    <a:pt x="594962" y="3149373"/>
                    <a:pt x="643061" y="2542729"/>
                    <a:pt x="659933" y="2328931"/>
                  </a:cubicBezTo>
                  <a:cubicBezTo>
                    <a:pt x="666061" y="2251705"/>
                    <a:pt x="694265" y="1804970"/>
                    <a:pt x="700980" y="1678219"/>
                  </a:cubicBezTo>
                  <a:close/>
                </a:path>
              </a:pathLst>
            </a:custGeom>
            <a:solidFill>
              <a:srgbClr val="203351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Graphic 2">
              <a:extLst>
                <a:ext uri="{FF2B5EF4-FFF2-40B4-BE49-F238E27FC236}">
                  <a16:creationId xmlns:a16="http://schemas.microsoft.com/office/drawing/2014/main" id="{D030BEF8-6AAE-446E-8A56-4D7D0C6DED36}"/>
                </a:ext>
              </a:extLst>
            </p:cNvPr>
            <p:cNvSpPr/>
            <p:nvPr/>
          </p:nvSpPr>
          <p:spPr>
            <a:xfrm>
              <a:off x="791332" y="191082"/>
              <a:ext cx="888957" cy="716981"/>
            </a:xfrm>
            <a:custGeom>
              <a:avLst/>
              <a:gdLst>
                <a:gd name="connsiteX0" fmla="*/ 0 w 888957"/>
                <a:gd name="connsiteY0" fmla="*/ 705914 h 716981"/>
                <a:gd name="connsiteX1" fmla="*/ 11416 w 888957"/>
                <a:gd name="connsiteY1" fmla="*/ 434700 h 716981"/>
                <a:gd name="connsiteX2" fmla="*/ 18887 w 888957"/>
                <a:gd name="connsiteY2" fmla="*/ 229044 h 716981"/>
                <a:gd name="connsiteX3" fmla="*/ 278517 w 888957"/>
                <a:gd name="connsiteY3" fmla="*/ 8446 h 716981"/>
                <a:gd name="connsiteX4" fmla="*/ 709807 w 888957"/>
                <a:gd name="connsiteY4" fmla="*/ 128566 h 716981"/>
                <a:gd name="connsiteX5" fmla="*/ 783676 w 888957"/>
                <a:gd name="connsiteY5" fmla="*/ 182792 h 716981"/>
                <a:gd name="connsiteX6" fmla="*/ 858971 w 888957"/>
                <a:gd name="connsiteY6" fmla="*/ 191858 h 716981"/>
                <a:gd name="connsiteX7" fmla="*/ 888266 w 888957"/>
                <a:gd name="connsiteY7" fmla="*/ 219726 h 716981"/>
                <a:gd name="connsiteX8" fmla="*/ 787117 w 888957"/>
                <a:gd name="connsiteY8" fmla="*/ 326416 h 716981"/>
                <a:gd name="connsiteX9" fmla="*/ 851668 w 888957"/>
                <a:gd name="connsiteY9" fmla="*/ 323310 h 716981"/>
                <a:gd name="connsiteX10" fmla="*/ 745986 w 888957"/>
                <a:gd name="connsiteY10" fmla="*/ 399864 h 716981"/>
                <a:gd name="connsiteX11" fmla="*/ 688654 w 888957"/>
                <a:gd name="connsiteY11" fmla="*/ 352773 h 716981"/>
                <a:gd name="connsiteX12" fmla="*/ 619738 w 888957"/>
                <a:gd name="connsiteY12" fmla="*/ 292167 h 716981"/>
                <a:gd name="connsiteX13" fmla="*/ 579782 w 888957"/>
                <a:gd name="connsiteY13" fmla="*/ 307277 h 716981"/>
                <a:gd name="connsiteX14" fmla="*/ 505494 w 888957"/>
                <a:gd name="connsiteY14" fmla="*/ 393401 h 716981"/>
                <a:gd name="connsiteX15" fmla="*/ 382101 w 888957"/>
                <a:gd name="connsiteY15" fmla="*/ 489178 h 716981"/>
                <a:gd name="connsiteX16" fmla="*/ 352134 w 888957"/>
                <a:gd name="connsiteY16" fmla="*/ 507645 h 716981"/>
                <a:gd name="connsiteX17" fmla="*/ 320823 w 888957"/>
                <a:gd name="connsiteY17" fmla="*/ 476754 h 716981"/>
                <a:gd name="connsiteX18" fmla="*/ 330141 w 888957"/>
                <a:gd name="connsiteY18" fmla="*/ 431678 h 716981"/>
                <a:gd name="connsiteX19" fmla="*/ 267101 w 888957"/>
                <a:gd name="connsiteY19" fmla="*/ 341777 h 716981"/>
                <a:gd name="connsiteX20" fmla="*/ 181061 w 888957"/>
                <a:gd name="connsiteY20" fmla="*/ 399109 h 716981"/>
                <a:gd name="connsiteX21" fmla="*/ 175941 w 888957"/>
                <a:gd name="connsiteY21" fmla="*/ 464415 h 716981"/>
                <a:gd name="connsiteX22" fmla="*/ 66230 w 888957"/>
                <a:gd name="connsiteY22" fmla="*/ 692399 h 716981"/>
                <a:gd name="connsiteX23" fmla="*/ 29799 w 888957"/>
                <a:gd name="connsiteY23" fmla="*/ 713049 h 716981"/>
                <a:gd name="connsiteX24" fmla="*/ 0 w 888957"/>
                <a:gd name="connsiteY24" fmla="*/ 705914 h 71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957" h="716981">
                  <a:moveTo>
                    <a:pt x="0" y="705914"/>
                  </a:moveTo>
                  <a:cubicBezTo>
                    <a:pt x="19978" y="616181"/>
                    <a:pt x="17963" y="525608"/>
                    <a:pt x="11416" y="434700"/>
                  </a:cubicBezTo>
                  <a:cubicBezTo>
                    <a:pt x="6463" y="365952"/>
                    <a:pt x="252" y="296700"/>
                    <a:pt x="18887" y="229044"/>
                  </a:cubicBezTo>
                  <a:cubicBezTo>
                    <a:pt x="55149" y="97172"/>
                    <a:pt x="153948" y="31446"/>
                    <a:pt x="278517" y="8446"/>
                  </a:cubicBezTo>
                  <a:cubicBezTo>
                    <a:pt x="438845" y="-21101"/>
                    <a:pt x="582720" y="28760"/>
                    <a:pt x="709807" y="128566"/>
                  </a:cubicBezTo>
                  <a:cubicBezTo>
                    <a:pt x="733898" y="147453"/>
                    <a:pt x="756479" y="168354"/>
                    <a:pt x="783676" y="182792"/>
                  </a:cubicBezTo>
                  <a:cubicBezTo>
                    <a:pt x="807431" y="195383"/>
                    <a:pt x="831522" y="202015"/>
                    <a:pt x="858971" y="191858"/>
                  </a:cubicBezTo>
                  <a:cubicBezTo>
                    <a:pt x="882894" y="183128"/>
                    <a:pt x="891624" y="192613"/>
                    <a:pt x="888266" y="219726"/>
                  </a:cubicBezTo>
                  <a:cubicBezTo>
                    <a:pt x="881971" y="270679"/>
                    <a:pt x="853766" y="301149"/>
                    <a:pt x="787117" y="326416"/>
                  </a:cubicBezTo>
                  <a:cubicBezTo>
                    <a:pt x="811376" y="342868"/>
                    <a:pt x="831102" y="321043"/>
                    <a:pt x="851668" y="323310"/>
                  </a:cubicBezTo>
                  <a:cubicBezTo>
                    <a:pt x="845540" y="371828"/>
                    <a:pt x="811040" y="396842"/>
                    <a:pt x="745986" y="399864"/>
                  </a:cubicBezTo>
                  <a:cubicBezTo>
                    <a:pt x="719125" y="393652"/>
                    <a:pt x="705610" y="370737"/>
                    <a:pt x="688654" y="352773"/>
                  </a:cubicBezTo>
                  <a:cubicBezTo>
                    <a:pt x="667501" y="330277"/>
                    <a:pt x="645508" y="308956"/>
                    <a:pt x="619738" y="292167"/>
                  </a:cubicBezTo>
                  <a:cubicBezTo>
                    <a:pt x="596654" y="277142"/>
                    <a:pt x="584987" y="280584"/>
                    <a:pt x="579782" y="307277"/>
                  </a:cubicBezTo>
                  <a:cubicBezTo>
                    <a:pt x="571304" y="351178"/>
                    <a:pt x="541925" y="375857"/>
                    <a:pt x="505494" y="393401"/>
                  </a:cubicBezTo>
                  <a:cubicBezTo>
                    <a:pt x="457228" y="416652"/>
                    <a:pt x="414670" y="446200"/>
                    <a:pt x="382101" y="489178"/>
                  </a:cubicBezTo>
                  <a:cubicBezTo>
                    <a:pt x="374630" y="498999"/>
                    <a:pt x="365061" y="506218"/>
                    <a:pt x="352134" y="507645"/>
                  </a:cubicBezTo>
                  <a:cubicBezTo>
                    <a:pt x="331148" y="509911"/>
                    <a:pt x="318221" y="497740"/>
                    <a:pt x="320823" y="476754"/>
                  </a:cubicBezTo>
                  <a:cubicBezTo>
                    <a:pt x="322754" y="461561"/>
                    <a:pt x="328294" y="446955"/>
                    <a:pt x="330141" y="431678"/>
                  </a:cubicBezTo>
                  <a:cubicBezTo>
                    <a:pt x="335681" y="386853"/>
                    <a:pt x="310667" y="351178"/>
                    <a:pt x="267101" y="341777"/>
                  </a:cubicBezTo>
                  <a:cubicBezTo>
                    <a:pt x="226977" y="333047"/>
                    <a:pt x="194996" y="354452"/>
                    <a:pt x="181061" y="399109"/>
                  </a:cubicBezTo>
                  <a:cubicBezTo>
                    <a:pt x="174430" y="420514"/>
                    <a:pt x="175689" y="442506"/>
                    <a:pt x="175941" y="464415"/>
                  </a:cubicBezTo>
                  <a:cubicBezTo>
                    <a:pt x="176780" y="558429"/>
                    <a:pt x="140098" y="634312"/>
                    <a:pt x="66230" y="692399"/>
                  </a:cubicBezTo>
                  <a:cubicBezTo>
                    <a:pt x="54646" y="700290"/>
                    <a:pt x="43146" y="708684"/>
                    <a:pt x="29799" y="713049"/>
                  </a:cubicBezTo>
                  <a:cubicBezTo>
                    <a:pt x="18887" y="716574"/>
                    <a:pt x="6547" y="722366"/>
                    <a:pt x="0" y="705914"/>
                  </a:cubicBezTo>
                  <a:close/>
                </a:path>
              </a:pathLst>
            </a:custGeom>
            <a:solidFill>
              <a:srgbClr val="010201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Graphic 2">
              <a:extLst>
                <a:ext uri="{FF2B5EF4-FFF2-40B4-BE49-F238E27FC236}">
                  <a16:creationId xmlns:a16="http://schemas.microsoft.com/office/drawing/2014/main" id="{4696A699-AD64-4492-A610-4557BABA78C2}"/>
                </a:ext>
              </a:extLst>
            </p:cNvPr>
            <p:cNvSpPr/>
            <p:nvPr/>
          </p:nvSpPr>
          <p:spPr>
            <a:xfrm>
              <a:off x="1718635" y="1916424"/>
              <a:ext cx="296845" cy="283166"/>
            </a:xfrm>
            <a:custGeom>
              <a:avLst/>
              <a:gdLst>
                <a:gd name="connsiteX0" fmla="*/ 179799 w 296845"/>
                <a:gd name="connsiteY0" fmla="*/ 157428 h 283166"/>
                <a:gd name="connsiteX1" fmla="*/ 59259 w 296845"/>
                <a:gd name="connsiteY1" fmla="*/ 272344 h 283166"/>
                <a:gd name="connsiteX2" fmla="*/ 8055 w 296845"/>
                <a:gd name="connsiteY2" fmla="*/ 262187 h 283166"/>
                <a:gd name="connsiteX3" fmla="*/ 21569 w 296845"/>
                <a:gd name="connsiteY3" fmla="*/ 228527 h 283166"/>
                <a:gd name="connsiteX4" fmla="*/ 239901 w 296845"/>
                <a:gd name="connsiteY4" fmla="*/ 15316 h 283166"/>
                <a:gd name="connsiteX5" fmla="*/ 284893 w 296845"/>
                <a:gd name="connsiteY5" fmla="*/ 11623 h 283166"/>
                <a:gd name="connsiteX6" fmla="*/ 282207 w 296845"/>
                <a:gd name="connsiteY6" fmla="*/ 56195 h 283166"/>
                <a:gd name="connsiteX7" fmla="*/ 179799 w 296845"/>
                <a:gd name="connsiteY7" fmla="*/ 157428 h 28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45" h="283166">
                  <a:moveTo>
                    <a:pt x="179799" y="157428"/>
                  </a:moveTo>
                  <a:cubicBezTo>
                    <a:pt x="139507" y="195622"/>
                    <a:pt x="98124" y="232808"/>
                    <a:pt x="59259" y="272344"/>
                  </a:cubicBezTo>
                  <a:cubicBezTo>
                    <a:pt x="34748" y="297275"/>
                    <a:pt x="21737" y="272764"/>
                    <a:pt x="8055" y="262187"/>
                  </a:cubicBezTo>
                  <a:cubicBezTo>
                    <a:pt x="-12091" y="246658"/>
                    <a:pt x="10573" y="238683"/>
                    <a:pt x="21569" y="228527"/>
                  </a:cubicBezTo>
                  <a:cubicBezTo>
                    <a:pt x="35420" y="215684"/>
                    <a:pt x="174007" y="80790"/>
                    <a:pt x="239901" y="15316"/>
                  </a:cubicBezTo>
                  <a:cubicBezTo>
                    <a:pt x="254842" y="458"/>
                    <a:pt x="265335" y="-8356"/>
                    <a:pt x="284893" y="11623"/>
                  </a:cubicBezTo>
                  <a:cubicBezTo>
                    <a:pt x="303360" y="30425"/>
                    <a:pt x="298827" y="40666"/>
                    <a:pt x="282207" y="56195"/>
                  </a:cubicBezTo>
                  <a:cubicBezTo>
                    <a:pt x="247120" y="89016"/>
                    <a:pt x="213795" y="123600"/>
                    <a:pt x="179799" y="157428"/>
                  </a:cubicBezTo>
                  <a:close/>
                </a:path>
              </a:pathLst>
            </a:custGeom>
            <a:solidFill>
              <a:srgbClr val="323232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Graphic 2">
              <a:extLst>
                <a:ext uri="{FF2B5EF4-FFF2-40B4-BE49-F238E27FC236}">
                  <a16:creationId xmlns:a16="http://schemas.microsoft.com/office/drawing/2014/main" id="{F1F4297D-F6B1-48B6-B1D0-BBD205E45B2C}"/>
                </a:ext>
              </a:extLst>
            </p:cNvPr>
            <p:cNvSpPr/>
            <p:nvPr/>
          </p:nvSpPr>
          <p:spPr>
            <a:xfrm>
              <a:off x="1354326" y="658588"/>
              <a:ext cx="143444" cy="72543"/>
            </a:xfrm>
            <a:custGeom>
              <a:avLst/>
              <a:gdLst>
                <a:gd name="connsiteX0" fmla="*/ 0 w 143444"/>
                <a:gd name="connsiteY0" fmla="*/ 12774 h 72543"/>
                <a:gd name="connsiteX1" fmla="*/ 140686 w 143444"/>
                <a:gd name="connsiteY1" fmla="*/ 52226 h 72543"/>
                <a:gd name="connsiteX2" fmla="*/ 139259 w 143444"/>
                <a:gd name="connsiteY2" fmla="*/ 69854 h 72543"/>
                <a:gd name="connsiteX3" fmla="*/ 119532 w 143444"/>
                <a:gd name="connsiteY3" fmla="*/ 64985 h 72543"/>
                <a:gd name="connsiteX4" fmla="*/ 0 w 143444"/>
                <a:gd name="connsiteY4" fmla="*/ 12774 h 7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44" h="72543">
                  <a:moveTo>
                    <a:pt x="0" y="12774"/>
                  </a:moveTo>
                  <a:cubicBezTo>
                    <a:pt x="54058" y="-15934"/>
                    <a:pt x="121547" y="6562"/>
                    <a:pt x="140686" y="52226"/>
                  </a:cubicBezTo>
                  <a:cubicBezTo>
                    <a:pt x="143372" y="58605"/>
                    <a:pt x="145806" y="65405"/>
                    <a:pt x="139259" y="69854"/>
                  </a:cubicBezTo>
                  <a:cubicBezTo>
                    <a:pt x="131872" y="74890"/>
                    <a:pt x="123981" y="72624"/>
                    <a:pt x="119532" y="64985"/>
                  </a:cubicBezTo>
                  <a:cubicBezTo>
                    <a:pt x="94266" y="22091"/>
                    <a:pt x="53722" y="11346"/>
                    <a:pt x="0" y="12774"/>
                  </a:cubicBezTo>
                  <a:close/>
                </a:path>
              </a:pathLst>
            </a:custGeom>
            <a:solidFill>
              <a:srgbClr val="2A1A16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Graphic 2">
              <a:extLst>
                <a:ext uri="{FF2B5EF4-FFF2-40B4-BE49-F238E27FC236}">
                  <a16:creationId xmlns:a16="http://schemas.microsoft.com/office/drawing/2014/main" id="{EF5AA765-B3C1-49FC-BBA6-A46204008FF8}"/>
                </a:ext>
              </a:extLst>
            </p:cNvPr>
            <p:cNvSpPr/>
            <p:nvPr/>
          </p:nvSpPr>
          <p:spPr>
            <a:xfrm>
              <a:off x="1382615" y="718621"/>
              <a:ext cx="84109" cy="55834"/>
            </a:xfrm>
            <a:custGeom>
              <a:avLst/>
              <a:gdLst>
                <a:gd name="connsiteX0" fmla="*/ 0 w 84109"/>
                <a:gd name="connsiteY0" fmla="*/ 0 h 55834"/>
                <a:gd name="connsiteX1" fmla="*/ 84109 w 84109"/>
                <a:gd name="connsiteY1" fmla="*/ 47175 h 55834"/>
                <a:gd name="connsiteX2" fmla="*/ 0 w 84109"/>
                <a:gd name="connsiteY2" fmla="*/ 0 h 5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109" h="55834">
                  <a:moveTo>
                    <a:pt x="0" y="0"/>
                  </a:moveTo>
                  <a:cubicBezTo>
                    <a:pt x="29463" y="24175"/>
                    <a:pt x="49693" y="46839"/>
                    <a:pt x="84109" y="47175"/>
                  </a:cubicBezTo>
                  <a:cubicBezTo>
                    <a:pt x="54310" y="67741"/>
                    <a:pt x="23168" y="51540"/>
                    <a:pt x="0" y="0"/>
                  </a:cubicBezTo>
                  <a:close/>
                </a:path>
              </a:pathLst>
            </a:custGeom>
            <a:solidFill>
              <a:srgbClr val="3D261D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Graphic 2">
              <a:extLst>
                <a:ext uri="{FF2B5EF4-FFF2-40B4-BE49-F238E27FC236}">
                  <a16:creationId xmlns:a16="http://schemas.microsoft.com/office/drawing/2014/main" id="{7CC445F8-2FB0-4486-946D-7C05214D8809}"/>
                </a:ext>
              </a:extLst>
            </p:cNvPr>
            <p:cNvSpPr/>
            <p:nvPr/>
          </p:nvSpPr>
          <p:spPr>
            <a:xfrm>
              <a:off x="1875036" y="1986392"/>
              <a:ext cx="74320" cy="69111"/>
            </a:xfrm>
            <a:custGeom>
              <a:avLst/>
              <a:gdLst>
                <a:gd name="connsiteX0" fmla="*/ 73846 w 74320"/>
                <a:gd name="connsiteY0" fmla="*/ 9647 h 69111"/>
                <a:gd name="connsiteX1" fmla="*/ 68474 w 74320"/>
                <a:gd name="connsiteY1" fmla="*/ 15439 h 69111"/>
                <a:gd name="connsiteX2" fmla="*/ 17185 w 74320"/>
                <a:gd name="connsiteY2" fmla="*/ 65048 h 69111"/>
                <a:gd name="connsiteX3" fmla="*/ 2664 w 74320"/>
                <a:gd name="connsiteY3" fmla="*/ 66727 h 69111"/>
                <a:gd name="connsiteX4" fmla="*/ 3167 w 74320"/>
                <a:gd name="connsiteY4" fmla="*/ 55647 h 69111"/>
                <a:gd name="connsiteX5" fmla="*/ 59240 w 74320"/>
                <a:gd name="connsiteY5" fmla="*/ 1672 h 69111"/>
                <a:gd name="connsiteX6" fmla="*/ 73846 w 74320"/>
                <a:gd name="connsiteY6" fmla="*/ 9647 h 6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320" h="69111">
                  <a:moveTo>
                    <a:pt x="73846" y="9647"/>
                  </a:moveTo>
                  <a:cubicBezTo>
                    <a:pt x="72335" y="12249"/>
                    <a:pt x="70656" y="13256"/>
                    <a:pt x="68474" y="15439"/>
                  </a:cubicBezTo>
                  <a:cubicBezTo>
                    <a:pt x="51517" y="32143"/>
                    <a:pt x="34477" y="48764"/>
                    <a:pt x="17185" y="65048"/>
                  </a:cubicBezTo>
                  <a:cubicBezTo>
                    <a:pt x="13240" y="68825"/>
                    <a:pt x="8036" y="71092"/>
                    <a:pt x="2664" y="66727"/>
                  </a:cubicBezTo>
                  <a:cubicBezTo>
                    <a:pt x="-2121" y="62866"/>
                    <a:pt x="481" y="58249"/>
                    <a:pt x="3167" y="55647"/>
                  </a:cubicBezTo>
                  <a:cubicBezTo>
                    <a:pt x="21550" y="37347"/>
                    <a:pt x="40101" y="19132"/>
                    <a:pt x="59240" y="1672"/>
                  </a:cubicBezTo>
                  <a:cubicBezTo>
                    <a:pt x="65368" y="-3952"/>
                    <a:pt x="76784" y="6121"/>
                    <a:pt x="73846" y="9647"/>
                  </a:cubicBezTo>
                  <a:close/>
                </a:path>
              </a:pathLst>
            </a:custGeom>
            <a:solidFill>
              <a:srgbClr val="E3E3DF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Graphic 2">
              <a:extLst>
                <a:ext uri="{FF2B5EF4-FFF2-40B4-BE49-F238E27FC236}">
                  <a16:creationId xmlns:a16="http://schemas.microsoft.com/office/drawing/2014/main" id="{32687BE7-77F3-4F38-A9D1-C411F1B5BBE2}"/>
                </a:ext>
              </a:extLst>
            </p:cNvPr>
            <p:cNvSpPr/>
            <p:nvPr/>
          </p:nvSpPr>
          <p:spPr>
            <a:xfrm>
              <a:off x="1418206" y="2060564"/>
              <a:ext cx="519791" cy="354928"/>
            </a:xfrm>
            <a:custGeom>
              <a:avLst/>
              <a:gdLst>
                <a:gd name="connsiteX0" fmla="*/ 480228 w 519791"/>
                <a:gd name="connsiteY0" fmla="*/ 13288 h 354928"/>
                <a:gd name="connsiteX1" fmla="*/ 359688 w 519791"/>
                <a:gd name="connsiteY1" fmla="*/ 128203 h 354928"/>
                <a:gd name="connsiteX2" fmla="*/ 308484 w 519791"/>
                <a:gd name="connsiteY2" fmla="*/ 118046 h 354928"/>
                <a:gd name="connsiteX3" fmla="*/ 318641 w 519791"/>
                <a:gd name="connsiteY3" fmla="*/ 88331 h 354928"/>
                <a:gd name="connsiteX4" fmla="*/ 341557 w 519791"/>
                <a:gd name="connsiteY4" fmla="*/ 66422 h 354928"/>
                <a:gd name="connsiteX5" fmla="*/ 232517 w 519791"/>
                <a:gd name="connsiteY5" fmla="*/ 6488 h 354928"/>
                <a:gd name="connsiteX6" fmla="*/ 203725 w 519791"/>
                <a:gd name="connsiteY6" fmla="*/ 12616 h 354928"/>
                <a:gd name="connsiteX7" fmla="*/ 99638 w 519791"/>
                <a:gd name="connsiteY7" fmla="*/ 106378 h 354928"/>
                <a:gd name="connsiteX8" fmla="*/ 0 w 519791"/>
                <a:gd name="connsiteY8" fmla="*/ 192166 h 354928"/>
                <a:gd name="connsiteX9" fmla="*/ 78401 w 519791"/>
                <a:gd name="connsiteY9" fmla="*/ 354929 h 354928"/>
                <a:gd name="connsiteX10" fmla="*/ 115755 w 519791"/>
                <a:gd name="connsiteY10" fmla="*/ 343597 h 354928"/>
                <a:gd name="connsiteX11" fmla="*/ 314192 w 519791"/>
                <a:gd name="connsiteY11" fmla="*/ 280641 h 354928"/>
                <a:gd name="connsiteX12" fmla="*/ 387221 w 519791"/>
                <a:gd name="connsiteY12" fmla="*/ 246644 h 354928"/>
                <a:gd name="connsiteX13" fmla="*/ 503060 w 519791"/>
                <a:gd name="connsiteY13" fmla="*/ 102265 h 354928"/>
                <a:gd name="connsiteX14" fmla="*/ 480228 w 519791"/>
                <a:gd name="connsiteY14" fmla="*/ 13288 h 3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9791" h="354928">
                  <a:moveTo>
                    <a:pt x="480228" y="13288"/>
                  </a:moveTo>
                  <a:cubicBezTo>
                    <a:pt x="439936" y="51481"/>
                    <a:pt x="398553" y="88667"/>
                    <a:pt x="359688" y="128203"/>
                  </a:cubicBezTo>
                  <a:cubicBezTo>
                    <a:pt x="335177" y="153134"/>
                    <a:pt x="322166" y="128623"/>
                    <a:pt x="308484" y="118046"/>
                  </a:cubicBezTo>
                  <a:cubicBezTo>
                    <a:pt x="288338" y="102517"/>
                    <a:pt x="311170" y="96389"/>
                    <a:pt x="318641" y="88331"/>
                  </a:cubicBezTo>
                  <a:cubicBezTo>
                    <a:pt x="325776" y="80609"/>
                    <a:pt x="334170" y="74229"/>
                    <a:pt x="341557" y="66422"/>
                  </a:cubicBezTo>
                  <a:cubicBezTo>
                    <a:pt x="324601" y="4558"/>
                    <a:pt x="296984" y="-10468"/>
                    <a:pt x="232517" y="6488"/>
                  </a:cubicBezTo>
                  <a:cubicBezTo>
                    <a:pt x="223032" y="9007"/>
                    <a:pt x="213463" y="11525"/>
                    <a:pt x="203725" y="12616"/>
                  </a:cubicBezTo>
                  <a:cubicBezTo>
                    <a:pt x="147149" y="18828"/>
                    <a:pt x="111474" y="50474"/>
                    <a:pt x="99638" y="106378"/>
                  </a:cubicBezTo>
                  <a:cubicBezTo>
                    <a:pt x="90153" y="151371"/>
                    <a:pt x="63376" y="196532"/>
                    <a:pt x="0" y="192166"/>
                  </a:cubicBezTo>
                  <a:cubicBezTo>
                    <a:pt x="22328" y="248239"/>
                    <a:pt x="42474" y="305319"/>
                    <a:pt x="78401" y="354929"/>
                  </a:cubicBezTo>
                  <a:cubicBezTo>
                    <a:pt x="90824" y="351151"/>
                    <a:pt x="103416" y="347794"/>
                    <a:pt x="115755" y="343597"/>
                  </a:cubicBezTo>
                  <a:cubicBezTo>
                    <a:pt x="181397" y="321268"/>
                    <a:pt x="243094" y="288027"/>
                    <a:pt x="314192" y="280641"/>
                  </a:cubicBezTo>
                  <a:cubicBezTo>
                    <a:pt x="339710" y="277954"/>
                    <a:pt x="367831" y="263936"/>
                    <a:pt x="387221" y="246644"/>
                  </a:cubicBezTo>
                  <a:cubicBezTo>
                    <a:pt x="433473" y="205345"/>
                    <a:pt x="475527" y="159681"/>
                    <a:pt x="503060" y="102265"/>
                  </a:cubicBezTo>
                  <a:cubicBezTo>
                    <a:pt x="528410" y="49466"/>
                    <a:pt x="528074" y="43590"/>
                    <a:pt x="480228" y="13288"/>
                  </a:cubicBezTo>
                  <a:close/>
                </a:path>
              </a:pathLst>
            </a:custGeom>
            <a:solidFill>
              <a:srgbClr val="F7BDA7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Graphic 2">
              <a:extLst>
                <a:ext uri="{FF2B5EF4-FFF2-40B4-BE49-F238E27FC236}">
                  <a16:creationId xmlns:a16="http://schemas.microsoft.com/office/drawing/2014/main" id="{943AC8A5-9FAE-4CC7-9FB3-5A968E1F1DB7}"/>
                </a:ext>
              </a:extLst>
            </p:cNvPr>
            <p:cNvSpPr/>
            <p:nvPr/>
          </p:nvSpPr>
          <p:spPr>
            <a:xfrm>
              <a:off x="371197" y="1077721"/>
              <a:ext cx="1125493" cy="2147217"/>
            </a:xfrm>
            <a:custGeom>
              <a:avLst/>
              <a:gdLst>
                <a:gd name="connsiteX0" fmla="*/ 909764 w 1125493"/>
                <a:gd name="connsiteY0" fmla="*/ 1168966 h 2147217"/>
                <a:gd name="connsiteX1" fmla="*/ 876188 w 1125493"/>
                <a:gd name="connsiteY1" fmla="*/ 1148904 h 2147217"/>
                <a:gd name="connsiteX2" fmla="*/ 856294 w 1125493"/>
                <a:gd name="connsiteY2" fmla="*/ 1025846 h 2147217"/>
                <a:gd name="connsiteX3" fmla="*/ 789644 w 1125493"/>
                <a:gd name="connsiteY3" fmla="*/ 588512 h 2147217"/>
                <a:gd name="connsiteX4" fmla="*/ 639054 w 1125493"/>
                <a:gd name="connsiteY4" fmla="*/ 264583 h 2147217"/>
                <a:gd name="connsiteX5" fmla="*/ 400409 w 1125493"/>
                <a:gd name="connsiteY5" fmla="*/ 68496 h 2147217"/>
                <a:gd name="connsiteX6" fmla="*/ 298168 w 1125493"/>
                <a:gd name="connsiteY6" fmla="*/ 0 h 2147217"/>
                <a:gd name="connsiteX7" fmla="*/ 201804 w 1125493"/>
                <a:gd name="connsiteY7" fmla="*/ 111894 h 2147217"/>
                <a:gd name="connsiteX8" fmla="*/ 16713 w 1125493"/>
                <a:gd name="connsiteY8" fmla="*/ 942744 h 2147217"/>
                <a:gd name="connsiteX9" fmla="*/ 159246 w 1125493"/>
                <a:gd name="connsiteY9" fmla="*/ 1798525 h 2147217"/>
                <a:gd name="connsiteX10" fmla="*/ 225140 w 1125493"/>
                <a:gd name="connsiteY10" fmla="*/ 2072845 h 2147217"/>
                <a:gd name="connsiteX11" fmla="*/ 297245 w 1125493"/>
                <a:gd name="connsiteY11" fmla="*/ 2147217 h 2147217"/>
                <a:gd name="connsiteX12" fmla="*/ 449766 w 1125493"/>
                <a:gd name="connsiteY12" fmla="*/ 2055301 h 2147217"/>
                <a:gd name="connsiteX13" fmla="*/ 795520 w 1125493"/>
                <a:gd name="connsiteY13" fmla="*/ 1964813 h 2147217"/>
                <a:gd name="connsiteX14" fmla="*/ 957863 w 1125493"/>
                <a:gd name="connsiteY14" fmla="*/ 1923766 h 2147217"/>
                <a:gd name="connsiteX15" fmla="*/ 973224 w 1125493"/>
                <a:gd name="connsiteY15" fmla="*/ 1921499 h 2147217"/>
                <a:gd name="connsiteX16" fmla="*/ 1012592 w 1125493"/>
                <a:gd name="connsiteY16" fmla="*/ 1829080 h 2147217"/>
                <a:gd name="connsiteX17" fmla="*/ 981618 w 1125493"/>
                <a:gd name="connsiteY17" fmla="*/ 1555683 h 2147217"/>
                <a:gd name="connsiteX18" fmla="*/ 955177 w 1125493"/>
                <a:gd name="connsiteY18" fmla="*/ 1489118 h 2147217"/>
                <a:gd name="connsiteX19" fmla="*/ 1021742 w 1125493"/>
                <a:gd name="connsiteY19" fmla="*/ 1451093 h 2147217"/>
                <a:gd name="connsiteX20" fmla="*/ 1125493 w 1125493"/>
                <a:gd name="connsiteY20" fmla="*/ 1337856 h 2147217"/>
                <a:gd name="connsiteX21" fmla="*/ 1047092 w 1125493"/>
                <a:gd name="connsiteY21" fmla="*/ 1175094 h 2147217"/>
                <a:gd name="connsiteX22" fmla="*/ 909764 w 1125493"/>
                <a:gd name="connsiteY22" fmla="*/ 1168966 h 214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25493" h="2147217">
                  <a:moveTo>
                    <a:pt x="909764" y="1168966"/>
                  </a:moveTo>
                  <a:cubicBezTo>
                    <a:pt x="885673" y="1177612"/>
                    <a:pt x="879210" y="1172072"/>
                    <a:pt x="876188" y="1148904"/>
                  </a:cubicBezTo>
                  <a:cubicBezTo>
                    <a:pt x="870732" y="1107773"/>
                    <a:pt x="862338" y="1066977"/>
                    <a:pt x="856294" y="1025846"/>
                  </a:cubicBezTo>
                  <a:cubicBezTo>
                    <a:pt x="835057" y="879872"/>
                    <a:pt x="829013" y="731296"/>
                    <a:pt x="789644" y="588512"/>
                  </a:cubicBezTo>
                  <a:cubicBezTo>
                    <a:pt x="757663" y="472673"/>
                    <a:pt x="720645" y="357925"/>
                    <a:pt x="639054" y="264583"/>
                  </a:cubicBezTo>
                  <a:cubicBezTo>
                    <a:pt x="611101" y="226138"/>
                    <a:pt x="468317" y="113992"/>
                    <a:pt x="400409" y="68496"/>
                  </a:cubicBezTo>
                  <a:cubicBezTo>
                    <a:pt x="366329" y="45664"/>
                    <a:pt x="338628" y="13179"/>
                    <a:pt x="298168" y="0"/>
                  </a:cubicBezTo>
                  <a:cubicBezTo>
                    <a:pt x="261990" y="33744"/>
                    <a:pt x="230260" y="71518"/>
                    <a:pt x="201804" y="111894"/>
                  </a:cubicBezTo>
                  <a:cubicBezTo>
                    <a:pt x="24520" y="362962"/>
                    <a:pt x="-31973" y="641647"/>
                    <a:pt x="16713" y="942744"/>
                  </a:cubicBezTo>
                  <a:cubicBezTo>
                    <a:pt x="62797" y="1228228"/>
                    <a:pt x="110560" y="1513461"/>
                    <a:pt x="159246" y="1798525"/>
                  </a:cubicBezTo>
                  <a:cubicBezTo>
                    <a:pt x="175027" y="1891280"/>
                    <a:pt x="190808" y="1984371"/>
                    <a:pt x="225140" y="2072845"/>
                  </a:cubicBezTo>
                  <a:cubicBezTo>
                    <a:pt x="238822" y="2108101"/>
                    <a:pt x="259723" y="2135466"/>
                    <a:pt x="297245" y="2147217"/>
                  </a:cubicBezTo>
                  <a:cubicBezTo>
                    <a:pt x="379088" y="2130513"/>
                    <a:pt x="440449" y="2060926"/>
                    <a:pt x="449766" y="2055301"/>
                  </a:cubicBezTo>
                  <a:cubicBezTo>
                    <a:pt x="555952" y="1990667"/>
                    <a:pt x="676324" y="1979587"/>
                    <a:pt x="795520" y="1964813"/>
                  </a:cubicBezTo>
                  <a:cubicBezTo>
                    <a:pt x="851509" y="1957846"/>
                    <a:pt x="908757" y="1957174"/>
                    <a:pt x="957863" y="1923766"/>
                  </a:cubicBezTo>
                  <a:cubicBezTo>
                    <a:pt x="962731" y="1920408"/>
                    <a:pt x="967684" y="1919569"/>
                    <a:pt x="973224" y="1921499"/>
                  </a:cubicBezTo>
                  <a:cubicBezTo>
                    <a:pt x="986655" y="1890861"/>
                    <a:pt x="1007136" y="1863328"/>
                    <a:pt x="1012592" y="1829080"/>
                  </a:cubicBezTo>
                  <a:cubicBezTo>
                    <a:pt x="1027618" y="1734982"/>
                    <a:pt x="1019392" y="1643906"/>
                    <a:pt x="981618" y="1555683"/>
                  </a:cubicBezTo>
                  <a:cubicBezTo>
                    <a:pt x="971965" y="1533271"/>
                    <a:pt x="946531" y="1510523"/>
                    <a:pt x="955177" y="1489118"/>
                  </a:cubicBezTo>
                  <a:cubicBezTo>
                    <a:pt x="964578" y="1466118"/>
                    <a:pt x="998406" y="1462592"/>
                    <a:pt x="1021742" y="1451093"/>
                  </a:cubicBezTo>
                  <a:cubicBezTo>
                    <a:pt x="1071267" y="1426582"/>
                    <a:pt x="1114833" y="1397538"/>
                    <a:pt x="1125493" y="1337856"/>
                  </a:cubicBezTo>
                  <a:cubicBezTo>
                    <a:pt x="1089650" y="1288330"/>
                    <a:pt x="1069421" y="1231166"/>
                    <a:pt x="1047092" y="1175094"/>
                  </a:cubicBezTo>
                  <a:cubicBezTo>
                    <a:pt x="1002771" y="1140845"/>
                    <a:pt x="955428" y="1152597"/>
                    <a:pt x="909764" y="1168966"/>
                  </a:cubicBezTo>
                  <a:close/>
                </a:path>
              </a:pathLst>
            </a:custGeom>
            <a:solidFill>
              <a:schemeClr val="accent2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Graphic 2">
              <a:extLst>
                <a:ext uri="{FF2B5EF4-FFF2-40B4-BE49-F238E27FC236}">
                  <a16:creationId xmlns:a16="http://schemas.microsoft.com/office/drawing/2014/main" id="{69527E4E-71CD-4B66-A1A5-A288413EDB9A}"/>
                </a:ext>
              </a:extLst>
            </p:cNvPr>
            <p:cNvSpPr/>
            <p:nvPr/>
          </p:nvSpPr>
          <p:spPr>
            <a:xfrm>
              <a:off x="1830380" y="2068107"/>
              <a:ext cx="37287" cy="34067"/>
            </a:xfrm>
            <a:custGeom>
              <a:avLst/>
              <a:gdLst>
                <a:gd name="connsiteX0" fmla="*/ 36996 w 37287"/>
                <a:gd name="connsiteY0" fmla="*/ 8683 h 34067"/>
                <a:gd name="connsiteX1" fmla="*/ 31791 w 37287"/>
                <a:gd name="connsiteY1" fmla="*/ 15650 h 34067"/>
                <a:gd name="connsiteX2" fmla="*/ 17185 w 37287"/>
                <a:gd name="connsiteY2" fmla="*/ 30004 h 34067"/>
                <a:gd name="connsiteX3" fmla="*/ 2664 w 37287"/>
                <a:gd name="connsiteY3" fmla="*/ 31683 h 34067"/>
                <a:gd name="connsiteX4" fmla="*/ 3167 w 37287"/>
                <a:gd name="connsiteY4" fmla="*/ 20603 h 34067"/>
                <a:gd name="connsiteX5" fmla="*/ 22558 w 37287"/>
                <a:gd name="connsiteY5" fmla="*/ 1884 h 34067"/>
                <a:gd name="connsiteX6" fmla="*/ 36996 w 37287"/>
                <a:gd name="connsiteY6" fmla="*/ 8683 h 3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87" h="34067">
                  <a:moveTo>
                    <a:pt x="36996" y="8683"/>
                  </a:moveTo>
                  <a:cubicBezTo>
                    <a:pt x="35485" y="11285"/>
                    <a:pt x="33974" y="13468"/>
                    <a:pt x="31791" y="15650"/>
                  </a:cubicBezTo>
                  <a:cubicBezTo>
                    <a:pt x="14835" y="32354"/>
                    <a:pt x="34477" y="13719"/>
                    <a:pt x="17185" y="30004"/>
                  </a:cubicBezTo>
                  <a:cubicBezTo>
                    <a:pt x="13240" y="33781"/>
                    <a:pt x="8036" y="36048"/>
                    <a:pt x="2664" y="31683"/>
                  </a:cubicBezTo>
                  <a:cubicBezTo>
                    <a:pt x="-2121" y="27822"/>
                    <a:pt x="481" y="23205"/>
                    <a:pt x="3167" y="20603"/>
                  </a:cubicBezTo>
                  <a:cubicBezTo>
                    <a:pt x="21550" y="2303"/>
                    <a:pt x="3419" y="19343"/>
                    <a:pt x="22558" y="1884"/>
                  </a:cubicBezTo>
                  <a:cubicBezTo>
                    <a:pt x="28602" y="-3824"/>
                    <a:pt x="39178" y="4906"/>
                    <a:pt x="36996" y="8683"/>
                  </a:cubicBezTo>
                  <a:close/>
                </a:path>
              </a:pathLst>
            </a:custGeom>
            <a:solidFill>
              <a:srgbClr val="E3E3DF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E81C1D73-66AC-4553-A71F-9A625C02F878}"/>
              </a:ext>
            </a:extLst>
          </p:cNvPr>
          <p:cNvGrpSpPr/>
          <p:nvPr/>
        </p:nvGrpSpPr>
        <p:grpSpPr>
          <a:xfrm>
            <a:off x="5184488" y="2900093"/>
            <a:ext cx="2137208" cy="1213963"/>
            <a:chOff x="5946737" y="4443179"/>
            <a:chExt cx="2721959" cy="1546109"/>
          </a:xfrm>
        </p:grpSpPr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7042B1F2-49D8-4194-9F74-9BAA9711C540}"/>
                </a:ext>
              </a:extLst>
            </p:cNvPr>
            <p:cNvGrpSpPr/>
            <p:nvPr/>
          </p:nvGrpSpPr>
          <p:grpSpPr>
            <a:xfrm>
              <a:off x="6121671" y="4443179"/>
              <a:ext cx="2469865" cy="430894"/>
              <a:chOff x="604803" y="4307877"/>
              <a:chExt cx="3805401" cy="663892"/>
            </a:xfrm>
          </p:grpSpPr>
          <p:sp>
            <p:nvSpPr>
              <p:cNvPr id="320" name="자유형: 도형 319">
                <a:extLst>
                  <a:ext uri="{FF2B5EF4-FFF2-40B4-BE49-F238E27FC236}">
                    <a16:creationId xmlns:a16="http://schemas.microsoft.com/office/drawing/2014/main" id="{FF784F78-4DC9-4B07-A80D-2994D4B398EC}"/>
                  </a:ext>
                </a:extLst>
              </p:cNvPr>
              <p:cNvSpPr/>
              <p:nvPr/>
            </p:nvSpPr>
            <p:spPr>
              <a:xfrm>
                <a:off x="604803" y="4307877"/>
                <a:ext cx="3805401" cy="663892"/>
              </a:xfrm>
              <a:custGeom>
                <a:avLst/>
                <a:gdLst>
                  <a:gd name="connsiteX0" fmla="*/ 0 w 5295900"/>
                  <a:gd name="connsiteY0" fmla="*/ 0 h 923925"/>
                  <a:gd name="connsiteX1" fmla="*/ 5295900 w 5295900"/>
                  <a:gd name="connsiteY1" fmla="*/ 0 h 923925"/>
                  <a:gd name="connsiteX2" fmla="*/ 5295900 w 5295900"/>
                  <a:gd name="connsiteY2" fmla="*/ 923925 h 923925"/>
                  <a:gd name="connsiteX3" fmla="*/ 0 w 5295900"/>
                  <a:gd name="connsiteY3" fmla="*/ 923925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923925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923925"/>
                    </a:lnTo>
                    <a:lnTo>
                      <a:pt x="0" y="923925"/>
                    </a:lnTo>
                    <a:close/>
                  </a:path>
                </a:pathLst>
              </a:custGeom>
              <a:solidFill>
                <a:srgbClr val="3B9D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1" name="자유형: 도형 320">
                <a:extLst>
                  <a:ext uri="{FF2B5EF4-FFF2-40B4-BE49-F238E27FC236}">
                    <a16:creationId xmlns:a16="http://schemas.microsoft.com/office/drawing/2014/main" id="{AE098F10-3290-48F4-927E-19BD4065FBFD}"/>
                  </a:ext>
                </a:extLst>
              </p:cNvPr>
              <p:cNvSpPr/>
              <p:nvPr/>
            </p:nvSpPr>
            <p:spPr>
              <a:xfrm>
                <a:off x="604803" y="4451606"/>
                <a:ext cx="3805401" cy="191639"/>
              </a:xfrm>
              <a:custGeom>
                <a:avLst/>
                <a:gdLst>
                  <a:gd name="connsiteX0" fmla="*/ 0 w 5295900"/>
                  <a:gd name="connsiteY0" fmla="*/ 0 h 266700"/>
                  <a:gd name="connsiteX1" fmla="*/ 5295900 w 5295900"/>
                  <a:gd name="connsiteY1" fmla="*/ 0 h 266700"/>
                  <a:gd name="connsiteX2" fmla="*/ 5295900 w 5295900"/>
                  <a:gd name="connsiteY2" fmla="*/ 266700 h 266700"/>
                  <a:gd name="connsiteX3" fmla="*/ 0 w 5295900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266700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26670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rgbClr val="318A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2" name="자유형: 도형 321">
                <a:extLst>
                  <a:ext uri="{FF2B5EF4-FFF2-40B4-BE49-F238E27FC236}">
                    <a16:creationId xmlns:a16="http://schemas.microsoft.com/office/drawing/2014/main" id="{B28756D8-FA19-400E-8EFB-B3DC5F0A8E5B}"/>
                  </a:ext>
                </a:extLst>
              </p:cNvPr>
              <p:cNvSpPr/>
              <p:nvPr/>
            </p:nvSpPr>
            <p:spPr>
              <a:xfrm>
                <a:off x="604803" y="4780130"/>
                <a:ext cx="3805401" cy="191639"/>
              </a:xfrm>
              <a:custGeom>
                <a:avLst/>
                <a:gdLst>
                  <a:gd name="connsiteX0" fmla="*/ 0 w 5295900"/>
                  <a:gd name="connsiteY0" fmla="*/ 0 h 266700"/>
                  <a:gd name="connsiteX1" fmla="*/ 5295900 w 5295900"/>
                  <a:gd name="connsiteY1" fmla="*/ 0 h 266700"/>
                  <a:gd name="connsiteX2" fmla="*/ 5295900 w 5295900"/>
                  <a:gd name="connsiteY2" fmla="*/ 266700 h 266700"/>
                  <a:gd name="connsiteX3" fmla="*/ 0 w 5295900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266700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26670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rgbClr val="318A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3" name="자유형: 도형 322">
                <a:extLst>
                  <a:ext uri="{FF2B5EF4-FFF2-40B4-BE49-F238E27FC236}">
                    <a16:creationId xmlns:a16="http://schemas.microsoft.com/office/drawing/2014/main" id="{F7D95B74-BFD2-40B0-9418-A343016E6508}"/>
                  </a:ext>
                </a:extLst>
              </p:cNvPr>
              <p:cNvSpPr/>
              <p:nvPr/>
            </p:nvSpPr>
            <p:spPr>
              <a:xfrm>
                <a:off x="1936009" y="4307877"/>
                <a:ext cx="1142989" cy="663892"/>
              </a:xfrm>
              <a:custGeom>
                <a:avLst/>
                <a:gdLst>
                  <a:gd name="connsiteX0" fmla="*/ 0 w 1590675"/>
                  <a:gd name="connsiteY0" fmla="*/ 0 h 923925"/>
                  <a:gd name="connsiteX1" fmla="*/ 1590675 w 1590675"/>
                  <a:gd name="connsiteY1" fmla="*/ 0 h 923925"/>
                  <a:gd name="connsiteX2" fmla="*/ 1590675 w 1590675"/>
                  <a:gd name="connsiteY2" fmla="*/ 923925 h 923925"/>
                  <a:gd name="connsiteX3" fmla="*/ 0 w 1590675"/>
                  <a:gd name="connsiteY3" fmla="*/ 923925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0675" h="923925">
                    <a:moveTo>
                      <a:pt x="0" y="0"/>
                    </a:moveTo>
                    <a:lnTo>
                      <a:pt x="1590675" y="0"/>
                    </a:lnTo>
                    <a:lnTo>
                      <a:pt x="1590675" y="923925"/>
                    </a:lnTo>
                    <a:lnTo>
                      <a:pt x="0" y="923925"/>
                    </a:lnTo>
                    <a:close/>
                  </a:path>
                </a:pathLst>
              </a:custGeom>
              <a:solidFill>
                <a:srgbClr val="B5C2B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4" name="자유형: 도형 323">
                <a:extLst>
                  <a:ext uri="{FF2B5EF4-FFF2-40B4-BE49-F238E27FC236}">
                    <a16:creationId xmlns:a16="http://schemas.microsoft.com/office/drawing/2014/main" id="{C272A930-4A1E-4DB3-97B0-34F1A172FE22}"/>
                  </a:ext>
                </a:extLst>
              </p:cNvPr>
              <p:cNvSpPr/>
              <p:nvPr/>
            </p:nvSpPr>
            <p:spPr>
              <a:xfrm>
                <a:off x="2380209" y="4438328"/>
                <a:ext cx="254485" cy="466579"/>
              </a:xfrm>
              <a:custGeom>
                <a:avLst/>
                <a:gdLst>
                  <a:gd name="connsiteX0" fmla="*/ 340888 w 354162"/>
                  <a:gd name="connsiteY0" fmla="*/ 353473 h 649328"/>
                  <a:gd name="connsiteX1" fmla="*/ 218967 w 354162"/>
                  <a:gd name="connsiteY1" fmla="*/ 247460 h 649328"/>
                  <a:gd name="connsiteX2" fmla="*/ 174009 w 354162"/>
                  <a:gd name="connsiteY2" fmla="*/ 244031 h 649328"/>
                  <a:gd name="connsiteX3" fmla="*/ 147530 w 354162"/>
                  <a:gd name="connsiteY3" fmla="*/ 225933 h 649328"/>
                  <a:gd name="connsiteX4" fmla="*/ 147435 w 354162"/>
                  <a:gd name="connsiteY4" fmla="*/ 205645 h 649328"/>
                  <a:gd name="connsiteX5" fmla="*/ 172295 w 354162"/>
                  <a:gd name="connsiteY5" fmla="*/ 185833 h 649328"/>
                  <a:gd name="connsiteX6" fmla="*/ 201441 w 354162"/>
                  <a:gd name="connsiteY6" fmla="*/ 204978 h 649328"/>
                  <a:gd name="connsiteX7" fmla="*/ 205823 w 354162"/>
                  <a:gd name="connsiteY7" fmla="*/ 215932 h 649328"/>
                  <a:gd name="connsiteX8" fmla="*/ 226397 w 354162"/>
                  <a:gd name="connsiteY8" fmla="*/ 218218 h 649328"/>
                  <a:gd name="connsiteX9" fmla="*/ 346412 w 354162"/>
                  <a:gd name="connsiteY9" fmla="*/ 214693 h 649328"/>
                  <a:gd name="connsiteX10" fmla="*/ 348317 w 354162"/>
                  <a:gd name="connsiteY10" fmla="*/ 203644 h 649328"/>
                  <a:gd name="connsiteX11" fmla="*/ 341173 w 354162"/>
                  <a:gd name="connsiteY11" fmla="*/ 163259 h 649328"/>
                  <a:gd name="connsiteX12" fmla="*/ 259544 w 354162"/>
                  <a:gd name="connsiteY12" fmla="*/ 62484 h 649328"/>
                  <a:gd name="connsiteX13" fmla="*/ 252496 w 354162"/>
                  <a:gd name="connsiteY13" fmla="*/ 50768 h 649328"/>
                  <a:gd name="connsiteX14" fmla="*/ 251353 w 354162"/>
                  <a:gd name="connsiteY14" fmla="*/ 10478 h 649328"/>
                  <a:gd name="connsiteX15" fmla="*/ 250781 w 354162"/>
                  <a:gd name="connsiteY15" fmla="*/ 0 h 649328"/>
                  <a:gd name="connsiteX16" fmla="*/ 104191 w 354162"/>
                  <a:gd name="connsiteY16" fmla="*/ 0 h 649328"/>
                  <a:gd name="connsiteX17" fmla="*/ 103715 w 354162"/>
                  <a:gd name="connsiteY17" fmla="*/ 4286 h 649328"/>
                  <a:gd name="connsiteX18" fmla="*/ 103810 w 354162"/>
                  <a:gd name="connsiteY18" fmla="*/ 55150 h 649328"/>
                  <a:gd name="connsiteX19" fmla="*/ 99048 w 354162"/>
                  <a:gd name="connsiteY19" fmla="*/ 57245 h 649328"/>
                  <a:gd name="connsiteX20" fmla="*/ 1131 w 354162"/>
                  <a:gd name="connsiteY20" fmla="*/ 196501 h 649328"/>
                  <a:gd name="connsiteX21" fmla="*/ 68377 w 354162"/>
                  <a:gd name="connsiteY21" fmla="*/ 353568 h 649328"/>
                  <a:gd name="connsiteX22" fmla="*/ 177915 w 354162"/>
                  <a:gd name="connsiteY22" fmla="*/ 390525 h 649328"/>
                  <a:gd name="connsiteX23" fmla="*/ 201251 w 354162"/>
                  <a:gd name="connsiteY23" fmla="*/ 397764 h 649328"/>
                  <a:gd name="connsiteX24" fmla="*/ 206585 w 354162"/>
                  <a:gd name="connsiteY24" fmla="*/ 431387 h 649328"/>
                  <a:gd name="connsiteX25" fmla="*/ 200775 w 354162"/>
                  <a:gd name="connsiteY25" fmla="*/ 440627 h 649328"/>
                  <a:gd name="connsiteX26" fmla="*/ 179534 w 354162"/>
                  <a:gd name="connsiteY26" fmla="*/ 448818 h 649328"/>
                  <a:gd name="connsiteX27" fmla="*/ 154579 w 354162"/>
                  <a:gd name="connsiteY27" fmla="*/ 430054 h 649328"/>
                  <a:gd name="connsiteX28" fmla="*/ 136576 w 354162"/>
                  <a:gd name="connsiteY28" fmla="*/ 420148 h 649328"/>
                  <a:gd name="connsiteX29" fmla="*/ 14942 w 354162"/>
                  <a:gd name="connsiteY29" fmla="*/ 422910 h 649328"/>
                  <a:gd name="connsiteX30" fmla="*/ 1131 w 354162"/>
                  <a:gd name="connsiteY30" fmla="*/ 427863 h 649328"/>
                  <a:gd name="connsiteX31" fmla="*/ 9417 w 354162"/>
                  <a:gd name="connsiteY31" fmla="*/ 461677 h 649328"/>
                  <a:gd name="connsiteX32" fmla="*/ 41136 w 354162"/>
                  <a:gd name="connsiteY32" fmla="*/ 525971 h 649328"/>
                  <a:gd name="connsiteX33" fmla="*/ 117431 w 354162"/>
                  <a:gd name="connsiteY33" fmla="*/ 582168 h 649328"/>
                  <a:gd name="connsiteX34" fmla="*/ 118669 w 354162"/>
                  <a:gd name="connsiteY34" fmla="*/ 640556 h 649328"/>
                  <a:gd name="connsiteX35" fmla="*/ 119907 w 354162"/>
                  <a:gd name="connsiteY35" fmla="*/ 649319 h 649328"/>
                  <a:gd name="connsiteX36" fmla="*/ 260782 w 354162"/>
                  <a:gd name="connsiteY36" fmla="*/ 646176 h 649328"/>
                  <a:gd name="connsiteX37" fmla="*/ 267164 w 354162"/>
                  <a:gd name="connsiteY37" fmla="*/ 633317 h 649328"/>
                  <a:gd name="connsiteX38" fmla="*/ 265831 w 354162"/>
                  <a:gd name="connsiteY38" fmla="*/ 572262 h 649328"/>
                  <a:gd name="connsiteX39" fmla="*/ 318123 w 354162"/>
                  <a:gd name="connsiteY39" fmla="*/ 525113 h 649328"/>
                  <a:gd name="connsiteX40" fmla="*/ 353080 w 354162"/>
                  <a:gd name="connsiteY40" fmla="*/ 400336 h 649328"/>
                  <a:gd name="connsiteX41" fmla="*/ 340888 w 354162"/>
                  <a:gd name="connsiteY41" fmla="*/ 353473 h 64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54162" h="649328">
                    <a:moveTo>
                      <a:pt x="340888" y="353473"/>
                    </a:moveTo>
                    <a:cubicBezTo>
                      <a:pt x="316980" y="296704"/>
                      <a:pt x="277832" y="261176"/>
                      <a:pt x="218967" y="247460"/>
                    </a:cubicBezTo>
                    <a:cubicBezTo>
                      <a:pt x="208014" y="244507"/>
                      <a:pt x="186106" y="243078"/>
                      <a:pt x="174009" y="244031"/>
                    </a:cubicBezTo>
                    <a:cubicBezTo>
                      <a:pt x="161151" y="244507"/>
                      <a:pt x="151816" y="238125"/>
                      <a:pt x="147530" y="225933"/>
                    </a:cubicBezTo>
                    <a:cubicBezTo>
                      <a:pt x="146006" y="220694"/>
                      <a:pt x="146197" y="210122"/>
                      <a:pt x="147435" y="205645"/>
                    </a:cubicBezTo>
                    <a:cubicBezTo>
                      <a:pt x="151054" y="193643"/>
                      <a:pt x="160103" y="186404"/>
                      <a:pt x="172295" y="185833"/>
                    </a:cubicBezTo>
                    <a:cubicBezTo>
                      <a:pt x="184773" y="185261"/>
                      <a:pt x="196393" y="193072"/>
                      <a:pt x="201441" y="204978"/>
                    </a:cubicBezTo>
                    <a:cubicBezTo>
                      <a:pt x="202966" y="208598"/>
                      <a:pt x="202584" y="212979"/>
                      <a:pt x="205823" y="215932"/>
                    </a:cubicBezTo>
                    <a:cubicBezTo>
                      <a:pt x="209442" y="219075"/>
                      <a:pt x="222397" y="218218"/>
                      <a:pt x="226397" y="218218"/>
                    </a:cubicBezTo>
                    <a:cubicBezTo>
                      <a:pt x="250495" y="218123"/>
                      <a:pt x="312979" y="217075"/>
                      <a:pt x="346412" y="214693"/>
                    </a:cubicBezTo>
                    <a:cubicBezTo>
                      <a:pt x="349555" y="212408"/>
                      <a:pt x="348412" y="206597"/>
                      <a:pt x="348317" y="203644"/>
                    </a:cubicBezTo>
                    <a:cubicBezTo>
                      <a:pt x="347936" y="189833"/>
                      <a:pt x="345364" y="176403"/>
                      <a:pt x="341173" y="163259"/>
                    </a:cubicBezTo>
                    <a:cubicBezTo>
                      <a:pt x="326981" y="119158"/>
                      <a:pt x="299930" y="85344"/>
                      <a:pt x="259544" y="62484"/>
                    </a:cubicBezTo>
                    <a:cubicBezTo>
                      <a:pt x="254591" y="59722"/>
                      <a:pt x="252496" y="56579"/>
                      <a:pt x="252496" y="50768"/>
                    </a:cubicBezTo>
                    <a:cubicBezTo>
                      <a:pt x="252496" y="37338"/>
                      <a:pt x="251733" y="23908"/>
                      <a:pt x="251353" y="10478"/>
                    </a:cubicBezTo>
                    <a:cubicBezTo>
                      <a:pt x="251257" y="5524"/>
                      <a:pt x="251162" y="2286"/>
                      <a:pt x="250781" y="0"/>
                    </a:cubicBezTo>
                    <a:lnTo>
                      <a:pt x="104191" y="0"/>
                    </a:lnTo>
                    <a:cubicBezTo>
                      <a:pt x="104001" y="1143"/>
                      <a:pt x="103810" y="2572"/>
                      <a:pt x="103715" y="4286"/>
                    </a:cubicBezTo>
                    <a:cubicBezTo>
                      <a:pt x="104191" y="20288"/>
                      <a:pt x="103524" y="40386"/>
                      <a:pt x="103810" y="55150"/>
                    </a:cubicBezTo>
                    <a:cubicBezTo>
                      <a:pt x="102572" y="56007"/>
                      <a:pt x="100381" y="56579"/>
                      <a:pt x="99048" y="57245"/>
                    </a:cubicBezTo>
                    <a:cubicBezTo>
                      <a:pt x="42946" y="87059"/>
                      <a:pt x="7893" y="132016"/>
                      <a:pt x="1131" y="196501"/>
                    </a:cubicBezTo>
                    <a:cubicBezTo>
                      <a:pt x="-5632" y="261176"/>
                      <a:pt x="18085" y="313468"/>
                      <a:pt x="68377" y="353568"/>
                    </a:cubicBezTo>
                    <a:cubicBezTo>
                      <a:pt x="100096" y="378905"/>
                      <a:pt x="136957" y="391192"/>
                      <a:pt x="177915" y="390525"/>
                    </a:cubicBezTo>
                    <a:cubicBezTo>
                      <a:pt x="185725" y="390430"/>
                      <a:pt x="195441" y="392049"/>
                      <a:pt x="201251" y="397764"/>
                    </a:cubicBezTo>
                    <a:cubicBezTo>
                      <a:pt x="208490" y="404717"/>
                      <a:pt x="211157" y="422148"/>
                      <a:pt x="206585" y="431387"/>
                    </a:cubicBezTo>
                    <a:cubicBezTo>
                      <a:pt x="205347" y="433959"/>
                      <a:pt x="202870" y="438626"/>
                      <a:pt x="200775" y="440627"/>
                    </a:cubicBezTo>
                    <a:cubicBezTo>
                      <a:pt x="194869" y="446151"/>
                      <a:pt x="187725" y="448437"/>
                      <a:pt x="179534" y="448818"/>
                    </a:cubicBezTo>
                    <a:cubicBezTo>
                      <a:pt x="168866" y="449294"/>
                      <a:pt x="157817" y="440055"/>
                      <a:pt x="154579" y="430054"/>
                    </a:cubicBezTo>
                    <a:cubicBezTo>
                      <a:pt x="151149" y="419386"/>
                      <a:pt x="149530" y="420243"/>
                      <a:pt x="136576" y="420148"/>
                    </a:cubicBezTo>
                    <a:cubicBezTo>
                      <a:pt x="96000" y="421100"/>
                      <a:pt x="55423" y="421958"/>
                      <a:pt x="14942" y="422910"/>
                    </a:cubicBezTo>
                    <a:cubicBezTo>
                      <a:pt x="11608" y="423005"/>
                      <a:pt x="178" y="421577"/>
                      <a:pt x="1131" y="427863"/>
                    </a:cubicBezTo>
                    <a:cubicBezTo>
                      <a:pt x="3131" y="443294"/>
                      <a:pt x="4750" y="449580"/>
                      <a:pt x="9417" y="461677"/>
                    </a:cubicBezTo>
                    <a:cubicBezTo>
                      <a:pt x="16942" y="484632"/>
                      <a:pt x="26372" y="506540"/>
                      <a:pt x="41136" y="525971"/>
                    </a:cubicBezTo>
                    <a:cubicBezTo>
                      <a:pt x="61138" y="552164"/>
                      <a:pt x="85713" y="571976"/>
                      <a:pt x="117431" y="582168"/>
                    </a:cubicBezTo>
                    <a:cubicBezTo>
                      <a:pt x="117526" y="582740"/>
                      <a:pt x="118955" y="623888"/>
                      <a:pt x="118669" y="640556"/>
                    </a:cubicBezTo>
                    <a:cubicBezTo>
                      <a:pt x="118669" y="643414"/>
                      <a:pt x="117336" y="646748"/>
                      <a:pt x="119907" y="649319"/>
                    </a:cubicBezTo>
                    <a:cubicBezTo>
                      <a:pt x="138481" y="649510"/>
                      <a:pt x="254591" y="646843"/>
                      <a:pt x="260782" y="646176"/>
                    </a:cubicBezTo>
                    <a:cubicBezTo>
                      <a:pt x="266116" y="646367"/>
                      <a:pt x="266878" y="642366"/>
                      <a:pt x="267164" y="633317"/>
                    </a:cubicBezTo>
                    <a:cubicBezTo>
                      <a:pt x="267164" y="615506"/>
                      <a:pt x="266783" y="589598"/>
                      <a:pt x="265831" y="572262"/>
                    </a:cubicBezTo>
                    <a:cubicBezTo>
                      <a:pt x="286024" y="565976"/>
                      <a:pt x="305074" y="542068"/>
                      <a:pt x="318123" y="525113"/>
                    </a:cubicBezTo>
                    <a:cubicBezTo>
                      <a:pt x="345936" y="489014"/>
                      <a:pt x="358033" y="444151"/>
                      <a:pt x="353080" y="400336"/>
                    </a:cubicBezTo>
                    <a:cubicBezTo>
                      <a:pt x="351460" y="384620"/>
                      <a:pt x="347365" y="368808"/>
                      <a:pt x="340888" y="353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76310368-7436-4315-A9FF-FA225E7C762D}"/>
                </a:ext>
              </a:extLst>
            </p:cNvPr>
            <p:cNvGrpSpPr/>
            <p:nvPr/>
          </p:nvGrpSpPr>
          <p:grpSpPr>
            <a:xfrm>
              <a:off x="5946737" y="4875184"/>
              <a:ext cx="2469865" cy="430894"/>
              <a:chOff x="335277" y="4973480"/>
              <a:chExt cx="3805401" cy="663892"/>
            </a:xfrm>
          </p:grpSpPr>
          <p:sp>
            <p:nvSpPr>
              <p:cNvPr id="315" name="자유형: 도형 314">
                <a:extLst>
                  <a:ext uri="{FF2B5EF4-FFF2-40B4-BE49-F238E27FC236}">
                    <a16:creationId xmlns:a16="http://schemas.microsoft.com/office/drawing/2014/main" id="{2D43C3DD-E5BF-4316-B5D7-963E8FD20442}"/>
                  </a:ext>
                </a:extLst>
              </p:cNvPr>
              <p:cNvSpPr/>
              <p:nvPr/>
            </p:nvSpPr>
            <p:spPr>
              <a:xfrm>
                <a:off x="335277" y="4973480"/>
                <a:ext cx="3805401" cy="663892"/>
              </a:xfrm>
              <a:custGeom>
                <a:avLst/>
                <a:gdLst>
                  <a:gd name="connsiteX0" fmla="*/ 0 w 5295900"/>
                  <a:gd name="connsiteY0" fmla="*/ 0 h 923925"/>
                  <a:gd name="connsiteX1" fmla="*/ 5295900 w 5295900"/>
                  <a:gd name="connsiteY1" fmla="*/ 0 h 923925"/>
                  <a:gd name="connsiteX2" fmla="*/ 5295900 w 5295900"/>
                  <a:gd name="connsiteY2" fmla="*/ 923925 h 923925"/>
                  <a:gd name="connsiteX3" fmla="*/ 0 w 5295900"/>
                  <a:gd name="connsiteY3" fmla="*/ 923925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923925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923925"/>
                    </a:lnTo>
                    <a:lnTo>
                      <a:pt x="0" y="923925"/>
                    </a:lnTo>
                    <a:close/>
                  </a:path>
                </a:pathLst>
              </a:custGeom>
              <a:solidFill>
                <a:srgbClr val="3B9D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6" name="자유형: 도형 315">
                <a:extLst>
                  <a:ext uri="{FF2B5EF4-FFF2-40B4-BE49-F238E27FC236}">
                    <a16:creationId xmlns:a16="http://schemas.microsoft.com/office/drawing/2014/main" id="{4E96865C-DF44-47DE-8210-00FE986C5B49}"/>
                  </a:ext>
                </a:extLst>
              </p:cNvPr>
              <p:cNvSpPr/>
              <p:nvPr/>
            </p:nvSpPr>
            <p:spPr>
              <a:xfrm>
                <a:off x="335277" y="5117209"/>
                <a:ext cx="3805401" cy="191639"/>
              </a:xfrm>
              <a:custGeom>
                <a:avLst/>
                <a:gdLst>
                  <a:gd name="connsiteX0" fmla="*/ 0 w 5295900"/>
                  <a:gd name="connsiteY0" fmla="*/ 0 h 266700"/>
                  <a:gd name="connsiteX1" fmla="*/ 5295900 w 5295900"/>
                  <a:gd name="connsiteY1" fmla="*/ 0 h 266700"/>
                  <a:gd name="connsiteX2" fmla="*/ 5295900 w 5295900"/>
                  <a:gd name="connsiteY2" fmla="*/ 266700 h 266700"/>
                  <a:gd name="connsiteX3" fmla="*/ 0 w 5295900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266700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26670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rgbClr val="318A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7" name="자유형: 도형 316">
                <a:extLst>
                  <a:ext uri="{FF2B5EF4-FFF2-40B4-BE49-F238E27FC236}">
                    <a16:creationId xmlns:a16="http://schemas.microsoft.com/office/drawing/2014/main" id="{085F24BB-3139-4BAC-83A7-9ABBF52B0B35}"/>
                  </a:ext>
                </a:extLst>
              </p:cNvPr>
              <p:cNvSpPr/>
              <p:nvPr/>
            </p:nvSpPr>
            <p:spPr>
              <a:xfrm>
                <a:off x="335277" y="5445733"/>
                <a:ext cx="3805401" cy="191639"/>
              </a:xfrm>
              <a:custGeom>
                <a:avLst/>
                <a:gdLst>
                  <a:gd name="connsiteX0" fmla="*/ 0 w 5295900"/>
                  <a:gd name="connsiteY0" fmla="*/ 0 h 266700"/>
                  <a:gd name="connsiteX1" fmla="*/ 5295900 w 5295900"/>
                  <a:gd name="connsiteY1" fmla="*/ 0 h 266700"/>
                  <a:gd name="connsiteX2" fmla="*/ 5295900 w 5295900"/>
                  <a:gd name="connsiteY2" fmla="*/ 266700 h 266700"/>
                  <a:gd name="connsiteX3" fmla="*/ 0 w 5295900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266700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26670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rgbClr val="318A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8" name="자유형: 도형 317">
                <a:extLst>
                  <a:ext uri="{FF2B5EF4-FFF2-40B4-BE49-F238E27FC236}">
                    <a16:creationId xmlns:a16="http://schemas.microsoft.com/office/drawing/2014/main" id="{CEAA6806-28DE-4EB2-B62A-625801C81EDC}"/>
                  </a:ext>
                </a:extLst>
              </p:cNvPr>
              <p:cNvSpPr/>
              <p:nvPr/>
            </p:nvSpPr>
            <p:spPr>
              <a:xfrm>
                <a:off x="1666482" y="4973480"/>
                <a:ext cx="1142989" cy="663892"/>
              </a:xfrm>
              <a:custGeom>
                <a:avLst/>
                <a:gdLst>
                  <a:gd name="connsiteX0" fmla="*/ 0 w 1590675"/>
                  <a:gd name="connsiteY0" fmla="*/ 0 h 923925"/>
                  <a:gd name="connsiteX1" fmla="*/ 1590675 w 1590675"/>
                  <a:gd name="connsiteY1" fmla="*/ 0 h 923925"/>
                  <a:gd name="connsiteX2" fmla="*/ 1590675 w 1590675"/>
                  <a:gd name="connsiteY2" fmla="*/ 923925 h 923925"/>
                  <a:gd name="connsiteX3" fmla="*/ 0 w 1590675"/>
                  <a:gd name="connsiteY3" fmla="*/ 923925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0675" h="923925">
                    <a:moveTo>
                      <a:pt x="0" y="0"/>
                    </a:moveTo>
                    <a:lnTo>
                      <a:pt x="1590675" y="0"/>
                    </a:lnTo>
                    <a:lnTo>
                      <a:pt x="1590675" y="923925"/>
                    </a:lnTo>
                    <a:lnTo>
                      <a:pt x="0" y="923925"/>
                    </a:lnTo>
                    <a:close/>
                  </a:path>
                </a:pathLst>
              </a:custGeom>
              <a:solidFill>
                <a:srgbClr val="B5C2B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9" name="자유형: 도형 318">
                <a:extLst>
                  <a:ext uri="{FF2B5EF4-FFF2-40B4-BE49-F238E27FC236}">
                    <a16:creationId xmlns:a16="http://schemas.microsoft.com/office/drawing/2014/main" id="{7A0C255C-465D-4935-8B50-92FA4E4635B2}"/>
                  </a:ext>
                </a:extLst>
              </p:cNvPr>
              <p:cNvSpPr/>
              <p:nvPr/>
            </p:nvSpPr>
            <p:spPr>
              <a:xfrm>
                <a:off x="2110683" y="5103931"/>
                <a:ext cx="254485" cy="466579"/>
              </a:xfrm>
              <a:custGeom>
                <a:avLst/>
                <a:gdLst>
                  <a:gd name="connsiteX0" fmla="*/ 340888 w 354162"/>
                  <a:gd name="connsiteY0" fmla="*/ 353473 h 649328"/>
                  <a:gd name="connsiteX1" fmla="*/ 218968 w 354162"/>
                  <a:gd name="connsiteY1" fmla="*/ 247459 h 649328"/>
                  <a:gd name="connsiteX2" fmla="*/ 174010 w 354162"/>
                  <a:gd name="connsiteY2" fmla="*/ 244030 h 649328"/>
                  <a:gd name="connsiteX3" fmla="*/ 147530 w 354162"/>
                  <a:gd name="connsiteY3" fmla="*/ 225933 h 649328"/>
                  <a:gd name="connsiteX4" fmla="*/ 147435 w 354162"/>
                  <a:gd name="connsiteY4" fmla="*/ 205645 h 649328"/>
                  <a:gd name="connsiteX5" fmla="*/ 172295 w 354162"/>
                  <a:gd name="connsiteY5" fmla="*/ 185833 h 649328"/>
                  <a:gd name="connsiteX6" fmla="*/ 201441 w 354162"/>
                  <a:gd name="connsiteY6" fmla="*/ 204978 h 649328"/>
                  <a:gd name="connsiteX7" fmla="*/ 205823 w 354162"/>
                  <a:gd name="connsiteY7" fmla="*/ 215932 h 649328"/>
                  <a:gd name="connsiteX8" fmla="*/ 226397 w 354162"/>
                  <a:gd name="connsiteY8" fmla="*/ 218218 h 649328"/>
                  <a:gd name="connsiteX9" fmla="*/ 346412 w 354162"/>
                  <a:gd name="connsiteY9" fmla="*/ 214694 h 649328"/>
                  <a:gd name="connsiteX10" fmla="*/ 348317 w 354162"/>
                  <a:gd name="connsiteY10" fmla="*/ 203645 h 649328"/>
                  <a:gd name="connsiteX11" fmla="*/ 341173 w 354162"/>
                  <a:gd name="connsiteY11" fmla="*/ 163259 h 649328"/>
                  <a:gd name="connsiteX12" fmla="*/ 259544 w 354162"/>
                  <a:gd name="connsiteY12" fmla="*/ 62484 h 649328"/>
                  <a:gd name="connsiteX13" fmla="*/ 252496 w 354162"/>
                  <a:gd name="connsiteY13" fmla="*/ 50768 h 649328"/>
                  <a:gd name="connsiteX14" fmla="*/ 251353 w 354162"/>
                  <a:gd name="connsiteY14" fmla="*/ 10478 h 649328"/>
                  <a:gd name="connsiteX15" fmla="*/ 250781 w 354162"/>
                  <a:gd name="connsiteY15" fmla="*/ 0 h 649328"/>
                  <a:gd name="connsiteX16" fmla="*/ 104191 w 354162"/>
                  <a:gd name="connsiteY16" fmla="*/ 0 h 649328"/>
                  <a:gd name="connsiteX17" fmla="*/ 103715 w 354162"/>
                  <a:gd name="connsiteY17" fmla="*/ 4286 h 649328"/>
                  <a:gd name="connsiteX18" fmla="*/ 103810 w 354162"/>
                  <a:gd name="connsiteY18" fmla="*/ 55150 h 649328"/>
                  <a:gd name="connsiteX19" fmla="*/ 99048 w 354162"/>
                  <a:gd name="connsiteY19" fmla="*/ 57245 h 649328"/>
                  <a:gd name="connsiteX20" fmla="*/ 1131 w 354162"/>
                  <a:gd name="connsiteY20" fmla="*/ 196501 h 649328"/>
                  <a:gd name="connsiteX21" fmla="*/ 68377 w 354162"/>
                  <a:gd name="connsiteY21" fmla="*/ 353568 h 649328"/>
                  <a:gd name="connsiteX22" fmla="*/ 177915 w 354162"/>
                  <a:gd name="connsiteY22" fmla="*/ 390525 h 649328"/>
                  <a:gd name="connsiteX23" fmla="*/ 201251 w 354162"/>
                  <a:gd name="connsiteY23" fmla="*/ 397764 h 649328"/>
                  <a:gd name="connsiteX24" fmla="*/ 206585 w 354162"/>
                  <a:gd name="connsiteY24" fmla="*/ 431387 h 649328"/>
                  <a:gd name="connsiteX25" fmla="*/ 200775 w 354162"/>
                  <a:gd name="connsiteY25" fmla="*/ 440627 h 649328"/>
                  <a:gd name="connsiteX26" fmla="*/ 179534 w 354162"/>
                  <a:gd name="connsiteY26" fmla="*/ 448818 h 649328"/>
                  <a:gd name="connsiteX27" fmla="*/ 154579 w 354162"/>
                  <a:gd name="connsiteY27" fmla="*/ 430054 h 649328"/>
                  <a:gd name="connsiteX28" fmla="*/ 136576 w 354162"/>
                  <a:gd name="connsiteY28" fmla="*/ 420148 h 649328"/>
                  <a:gd name="connsiteX29" fmla="*/ 14942 w 354162"/>
                  <a:gd name="connsiteY29" fmla="*/ 422910 h 649328"/>
                  <a:gd name="connsiteX30" fmla="*/ 1131 w 354162"/>
                  <a:gd name="connsiteY30" fmla="*/ 427863 h 649328"/>
                  <a:gd name="connsiteX31" fmla="*/ 9418 w 354162"/>
                  <a:gd name="connsiteY31" fmla="*/ 461677 h 649328"/>
                  <a:gd name="connsiteX32" fmla="*/ 41136 w 354162"/>
                  <a:gd name="connsiteY32" fmla="*/ 525971 h 649328"/>
                  <a:gd name="connsiteX33" fmla="*/ 117431 w 354162"/>
                  <a:gd name="connsiteY33" fmla="*/ 582168 h 649328"/>
                  <a:gd name="connsiteX34" fmla="*/ 118669 w 354162"/>
                  <a:gd name="connsiteY34" fmla="*/ 640556 h 649328"/>
                  <a:gd name="connsiteX35" fmla="*/ 119907 w 354162"/>
                  <a:gd name="connsiteY35" fmla="*/ 649319 h 649328"/>
                  <a:gd name="connsiteX36" fmla="*/ 260782 w 354162"/>
                  <a:gd name="connsiteY36" fmla="*/ 646176 h 649328"/>
                  <a:gd name="connsiteX37" fmla="*/ 267164 w 354162"/>
                  <a:gd name="connsiteY37" fmla="*/ 633317 h 649328"/>
                  <a:gd name="connsiteX38" fmla="*/ 265831 w 354162"/>
                  <a:gd name="connsiteY38" fmla="*/ 572262 h 649328"/>
                  <a:gd name="connsiteX39" fmla="*/ 318123 w 354162"/>
                  <a:gd name="connsiteY39" fmla="*/ 525113 h 649328"/>
                  <a:gd name="connsiteX40" fmla="*/ 353080 w 354162"/>
                  <a:gd name="connsiteY40" fmla="*/ 400336 h 649328"/>
                  <a:gd name="connsiteX41" fmla="*/ 340888 w 354162"/>
                  <a:gd name="connsiteY41" fmla="*/ 353473 h 64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54162" h="649328">
                    <a:moveTo>
                      <a:pt x="340888" y="353473"/>
                    </a:moveTo>
                    <a:cubicBezTo>
                      <a:pt x="316980" y="296704"/>
                      <a:pt x="277832" y="261175"/>
                      <a:pt x="218968" y="247459"/>
                    </a:cubicBezTo>
                    <a:cubicBezTo>
                      <a:pt x="208014" y="244507"/>
                      <a:pt x="186106" y="243078"/>
                      <a:pt x="174010" y="244030"/>
                    </a:cubicBezTo>
                    <a:cubicBezTo>
                      <a:pt x="161151" y="244507"/>
                      <a:pt x="151816" y="238125"/>
                      <a:pt x="147530" y="225933"/>
                    </a:cubicBezTo>
                    <a:cubicBezTo>
                      <a:pt x="146006" y="220694"/>
                      <a:pt x="146197" y="210121"/>
                      <a:pt x="147435" y="205645"/>
                    </a:cubicBezTo>
                    <a:cubicBezTo>
                      <a:pt x="151054" y="193643"/>
                      <a:pt x="160103" y="186404"/>
                      <a:pt x="172295" y="185833"/>
                    </a:cubicBezTo>
                    <a:cubicBezTo>
                      <a:pt x="184773" y="185261"/>
                      <a:pt x="196393" y="193072"/>
                      <a:pt x="201441" y="204978"/>
                    </a:cubicBezTo>
                    <a:cubicBezTo>
                      <a:pt x="202966" y="208598"/>
                      <a:pt x="202585" y="212979"/>
                      <a:pt x="205823" y="215932"/>
                    </a:cubicBezTo>
                    <a:cubicBezTo>
                      <a:pt x="209443" y="219075"/>
                      <a:pt x="222397" y="218218"/>
                      <a:pt x="226397" y="218218"/>
                    </a:cubicBezTo>
                    <a:cubicBezTo>
                      <a:pt x="250495" y="218123"/>
                      <a:pt x="312979" y="217075"/>
                      <a:pt x="346412" y="214694"/>
                    </a:cubicBezTo>
                    <a:cubicBezTo>
                      <a:pt x="349555" y="212408"/>
                      <a:pt x="348412" y="206597"/>
                      <a:pt x="348317" y="203645"/>
                    </a:cubicBezTo>
                    <a:cubicBezTo>
                      <a:pt x="347936" y="189833"/>
                      <a:pt x="345364" y="176403"/>
                      <a:pt x="341173" y="163259"/>
                    </a:cubicBezTo>
                    <a:cubicBezTo>
                      <a:pt x="326981" y="119158"/>
                      <a:pt x="299930" y="85344"/>
                      <a:pt x="259544" y="62484"/>
                    </a:cubicBezTo>
                    <a:cubicBezTo>
                      <a:pt x="254591" y="59722"/>
                      <a:pt x="252496" y="56579"/>
                      <a:pt x="252496" y="50768"/>
                    </a:cubicBezTo>
                    <a:cubicBezTo>
                      <a:pt x="252496" y="37338"/>
                      <a:pt x="251733" y="23908"/>
                      <a:pt x="251353" y="10478"/>
                    </a:cubicBezTo>
                    <a:cubicBezTo>
                      <a:pt x="251257" y="5525"/>
                      <a:pt x="251162" y="2286"/>
                      <a:pt x="250781" y="0"/>
                    </a:cubicBezTo>
                    <a:lnTo>
                      <a:pt x="104191" y="0"/>
                    </a:lnTo>
                    <a:cubicBezTo>
                      <a:pt x="104001" y="1143"/>
                      <a:pt x="103810" y="2572"/>
                      <a:pt x="103715" y="4286"/>
                    </a:cubicBezTo>
                    <a:cubicBezTo>
                      <a:pt x="104191" y="20288"/>
                      <a:pt x="103524" y="40386"/>
                      <a:pt x="103810" y="55150"/>
                    </a:cubicBezTo>
                    <a:cubicBezTo>
                      <a:pt x="102572" y="56007"/>
                      <a:pt x="100381" y="56579"/>
                      <a:pt x="99048" y="57245"/>
                    </a:cubicBezTo>
                    <a:cubicBezTo>
                      <a:pt x="42946" y="87058"/>
                      <a:pt x="7894" y="132017"/>
                      <a:pt x="1131" y="196501"/>
                    </a:cubicBezTo>
                    <a:cubicBezTo>
                      <a:pt x="-5632" y="261175"/>
                      <a:pt x="18085" y="313468"/>
                      <a:pt x="68377" y="353568"/>
                    </a:cubicBezTo>
                    <a:cubicBezTo>
                      <a:pt x="100096" y="378905"/>
                      <a:pt x="136957" y="391192"/>
                      <a:pt x="177915" y="390525"/>
                    </a:cubicBezTo>
                    <a:cubicBezTo>
                      <a:pt x="185725" y="390430"/>
                      <a:pt x="195441" y="392049"/>
                      <a:pt x="201251" y="397764"/>
                    </a:cubicBezTo>
                    <a:cubicBezTo>
                      <a:pt x="208490" y="404717"/>
                      <a:pt x="211157" y="422148"/>
                      <a:pt x="206585" y="431387"/>
                    </a:cubicBezTo>
                    <a:cubicBezTo>
                      <a:pt x="205347" y="433959"/>
                      <a:pt x="202870" y="438626"/>
                      <a:pt x="200775" y="440627"/>
                    </a:cubicBezTo>
                    <a:cubicBezTo>
                      <a:pt x="194869" y="446151"/>
                      <a:pt x="187725" y="448437"/>
                      <a:pt x="179534" y="448818"/>
                    </a:cubicBezTo>
                    <a:cubicBezTo>
                      <a:pt x="168866" y="449294"/>
                      <a:pt x="157817" y="440055"/>
                      <a:pt x="154579" y="430054"/>
                    </a:cubicBezTo>
                    <a:cubicBezTo>
                      <a:pt x="151149" y="419386"/>
                      <a:pt x="149530" y="420243"/>
                      <a:pt x="136576" y="420148"/>
                    </a:cubicBezTo>
                    <a:cubicBezTo>
                      <a:pt x="96000" y="421100"/>
                      <a:pt x="55423" y="421958"/>
                      <a:pt x="14942" y="422910"/>
                    </a:cubicBezTo>
                    <a:cubicBezTo>
                      <a:pt x="11608" y="423005"/>
                      <a:pt x="178" y="421577"/>
                      <a:pt x="1131" y="427863"/>
                    </a:cubicBezTo>
                    <a:cubicBezTo>
                      <a:pt x="3131" y="443294"/>
                      <a:pt x="4750" y="449580"/>
                      <a:pt x="9418" y="461677"/>
                    </a:cubicBezTo>
                    <a:cubicBezTo>
                      <a:pt x="16942" y="484632"/>
                      <a:pt x="26372" y="506540"/>
                      <a:pt x="41136" y="525971"/>
                    </a:cubicBezTo>
                    <a:cubicBezTo>
                      <a:pt x="61138" y="552164"/>
                      <a:pt x="85713" y="571976"/>
                      <a:pt x="117431" y="582168"/>
                    </a:cubicBezTo>
                    <a:cubicBezTo>
                      <a:pt x="117526" y="582740"/>
                      <a:pt x="118955" y="623888"/>
                      <a:pt x="118669" y="640556"/>
                    </a:cubicBezTo>
                    <a:cubicBezTo>
                      <a:pt x="118669" y="643414"/>
                      <a:pt x="117336" y="646748"/>
                      <a:pt x="119907" y="649319"/>
                    </a:cubicBezTo>
                    <a:cubicBezTo>
                      <a:pt x="138481" y="649510"/>
                      <a:pt x="254591" y="646843"/>
                      <a:pt x="260782" y="646176"/>
                    </a:cubicBezTo>
                    <a:cubicBezTo>
                      <a:pt x="266116" y="646367"/>
                      <a:pt x="266878" y="642366"/>
                      <a:pt x="267164" y="633317"/>
                    </a:cubicBezTo>
                    <a:cubicBezTo>
                      <a:pt x="267164" y="615505"/>
                      <a:pt x="266783" y="589598"/>
                      <a:pt x="265831" y="572262"/>
                    </a:cubicBezTo>
                    <a:cubicBezTo>
                      <a:pt x="286024" y="565976"/>
                      <a:pt x="305074" y="542068"/>
                      <a:pt x="318123" y="525113"/>
                    </a:cubicBezTo>
                    <a:cubicBezTo>
                      <a:pt x="345936" y="489013"/>
                      <a:pt x="358033" y="444151"/>
                      <a:pt x="353080" y="400336"/>
                    </a:cubicBezTo>
                    <a:cubicBezTo>
                      <a:pt x="351460" y="384620"/>
                      <a:pt x="347365" y="368808"/>
                      <a:pt x="340888" y="353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6F50B930-3D81-4B8C-A91C-D03B5D940E85}"/>
                </a:ext>
              </a:extLst>
            </p:cNvPr>
            <p:cNvGrpSpPr/>
            <p:nvPr/>
          </p:nvGrpSpPr>
          <p:grpSpPr>
            <a:xfrm>
              <a:off x="6084446" y="5306077"/>
              <a:ext cx="2469865" cy="430894"/>
              <a:chOff x="547449" y="5637372"/>
              <a:chExt cx="3805401" cy="663892"/>
            </a:xfrm>
          </p:grpSpPr>
          <p:sp>
            <p:nvSpPr>
              <p:cNvPr id="310" name="자유형: 도형 309">
                <a:extLst>
                  <a:ext uri="{FF2B5EF4-FFF2-40B4-BE49-F238E27FC236}">
                    <a16:creationId xmlns:a16="http://schemas.microsoft.com/office/drawing/2014/main" id="{E8CCCBD1-C4B4-42A0-AEE5-A1BE2D34776A}"/>
                  </a:ext>
                </a:extLst>
              </p:cNvPr>
              <p:cNvSpPr/>
              <p:nvPr/>
            </p:nvSpPr>
            <p:spPr>
              <a:xfrm>
                <a:off x="547449" y="5637372"/>
                <a:ext cx="3805401" cy="663892"/>
              </a:xfrm>
              <a:custGeom>
                <a:avLst/>
                <a:gdLst>
                  <a:gd name="connsiteX0" fmla="*/ 0 w 5295900"/>
                  <a:gd name="connsiteY0" fmla="*/ 0 h 923925"/>
                  <a:gd name="connsiteX1" fmla="*/ 5295900 w 5295900"/>
                  <a:gd name="connsiteY1" fmla="*/ 0 h 923925"/>
                  <a:gd name="connsiteX2" fmla="*/ 5295900 w 5295900"/>
                  <a:gd name="connsiteY2" fmla="*/ 923925 h 923925"/>
                  <a:gd name="connsiteX3" fmla="*/ 0 w 5295900"/>
                  <a:gd name="connsiteY3" fmla="*/ 923925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923925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923925"/>
                    </a:lnTo>
                    <a:lnTo>
                      <a:pt x="0" y="923925"/>
                    </a:lnTo>
                    <a:close/>
                  </a:path>
                </a:pathLst>
              </a:custGeom>
              <a:solidFill>
                <a:srgbClr val="3B9D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1" name="자유형: 도형 310">
                <a:extLst>
                  <a:ext uri="{FF2B5EF4-FFF2-40B4-BE49-F238E27FC236}">
                    <a16:creationId xmlns:a16="http://schemas.microsoft.com/office/drawing/2014/main" id="{729337E3-2604-4A7F-84BD-68AA28F0B4B1}"/>
                  </a:ext>
                </a:extLst>
              </p:cNvPr>
              <p:cNvSpPr/>
              <p:nvPr/>
            </p:nvSpPr>
            <p:spPr>
              <a:xfrm>
                <a:off x="547449" y="5781101"/>
                <a:ext cx="3805401" cy="191639"/>
              </a:xfrm>
              <a:custGeom>
                <a:avLst/>
                <a:gdLst>
                  <a:gd name="connsiteX0" fmla="*/ 0 w 5295900"/>
                  <a:gd name="connsiteY0" fmla="*/ 0 h 266700"/>
                  <a:gd name="connsiteX1" fmla="*/ 5295900 w 5295900"/>
                  <a:gd name="connsiteY1" fmla="*/ 0 h 266700"/>
                  <a:gd name="connsiteX2" fmla="*/ 5295900 w 5295900"/>
                  <a:gd name="connsiteY2" fmla="*/ 266700 h 266700"/>
                  <a:gd name="connsiteX3" fmla="*/ 0 w 5295900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266700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26670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rgbClr val="318A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2" name="자유형: 도형 311">
                <a:extLst>
                  <a:ext uri="{FF2B5EF4-FFF2-40B4-BE49-F238E27FC236}">
                    <a16:creationId xmlns:a16="http://schemas.microsoft.com/office/drawing/2014/main" id="{BFC7FED0-088B-45FC-8717-B6AD6F626F10}"/>
                  </a:ext>
                </a:extLst>
              </p:cNvPr>
              <p:cNvSpPr/>
              <p:nvPr/>
            </p:nvSpPr>
            <p:spPr>
              <a:xfrm>
                <a:off x="547449" y="6109625"/>
                <a:ext cx="3805401" cy="191639"/>
              </a:xfrm>
              <a:custGeom>
                <a:avLst/>
                <a:gdLst>
                  <a:gd name="connsiteX0" fmla="*/ 0 w 5295900"/>
                  <a:gd name="connsiteY0" fmla="*/ 0 h 266700"/>
                  <a:gd name="connsiteX1" fmla="*/ 5295900 w 5295900"/>
                  <a:gd name="connsiteY1" fmla="*/ 0 h 266700"/>
                  <a:gd name="connsiteX2" fmla="*/ 5295900 w 5295900"/>
                  <a:gd name="connsiteY2" fmla="*/ 266700 h 266700"/>
                  <a:gd name="connsiteX3" fmla="*/ 0 w 5295900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5900" h="266700">
                    <a:moveTo>
                      <a:pt x="0" y="0"/>
                    </a:moveTo>
                    <a:lnTo>
                      <a:pt x="5295900" y="0"/>
                    </a:lnTo>
                    <a:lnTo>
                      <a:pt x="5295900" y="26670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rgbClr val="318A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3" name="자유형: 도형 312">
                <a:extLst>
                  <a:ext uri="{FF2B5EF4-FFF2-40B4-BE49-F238E27FC236}">
                    <a16:creationId xmlns:a16="http://schemas.microsoft.com/office/drawing/2014/main" id="{1B9D7476-F09A-49FC-9C1D-0C5335C4CB0B}"/>
                  </a:ext>
                </a:extLst>
              </p:cNvPr>
              <p:cNvSpPr/>
              <p:nvPr/>
            </p:nvSpPr>
            <p:spPr>
              <a:xfrm>
                <a:off x="1878654" y="5637372"/>
                <a:ext cx="1142989" cy="663892"/>
              </a:xfrm>
              <a:custGeom>
                <a:avLst/>
                <a:gdLst>
                  <a:gd name="connsiteX0" fmla="*/ 0 w 1590675"/>
                  <a:gd name="connsiteY0" fmla="*/ 0 h 923925"/>
                  <a:gd name="connsiteX1" fmla="*/ 1590675 w 1590675"/>
                  <a:gd name="connsiteY1" fmla="*/ 0 h 923925"/>
                  <a:gd name="connsiteX2" fmla="*/ 1590675 w 1590675"/>
                  <a:gd name="connsiteY2" fmla="*/ 923925 h 923925"/>
                  <a:gd name="connsiteX3" fmla="*/ 0 w 1590675"/>
                  <a:gd name="connsiteY3" fmla="*/ 923925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0675" h="923925">
                    <a:moveTo>
                      <a:pt x="0" y="0"/>
                    </a:moveTo>
                    <a:lnTo>
                      <a:pt x="1590675" y="0"/>
                    </a:lnTo>
                    <a:lnTo>
                      <a:pt x="1590675" y="923925"/>
                    </a:lnTo>
                    <a:lnTo>
                      <a:pt x="0" y="923925"/>
                    </a:lnTo>
                    <a:close/>
                  </a:path>
                </a:pathLst>
              </a:custGeom>
              <a:solidFill>
                <a:srgbClr val="B5C2B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4" name="자유형: 도형 313">
                <a:extLst>
                  <a:ext uri="{FF2B5EF4-FFF2-40B4-BE49-F238E27FC236}">
                    <a16:creationId xmlns:a16="http://schemas.microsoft.com/office/drawing/2014/main" id="{5FAA9122-9345-468B-BC5A-BA06695EEB80}"/>
                  </a:ext>
                </a:extLst>
              </p:cNvPr>
              <p:cNvSpPr/>
              <p:nvPr/>
            </p:nvSpPr>
            <p:spPr>
              <a:xfrm>
                <a:off x="2322855" y="5767823"/>
                <a:ext cx="254485" cy="466579"/>
              </a:xfrm>
              <a:custGeom>
                <a:avLst/>
                <a:gdLst>
                  <a:gd name="connsiteX0" fmla="*/ 340888 w 354162"/>
                  <a:gd name="connsiteY0" fmla="*/ 353473 h 649329"/>
                  <a:gd name="connsiteX1" fmla="*/ 218968 w 354162"/>
                  <a:gd name="connsiteY1" fmla="*/ 247459 h 649329"/>
                  <a:gd name="connsiteX2" fmla="*/ 174010 w 354162"/>
                  <a:gd name="connsiteY2" fmla="*/ 244030 h 649329"/>
                  <a:gd name="connsiteX3" fmla="*/ 147530 w 354162"/>
                  <a:gd name="connsiteY3" fmla="*/ 225933 h 649329"/>
                  <a:gd name="connsiteX4" fmla="*/ 147435 w 354162"/>
                  <a:gd name="connsiteY4" fmla="*/ 205645 h 649329"/>
                  <a:gd name="connsiteX5" fmla="*/ 172295 w 354162"/>
                  <a:gd name="connsiteY5" fmla="*/ 185833 h 649329"/>
                  <a:gd name="connsiteX6" fmla="*/ 201441 w 354162"/>
                  <a:gd name="connsiteY6" fmla="*/ 204978 h 649329"/>
                  <a:gd name="connsiteX7" fmla="*/ 205823 w 354162"/>
                  <a:gd name="connsiteY7" fmla="*/ 215932 h 649329"/>
                  <a:gd name="connsiteX8" fmla="*/ 226397 w 354162"/>
                  <a:gd name="connsiteY8" fmla="*/ 218218 h 649329"/>
                  <a:gd name="connsiteX9" fmla="*/ 346412 w 354162"/>
                  <a:gd name="connsiteY9" fmla="*/ 214694 h 649329"/>
                  <a:gd name="connsiteX10" fmla="*/ 348317 w 354162"/>
                  <a:gd name="connsiteY10" fmla="*/ 203645 h 649329"/>
                  <a:gd name="connsiteX11" fmla="*/ 341173 w 354162"/>
                  <a:gd name="connsiteY11" fmla="*/ 163259 h 649329"/>
                  <a:gd name="connsiteX12" fmla="*/ 259544 w 354162"/>
                  <a:gd name="connsiteY12" fmla="*/ 62484 h 649329"/>
                  <a:gd name="connsiteX13" fmla="*/ 252496 w 354162"/>
                  <a:gd name="connsiteY13" fmla="*/ 50768 h 649329"/>
                  <a:gd name="connsiteX14" fmla="*/ 251353 w 354162"/>
                  <a:gd name="connsiteY14" fmla="*/ 10478 h 649329"/>
                  <a:gd name="connsiteX15" fmla="*/ 250781 w 354162"/>
                  <a:gd name="connsiteY15" fmla="*/ 0 h 649329"/>
                  <a:gd name="connsiteX16" fmla="*/ 104191 w 354162"/>
                  <a:gd name="connsiteY16" fmla="*/ 0 h 649329"/>
                  <a:gd name="connsiteX17" fmla="*/ 103715 w 354162"/>
                  <a:gd name="connsiteY17" fmla="*/ 4286 h 649329"/>
                  <a:gd name="connsiteX18" fmla="*/ 103810 w 354162"/>
                  <a:gd name="connsiteY18" fmla="*/ 55150 h 649329"/>
                  <a:gd name="connsiteX19" fmla="*/ 99048 w 354162"/>
                  <a:gd name="connsiteY19" fmla="*/ 57245 h 649329"/>
                  <a:gd name="connsiteX20" fmla="*/ 1131 w 354162"/>
                  <a:gd name="connsiteY20" fmla="*/ 196501 h 649329"/>
                  <a:gd name="connsiteX21" fmla="*/ 68377 w 354162"/>
                  <a:gd name="connsiteY21" fmla="*/ 353568 h 649329"/>
                  <a:gd name="connsiteX22" fmla="*/ 177915 w 354162"/>
                  <a:gd name="connsiteY22" fmla="*/ 390525 h 649329"/>
                  <a:gd name="connsiteX23" fmla="*/ 201251 w 354162"/>
                  <a:gd name="connsiteY23" fmla="*/ 397764 h 649329"/>
                  <a:gd name="connsiteX24" fmla="*/ 206585 w 354162"/>
                  <a:gd name="connsiteY24" fmla="*/ 431387 h 649329"/>
                  <a:gd name="connsiteX25" fmla="*/ 200775 w 354162"/>
                  <a:gd name="connsiteY25" fmla="*/ 440627 h 649329"/>
                  <a:gd name="connsiteX26" fmla="*/ 179534 w 354162"/>
                  <a:gd name="connsiteY26" fmla="*/ 448818 h 649329"/>
                  <a:gd name="connsiteX27" fmla="*/ 154579 w 354162"/>
                  <a:gd name="connsiteY27" fmla="*/ 430054 h 649329"/>
                  <a:gd name="connsiteX28" fmla="*/ 136576 w 354162"/>
                  <a:gd name="connsiteY28" fmla="*/ 420148 h 649329"/>
                  <a:gd name="connsiteX29" fmla="*/ 14942 w 354162"/>
                  <a:gd name="connsiteY29" fmla="*/ 422910 h 649329"/>
                  <a:gd name="connsiteX30" fmla="*/ 1131 w 354162"/>
                  <a:gd name="connsiteY30" fmla="*/ 427863 h 649329"/>
                  <a:gd name="connsiteX31" fmla="*/ 9418 w 354162"/>
                  <a:gd name="connsiteY31" fmla="*/ 461677 h 649329"/>
                  <a:gd name="connsiteX32" fmla="*/ 41136 w 354162"/>
                  <a:gd name="connsiteY32" fmla="*/ 525971 h 649329"/>
                  <a:gd name="connsiteX33" fmla="*/ 117431 w 354162"/>
                  <a:gd name="connsiteY33" fmla="*/ 582168 h 649329"/>
                  <a:gd name="connsiteX34" fmla="*/ 118669 w 354162"/>
                  <a:gd name="connsiteY34" fmla="*/ 640556 h 649329"/>
                  <a:gd name="connsiteX35" fmla="*/ 119907 w 354162"/>
                  <a:gd name="connsiteY35" fmla="*/ 649319 h 649329"/>
                  <a:gd name="connsiteX36" fmla="*/ 260782 w 354162"/>
                  <a:gd name="connsiteY36" fmla="*/ 646176 h 649329"/>
                  <a:gd name="connsiteX37" fmla="*/ 267164 w 354162"/>
                  <a:gd name="connsiteY37" fmla="*/ 633317 h 649329"/>
                  <a:gd name="connsiteX38" fmla="*/ 265831 w 354162"/>
                  <a:gd name="connsiteY38" fmla="*/ 572262 h 649329"/>
                  <a:gd name="connsiteX39" fmla="*/ 318123 w 354162"/>
                  <a:gd name="connsiteY39" fmla="*/ 525113 h 649329"/>
                  <a:gd name="connsiteX40" fmla="*/ 353080 w 354162"/>
                  <a:gd name="connsiteY40" fmla="*/ 400336 h 649329"/>
                  <a:gd name="connsiteX41" fmla="*/ 340888 w 354162"/>
                  <a:gd name="connsiteY41" fmla="*/ 353473 h 649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54162" h="649329">
                    <a:moveTo>
                      <a:pt x="340888" y="353473"/>
                    </a:moveTo>
                    <a:cubicBezTo>
                      <a:pt x="316980" y="296704"/>
                      <a:pt x="277832" y="261175"/>
                      <a:pt x="218968" y="247459"/>
                    </a:cubicBezTo>
                    <a:cubicBezTo>
                      <a:pt x="208014" y="244507"/>
                      <a:pt x="186106" y="243078"/>
                      <a:pt x="174010" y="244030"/>
                    </a:cubicBezTo>
                    <a:cubicBezTo>
                      <a:pt x="161151" y="244507"/>
                      <a:pt x="151816" y="238125"/>
                      <a:pt x="147530" y="225933"/>
                    </a:cubicBezTo>
                    <a:cubicBezTo>
                      <a:pt x="146006" y="220694"/>
                      <a:pt x="146197" y="210121"/>
                      <a:pt x="147435" y="205645"/>
                    </a:cubicBezTo>
                    <a:cubicBezTo>
                      <a:pt x="151054" y="193643"/>
                      <a:pt x="160103" y="186404"/>
                      <a:pt x="172295" y="185833"/>
                    </a:cubicBezTo>
                    <a:cubicBezTo>
                      <a:pt x="184773" y="185261"/>
                      <a:pt x="196393" y="193072"/>
                      <a:pt x="201441" y="204978"/>
                    </a:cubicBezTo>
                    <a:cubicBezTo>
                      <a:pt x="202966" y="208598"/>
                      <a:pt x="202585" y="212979"/>
                      <a:pt x="205823" y="215932"/>
                    </a:cubicBezTo>
                    <a:cubicBezTo>
                      <a:pt x="209443" y="219075"/>
                      <a:pt x="222397" y="218218"/>
                      <a:pt x="226397" y="218218"/>
                    </a:cubicBezTo>
                    <a:cubicBezTo>
                      <a:pt x="250495" y="218123"/>
                      <a:pt x="312979" y="217075"/>
                      <a:pt x="346412" y="214694"/>
                    </a:cubicBezTo>
                    <a:cubicBezTo>
                      <a:pt x="349555" y="212408"/>
                      <a:pt x="348412" y="206597"/>
                      <a:pt x="348317" y="203645"/>
                    </a:cubicBezTo>
                    <a:cubicBezTo>
                      <a:pt x="347936" y="189833"/>
                      <a:pt x="345364" y="176403"/>
                      <a:pt x="341173" y="163259"/>
                    </a:cubicBezTo>
                    <a:cubicBezTo>
                      <a:pt x="326981" y="119158"/>
                      <a:pt x="299930" y="85344"/>
                      <a:pt x="259544" y="62484"/>
                    </a:cubicBezTo>
                    <a:cubicBezTo>
                      <a:pt x="254591" y="59722"/>
                      <a:pt x="252496" y="56579"/>
                      <a:pt x="252496" y="50768"/>
                    </a:cubicBezTo>
                    <a:cubicBezTo>
                      <a:pt x="252496" y="37338"/>
                      <a:pt x="251733" y="23908"/>
                      <a:pt x="251353" y="10478"/>
                    </a:cubicBezTo>
                    <a:cubicBezTo>
                      <a:pt x="251257" y="5525"/>
                      <a:pt x="251162" y="2286"/>
                      <a:pt x="250781" y="0"/>
                    </a:cubicBezTo>
                    <a:lnTo>
                      <a:pt x="104191" y="0"/>
                    </a:lnTo>
                    <a:cubicBezTo>
                      <a:pt x="104001" y="1143"/>
                      <a:pt x="103810" y="2572"/>
                      <a:pt x="103715" y="4286"/>
                    </a:cubicBezTo>
                    <a:cubicBezTo>
                      <a:pt x="104191" y="20288"/>
                      <a:pt x="103524" y="40386"/>
                      <a:pt x="103810" y="55150"/>
                    </a:cubicBezTo>
                    <a:cubicBezTo>
                      <a:pt x="102572" y="56007"/>
                      <a:pt x="100381" y="56579"/>
                      <a:pt x="99048" y="57245"/>
                    </a:cubicBezTo>
                    <a:cubicBezTo>
                      <a:pt x="42946" y="87058"/>
                      <a:pt x="7894" y="132017"/>
                      <a:pt x="1131" y="196501"/>
                    </a:cubicBezTo>
                    <a:cubicBezTo>
                      <a:pt x="-5632" y="261175"/>
                      <a:pt x="18085" y="313468"/>
                      <a:pt x="68377" y="353568"/>
                    </a:cubicBezTo>
                    <a:cubicBezTo>
                      <a:pt x="100096" y="378905"/>
                      <a:pt x="136957" y="391192"/>
                      <a:pt x="177915" y="390525"/>
                    </a:cubicBezTo>
                    <a:cubicBezTo>
                      <a:pt x="185725" y="390430"/>
                      <a:pt x="195441" y="392049"/>
                      <a:pt x="201251" y="397764"/>
                    </a:cubicBezTo>
                    <a:cubicBezTo>
                      <a:pt x="208490" y="404717"/>
                      <a:pt x="211157" y="422148"/>
                      <a:pt x="206585" y="431387"/>
                    </a:cubicBezTo>
                    <a:cubicBezTo>
                      <a:pt x="205347" y="433959"/>
                      <a:pt x="202870" y="438626"/>
                      <a:pt x="200775" y="440627"/>
                    </a:cubicBezTo>
                    <a:cubicBezTo>
                      <a:pt x="194869" y="446151"/>
                      <a:pt x="187725" y="448437"/>
                      <a:pt x="179534" y="448818"/>
                    </a:cubicBezTo>
                    <a:cubicBezTo>
                      <a:pt x="168866" y="449294"/>
                      <a:pt x="157817" y="440055"/>
                      <a:pt x="154579" y="430054"/>
                    </a:cubicBezTo>
                    <a:cubicBezTo>
                      <a:pt x="151149" y="419386"/>
                      <a:pt x="149530" y="420243"/>
                      <a:pt x="136576" y="420148"/>
                    </a:cubicBezTo>
                    <a:cubicBezTo>
                      <a:pt x="96000" y="421100"/>
                      <a:pt x="55423" y="421957"/>
                      <a:pt x="14942" y="422910"/>
                    </a:cubicBezTo>
                    <a:cubicBezTo>
                      <a:pt x="11608" y="423005"/>
                      <a:pt x="178" y="421577"/>
                      <a:pt x="1131" y="427863"/>
                    </a:cubicBezTo>
                    <a:cubicBezTo>
                      <a:pt x="3131" y="443294"/>
                      <a:pt x="4750" y="449580"/>
                      <a:pt x="9418" y="461677"/>
                    </a:cubicBezTo>
                    <a:cubicBezTo>
                      <a:pt x="16942" y="484632"/>
                      <a:pt x="26372" y="506539"/>
                      <a:pt x="41136" y="525971"/>
                    </a:cubicBezTo>
                    <a:cubicBezTo>
                      <a:pt x="61138" y="552164"/>
                      <a:pt x="85713" y="571976"/>
                      <a:pt x="117431" y="582168"/>
                    </a:cubicBezTo>
                    <a:cubicBezTo>
                      <a:pt x="117526" y="582739"/>
                      <a:pt x="118955" y="623888"/>
                      <a:pt x="118669" y="640556"/>
                    </a:cubicBezTo>
                    <a:cubicBezTo>
                      <a:pt x="118669" y="643414"/>
                      <a:pt x="117336" y="646747"/>
                      <a:pt x="119907" y="649319"/>
                    </a:cubicBezTo>
                    <a:cubicBezTo>
                      <a:pt x="138481" y="649510"/>
                      <a:pt x="254591" y="646843"/>
                      <a:pt x="260782" y="646176"/>
                    </a:cubicBezTo>
                    <a:cubicBezTo>
                      <a:pt x="266116" y="646367"/>
                      <a:pt x="266878" y="642366"/>
                      <a:pt x="267164" y="633317"/>
                    </a:cubicBezTo>
                    <a:cubicBezTo>
                      <a:pt x="267164" y="615505"/>
                      <a:pt x="266783" y="589597"/>
                      <a:pt x="265831" y="572262"/>
                    </a:cubicBezTo>
                    <a:cubicBezTo>
                      <a:pt x="286024" y="565976"/>
                      <a:pt x="305074" y="542068"/>
                      <a:pt x="318123" y="525113"/>
                    </a:cubicBezTo>
                    <a:cubicBezTo>
                      <a:pt x="345936" y="489013"/>
                      <a:pt x="358033" y="444151"/>
                      <a:pt x="353080" y="400336"/>
                    </a:cubicBezTo>
                    <a:cubicBezTo>
                      <a:pt x="351460" y="384620"/>
                      <a:pt x="347365" y="368808"/>
                      <a:pt x="340888" y="353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3FB93834-B9AC-48B9-9030-A7755D217087}"/>
                </a:ext>
              </a:extLst>
            </p:cNvPr>
            <p:cNvGrpSpPr/>
            <p:nvPr/>
          </p:nvGrpSpPr>
          <p:grpSpPr>
            <a:xfrm>
              <a:off x="7892422" y="4643078"/>
              <a:ext cx="776274" cy="1153329"/>
              <a:chOff x="6093430" y="556957"/>
              <a:chExt cx="1196031" cy="1776971"/>
            </a:xfrm>
          </p:grpSpPr>
          <p:sp>
            <p:nvSpPr>
              <p:cNvPr id="290" name="자유형: 도형 289">
                <a:extLst>
                  <a:ext uri="{FF2B5EF4-FFF2-40B4-BE49-F238E27FC236}">
                    <a16:creationId xmlns:a16="http://schemas.microsoft.com/office/drawing/2014/main" id="{923F64AF-CA90-461D-BA44-ACB4A1A92188}"/>
                  </a:ext>
                </a:extLst>
              </p:cNvPr>
              <p:cNvSpPr/>
              <p:nvPr/>
            </p:nvSpPr>
            <p:spPr>
              <a:xfrm>
                <a:off x="6093430" y="556957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5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5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1" name="자유형: 도형 290">
                <a:extLst>
                  <a:ext uri="{FF2B5EF4-FFF2-40B4-BE49-F238E27FC236}">
                    <a16:creationId xmlns:a16="http://schemas.microsoft.com/office/drawing/2014/main" id="{6B85225D-E6D0-4E3C-8B39-72B51358C1EF}"/>
                  </a:ext>
                </a:extLst>
              </p:cNvPr>
              <p:cNvSpPr/>
              <p:nvPr/>
            </p:nvSpPr>
            <p:spPr>
              <a:xfrm>
                <a:off x="6104791" y="568318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9 h 231838"/>
                  <a:gd name="connsiteX2" fmla="*/ 1451039 w 1622488"/>
                  <a:gd name="connsiteY2" fmla="*/ 184214 h 231838"/>
                  <a:gd name="connsiteX3" fmla="*/ 60388 w 1622488"/>
                  <a:gd name="connsiteY3" fmla="*/ 184214 h 231838"/>
                  <a:gd name="connsiteX4" fmla="*/ 0 w 1622488"/>
                  <a:gd name="connsiteY4" fmla="*/ 168402 h 231838"/>
                  <a:gd name="connsiteX5" fmla="*/ 108013 w 1622488"/>
                  <a:gd name="connsiteY5" fmla="*/ 231839 h 231838"/>
                  <a:gd name="connsiteX6" fmla="*/ 1498664 w 1622488"/>
                  <a:gd name="connsiteY6" fmla="*/ 231839 h 231838"/>
                  <a:gd name="connsiteX7" fmla="*/ 1622489 w 1622488"/>
                  <a:gd name="connsiteY7" fmla="*/ 108014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812"/>
                      <a:pt x="1574864" y="38481"/>
                      <a:pt x="1574864" y="60389"/>
                    </a:cubicBezTo>
                    <a:cubicBezTo>
                      <a:pt x="1574864" y="128778"/>
                      <a:pt x="1519428" y="184214"/>
                      <a:pt x="1451039" y="184214"/>
                    </a:cubicBezTo>
                    <a:lnTo>
                      <a:pt x="60388" y="184214"/>
                    </a:lnTo>
                    <a:cubicBezTo>
                      <a:pt x="38481" y="184214"/>
                      <a:pt x="17812" y="178403"/>
                      <a:pt x="0" y="168402"/>
                    </a:cubicBezTo>
                    <a:cubicBezTo>
                      <a:pt x="21146" y="206216"/>
                      <a:pt x="61627" y="231839"/>
                      <a:pt x="108013" y="231839"/>
                    </a:cubicBezTo>
                    <a:lnTo>
                      <a:pt x="1498664" y="231839"/>
                    </a:lnTo>
                    <a:cubicBezTo>
                      <a:pt x="1567053" y="231839"/>
                      <a:pt x="1622489" y="176403"/>
                      <a:pt x="1622489" y="108014"/>
                    </a:cubicBezTo>
                    <a:cubicBezTo>
                      <a:pt x="1622489" y="61531"/>
                      <a:pt x="1596866" y="21146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2" name="자유형: 도형 291">
                <a:extLst>
                  <a:ext uri="{FF2B5EF4-FFF2-40B4-BE49-F238E27FC236}">
                    <a16:creationId xmlns:a16="http://schemas.microsoft.com/office/drawing/2014/main" id="{ECE40B77-D5D3-4F04-8A8E-80E03760760E}"/>
                  </a:ext>
                </a:extLst>
              </p:cNvPr>
              <p:cNvSpPr/>
              <p:nvPr/>
            </p:nvSpPr>
            <p:spPr>
              <a:xfrm>
                <a:off x="6096851" y="733196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5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5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3" name="자유형: 도형 292">
                <a:extLst>
                  <a:ext uri="{FF2B5EF4-FFF2-40B4-BE49-F238E27FC236}">
                    <a16:creationId xmlns:a16="http://schemas.microsoft.com/office/drawing/2014/main" id="{977314AD-46D8-4A8E-8F69-EA34B81BFC5D}"/>
                  </a:ext>
                </a:extLst>
              </p:cNvPr>
              <p:cNvSpPr/>
              <p:nvPr/>
            </p:nvSpPr>
            <p:spPr>
              <a:xfrm>
                <a:off x="6108213" y="744558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531"/>
                      <a:pt x="1596866" y="21145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4" name="자유형: 도형 293">
                <a:extLst>
                  <a:ext uri="{FF2B5EF4-FFF2-40B4-BE49-F238E27FC236}">
                    <a16:creationId xmlns:a16="http://schemas.microsoft.com/office/drawing/2014/main" id="{BCB018C5-3A55-4BEE-AA0C-C8B89D3FDD87}"/>
                  </a:ext>
                </a:extLst>
              </p:cNvPr>
              <p:cNvSpPr/>
              <p:nvPr/>
            </p:nvSpPr>
            <p:spPr>
              <a:xfrm>
                <a:off x="6095140" y="912036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5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119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5" name="자유형: 도형 294">
                <a:extLst>
                  <a:ext uri="{FF2B5EF4-FFF2-40B4-BE49-F238E27FC236}">
                    <a16:creationId xmlns:a16="http://schemas.microsoft.com/office/drawing/2014/main" id="{00C25155-D3D3-4EA7-A88E-F5C7A7CBF7C3}"/>
                  </a:ext>
                </a:extLst>
              </p:cNvPr>
              <p:cNvSpPr/>
              <p:nvPr/>
            </p:nvSpPr>
            <p:spPr>
              <a:xfrm>
                <a:off x="6106502" y="923329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9 h 231838"/>
                  <a:gd name="connsiteX2" fmla="*/ 1451039 w 1622488"/>
                  <a:gd name="connsiteY2" fmla="*/ 184214 h 231838"/>
                  <a:gd name="connsiteX3" fmla="*/ 60388 w 1622488"/>
                  <a:gd name="connsiteY3" fmla="*/ 184214 h 231838"/>
                  <a:gd name="connsiteX4" fmla="*/ 0 w 1622488"/>
                  <a:gd name="connsiteY4" fmla="*/ 168402 h 231838"/>
                  <a:gd name="connsiteX5" fmla="*/ 108013 w 1622488"/>
                  <a:gd name="connsiteY5" fmla="*/ 231839 h 231838"/>
                  <a:gd name="connsiteX6" fmla="*/ 1498664 w 1622488"/>
                  <a:gd name="connsiteY6" fmla="*/ 231839 h 231838"/>
                  <a:gd name="connsiteX7" fmla="*/ 1622489 w 1622488"/>
                  <a:gd name="connsiteY7" fmla="*/ 108014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9"/>
                    </a:cubicBezTo>
                    <a:cubicBezTo>
                      <a:pt x="1574864" y="128778"/>
                      <a:pt x="1519428" y="184214"/>
                      <a:pt x="1451039" y="184214"/>
                    </a:cubicBezTo>
                    <a:lnTo>
                      <a:pt x="60388" y="184214"/>
                    </a:lnTo>
                    <a:cubicBezTo>
                      <a:pt x="38481" y="184214"/>
                      <a:pt x="17812" y="178403"/>
                      <a:pt x="0" y="168402"/>
                    </a:cubicBezTo>
                    <a:cubicBezTo>
                      <a:pt x="21241" y="206216"/>
                      <a:pt x="61627" y="231839"/>
                      <a:pt x="108013" y="231839"/>
                    </a:cubicBezTo>
                    <a:lnTo>
                      <a:pt x="1498664" y="231839"/>
                    </a:lnTo>
                    <a:cubicBezTo>
                      <a:pt x="1567053" y="231839"/>
                      <a:pt x="1622489" y="176403"/>
                      <a:pt x="1622489" y="108014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6" name="자유형: 도형 295">
                <a:extLst>
                  <a:ext uri="{FF2B5EF4-FFF2-40B4-BE49-F238E27FC236}">
                    <a16:creationId xmlns:a16="http://schemas.microsoft.com/office/drawing/2014/main" id="{AB8B0624-DE84-41D7-B5B8-C1688C82D372}"/>
                  </a:ext>
                </a:extLst>
              </p:cNvPr>
              <p:cNvSpPr/>
              <p:nvPr/>
            </p:nvSpPr>
            <p:spPr>
              <a:xfrm>
                <a:off x="6098562" y="1088275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5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119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7" name="자유형: 도형 296">
                <a:extLst>
                  <a:ext uri="{FF2B5EF4-FFF2-40B4-BE49-F238E27FC236}">
                    <a16:creationId xmlns:a16="http://schemas.microsoft.com/office/drawing/2014/main" id="{996E1478-B234-43D4-A7F4-D6A17C95062D}"/>
                  </a:ext>
                </a:extLst>
              </p:cNvPr>
              <p:cNvSpPr/>
              <p:nvPr/>
            </p:nvSpPr>
            <p:spPr>
              <a:xfrm>
                <a:off x="6109924" y="1099568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8" name="자유형: 도형 297">
                <a:extLst>
                  <a:ext uri="{FF2B5EF4-FFF2-40B4-BE49-F238E27FC236}">
                    <a16:creationId xmlns:a16="http://schemas.microsoft.com/office/drawing/2014/main" id="{E07D5AAB-AF6E-4FAF-A634-2D902AB22B7F}"/>
                  </a:ext>
                </a:extLst>
              </p:cNvPr>
              <p:cNvSpPr/>
              <p:nvPr/>
            </p:nvSpPr>
            <p:spPr>
              <a:xfrm>
                <a:off x="6101163" y="1268348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4"/>
                      <a:pt x="1582769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9" name="자유형: 도형 298">
                <a:extLst>
                  <a:ext uri="{FF2B5EF4-FFF2-40B4-BE49-F238E27FC236}">
                    <a16:creationId xmlns:a16="http://schemas.microsoft.com/office/drawing/2014/main" id="{407760F2-9F7A-42D8-9C5B-C8A2F61BDFA6}"/>
                  </a:ext>
                </a:extLst>
              </p:cNvPr>
              <p:cNvSpPr/>
              <p:nvPr/>
            </p:nvSpPr>
            <p:spPr>
              <a:xfrm>
                <a:off x="6112525" y="1279710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531"/>
                      <a:pt x="1596866" y="21146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0" name="자유형: 도형 299">
                <a:extLst>
                  <a:ext uri="{FF2B5EF4-FFF2-40B4-BE49-F238E27FC236}">
                    <a16:creationId xmlns:a16="http://schemas.microsoft.com/office/drawing/2014/main" id="{8B5C54C7-B609-454F-A4E8-9B1DF5B36C9D}"/>
                  </a:ext>
                </a:extLst>
              </p:cNvPr>
              <p:cNvSpPr/>
              <p:nvPr/>
            </p:nvSpPr>
            <p:spPr>
              <a:xfrm>
                <a:off x="6104585" y="1444587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4"/>
                      <a:pt x="1582769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1" name="자유형: 도형 300">
                <a:extLst>
                  <a:ext uri="{FF2B5EF4-FFF2-40B4-BE49-F238E27FC236}">
                    <a16:creationId xmlns:a16="http://schemas.microsoft.com/office/drawing/2014/main" id="{4E2D0B94-04A9-48D4-B6CB-A79587568069}"/>
                  </a:ext>
                </a:extLst>
              </p:cNvPr>
              <p:cNvSpPr/>
              <p:nvPr/>
            </p:nvSpPr>
            <p:spPr>
              <a:xfrm>
                <a:off x="6115947" y="1455948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531"/>
                      <a:pt x="1596866" y="21146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2" name="자유형: 도형 301">
                <a:extLst>
                  <a:ext uri="{FF2B5EF4-FFF2-40B4-BE49-F238E27FC236}">
                    <a16:creationId xmlns:a16="http://schemas.microsoft.com/office/drawing/2014/main" id="{A2D9C8FE-7F75-4F9F-B1EA-DAAAF506C5CF}"/>
                  </a:ext>
                </a:extLst>
              </p:cNvPr>
              <p:cNvSpPr/>
              <p:nvPr/>
            </p:nvSpPr>
            <p:spPr>
              <a:xfrm>
                <a:off x="6102874" y="1623359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5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5"/>
                      <a:pt x="1582769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3" name="자유형: 도형 302">
                <a:extLst>
                  <a:ext uri="{FF2B5EF4-FFF2-40B4-BE49-F238E27FC236}">
                    <a16:creationId xmlns:a16="http://schemas.microsoft.com/office/drawing/2014/main" id="{7B974703-1913-42E6-99BE-B7CB21DB2070}"/>
                  </a:ext>
                </a:extLst>
              </p:cNvPr>
              <p:cNvSpPr/>
              <p:nvPr/>
            </p:nvSpPr>
            <p:spPr>
              <a:xfrm>
                <a:off x="6114236" y="1634720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4" name="자유형: 도형 303">
                <a:extLst>
                  <a:ext uri="{FF2B5EF4-FFF2-40B4-BE49-F238E27FC236}">
                    <a16:creationId xmlns:a16="http://schemas.microsoft.com/office/drawing/2014/main" id="{6218E046-C6C0-4156-BF1C-4C8D01E95151}"/>
                  </a:ext>
                </a:extLst>
              </p:cNvPr>
              <p:cNvSpPr/>
              <p:nvPr/>
            </p:nvSpPr>
            <p:spPr>
              <a:xfrm>
                <a:off x="6106297" y="1799598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5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5"/>
                      <a:pt x="1582769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5" name="자유형: 도형 304">
                <a:extLst>
                  <a:ext uri="{FF2B5EF4-FFF2-40B4-BE49-F238E27FC236}">
                    <a16:creationId xmlns:a16="http://schemas.microsoft.com/office/drawing/2014/main" id="{EBD2EA56-AAFC-49C1-821E-2BC378CF0070}"/>
                  </a:ext>
                </a:extLst>
              </p:cNvPr>
              <p:cNvSpPr/>
              <p:nvPr/>
            </p:nvSpPr>
            <p:spPr>
              <a:xfrm>
                <a:off x="6117658" y="1810960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6" name="자유형: 도형 305">
                <a:extLst>
                  <a:ext uri="{FF2B5EF4-FFF2-40B4-BE49-F238E27FC236}">
                    <a16:creationId xmlns:a16="http://schemas.microsoft.com/office/drawing/2014/main" id="{95346042-6C97-4E32-82CC-66B6A0E1D9DE}"/>
                  </a:ext>
                </a:extLst>
              </p:cNvPr>
              <p:cNvSpPr/>
              <p:nvPr/>
            </p:nvSpPr>
            <p:spPr>
              <a:xfrm>
                <a:off x="6108829" y="1979739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119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7" name="자유형: 도형 306">
                <a:extLst>
                  <a:ext uri="{FF2B5EF4-FFF2-40B4-BE49-F238E27FC236}">
                    <a16:creationId xmlns:a16="http://schemas.microsoft.com/office/drawing/2014/main" id="{2844511E-5B61-41B6-8A1C-E6AB70C84633}"/>
                  </a:ext>
                </a:extLst>
              </p:cNvPr>
              <p:cNvSpPr/>
              <p:nvPr/>
            </p:nvSpPr>
            <p:spPr>
              <a:xfrm>
                <a:off x="6120190" y="1991032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8" name="자유형: 도형 307">
                <a:extLst>
                  <a:ext uri="{FF2B5EF4-FFF2-40B4-BE49-F238E27FC236}">
                    <a16:creationId xmlns:a16="http://schemas.microsoft.com/office/drawing/2014/main" id="{DBC500D5-158D-4ABD-B4D9-3CBB9B5DE407}"/>
                  </a:ext>
                </a:extLst>
              </p:cNvPr>
              <p:cNvSpPr/>
              <p:nvPr/>
            </p:nvSpPr>
            <p:spPr>
              <a:xfrm>
                <a:off x="6112251" y="2155978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119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9" name="자유형: 도형 308">
                <a:extLst>
                  <a:ext uri="{FF2B5EF4-FFF2-40B4-BE49-F238E27FC236}">
                    <a16:creationId xmlns:a16="http://schemas.microsoft.com/office/drawing/2014/main" id="{2450219B-36A4-45A8-8DDC-B92524355C88}"/>
                  </a:ext>
                </a:extLst>
              </p:cNvPr>
              <p:cNvSpPr/>
              <p:nvPr/>
            </p:nvSpPr>
            <p:spPr>
              <a:xfrm>
                <a:off x="6123613" y="2167271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210CC0E2-41D2-41AE-9526-8535350EDCC1}"/>
                </a:ext>
              </a:extLst>
            </p:cNvPr>
            <p:cNvGrpSpPr/>
            <p:nvPr/>
          </p:nvGrpSpPr>
          <p:grpSpPr>
            <a:xfrm>
              <a:off x="7526784" y="5153532"/>
              <a:ext cx="771255" cy="691563"/>
              <a:chOff x="5530080" y="1343429"/>
              <a:chExt cx="1188297" cy="1065513"/>
            </a:xfrm>
          </p:grpSpPr>
          <p:sp>
            <p:nvSpPr>
              <p:cNvPr id="278" name="자유형: 도형 277">
                <a:extLst>
                  <a:ext uri="{FF2B5EF4-FFF2-40B4-BE49-F238E27FC236}">
                    <a16:creationId xmlns:a16="http://schemas.microsoft.com/office/drawing/2014/main" id="{37C8FCE5-F777-4FB8-A7D8-950493D6D177}"/>
                  </a:ext>
                </a:extLst>
              </p:cNvPr>
              <p:cNvSpPr/>
              <p:nvPr/>
            </p:nvSpPr>
            <p:spPr>
              <a:xfrm>
                <a:off x="5530080" y="1343429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4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9" name="자유형: 도형 278">
                <a:extLst>
                  <a:ext uri="{FF2B5EF4-FFF2-40B4-BE49-F238E27FC236}">
                    <a16:creationId xmlns:a16="http://schemas.microsoft.com/office/drawing/2014/main" id="{2499052F-035A-4BAC-B009-E42469D42734}"/>
                  </a:ext>
                </a:extLst>
              </p:cNvPr>
              <p:cNvSpPr/>
              <p:nvPr/>
            </p:nvSpPr>
            <p:spPr>
              <a:xfrm>
                <a:off x="5541441" y="1354722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0" name="자유형: 도형 279">
                <a:extLst>
                  <a:ext uri="{FF2B5EF4-FFF2-40B4-BE49-F238E27FC236}">
                    <a16:creationId xmlns:a16="http://schemas.microsoft.com/office/drawing/2014/main" id="{5409AD2B-A860-4CD0-AC7B-6D0B87525572}"/>
                  </a:ext>
                </a:extLst>
              </p:cNvPr>
              <p:cNvSpPr/>
              <p:nvPr/>
            </p:nvSpPr>
            <p:spPr>
              <a:xfrm>
                <a:off x="5533501" y="1519669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5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5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4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1" name="자유형: 도형 280">
                <a:extLst>
                  <a:ext uri="{FF2B5EF4-FFF2-40B4-BE49-F238E27FC236}">
                    <a16:creationId xmlns:a16="http://schemas.microsoft.com/office/drawing/2014/main" id="{E6397A73-E1A6-48D8-99C9-977F48E7F8FD}"/>
                  </a:ext>
                </a:extLst>
              </p:cNvPr>
              <p:cNvSpPr/>
              <p:nvPr/>
            </p:nvSpPr>
            <p:spPr>
              <a:xfrm>
                <a:off x="5544863" y="1530961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2" name="자유형: 도형 281">
                <a:extLst>
                  <a:ext uri="{FF2B5EF4-FFF2-40B4-BE49-F238E27FC236}">
                    <a16:creationId xmlns:a16="http://schemas.microsoft.com/office/drawing/2014/main" id="{FC3E604D-E868-4B63-AA10-1B5E5338E316}"/>
                  </a:ext>
                </a:extLst>
              </p:cNvPr>
              <p:cNvSpPr/>
              <p:nvPr/>
            </p:nvSpPr>
            <p:spPr>
              <a:xfrm>
                <a:off x="5531790" y="1698440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5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5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3" name="자유형: 도형 282">
                <a:extLst>
                  <a:ext uri="{FF2B5EF4-FFF2-40B4-BE49-F238E27FC236}">
                    <a16:creationId xmlns:a16="http://schemas.microsoft.com/office/drawing/2014/main" id="{E7BD3C5B-ECF5-43CC-B2AD-BF3FEBA3F8F8}"/>
                  </a:ext>
                </a:extLst>
              </p:cNvPr>
              <p:cNvSpPr/>
              <p:nvPr/>
            </p:nvSpPr>
            <p:spPr>
              <a:xfrm>
                <a:off x="5543152" y="1709802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146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4" name="자유형: 도형 283">
                <a:extLst>
                  <a:ext uri="{FF2B5EF4-FFF2-40B4-BE49-F238E27FC236}">
                    <a16:creationId xmlns:a16="http://schemas.microsoft.com/office/drawing/2014/main" id="{457C4CB1-76E9-468D-A60A-9FA4910D0571}"/>
                  </a:ext>
                </a:extLst>
              </p:cNvPr>
              <p:cNvSpPr/>
              <p:nvPr/>
            </p:nvSpPr>
            <p:spPr>
              <a:xfrm>
                <a:off x="5535213" y="1874680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4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5" name="자유형: 도형 284">
                <a:extLst>
                  <a:ext uri="{FF2B5EF4-FFF2-40B4-BE49-F238E27FC236}">
                    <a16:creationId xmlns:a16="http://schemas.microsoft.com/office/drawing/2014/main" id="{760530C4-9727-4B83-8770-491729714075}"/>
                  </a:ext>
                </a:extLst>
              </p:cNvPr>
              <p:cNvSpPr/>
              <p:nvPr/>
            </p:nvSpPr>
            <p:spPr>
              <a:xfrm>
                <a:off x="5546574" y="1886041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866" y="21146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6" name="자유형: 도형 285">
                <a:extLst>
                  <a:ext uri="{FF2B5EF4-FFF2-40B4-BE49-F238E27FC236}">
                    <a16:creationId xmlns:a16="http://schemas.microsoft.com/office/drawing/2014/main" id="{A5B5828D-6767-4083-AA51-C1652C424FDF}"/>
                  </a:ext>
                </a:extLst>
              </p:cNvPr>
              <p:cNvSpPr/>
              <p:nvPr/>
            </p:nvSpPr>
            <p:spPr>
              <a:xfrm>
                <a:off x="5537745" y="2054751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4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7" name="자유형: 도형 286">
                <a:extLst>
                  <a:ext uri="{FF2B5EF4-FFF2-40B4-BE49-F238E27FC236}">
                    <a16:creationId xmlns:a16="http://schemas.microsoft.com/office/drawing/2014/main" id="{B6F79D89-E017-47E5-8011-AA870F03D7A5}"/>
                  </a:ext>
                </a:extLst>
              </p:cNvPr>
              <p:cNvSpPr/>
              <p:nvPr/>
            </p:nvSpPr>
            <p:spPr>
              <a:xfrm>
                <a:off x="5549106" y="2066113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962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8" name="자유형: 도형 287">
                <a:extLst>
                  <a:ext uri="{FF2B5EF4-FFF2-40B4-BE49-F238E27FC236}">
                    <a16:creationId xmlns:a16="http://schemas.microsoft.com/office/drawing/2014/main" id="{85D285E0-2EDE-4B96-9D5C-176C37CFF8C3}"/>
                  </a:ext>
                </a:extLst>
              </p:cNvPr>
              <p:cNvSpPr/>
              <p:nvPr/>
            </p:nvSpPr>
            <p:spPr>
              <a:xfrm>
                <a:off x="5541167" y="2230991"/>
                <a:ext cx="1177210" cy="177950"/>
              </a:xfrm>
              <a:custGeom>
                <a:avLst/>
                <a:gdLst>
                  <a:gd name="connsiteX0" fmla="*/ 1514475 w 1638300"/>
                  <a:gd name="connsiteY0" fmla="*/ 247650 h 247650"/>
                  <a:gd name="connsiteX1" fmla="*/ 123825 w 1638300"/>
                  <a:gd name="connsiteY1" fmla="*/ 247650 h 247650"/>
                  <a:gd name="connsiteX2" fmla="*/ 0 w 1638300"/>
                  <a:gd name="connsiteY2" fmla="*/ 123825 h 247650"/>
                  <a:gd name="connsiteX3" fmla="*/ 0 w 1638300"/>
                  <a:gd name="connsiteY3" fmla="*/ 123825 h 247650"/>
                  <a:gd name="connsiteX4" fmla="*/ 123825 w 1638300"/>
                  <a:gd name="connsiteY4" fmla="*/ 0 h 247650"/>
                  <a:gd name="connsiteX5" fmla="*/ 1514475 w 1638300"/>
                  <a:gd name="connsiteY5" fmla="*/ 0 h 247650"/>
                  <a:gd name="connsiteX6" fmla="*/ 1638300 w 1638300"/>
                  <a:gd name="connsiteY6" fmla="*/ 123825 h 247650"/>
                  <a:gd name="connsiteX7" fmla="*/ 1638300 w 1638300"/>
                  <a:gd name="connsiteY7" fmla="*/ 123825 h 247650"/>
                  <a:gd name="connsiteX8" fmla="*/ 1514475 w 1638300"/>
                  <a:gd name="connsiteY8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00" h="247650">
                    <a:moveTo>
                      <a:pt x="1514475" y="247650"/>
                    </a:moveTo>
                    <a:lnTo>
                      <a:pt x="123825" y="247650"/>
                    </a:lnTo>
                    <a:cubicBezTo>
                      <a:pt x="55436" y="247650"/>
                      <a:pt x="0" y="192214"/>
                      <a:pt x="0" y="123825"/>
                    </a:cubicBezTo>
                    <a:lnTo>
                      <a:pt x="0" y="123825"/>
                    </a:lnTo>
                    <a:cubicBezTo>
                      <a:pt x="0" y="55436"/>
                      <a:pt x="55436" y="0"/>
                      <a:pt x="123825" y="0"/>
                    </a:cubicBezTo>
                    <a:lnTo>
                      <a:pt x="1514475" y="0"/>
                    </a:lnTo>
                    <a:cubicBezTo>
                      <a:pt x="1582864" y="0"/>
                      <a:pt x="1638300" y="55436"/>
                      <a:pt x="1638300" y="123825"/>
                    </a:cubicBezTo>
                    <a:lnTo>
                      <a:pt x="1638300" y="123825"/>
                    </a:lnTo>
                    <a:cubicBezTo>
                      <a:pt x="1638300" y="192214"/>
                      <a:pt x="1582864" y="247650"/>
                      <a:pt x="1514475" y="247650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9" name="자유형: 도형 288">
                <a:extLst>
                  <a:ext uri="{FF2B5EF4-FFF2-40B4-BE49-F238E27FC236}">
                    <a16:creationId xmlns:a16="http://schemas.microsoft.com/office/drawing/2014/main" id="{301DA2FE-26E5-4602-AF4B-EF369EA5DDEA}"/>
                  </a:ext>
                </a:extLst>
              </p:cNvPr>
              <p:cNvSpPr/>
              <p:nvPr/>
            </p:nvSpPr>
            <p:spPr>
              <a:xfrm>
                <a:off x="5552529" y="2242353"/>
                <a:ext cx="1165848" cy="166589"/>
              </a:xfrm>
              <a:custGeom>
                <a:avLst/>
                <a:gdLst>
                  <a:gd name="connsiteX0" fmla="*/ 1559052 w 1622488"/>
                  <a:gd name="connsiteY0" fmla="*/ 0 h 231838"/>
                  <a:gd name="connsiteX1" fmla="*/ 1574864 w 1622488"/>
                  <a:gd name="connsiteY1" fmla="*/ 60388 h 231838"/>
                  <a:gd name="connsiteX2" fmla="*/ 1451039 w 1622488"/>
                  <a:gd name="connsiteY2" fmla="*/ 184213 h 231838"/>
                  <a:gd name="connsiteX3" fmla="*/ 60388 w 1622488"/>
                  <a:gd name="connsiteY3" fmla="*/ 184213 h 231838"/>
                  <a:gd name="connsiteX4" fmla="*/ 0 w 1622488"/>
                  <a:gd name="connsiteY4" fmla="*/ 168402 h 231838"/>
                  <a:gd name="connsiteX5" fmla="*/ 108013 w 1622488"/>
                  <a:gd name="connsiteY5" fmla="*/ 231838 h 231838"/>
                  <a:gd name="connsiteX6" fmla="*/ 1498664 w 1622488"/>
                  <a:gd name="connsiteY6" fmla="*/ 231838 h 231838"/>
                  <a:gd name="connsiteX7" fmla="*/ 1622489 w 1622488"/>
                  <a:gd name="connsiteY7" fmla="*/ 108013 h 231838"/>
                  <a:gd name="connsiteX8" fmla="*/ 1559052 w 1622488"/>
                  <a:gd name="connsiteY8" fmla="*/ 0 h 23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2488" h="231838">
                    <a:moveTo>
                      <a:pt x="1559052" y="0"/>
                    </a:moveTo>
                    <a:cubicBezTo>
                      <a:pt x="1569053" y="17907"/>
                      <a:pt x="1574864" y="38481"/>
                      <a:pt x="1574864" y="60388"/>
                    </a:cubicBezTo>
                    <a:cubicBezTo>
                      <a:pt x="1574864" y="128778"/>
                      <a:pt x="1519428" y="184213"/>
                      <a:pt x="1451039" y="184213"/>
                    </a:cubicBezTo>
                    <a:lnTo>
                      <a:pt x="60388" y="184213"/>
                    </a:lnTo>
                    <a:cubicBezTo>
                      <a:pt x="38481" y="184213"/>
                      <a:pt x="17812" y="178403"/>
                      <a:pt x="0" y="168402"/>
                    </a:cubicBezTo>
                    <a:cubicBezTo>
                      <a:pt x="21241" y="206216"/>
                      <a:pt x="61627" y="231838"/>
                      <a:pt x="108013" y="231838"/>
                    </a:cubicBezTo>
                    <a:lnTo>
                      <a:pt x="1498664" y="231838"/>
                    </a:lnTo>
                    <a:cubicBezTo>
                      <a:pt x="1567053" y="231838"/>
                      <a:pt x="1622489" y="176403"/>
                      <a:pt x="1622489" y="108013"/>
                    </a:cubicBezTo>
                    <a:cubicBezTo>
                      <a:pt x="1622489" y="61627"/>
                      <a:pt x="1596962" y="21241"/>
                      <a:pt x="1559052" y="0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B80424CE-5496-48EA-AEE0-75595186EADB}"/>
                </a:ext>
              </a:extLst>
            </p:cNvPr>
            <p:cNvGrpSpPr/>
            <p:nvPr/>
          </p:nvGrpSpPr>
          <p:grpSpPr>
            <a:xfrm>
              <a:off x="7692034" y="5140827"/>
              <a:ext cx="848461" cy="848461"/>
              <a:chOff x="5784686" y="1323855"/>
              <a:chExt cx="1307251" cy="1307251"/>
            </a:xfrm>
          </p:grpSpPr>
          <p:sp>
            <p:nvSpPr>
              <p:cNvPr id="272" name="자유형: 도형 271">
                <a:extLst>
                  <a:ext uri="{FF2B5EF4-FFF2-40B4-BE49-F238E27FC236}">
                    <a16:creationId xmlns:a16="http://schemas.microsoft.com/office/drawing/2014/main" id="{73B32173-F4DD-4FE7-8D91-1D5DADE240F5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3" name="자유형: 도형 272">
                <a:extLst>
                  <a:ext uri="{FF2B5EF4-FFF2-40B4-BE49-F238E27FC236}">
                    <a16:creationId xmlns:a16="http://schemas.microsoft.com/office/drawing/2014/main" id="{4CE28C24-5825-47AF-9137-3C0C4D565AB2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4" name="자유형: 도형 273">
                <a:extLst>
                  <a:ext uri="{FF2B5EF4-FFF2-40B4-BE49-F238E27FC236}">
                    <a16:creationId xmlns:a16="http://schemas.microsoft.com/office/drawing/2014/main" id="{AAD11FE7-DE3C-424E-BA2E-0EAC474E51CF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5" name="자유형: 도형 274">
                <a:extLst>
                  <a:ext uri="{FF2B5EF4-FFF2-40B4-BE49-F238E27FC236}">
                    <a16:creationId xmlns:a16="http://schemas.microsoft.com/office/drawing/2014/main" id="{1F0670E5-35A6-4789-B969-DB6CD1D89039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6" name="자유형: 도형 275">
                <a:extLst>
                  <a:ext uri="{FF2B5EF4-FFF2-40B4-BE49-F238E27FC236}">
                    <a16:creationId xmlns:a16="http://schemas.microsoft.com/office/drawing/2014/main" id="{27E16EE4-BB4C-42D4-83B5-5A5AF74F90FB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7" name="자유형: 도형 276">
                <a:extLst>
                  <a:ext uri="{FF2B5EF4-FFF2-40B4-BE49-F238E27FC236}">
                    <a16:creationId xmlns:a16="http://schemas.microsoft.com/office/drawing/2014/main" id="{F0491FA5-F1AB-4581-A7FC-11DC18B64199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06F07A06-30BC-4073-9137-D6FFC2F219E7}"/>
              </a:ext>
            </a:extLst>
          </p:cNvPr>
          <p:cNvGrpSpPr/>
          <p:nvPr/>
        </p:nvGrpSpPr>
        <p:grpSpPr>
          <a:xfrm>
            <a:off x="605516" y="1282194"/>
            <a:ext cx="1896466" cy="3785014"/>
            <a:chOff x="8767903" y="321074"/>
            <a:chExt cx="1576880" cy="3147176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995BE781-4D19-4578-BC23-403930894264}"/>
                </a:ext>
              </a:extLst>
            </p:cNvPr>
            <p:cNvSpPr/>
            <p:nvPr/>
          </p:nvSpPr>
          <p:spPr>
            <a:xfrm>
              <a:off x="8770344" y="321074"/>
              <a:ext cx="1572693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CD9105E2-6117-492F-A152-186BE33A0A33}"/>
                </a:ext>
              </a:extLst>
            </p:cNvPr>
            <p:cNvSpPr/>
            <p:nvPr/>
          </p:nvSpPr>
          <p:spPr>
            <a:xfrm>
              <a:off x="8791415" y="337581"/>
              <a:ext cx="1530550" cy="3114132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B8E87869-9F67-4521-9FA0-FD8BC29C6FDB}"/>
                </a:ext>
              </a:extLst>
            </p:cNvPr>
            <p:cNvSpPr/>
            <p:nvPr/>
          </p:nvSpPr>
          <p:spPr>
            <a:xfrm>
              <a:off x="8828208" y="391212"/>
              <a:ext cx="1456965" cy="300690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3BF93D48-9C4C-4D1F-A042-87FFAA5A3D24}"/>
                </a:ext>
              </a:extLst>
            </p:cNvPr>
            <p:cNvSpPr/>
            <p:nvPr/>
          </p:nvSpPr>
          <p:spPr>
            <a:xfrm>
              <a:off x="8768181" y="768762"/>
              <a:ext cx="11004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FC976D01-D49F-4DF1-96B2-BD05A8DF13F2}"/>
                </a:ext>
              </a:extLst>
            </p:cNvPr>
            <p:cNvSpPr/>
            <p:nvPr/>
          </p:nvSpPr>
          <p:spPr>
            <a:xfrm>
              <a:off x="8768181" y="998836"/>
              <a:ext cx="15362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30F16198-5DC5-4C54-80E8-F06AAE474562}"/>
                </a:ext>
              </a:extLst>
            </p:cNvPr>
            <p:cNvSpPr/>
            <p:nvPr/>
          </p:nvSpPr>
          <p:spPr>
            <a:xfrm>
              <a:off x="8768212" y="1014199"/>
              <a:ext cx="8686" cy="17910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47C66B98-31D4-4317-A71C-1D40A4C02E06}"/>
                </a:ext>
              </a:extLst>
            </p:cNvPr>
            <p:cNvSpPr/>
            <p:nvPr/>
          </p:nvSpPr>
          <p:spPr>
            <a:xfrm>
              <a:off x="8767903" y="1284426"/>
              <a:ext cx="15362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74F31A2F-0E8A-4980-9C6D-4BD541445B82}"/>
                </a:ext>
              </a:extLst>
            </p:cNvPr>
            <p:cNvSpPr/>
            <p:nvPr/>
          </p:nvSpPr>
          <p:spPr>
            <a:xfrm>
              <a:off x="8767903" y="1299789"/>
              <a:ext cx="8686" cy="17910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5C2063A0-2369-4A1D-8449-CB0E1A9C5267}"/>
                </a:ext>
              </a:extLst>
            </p:cNvPr>
            <p:cNvSpPr/>
            <p:nvPr/>
          </p:nvSpPr>
          <p:spPr>
            <a:xfrm>
              <a:off x="10329421" y="1070581"/>
              <a:ext cx="15362" cy="34614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F2E85DF9-9460-43FE-ADD6-65E1B1C602B6}"/>
                </a:ext>
              </a:extLst>
            </p:cNvPr>
            <p:cNvSpPr/>
            <p:nvPr/>
          </p:nvSpPr>
          <p:spPr>
            <a:xfrm>
              <a:off x="10336097" y="1095464"/>
              <a:ext cx="8686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DAA4DA93-062F-4F5B-A79F-086BDEBE1902}"/>
                </a:ext>
              </a:extLst>
            </p:cNvPr>
            <p:cNvSpPr/>
            <p:nvPr/>
          </p:nvSpPr>
          <p:spPr>
            <a:xfrm>
              <a:off x="10332357" y="1794710"/>
              <a:ext cx="12426" cy="23721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CE95CFC5-9E91-44EE-B9FA-A7DEF9A7E43B}"/>
                </a:ext>
              </a:extLst>
            </p:cNvPr>
            <p:cNvSpPr/>
            <p:nvPr/>
          </p:nvSpPr>
          <p:spPr>
            <a:xfrm>
              <a:off x="10337736" y="1811742"/>
              <a:ext cx="7047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216">
              <a:extLst>
                <a:ext uri="{FF2B5EF4-FFF2-40B4-BE49-F238E27FC236}">
                  <a16:creationId xmlns:a16="http://schemas.microsoft.com/office/drawing/2014/main" id="{98AE1E76-CA94-42A9-9046-763160CF9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217">
              <a:extLst>
                <a:ext uri="{FF2B5EF4-FFF2-40B4-BE49-F238E27FC236}">
                  <a16:creationId xmlns:a16="http://schemas.microsoft.com/office/drawing/2014/main" id="{CDD38755-FED0-4799-857E-03A81C5E2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218">
              <a:extLst>
                <a:ext uri="{FF2B5EF4-FFF2-40B4-BE49-F238E27FC236}">
                  <a16:creationId xmlns:a16="http://schemas.microsoft.com/office/drawing/2014/main" id="{9D424CCC-A57E-4932-AE1B-C14B8593C2ED}"/>
                </a:ext>
              </a:extLst>
            </p:cNvPr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219">
              <a:extLst>
                <a:ext uri="{FF2B5EF4-FFF2-40B4-BE49-F238E27FC236}">
                  <a16:creationId xmlns:a16="http://schemas.microsoft.com/office/drawing/2014/main" id="{E45C68E8-AF17-4622-B793-48EAD2F2874E}"/>
                </a:ext>
              </a:extLst>
            </p:cNvPr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23EAD534-86F9-4B60-B638-1B2697FE5E09}"/>
                </a:ext>
              </a:extLst>
            </p:cNvPr>
            <p:cNvSpPr/>
            <p:nvPr userDrawn="1"/>
          </p:nvSpPr>
          <p:spPr>
            <a:xfrm flipH="1">
              <a:off x="8769273" y="781546"/>
              <a:ext cx="5842" cy="8166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7DB4C3-21DD-411B-9E05-97572F8B6E2B}"/>
              </a:ext>
            </a:extLst>
          </p:cNvPr>
          <p:cNvGrpSpPr/>
          <p:nvPr/>
        </p:nvGrpSpPr>
        <p:grpSpPr>
          <a:xfrm>
            <a:off x="5014931" y="3160709"/>
            <a:ext cx="2617559" cy="3307702"/>
            <a:chOff x="7047611" y="1174812"/>
            <a:chExt cx="4409242" cy="557177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79EE2F8-50DF-4452-838B-4C6B1006E3A3}"/>
                </a:ext>
              </a:extLst>
            </p:cNvPr>
            <p:cNvGrpSpPr/>
            <p:nvPr/>
          </p:nvGrpSpPr>
          <p:grpSpPr>
            <a:xfrm>
              <a:off x="8434709" y="1174812"/>
              <a:ext cx="1588479" cy="3147176"/>
              <a:chOff x="8434709" y="1174812"/>
              <a:chExt cx="1588479" cy="3147176"/>
            </a:xfrm>
          </p:grpSpPr>
          <p:grpSp>
            <p:nvGrpSpPr>
              <p:cNvPr id="32" name="Group 246">
                <a:extLst>
                  <a:ext uri="{FF2B5EF4-FFF2-40B4-BE49-F238E27FC236}">
                    <a16:creationId xmlns:a16="http://schemas.microsoft.com/office/drawing/2014/main" id="{5140693E-185B-4364-BC05-51E9B5C4EEBD}"/>
                  </a:ext>
                </a:extLst>
              </p:cNvPr>
              <p:cNvGrpSpPr/>
              <p:nvPr/>
            </p:nvGrpSpPr>
            <p:grpSpPr>
              <a:xfrm>
                <a:off x="8434709" y="1174812"/>
                <a:ext cx="1588479" cy="3147176"/>
                <a:chOff x="8649228" y="336362"/>
                <a:chExt cx="3202165" cy="6344296"/>
              </a:xfrm>
            </p:grpSpPr>
            <p:sp>
              <p:nvSpPr>
                <p:cNvPr id="45" name="Freeform: Shape 247">
                  <a:extLst>
                    <a:ext uri="{FF2B5EF4-FFF2-40B4-BE49-F238E27FC236}">
                      <a16:creationId xmlns:a16="http://schemas.microsoft.com/office/drawing/2014/main" id="{B199C055-9AE5-4586-985A-15FEA5452A40}"/>
                    </a:ext>
                  </a:extLst>
                </p:cNvPr>
                <p:cNvSpPr/>
                <p:nvPr/>
              </p:nvSpPr>
              <p:spPr>
                <a:xfrm>
                  <a:off x="8688116" y="336362"/>
                  <a:ext cx="3163277" cy="6344296"/>
                </a:xfrm>
                <a:custGeom>
                  <a:avLst/>
                  <a:gdLst>
                    <a:gd name="connsiteX0" fmla="*/ 2735492 w 3163276"/>
                    <a:gd name="connsiteY0" fmla="*/ 6344296 h 6344296"/>
                    <a:gd name="connsiteX1" fmla="*/ 427705 w 3163276"/>
                    <a:gd name="connsiteY1" fmla="*/ 6344296 h 6344296"/>
                    <a:gd name="connsiteX2" fmla="*/ 0 w 3163276"/>
                    <a:gd name="connsiteY2" fmla="*/ 5916591 h 6344296"/>
                    <a:gd name="connsiteX3" fmla="*/ 0 w 3163276"/>
                    <a:gd name="connsiteY3" fmla="*/ 427705 h 6344296"/>
                    <a:gd name="connsiteX4" fmla="*/ 427705 w 3163276"/>
                    <a:gd name="connsiteY4" fmla="*/ 0 h 6344296"/>
                    <a:gd name="connsiteX5" fmla="*/ 2735571 w 3163276"/>
                    <a:gd name="connsiteY5" fmla="*/ 0 h 6344296"/>
                    <a:gd name="connsiteX6" fmla="*/ 3163277 w 3163276"/>
                    <a:gd name="connsiteY6" fmla="*/ 427705 h 6344296"/>
                    <a:gd name="connsiteX7" fmla="*/ 3163277 w 3163276"/>
                    <a:gd name="connsiteY7" fmla="*/ 5916591 h 6344296"/>
                    <a:gd name="connsiteX8" fmla="*/ 2735492 w 3163276"/>
                    <a:gd name="connsiteY8" fmla="*/ 6344296 h 6344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63276" h="6344296">
                      <a:moveTo>
                        <a:pt x="2735492" y="6344296"/>
                      </a:moveTo>
                      <a:lnTo>
                        <a:pt x="427705" y="6344296"/>
                      </a:lnTo>
                      <a:cubicBezTo>
                        <a:pt x="191517" y="6344296"/>
                        <a:pt x="0" y="6152779"/>
                        <a:pt x="0" y="5916591"/>
                      </a:cubicBezTo>
                      <a:lnTo>
                        <a:pt x="0" y="427705"/>
                      </a:lnTo>
                      <a:cubicBezTo>
                        <a:pt x="0" y="191517"/>
                        <a:pt x="191517" y="0"/>
                        <a:pt x="427705" y="0"/>
                      </a:cubicBezTo>
                      <a:lnTo>
                        <a:pt x="2735571" y="0"/>
                      </a:lnTo>
                      <a:cubicBezTo>
                        <a:pt x="2971760" y="0"/>
                        <a:pt x="3163277" y="191517"/>
                        <a:pt x="3163277" y="427705"/>
                      </a:cubicBezTo>
                      <a:lnTo>
                        <a:pt x="3163277" y="5916591"/>
                      </a:lnTo>
                      <a:cubicBezTo>
                        <a:pt x="3163197" y="6152779"/>
                        <a:pt x="2971680" y="6344296"/>
                        <a:pt x="2735492" y="6344296"/>
                      </a:cubicBezTo>
                      <a:close/>
                    </a:path>
                  </a:pathLst>
                </a:custGeom>
                <a:solidFill>
                  <a:srgbClr val="537EC0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248">
                  <a:extLst>
                    <a:ext uri="{FF2B5EF4-FFF2-40B4-BE49-F238E27FC236}">
                      <a16:creationId xmlns:a16="http://schemas.microsoft.com/office/drawing/2014/main" id="{7F5D6A2D-0A8E-4B23-936D-E0559EEDA44D}"/>
                    </a:ext>
                  </a:extLst>
                </p:cNvPr>
                <p:cNvSpPr/>
                <p:nvPr/>
              </p:nvSpPr>
              <p:spPr>
                <a:xfrm>
                  <a:off x="8857417" y="502456"/>
                  <a:ext cx="2824675" cy="6012111"/>
                </a:xfrm>
                <a:custGeom>
                  <a:avLst/>
                  <a:gdLst>
                    <a:gd name="connsiteX0" fmla="*/ 2505165 w 2824676"/>
                    <a:gd name="connsiteY0" fmla="*/ 6012112 h 6012111"/>
                    <a:gd name="connsiteX1" fmla="*/ 319512 w 2824676"/>
                    <a:gd name="connsiteY1" fmla="*/ 6012112 h 6012111"/>
                    <a:gd name="connsiteX2" fmla="*/ 0 w 2824676"/>
                    <a:gd name="connsiteY2" fmla="*/ 5692600 h 6012111"/>
                    <a:gd name="connsiteX3" fmla="*/ 0 w 2824676"/>
                    <a:gd name="connsiteY3" fmla="*/ 319512 h 6012111"/>
                    <a:gd name="connsiteX4" fmla="*/ 319512 w 2824676"/>
                    <a:gd name="connsiteY4" fmla="*/ 0 h 6012111"/>
                    <a:gd name="connsiteX5" fmla="*/ 2505165 w 2824676"/>
                    <a:gd name="connsiteY5" fmla="*/ 0 h 6012111"/>
                    <a:gd name="connsiteX6" fmla="*/ 2824677 w 2824676"/>
                    <a:gd name="connsiteY6" fmla="*/ 319512 h 6012111"/>
                    <a:gd name="connsiteX7" fmla="*/ 2824677 w 2824676"/>
                    <a:gd name="connsiteY7" fmla="*/ 5692600 h 6012111"/>
                    <a:gd name="connsiteX8" fmla="*/ 2505165 w 2824676"/>
                    <a:gd name="connsiteY8" fmla="*/ 6012112 h 6012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24676" h="6012111">
                      <a:moveTo>
                        <a:pt x="2505165" y="6012112"/>
                      </a:moveTo>
                      <a:lnTo>
                        <a:pt x="319512" y="6012112"/>
                      </a:lnTo>
                      <a:cubicBezTo>
                        <a:pt x="143044" y="6012112"/>
                        <a:pt x="0" y="5869068"/>
                        <a:pt x="0" y="5692600"/>
                      </a:cubicBezTo>
                      <a:lnTo>
                        <a:pt x="0" y="319512"/>
                      </a:lnTo>
                      <a:cubicBezTo>
                        <a:pt x="0" y="143044"/>
                        <a:pt x="143044" y="0"/>
                        <a:pt x="319512" y="0"/>
                      </a:cubicBezTo>
                      <a:lnTo>
                        <a:pt x="2505165" y="0"/>
                      </a:lnTo>
                      <a:cubicBezTo>
                        <a:pt x="2681633" y="0"/>
                        <a:pt x="2824677" y="143044"/>
                        <a:pt x="2824677" y="319512"/>
                      </a:cubicBezTo>
                      <a:lnTo>
                        <a:pt x="2824677" y="5692600"/>
                      </a:lnTo>
                      <a:cubicBezTo>
                        <a:pt x="2824677" y="5869068"/>
                        <a:pt x="2681633" y="6012112"/>
                        <a:pt x="2505165" y="6012112"/>
                      </a:cubicBezTo>
                      <a:close/>
                    </a:path>
                  </a:pathLst>
                </a:custGeom>
                <a:solidFill>
                  <a:srgbClr val="C7D2E7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249">
                  <a:extLst>
                    <a:ext uri="{FF2B5EF4-FFF2-40B4-BE49-F238E27FC236}">
                      <a16:creationId xmlns:a16="http://schemas.microsoft.com/office/drawing/2014/main" id="{EDB284BA-8CBF-4159-A3E0-A5FF6864B542}"/>
                    </a:ext>
                  </a:extLst>
                </p:cNvPr>
                <p:cNvSpPr/>
                <p:nvPr/>
              </p:nvSpPr>
              <p:spPr>
                <a:xfrm>
                  <a:off x="9482659" y="443288"/>
                  <a:ext cx="1574192" cy="285136"/>
                </a:xfrm>
                <a:custGeom>
                  <a:avLst/>
                  <a:gdLst>
                    <a:gd name="connsiteX0" fmla="*/ 1462039 w 1574192"/>
                    <a:gd name="connsiteY0" fmla="*/ 285137 h 285136"/>
                    <a:gd name="connsiteX1" fmla="*/ 112154 w 1574192"/>
                    <a:gd name="connsiteY1" fmla="*/ 285137 h 285136"/>
                    <a:gd name="connsiteX2" fmla="*/ 0 w 1574192"/>
                    <a:gd name="connsiteY2" fmla="*/ 172983 h 285136"/>
                    <a:gd name="connsiteX3" fmla="*/ 0 w 1574192"/>
                    <a:gd name="connsiteY3" fmla="*/ 4435 h 285136"/>
                    <a:gd name="connsiteX4" fmla="*/ 4435 w 1574192"/>
                    <a:gd name="connsiteY4" fmla="*/ 0 h 285136"/>
                    <a:gd name="connsiteX5" fmla="*/ 1569758 w 1574192"/>
                    <a:gd name="connsiteY5" fmla="*/ 0 h 285136"/>
                    <a:gd name="connsiteX6" fmla="*/ 1574193 w 1574192"/>
                    <a:gd name="connsiteY6" fmla="*/ 4435 h 285136"/>
                    <a:gd name="connsiteX7" fmla="*/ 1574193 w 1574192"/>
                    <a:gd name="connsiteY7" fmla="*/ 172983 h 285136"/>
                    <a:gd name="connsiteX8" fmla="*/ 1462039 w 1574192"/>
                    <a:gd name="connsiteY8" fmla="*/ 285137 h 28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4192" h="285136">
                      <a:moveTo>
                        <a:pt x="1462039" y="285137"/>
                      </a:moveTo>
                      <a:lnTo>
                        <a:pt x="112154" y="285137"/>
                      </a:lnTo>
                      <a:cubicBezTo>
                        <a:pt x="50216" y="285137"/>
                        <a:pt x="0" y="234921"/>
                        <a:pt x="0" y="172983"/>
                      </a:cubicBezTo>
                      <a:lnTo>
                        <a:pt x="0" y="4435"/>
                      </a:lnTo>
                      <a:cubicBezTo>
                        <a:pt x="0" y="1980"/>
                        <a:pt x="1980" y="0"/>
                        <a:pt x="4435" y="0"/>
                      </a:cubicBezTo>
                      <a:lnTo>
                        <a:pt x="1569758" y="0"/>
                      </a:lnTo>
                      <a:cubicBezTo>
                        <a:pt x="1572213" y="0"/>
                        <a:pt x="1574193" y="1980"/>
                        <a:pt x="1574193" y="4435"/>
                      </a:cubicBezTo>
                      <a:lnTo>
                        <a:pt x="1574193" y="172983"/>
                      </a:lnTo>
                      <a:cubicBezTo>
                        <a:pt x="1574193" y="234921"/>
                        <a:pt x="1523977" y="285137"/>
                        <a:pt x="1462039" y="285137"/>
                      </a:cubicBezTo>
                      <a:close/>
                    </a:path>
                  </a:pathLst>
                </a:custGeom>
                <a:solidFill>
                  <a:srgbClr val="4F76BA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250">
                  <a:extLst>
                    <a:ext uri="{FF2B5EF4-FFF2-40B4-BE49-F238E27FC236}">
                      <a16:creationId xmlns:a16="http://schemas.microsoft.com/office/drawing/2014/main" id="{72C3A7A9-AB1E-4EC6-8D66-46B9033D2B8F}"/>
                    </a:ext>
                  </a:extLst>
                </p:cNvPr>
                <p:cNvSpPr/>
                <p:nvPr/>
              </p:nvSpPr>
              <p:spPr>
                <a:xfrm>
                  <a:off x="8649228" y="1134306"/>
                  <a:ext cx="38889" cy="235000"/>
                </a:xfrm>
                <a:custGeom>
                  <a:avLst/>
                  <a:gdLst>
                    <a:gd name="connsiteX0" fmla="*/ 0 w 38889"/>
                    <a:gd name="connsiteY0" fmla="*/ 211793 h 235000"/>
                    <a:gd name="connsiteX1" fmla="*/ 0 w 38889"/>
                    <a:gd name="connsiteY1" fmla="*/ 23207 h 235000"/>
                    <a:gd name="connsiteX2" fmla="*/ 23207 w 38889"/>
                    <a:gd name="connsiteY2" fmla="*/ 0 h 235000"/>
                    <a:gd name="connsiteX3" fmla="*/ 31048 w 38889"/>
                    <a:gd name="connsiteY3" fmla="*/ 0 h 235000"/>
                    <a:gd name="connsiteX4" fmla="*/ 38889 w 38889"/>
                    <a:gd name="connsiteY4" fmla="*/ 7841 h 235000"/>
                    <a:gd name="connsiteX5" fmla="*/ 38889 w 38889"/>
                    <a:gd name="connsiteY5" fmla="*/ 227159 h 235000"/>
                    <a:gd name="connsiteX6" fmla="*/ 31048 w 38889"/>
                    <a:gd name="connsiteY6" fmla="*/ 235000 h 235000"/>
                    <a:gd name="connsiteX7" fmla="*/ 23207 w 38889"/>
                    <a:gd name="connsiteY7" fmla="*/ 235000 h 235000"/>
                    <a:gd name="connsiteX8" fmla="*/ 0 w 38889"/>
                    <a:gd name="connsiteY8" fmla="*/ 211793 h 235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889" h="235000">
                      <a:moveTo>
                        <a:pt x="0" y="211793"/>
                      </a:moveTo>
                      <a:lnTo>
                        <a:pt x="0" y="23207"/>
                      </a:lnTo>
                      <a:cubicBezTo>
                        <a:pt x="0" y="10376"/>
                        <a:pt x="10376" y="0"/>
                        <a:pt x="23207" y="0"/>
                      </a:cubicBezTo>
                      <a:lnTo>
                        <a:pt x="31048" y="0"/>
                      </a:lnTo>
                      <a:cubicBezTo>
                        <a:pt x="35404" y="0"/>
                        <a:pt x="38889" y="3485"/>
                        <a:pt x="38889" y="7841"/>
                      </a:cubicBezTo>
                      <a:lnTo>
                        <a:pt x="38889" y="227159"/>
                      </a:lnTo>
                      <a:cubicBezTo>
                        <a:pt x="38889" y="231515"/>
                        <a:pt x="35404" y="235000"/>
                        <a:pt x="31048" y="235000"/>
                      </a:cubicBezTo>
                      <a:lnTo>
                        <a:pt x="23207" y="235000"/>
                      </a:lnTo>
                      <a:cubicBezTo>
                        <a:pt x="10376" y="235000"/>
                        <a:pt x="0" y="224545"/>
                        <a:pt x="0" y="211793"/>
                      </a:cubicBezTo>
                      <a:close/>
                    </a:path>
                  </a:pathLst>
                </a:custGeom>
                <a:solidFill>
                  <a:srgbClr val="4F76BA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251">
                  <a:extLst>
                    <a:ext uri="{FF2B5EF4-FFF2-40B4-BE49-F238E27FC236}">
                      <a16:creationId xmlns:a16="http://schemas.microsoft.com/office/drawing/2014/main" id="{3A50221C-A6FB-4352-8964-3E4FD3D032EB}"/>
                    </a:ext>
                  </a:extLst>
                </p:cNvPr>
                <p:cNvSpPr/>
                <p:nvPr/>
              </p:nvSpPr>
              <p:spPr>
                <a:xfrm>
                  <a:off x="8649228" y="2184561"/>
                  <a:ext cx="38810" cy="460416"/>
                </a:xfrm>
                <a:custGeom>
                  <a:avLst/>
                  <a:gdLst>
                    <a:gd name="connsiteX0" fmla="*/ 0 w 38810"/>
                    <a:gd name="connsiteY0" fmla="*/ 434755 h 460416"/>
                    <a:gd name="connsiteX1" fmla="*/ 0 w 38810"/>
                    <a:gd name="connsiteY1" fmla="*/ 25583 h 460416"/>
                    <a:gd name="connsiteX2" fmla="*/ 25583 w 38810"/>
                    <a:gd name="connsiteY2" fmla="*/ 0 h 460416"/>
                    <a:gd name="connsiteX3" fmla="*/ 28514 w 38810"/>
                    <a:gd name="connsiteY3" fmla="*/ 0 h 460416"/>
                    <a:gd name="connsiteX4" fmla="*/ 38810 w 38810"/>
                    <a:gd name="connsiteY4" fmla="*/ 10297 h 460416"/>
                    <a:gd name="connsiteX5" fmla="*/ 38810 w 38810"/>
                    <a:gd name="connsiteY5" fmla="*/ 450120 h 460416"/>
                    <a:gd name="connsiteX6" fmla="*/ 28514 w 38810"/>
                    <a:gd name="connsiteY6" fmla="*/ 460417 h 460416"/>
                    <a:gd name="connsiteX7" fmla="*/ 25583 w 38810"/>
                    <a:gd name="connsiteY7" fmla="*/ 460417 h 460416"/>
                    <a:gd name="connsiteX8" fmla="*/ 0 w 38810"/>
                    <a:gd name="connsiteY8" fmla="*/ 434755 h 460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810" h="460416">
                      <a:moveTo>
                        <a:pt x="0" y="434755"/>
                      </a:moveTo>
                      <a:lnTo>
                        <a:pt x="0" y="25583"/>
                      </a:lnTo>
                      <a:cubicBezTo>
                        <a:pt x="0" y="11405"/>
                        <a:pt x="11485" y="0"/>
                        <a:pt x="25583" y="0"/>
                      </a:cubicBezTo>
                      <a:lnTo>
                        <a:pt x="28514" y="0"/>
                      </a:lnTo>
                      <a:cubicBezTo>
                        <a:pt x="34216" y="0"/>
                        <a:pt x="38810" y="4594"/>
                        <a:pt x="38810" y="10297"/>
                      </a:cubicBezTo>
                      <a:lnTo>
                        <a:pt x="38810" y="450120"/>
                      </a:lnTo>
                      <a:cubicBezTo>
                        <a:pt x="38810" y="455823"/>
                        <a:pt x="34216" y="460417"/>
                        <a:pt x="28514" y="460417"/>
                      </a:cubicBezTo>
                      <a:lnTo>
                        <a:pt x="25583" y="460417"/>
                      </a:lnTo>
                      <a:cubicBezTo>
                        <a:pt x="11485" y="460417"/>
                        <a:pt x="0" y="448932"/>
                        <a:pt x="0" y="434755"/>
                      </a:cubicBezTo>
                      <a:close/>
                    </a:path>
                  </a:pathLst>
                </a:custGeom>
                <a:solidFill>
                  <a:srgbClr val="4F76BA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0" name="Group 252">
                  <a:extLst>
                    <a:ext uri="{FF2B5EF4-FFF2-40B4-BE49-F238E27FC236}">
                      <a16:creationId xmlns:a16="http://schemas.microsoft.com/office/drawing/2014/main" id="{16AA3F4F-42FC-45A9-8532-E27CBD571F6F}"/>
                    </a:ext>
                  </a:extLst>
                </p:cNvPr>
                <p:cNvGrpSpPr/>
                <p:nvPr/>
              </p:nvGrpSpPr>
              <p:grpSpPr>
                <a:xfrm>
                  <a:off x="9957333" y="558847"/>
                  <a:ext cx="624845" cy="109460"/>
                  <a:chOff x="9998875" y="558847"/>
                  <a:chExt cx="624845" cy="109460"/>
                </a:xfrm>
              </p:grpSpPr>
              <p:sp>
                <p:nvSpPr>
                  <p:cNvPr id="51" name="Freeform: Shape 253">
                    <a:extLst>
                      <a:ext uri="{FF2B5EF4-FFF2-40B4-BE49-F238E27FC236}">
                        <a16:creationId xmlns:a16="http://schemas.microsoft.com/office/drawing/2014/main" id="{8D8454DE-3146-4CC3-8EAF-C69F6CA971DB}"/>
                      </a:ext>
                    </a:extLst>
                  </p:cNvPr>
                  <p:cNvSpPr/>
                  <p:nvPr/>
                </p:nvSpPr>
                <p:spPr>
                  <a:xfrm>
                    <a:off x="9998875" y="590054"/>
                    <a:ext cx="442595" cy="47047"/>
                  </a:xfrm>
                  <a:custGeom>
                    <a:avLst/>
                    <a:gdLst>
                      <a:gd name="connsiteX0" fmla="*/ 419072 w 442595"/>
                      <a:gd name="connsiteY0" fmla="*/ 47048 h 47047"/>
                      <a:gd name="connsiteX1" fmla="*/ 23524 w 442595"/>
                      <a:gd name="connsiteY1" fmla="*/ 47048 h 47047"/>
                      <a:gd name="connsiteX2" fmla="*/ 0 w 442595"/>
                      <a:gd name="connsiteY2" fmla="*/ 23524 h 47047"/>
                      <a:gd name="connsiteX3" fmla="*/ 0 w 442595"/>
                      <a:gd name="connsiteY3" fmla="*/ 23524 h 47047"/>
                      <a:gd name="connsiteX4" fmla="*/ 23524 w 442595"/>
                      <a:gd name="connsiteY4" fmla="*/ 0 h 47047"/>
                      <a:gd name="connsiteX5" fmla="*/ 419072 w 442595"/>
                      <a:gd name="connsiteY5" fmla="*/ 0 h 47047"/>
                      <a:gd name="connsiteX6" fmla="*/ 442596 w 442595"/>
                      <a:gd name="connsiteY6" fmla="*/ 23524 h 47047"/>
                      <a:gd name="connsiteX7" fmla="*/ 442596 w 442595"/>
                      <a:gd name="connsiteY7" fmla="*/ 23524 h 47047"/>
                      <a:gd name="connsiteX8" fmla="*/ 419072 w 442595"/>
                      <a:gd name="connsiteY8" fmla="*/ 47048 h 47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42595" h="47047">
                        <a:moveTo>
                          <a:pt x="419072" y="47048"/>
                        </a:moveTo>
                        <a:lnTo>
                          <a:pt x="23524" y="47048"/>
                        </a:lnTo>
                        <a:cubicBezTo>
                          <a:pt x="10534" y="47048"/>
                          <a:pt x="0" y="36513"/>
                          <a:pt x="0" y="23524"/>
                        </a:cubicBezTo>
                        <a:lnTo>
                          <a:pt x="0" y="23524"/>
                        </a:lnTo>
                        <a:cubicBezTo>
                          <a:pt x="0" y="10534"/>
                          <a:pt x="10534" y="0"/>
                          <a:pt x="23524" y="0"/>
                        </a:cubicBezTo>
                        <a:lnTo>
                          <a:pt x="419072" y="0"/>
                        </a:lnTo>
                        <a:cubicBezTo>
                          <a:pt x="432062" y="0"/>
                          <a:pt x="442596" y="10534"/>
                          <a:pt x="442596" y="23524"/>
                        </a:cubicBezTo>
                        <a:lnTo>
                          <a:pt x="442596" y="23524"/>
                        </a:lnTo>
                        <a:cubicBezTo>
                          <a:pt x="442596" y="36513"/>
                          <a:pt x="432062" y="47048"/>
                          <a:pt x="419072" y="47048"/>
                        </a:cubicBezTo>
                        <a:close/>
                      </a:path>
                    </a:pathLst>
                  </a:custGeom>
                  <a:solidFill>
                    <a:srgbClr val="2E3192"/>
                  </a:solidFill>
                  <a:ln w="78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254">
                    <a:extLst>
                      <a:ext uri="{FF2B5EF4-FFF2-40B4-BE49-F238E27FC236}">
                        <a16:creationId xmlns:a16="http://schemas.microsoft.com/office/drawing/2014/main" id="{4F3DDAA7-5B7B-4C4F-80B5-B4052D94BF0E}"/>
                      </a:ext>
                    </a:extLst>
                  </p:cNvPr>
                  <p:cNvSpPr/>
                  <p:nvPr/>
                </p:nvSpPr>
                <p:spPr>
                  <a:xfrm>
                    <a:off x="10514260" y="558847"/>
                    <a:ext cx="109460" cy="109460"/>
                  </a:xfrm>
                  <a:custGeom>
                    <a:avLst/>
                    <a:gdLst>
                      <a:gd name="connsiteX0" fmla="*/ 109461 w 109460"/>
                      <a:gd name="connsiteY0" fmla="*/ 54730 h 109460"/>
                      <a:gd name="connsiteX1" fmla="*/ 54730 w 109460"/>
                      <a:gd name="connsiteY1" fmla="*/ 109461 h 109460"/>
                      <a:gd name="connsiteX2" fmla="*/ 0 w 109460"/>
                      <a:gd name="connsiteY2" fmla="*/ 54730 h 109460"/>
                      <a:gd name="connsiteX3" fmla="*/ 54730 w 109460"/>
                      <a:gd name="connsiteY3" fmla="*/ 0 h 109460"/>
                      <a:gd name="connsiteX4" fmla="*/ 109461 w 109460"/>
                      <a:gd name="connsiteY4" fmla="*/ 54730 h 109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460" h="109460">
                        <a:moveTo>
                          <a:pt x="109461" y="54730"/>
                        </a:moveTo>
                        <a:cubicBezTo>
                          <a:pt x="109461" y="84957"/>
                          <a:pt x="84957" y="109461"/>
                          <a:pt x="54730" y="109461"/>
                        </a:cubicBezTo>
                        <a:cubicBezTo>
                          <a:pt x="24504" y="109461"/>
                          <a:pt x="0" y="84957"/>
                          <a:pt x="0" y="54730"/>
                        </a:cubicBezTo>
                        <a:cubicBezTo>
                          <a:pt x="0" y="24504"/>
                          <a:pt x="24504" y="0"/>
                          <a:pt x="54730" y="0"/>
                        </a:cubicBezTo>
                        <a:cubicBezTo>
                          <a:pt x="84957" y="0"/>
                          <a:pt x="109461" y="24504"/>
                          <a:pt x="109461" y="54730"/>
                        </a:cubicBezTo>
                        <a:close/>
                      </a:path>
                    </a:pathLst>
                  </a:custGeom>
                  <a:solidFill>
                    <a:srgbClr val="2E3192"/>
                  </a:solidFill>
                  <a:ln w="78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3DF2811-7A1F-419C-94DE-F143FCA08617}"/>
                  </a:ext>
                </a:extLst>
              </p:cNvPr>
              <p:cNvGrpSpPr/>
              <p:nvPr/>
            </p:nvGrpSpPr>
            <p:grpSpPr>
              <a:xfrm>
                <a:off x="8787597" y="1990375"/>
                <a:ext cx="901994" cy="1001346"/>
                <a:chOff x="5196800" y="3851940"/>
                <a:chExt cx="1396937" cy="1550805"/>
              </a:xfrm>
              <a:solidFill>
                <a:schemeClr val="accent2"/>
              </a:solidFill>
            </p:grpSpPr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F9A52991-F0BA-4226-AB72-BDB53787A1AA}"/>
                    </a:ext>
                  </a:extLst>
                </p:cNvPr>
                <p:cNvSpPr/>
                <p:nvPr/>
              </p:nvSpPr>
              <p:spPr>
                <a:xfrm>
                  <a:off x="5334092" y="4274746"/>
                  <a:ext cx="1122352" cy="92789"/>
                </a:xfrm>
                <a:custGeom>
                  <a:avLst/>
                  <a:gdLst>
                    <a:gd name="connsiteX0" fmla="*/ 2196397 w 2221585"/>
                    <a:gd name="connsiteY0" fmla="*/ 183667 h 183667"/>
                    <a:gd name="connsiteX1" fmla="*/ 25189 w 2221585"/>
                    <a:gd name="connsiteY1" fmla="*/ 183667 h 183667"/>
                    <a:gd name="connsiteX2" fmla="*/ 0 w 2221585"/>
                    <a:gd name="connsiteY2" fmla="*/ 158479 h 183667"/>
                    <a:gd name="connsiteX3" fmla="*/ 0 w 2221585"/>
                    <a:gd name="connsiteY3" fmla="*/ 25189 h 183667"/>
                    <a:gd name="connsiteX4" fmla="*/ 25189 w 2221585"/>
                    <a:gd name="connsiteY4" fmla="*/ 0 h 183667"/>
                    <a:gd name="connsiteX5" fmla="*/ 2196397 w 2221585"/>
                    <a:gd name="connsiteY5" fmla="*/ 0 h 183667"/>
                    <a:gd name="connsiteX6" fmla="*/ 2221586 w 2221585"/>
                    <a:gd name="connsiteY6" fmla="*/ 25189 h 183667"/>
                    <a:gd name="connsiteX7" fmla="*/ 2221586 w 2221585"/>
                    <a:gd name="connsiteY7" fmla="*/ 158566 h 183667"/>
                    <a:gd name="connsiteX8" fmla="*/ 2196397 w 2221585"/>
                    <a:gd name="connsiteY8" fmla="*/ 183667 h 183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1585" h="183667">
                      <a:moveTo>
                        <a:pt x="2196397" y="183667"/>
                      </a:moveTo>
                      <a:lnTo>
                        <a:pt x="25189" y="183667"/>
                      </a:lnTo>
                      <a:cubicBezTo>
                        <a:pt x="11282" y="183667"/>
                        <a:pt x="0" y="172385"/>
                        <a:pt x="0" y="158479"/>
                      </a:cubicBezTo>
                      <a:lnTo>
                        <a:pt x="0" y="25189"/>
                      </a:lnTo>
                      <a:cubicBezTo>
                        <a:pt x="0" y="11282"/>
                        <a:pt x="11282" y="0"/>
                        <a:pt x="25189" y="0"/>
                      </a:cubicBezTo>
                      <a:lnTo>
                        <a:pt x="2196397" y="0"/>
                      </a:lnTo>
                      <a:cubicBezTo>
                        <a:pt x="2210303" y="0"/>
                        <a:pt x="2221586" y="11282"/>
                        <a:pt x="2221586" y="25189"/>
                      </a:cubicBezTo>
                      <a:lnTo>
                        <a:pt x="2221586" y="158566"/>
                      </a:lnTo>
                      <a:cubicBezTo>
                        <a:pt x="2221498" y="172472"/>
                        <a:pt x="2210216" y="183667"/>
                        <a:pt x="2196397" y="183667"/>
                      </a:cubicBezTo>
                      <a:close/>
                    </a:path>
                  </a:pathLst>
                </a:custGeom>
                <a:grpFill/>
                <a:ln w="87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765A2906-EB61-4979-A369-DF5A57BF5349}"/>
                    </a:ext>
                  </a:extLst>
                </p:cNvPr>
                <p:cNvSpPr/>
                <p:nvPr/>
              </p:nvSpPr>
              <p:spPr>
                <a:xfrm>
                  <a:off x="5367941" y="4394047"/>
                  <a:ext cx="163486" cy="680454"/>
                </a:xfrm>
                <a:custGeom>
                  <a:avLst/>
                  <a:gdLst>
                    <a:gd name="connsiteX0" fmla="*/ 323604 w 323604"/>
                    <a:gd name="connsiteY0" fmla="*/ 1346892 h 1346892"/>
                    <a:gd name="connsiteX1" fmla="*/ 0 w 323604"/>
                    <a:gd name="connsiteY1" fmla="*/ 1346892 h 1346892"/>
                    <a:gd name="connsiteX2" fmla="*/ 34984 w 323604"/>
                    <a:gd name="connsiteY2" fmla="*/ 46442 h 1346892"/>
                    <a:gd name="connsiteX3" fmla="*/ 81426 w 323604"/>
                    <a:gd name="connsiteY3" fmla="*/ 0 h 1346892"/>
                    <a:gd name="connsiteX4" fmla="*/ 242178 w 323604"/>
                    <a:gd name="connsiteY4" fmla="*/ 0 h 1346892"/>
                    <a:gd name="connsiteX5" fmla="*/ 288620 w 323604"/>
                    <a:gd name="connsiteY5" fmla="*/ 46442 h 1346892"/>
                    <a:gd name="connsiteX6" fmla="*/ 323604 w 323604"/>
                    <a:gd name="connsiteY6" fmla="*/ 1346892 h 1346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604" h="1346892">
                      <a:moveTo>
                        <a:pt x="323604" y="1346892"/>
                      </a:moveTo>
                      <a:lnTo>
                        <a:pt x="0" y="1346892"/>
                      </a:lnTo>
                      <a:lnTo>
                        <a:pt x="34984" y="46442"/>
                      </a:lnTo>
                      <a:cubicBezTo>
                        <a:pt x="34984" y="20816"/>
                        <a:pt x="55800" y="0"/>
                        <a:pt x="81426" y="0"/>
                      </a:cubicBezTo>
                      <a:lnTo>
                        <a:pt x="242178" y="0"/>
                      </a:lnTo>
                      <a:cubicBezTo>
                        <a:pt x="267804" y="0"/>
                        <a:pt x="288620" y="20816"/>
                        <a:pt x="288620" y="46442"/>
                      </a:cubicBezTo>
                      <a:lnTo>
                        <a:pt x="323604" y="1346892"/>
                      </a:lnTo>
                      <a:close/>
                    </a:path>
                  </a:pathLst>
                </a:custGeom>
                <a:grpFill/>
                <a:ln w="87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B700341D-84DC-4103-A264-77BAB5744227}"/>
                    </a:ext>
                  </a:extLst>
                </p:cNvPr>
                <p:cNvSpPr/>
                <p:nvPr/>
              </p:nvSpPr>
              <p:spPr>
                <a:xfrm>
                  <a:off x="5664734" y="4394047"/>
                  <a:ext cx="163486" cy="680454"/>
                </a:xfrm>
                <a:custGeom>
                  <a:avLst/>
                  <a:gdLst>
                    <a:gd name="connsiteX0" fmla="*/ 323604 w 323604"/>
                    <a:gd name="connsiteY0" fmla="*/ 1346892 h 1346892"/>
                    <a:gd name="connsiteX1" fmla="*/ 0 w 323604"/>
                    <a:gd name="connsiteY1" fmla="*/ 1346892 h 1346892"/>
                    <a:gd name="connsiteX2" fmla="*/ 34984 w 323604"/>
                    <a:gd name="connsiteY2" fmla="*/ 46442 h 1346892"/>
                    <a:gd name="connsiteX3" fmla="*/ 81426 w 323604"/>
                    <a:gd name="connsiteY3" fmla="*/ 0 h 1346892"/>
                    <a:gd name="connsiteX4" fmla="*/ 242178 w 323604"/>
                    <a:gd name="connsiteY4" fmla="*/ 0 h 1346892"/>
                    <a:gd name="connsiteX5" fmla="*/ 288620 w 323604"/>
                    <a:gd name="connsiteY5" fmla="*/ 46442 h 1346892"/>
                    <a:gd name="connsiteX6" fmla="*/ 323604 w 323604"/>
                    <a:gd name="connsiteY6" fmla="*/ 1346892 h 1346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604" h="1346892">
                      <a:moveTo>
                        <a:pt x="323604" y="1346892"/>
                      </a:moveTo>
                      <a:lnTo>
                        <a:pt x="0" y="1346892"/>
                      </a:lnTo>
                      <a:lnTo>
                        <a:pt x="34984" y="46442"/>
                      </a:lnTo>
                      <a:cubicBezTo>
                        <a:pt x="34984" y="20816"/>
                        <a:pt x="55800" y="0"/>
                        <a:pt x="81426" y="0"/>
                      </a:cubicBezTo>
                      <a:lnTo>
                        <a:pt x="242178" y="0"/>
                      </a:lnTo>
                      <a:cubicBezTo>
                        <a:pt x="267804" y="0"/>
                        <a:pt x="288620" y="20816"/>
                        <a:pt x="288620" y="46442"/>
                      </a:cubicBezTo>
                      <a:lnTo>
                        <a:pt x="323604" y="1346892"/>
                      </a:lnTo>
                      <a:close/>
                    </a:path>
                  </a:pathLst>
                </a:custGeom>
                <a:grpFill/>
                <a:ln w="87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F18818C6-C437-462F-8231-DED5908F8937}"/>
                    </a:ext>
                  </a:extLst>
                </p:cNvPr>
                <p:cNvSpPr/>
                <p:nvPr/>
              </p:nvSpPr>
              <p:spPr>
                <a:xfrm>
                  <a:off x="5961482" y="4394047"/>
                  <a:ext cx="163486" cy="680454"/>
                </a:xfrm>
                <a:custGeom>
                  <a:avLst/>
                  <a:gdLst>
                    <a:gd name="connsiteX0" fmla="*/ 323604 w 323604"/>
                    <a:gd name="connsiteY0" fmla="*/ 1346892 h 1346892"/>
                    <a:gd name="connsiteX1" fmla="*/ 0 w 323604"/>
                    <a:gd name="connsiteY1" fmla="*/ 1346892 h 1346892"/>
                    <a:gd name="connsiteX2" fmla="*/ 34984 w 323604"/>
                    <a:gd name="connsiteY2" fmla="*/ 46442 h 1346892"/>
                    <a:gd name="connsiteX3" fmla="*/ 81426 w 323604"/>
                    <a:gd name="connsiteY3" fmla="*/ 0 h 1346892"/>
                    <a:gd name="connsiteX4" fmla="*/ 242178 w 323604"/>
                    <a:gd name="connsiteY4" fmla="*/ 0 h 1346892"/>
                    <a:gd name="connsiteX5" fmla="*/ 288620 w 323604"/>
                    <a:gd name="connsiteY5" fmla="*/ 46442 h 1346892"/>
                    <a:gd name="connsiteX6" fmla="*/ 323604 w 323604"/>
                    <a:gd name="connsiteY6" fmla="*/ 1346892 h 1346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604" h="1346892">
                      <a:moveTo>
                        <a:pt x="323604" y="1346892"/>
                      </a:moveTo>
                      <a:lnTo>
                        <a:pt x="0" y="1346892"/>
                      </a:lnTo>
                      <a:lnTo>
                        <a:pt x="34984" y="46442"/>
                      </a:lnTo>
                      <a:cubicBezTo>
                        <a:pt x="34984" y="20816"/>
                        <a:pt x="55800" y="0"/>
                        <a:pt x="81426" y="0"/>
                      </a:cubicBezTo>
                      <a:lnTo>
                        <a:pt x="242178" y="0"/>
                      </a:lnTo>
                      <a:cubicBezTo>
                        <a:pt x="267804" y="0"/>
                        <a:pt x="288620" y="20816"/>
                        <a:pt x="288620" y="46442"/>
                      </a:cubicBezTo>
                      <a:lnTo>
                        <a:pt x="323604" y="1346892"/>
                      </a:lnTo>
                      <a:close/>
                    </a:path>
                  </a:pathLst>
                </a:custGeom>
                <a:grpFill/>
                <a:ln w="87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39B4B506-8950-463F-BEB8-8F8585D8C9A8}"/>
                    </a:ext>
                  </a:extLst>
                </p:cNvPr>
                <p:cNvSpPr/>
                <p:nvPr/>
              </p:nvSpPr>
              <p:spPr>
                <a:xfrm>
                  <a:off x="6258276" y="4394047"/>
                  <a:ext cx="163486" cy="680454"/>
                </a:xfrm>
                <a:custGeom>
                  <a:avLst/>
                  <a:gdLst>
                    <a:gd name="connsiteX0" fmla="*/ 323604 w 323604"/>
                    <a:gd name="connsiteY0" fmla="*/ 1346892 h 1346892"/>
                    <a:gd name="connsiteX1" fmla="*/ 0 w 323604"/>
                    <a:gd name="connsiteY1" fmla="*/ 1346892 h 1346892"/>
                    <a:gd name="connsiteX2" fmla="*/ 34984 w 323604"/>
                    <a:gd name="connsiteY2" fmla="*/ 46442 h 1346892"/>
                    <a:gd name="connsiteX3" fmla="*/ 81426 w 323604"/>
                    <a:gd name="connsiteY3" fmla="*/ 0 h 1346892"/>
                    <a:gd name="connsiteX4" fmla="*/ 242178 w 323604"/>
                    <a:gd name="connsiteY4" fmla="*/ 0 h 1346892"/>
                    <a:gd name="connsiteX5" fmla="*/ 288620 w 323604"/>
                    <a:gd name="connsiteY5" fmla="*/ 46442 h 1346892"/>
                    <a:gd name="connsiteX6" fmla="*/ 323604 w 323604"/>
                    <a:gd name="connsiteY6" fmla="*/ 1346892 h 1346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604" h="1346892">
                      <a:moveTo>
                        <a:pt x="323604" y="1346892"/>
                      </a:moveTo>
                      <a:lnTo>
                        <a:pt x="0" y="1346892"/>
                      </a:lnTo>
                      <a:lnTo>
                        <a:pt x="34984" y="46442"/>
                      </a:lnTo>
                      <a:cubicBezTo>
                        <a:pt x="34984" y="20816"/>
                        <a:pt x="55800" y="0"/>
                        <a:pt x="81426" y="0"/>
                      </a:cubicBezTo>
                      <a:lnTo>
                        <a:pt x="242178" y="0"/>
                      </a:lnTo>
                      <a:cubicBezTo>
                        <a:pt x="267804" y="0"/>
                        <a:pt x="288620" y="20816"/>
                        <a:pt x="288620" y="46442"/>
                      </a:cubicBezTo>
                      <a:lnTo>
                        <a:pt x="323604" y="1346892"/>
                      </a:lnTo>
                      <a:close/>
                    </a:path>
                  </a:pathLst>
                </a:custGeom>
                <a:grpFill/>
                <a:ln w="87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52070D36-2DA0-4784-8216-CA231B9F6F0C}"/>
                    </a:ext>
                  </a:extLst>
                </p:cNvPr>
                <p:cNvSpPr/>
                <p:nvPr/>
              </p:nvSpPr>
              <p:spPr>
                <a:xfrm>
                  <a:off x="5196800" y="3851940"/>
                  <a:ext cx="1396937" cy="378801"/>
                </a:xfrm>
                <a:custGeom>
                  <a:avLst/>
                  <a:gdLst>
                    <a:gd name="connsiteX0" fmla="*/ 1379974 w 2765099"/>
                    <a:gd name="connsiteY0" fmla="*/ 749781 h 749800"/>
                    <a:gd name="connsiteX1" fmla="*/ 55210 w 2765099"/>
                    <a:gd name="connsiteY1" fmla="*/ 749256 h 749800"/>
                    <a:gd name="connsiteX2" fmla="*/ 6144 w 2765099"/>
                    <a:gd name="connsiteY2" fmla="*/ 731852 h 749800"/>
                    <a:gd name="connsiteX3" fmla="*/ 31245 w 2765099"/>
                    <a:gd name="connsiteY3" fmla="*/ 632584 h 749800"/>
                    <a:gd name="connsiteX4" fmla="*/ 1354524 w 2765099"/>
                    <a:gd name="connsiteY4" fmla="*/ 7591 h 749800"/>
                    <a:gd name="connsiteX5" fmla="*/ 1410411 w 2765099"/>
                    <a:gd name="connsiteY5" fmla="*/ 7241 h 749800"/>
                    <a:gd name="connsiteX6" fmla="*/ 2709287 w 2765099"/>
                    <a:gd name="connsiteY6" fmla="*/ 622438 h 749800"/>
                    <a:gd name="connsiteX7" fmla="*/ 2760889 w 2765099"/>
                    <a:gd name="connsiteY7" fmla="*/ 732289 h 749800"/>
                    <a:gd name="connsiteX8" fmla="*/ 2739724 w 2765099"/>
                    <a:gd name="connsiteY8" fmla="*/ 748994 h 749800"/>
                    <a:gd name="connsiteX9" fmla="*/ 1379974 w 2765099"/>
                    <a:gd name="connsiteY9" fmla="*/ 749431 h 749800"/>
                    <a:gd name="connsiteX10" fmla="*/ 1379974 w 2765099"/>
                    <a:gd name="connsiteY10" fmla="*/ 749781 h 74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65099" h="749800">
                      <a:moveTo>
                        <a:pt x="1379974" y="749781"/>
                      </a:moveTo>
                      <a:cubicBezTo>
                        <a:pt x="938386" y="749781"/>
                        <a:pt x="496798" y="749956"/>
                        <a:pt x="55210" y="749256"/>
                      </a:cubicBezTo>
                      <a:cubicBezTo>
                        <a:pt x="37543" y="749256"/>
                        <a:pt x="6407" y="746720"/>
                        <a:pt x="6144" y="731852"/>
                      </a:cubicBezTo>
                      <a:cubicBezTo>
                        <a:pt x="6494" y="702990"/>
                        <a:pt x="-18957" y="656111"/>
                        <a:pt x="31245" y="632584"/>
                      </a:cubicBezTo>
                      <a:cubicBezTo>
                        <a:pt x="182377" y="561828"/>
                        <a:pt x="1064592" y="145079"/>
                        <a:pt x="1354524" y="7591"/>
                      </a:cubicBezTo>
                      <a:cubicBezTo>
                        <a:pt x="1375252" y="-2205"/>
                        <a:pt x="1389245" y="-2730"/>
                        <a:pt x="1410411" y="7241"/>
                      </a:cubicBezTo>
                      <a:cubicBezTo>
                        <a:pt x="1834157" y="208138"/>
                        <a:pt x="2700192" y="617978"/>
                        <a:pt x="2709287" y="622438"/>
                      </a:cubicBezTo>
                      <a:cubicBezTo>
                        <a:pt x="2758266" y="646490"/>
                        <a:pt x="2773484" y="679988"/>
                        <a:pt x="2760889" y="732289"/>
                      </a:cubicBezTo>
                      <a:cubicBezTo>
                        <a:pt x="2757828" y="745058"/>
                        <a:pt x="2751006" y="748819"/>
                        <a:pt x="2739724" y="748994"/>
                      </a:cubicBezTo>
                      <a:cubicBezTo>
                        <a:pt x="2725118" y="749256"/>
                        <a:pt x="1818677" y="749431"/>
                        <a:pt x="1379974" y="749431"/>
                      </a:cubicBezTo>
                      <a:cubicBezTo>
                        <a:pt x="1379974" y="749606"/>
                        <a:pt x="1379974" y="749694"/>
                        <a:pt x="1379974" y="749781"/>
                      </a:cubicBezTo>
                      <a:close/>
                    </a:path>
                  </a:pathLst>
                </a:custGeom>
                <a:grpFill/>
                <a:ln w="87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3557DC43-B950-4965-B452-040F129ED312}"/>
                    </a:ext>
                  </a:extLst>
                </p:cNvPr>
                <p:cNvSpPr/>
                <p:nvPr/>
              </p:nvSpPr>
              <p:spPr>
                <a:xfrm>
                  <a:off x="5334092" y="5140179"/>
                  <a:ext cx="1122352" cy="92789"/>
                </a:xfrm>
                <a:custGeom>
                  <a:avLst/>
                  <a:gdLst>
                    <a:gd name="connsiteX0" fmla="*/ 2196397 w 2221585"/>
                    <a:gd name="connsiteY0" fmla="*/ 183667 h 183667"/>
                    <a:gd name="connsiteX1" fmla="*/ 25189 w 2221585"/>
                    <a:gd name="connsiteY1" fmla="*/ 183667 h 183667"/>
                    <a:gd name="connsiteX2" fmla="*/ 0 w 2221585"/>
                    <a:gd name="connsiteY2" fmla="*/ 158479 h 183667"/>
                    <a:gd name="connsiteX3" fmla="*/ 0 w 2221585"/>
                    <a:gd name="connsiteY3" fmla="*/ 25189 h 183667"/>
                    <a:gd name="connsiteX4" fmla="*/ 25189 w 2221585"/>
                    <a:gd name="connsiteY4" fmla="*/ 0 h 183667"/>
                    <a:gd name="connsiteX5" fmla="*/ 2196397 w 2221585"/>
                    <a:gd name="connsiteY5" fmla="*/ 0 h 183667"/>
                    <a:gd name="connsiteX6" fmla="*/ 2221586 w 2221585"/>
                    <a:gd name="connsiteY6" fmla="*/ 25189 h 183667"/>
                    <a:gd name="connsiteX7" fmla="*/ 2221586 w 2221585"/>
                    <a:gd name="connsiteY7" fmla="*/ 158566 h 183667"/>
                    <a:gd name="connsiteX8" fmla="*/ 2196397 w 2221585"/>
                    <a:gd name="connsiteY8" fmla="*/ 183667 h 183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1585" h="183667">
                      <a:moveTo>
                        <a:pt x="2196397" y="183667"/>
                      </a:moveTo>
                      <a:lnTo>
                        <a:pt x="25189" y="183667"/>
                      </a:lnTo>
                      <a:cubicBezTo>
                        <a:pt x="11282" y="183667"/>
                        <a:pt x="0" y="172385"/>
                        <a:pt x="0" y="158479"/>
                      </a:cubicBezTo>
                      <a:lnTo>
                        <a:pt x="0" y="25189"/>
                      </a:lnTo>
                      <a:cubicBezTo>
                        <a:pt x="0" y="11282"/>
                        <a:pt x="11282" y="0"/>
                        <a:pt x="25189" y="0"/>
                      </a:cubicBezTo>
                      <a:lnTo>
                        <a:pt x="2196397" y="0"/>
                      </a:lnTo>
                      <a:cubicBezTo>
                        <a:pt x="2210303" y="0"/>
                        <a:pt x="2221586" y="11282"/>
                        <a:pt x="2221586" y="25189"/>
                      </a:cubicBezTo>
                      <a:lnTo>
                        <a:pt x="2221586" y="158566"/>
                      </a:lnTo>
                      <a:cubicBezTo>
                        <a:pt x="2221498" y="172472"/>
                        <a:pt x="2210216" y="183667"/>
                        <a:pt x="2196397" y="183667"/>
                      </a:cubicBezTo>
                      <a:close/>
                    </a:path>
                  </a:pathLst>
                </a:custGeom>
                <a:grpFill/>
                <a:ln w="87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61A344E6-54C2-48FC-BDCA-E556FB7D51F5}"/>
                    </a:ext>
                  </a:extLst>
                </p:cNvPr>
                <p:cNvSpPr/>
                <p:nvPr/>
              </p:nvSpPr>
              <p:spPr>
                <a:xfrm>
                  <a:off x="5265268" y="5258745"/>
                  <a:ext cx="1260000" cy="144000"/>
                </a:xfrm>
                <a:custGeom>
                  <a:avLst/>
                  <a:gdLst>
                    <a:gd name="connsiteX0" fmla="*/ 2196397 w 2221585"/>
                    <a:gd name="connsiteY0" fmla="*/ 183667 h 183667"/>
                    <a:gd name="connsiteX1" fmla="*/ 25189 w 2221585"/>
                    <a:gd name="connsiteY1" fmla="*/ 183667 h 183667"/>
                    <a:gd name="connsiteX2" fmla="*/ 0 w 2221585"/>
                    <a:gd name="connsiteY2" fmla="*/ 158479 h 183667"/>
                    <a:gd name="connsiteX3" fmla="*/ 0 w 2221585"/>
                    <a:gd name="connsiteY3" fmla="*/ 25189 h 183667"/>
                    <a:gd name="connsiteX4" fmla="*/ 25189 w 2221585"/>
                    <a:gd name="connsiteY4" fmla="*/ 0 h 183667"/>
                    <a:gd name="connsiteX5" fmla="*/ 2196397 w 2221585"/>
                    <a:gd name="connsiteY5" fmla="*/ 0 h 183667"/>
                    <a:gd name="connsiteX6" fmla="*/ 2221586 w 2221585"/>
                    <a:gd name="connsiteY6" fmla="*/ 25189 h 183667"/>
                    <a:gd name="connsiteX7" fmla="*/ 2221586 w 2221585"/>
                    <a:gd name="connsiteY7" fmla="*/ 158566 h 183667"/>
                    <a:gd name="connsiteX8" fmla="*/ 2196397 w 2221585"/>
                    <a:gd name="connsiteY8" fmla="*/ 183667 h 183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1585" h="183667">
                      <a:moveTo>
                        <a:pt x="2196397" y="183667"/>
                      </a:moveTo>
                      <a:lnTo>
                        <a:pt x="25189" y="183667"/>
                      </a:lnTo>
                      <a:cubicBezTo>
                        <a:pt x="11282" y="183667"/>
                        <a:pt x="0" y="172385"/>
                        <a:pt x="0" y="158479"/>
                      </a:cubicBezTo>
                      <a:lnTo>
                        <a:pt x="0" y="25189"/>
                      </a:lnTo>
                      <a:cubicBezTo>
                        <a:pt x="0" y="11282"/>
                        <a:pt x="11282" y="0"/>
                        <a:pt x="25189" y="0"/>
                      </a:cubicBezTo>
                      <a:lnTo>
                        <a:pt x="2196397" y="0"/>
                      </a:lnTo>
                      <a:cubicBezTo>
                        <a:pt x="2210303" y="0"/>
                        <a:pt x="2221586" y="11282"/>
                        <a:pt x="2221586" y="25189"/>
                      </a:cubicBezTo>
                      <a:lnTo>
                        <a:pt x="2221586" y="158566"/>
                      </a:lnTo>
                      <a:cubicBezTo>
                        <a:pt x="2221498" y="172472"/>
                        <a:pt x="2210216" y="183667"/>
                        <a:pt x="2196397" y="183667"/>
                      </a:cubicBezTo>
                      <a:close/>
                    </a:path>
                  </a:pathLst>
                </a:custGeom>
                <a:grpFill/>
                <a:ln w="87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E79054B4-D32A-41F3-9DC6-C79BE458026B}"/>
                  </a:ext>
                </a:extLst>
              </p:cNvPr>
              <p:cNvGrpSpPr/>
              <p:nvPr/>
            </p:nvGrpSpPr>
            <p:grpSpPr>
              <a:xfrm>
                <a:off x="9095630" y="3410054"/>
                <a:ext cx="266637" cy="266637"/>
                <a:chOff x="2048019" y="3521466"/>
                <a:chExt cx="266637" cy="266637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58CBCD47-9D7E-4F08-AC30-61192EAB8F3B}"/>
                    </a:ext>
                  </a:extLst>
                </p:cNvPr>
                <p:cNvSpPr/>
                <p:nvPr/>
              </p:nvSpPr>
              <p:spPr>
                <a:xfrm>
                  <a:off x="2048019" y="3521466"/>
                  <a:ext cx="266637" cy="2666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B6588665-EC51-4647-9A39-E4DFD96E5E98}"/>
                    </a:ext>
                  </a:extLst>
                </p:cNvPr>
                <p:cNvSpPr/>
                <p:nvPr/>
              </p:nvSpPr>
              <p:spPr>
                <a:xfrm>
                  <a:off x="2082959" y="3556406"/>
                  <a:ext cx="196757" cy="19675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8B5BF3F-BBB4-4359-AB17-85CEEBE83655}"/>
                </a:ext>
              </a:extLst>
            </p:cNvPr>
            <p:cNvGrpSpPr/>
            <p:nvPr/>
          </p:nvGrpSpPr>
          <p:grpSpPr>
            <a:xfrm>
              <a:off x="7047611" y="2308293"/>
              <a:ext cx="1924654" cy="4438167"/>
              <a:chOff x="0" y="2419705"/>
              <a:chExt cx="1924654" cy="4438167"/>
            </a:xfrm>
          </p:grpSpPr>
          <p:sp>
            <p:nvSpPr>
              <p:cNvPr id="29" name="Graphic 2">
                <a:extLst>
                  <a:ext uri="{FF2B5EF4-FFF2-40B4-BE49-F238E27FC236}">
                    <a16:creationId xmlns:a16="http://schemas.microsoft.com/office/drawing/2014/main" id="{9B0CC87F-CD3A-4D6B-97DB-BD79751EBF0F}"/>
                  </a:ext>
                </a:extLst>
              </p:cNvPr>
              <p:cNvSpPr/>
              <p:nvPr/>
            </p:nvSpPr>
            <p:spPr>
              <a:xfrm>
                <a:off x="476016" y="2419705"/>
                <a:ext cx="1448638" cy="2823489"/>
              </a:xfrm>
              <a:custGeom>
                <a:avLst/>
                <a:gdLst>
                  <a:gd name="connsiteX0" fmla="*/ 762133 w 1046002"/>
                  <a:gd name="connsiteY0" fmla="*/ 1448765 h 2038726"/>
                  <a:gd name="connsiteX1" fmla="*/ 673187 w 1046002"/>
                  <a:gd name="connsiteY1" fmla="*/ 1398279 h 2038726"/>
                  <a:gd name="connsiteX2" fmla="*/ 715238 w 1046002"/>
                  <a:gd name="connsiteY2" fmla="*/ 1306870 h 2038726"/>
                  <a:gd name="connsiteX3" fmla="*/ 769065 w 1046002"/>
                  <a:gd name="connsiteY3" fmla="*/ 1243272 h 2038726"/>
                  <a:gd name="connsiteX4" fmla="*/ 862186 w 1046002"/>
                  <a:gd name="connsiteY4" fmla="*/ 955807 h 2038726"/>
                  <a:gd name="connsiteX5" fmla="*/ 923905 w 1046002"/>
                  <a:gd name="connsiteY5" fmla="*/ 639613 h 2038726"/>
                  <a:gd name="connsiteX6" fmla="*/ 1038740 w 1046002"/>
                  <a:gd name="connsiteY6" fmla="*/ 318950 h 2038726"/>
                  <a:gd name="connsiteX7" fmla="*/ 1043333 w 1046002"/>
                  <a:gd name="connsiteY7" fmla="*/ 224827 h 2038726"/>
                  <a:gd name="connsiteX8" fmla="*/ 1020533 w 1046002"/>
                  <a:gd name="connsiteY8" fmla="*/ 170583 h 2038726"/>
                  <a:gd name="connsiteX9" fmla="*/ 948500 w 1046002"/>
                  <a:gd name="connsiteY9" fmla="*/ 111954 h 2038726"/>
                  <a:gd name="connsiteX10" fmla="*/ 821638 w 1046002"/>
                  <a:gd name="connsiteY10" fmla="*/ 122143 h 2038726"/>
                  <a:gd name="connsiteX11" fmla="*/ 674273 w 1046002"/>
                  <a:gd name="connsiteY11" fmla="*/ 359247 h 2038726"/>
                  <a:gd name="connsiteX12" fmla="*/ 668928 w 1046002"/>
                  <a:gd name="connsiteY12" fmla="*/ 0 h 2038726"/>
                  <a:gd name="connsiteX13" fmla="*/ 533464 w 1046002"/>
                  <a:gd name="connsiteY13" fmla="*/ 284541 h 2038726"/>
                  <a:gd name="connsiteX14" fmla="*/ 457672 w 1046002"/>
                  <a:gd name="connsiteY14" fmla="*/ 378874 h 2038726"/>
                  <a:gd name="connsiteX15" fmla="*/ 359206 w 1046002"/>
                  <a:gd name="connsiteY15" fmla="*/ 531292 h 2038726"/>
                  <a:gd name="connsiteX16" fmla="*/ 346345 w 1046002"/>
                  <a:gd name="connsiteY16" fmla="*/ 591298 h 2038726"/>
                  <a:gd name="connsiteX17" fmla="*/ 282914 w 1046002"/>
                  <a:gd name="connsiteY17" fmla="*/ 1045254 h 2038726"/>
                  <a:gd name="connsiteX18" fmla="*/ 261032 w 1046002"/>
                  <a:gd name="connsiteY18" fmla="*/ 1104551 h 2038726"/>
                  <a:gd name="connsiteX19" fmla="*/ 240738 w 1046002"/>
                  <a:gd name="connsiteY19" fmla="*/ 1163555 h 2038726"/>
                  <a:gd name="connsiteX20" fmla="*/ 148702 w 1046002"/>
                  <a:gd name="connsiteY20" fmla="*/ 1360571 h 2038726"/>
                  <a:gd name="connsiteX21" fmla="*/ 7267 w 1046002"/>
                  <a:gd name="connsiteY21" fmla="*/ 1579844 h 2038726"/>
                  <a:gd name="connsiteX22" fmla="*/ 1 w 1046002"/>
                  <a:gd name="connsiteY22" fmla="*/ 1599554 h 2038726"/>
                  <a:gd name="connsiteX23" fmla="*/ 105148 w 1046002"/>
                  <a:gd name="connsiteY23" fmla="*/ 1731385 h 2038726"/>
                  <a:gd name="connsiteX24" fmla="*/ 358997 w 1046002"/>
                  <a:gd name="connsiteY24" fmla="*/ 1930030 h 2038726"/>
                  <a:gd name="connsiteX25" fmla="*/ 502103 w 1046002"/>
                  <a:gd name="connsiteY25" fmla="*/ 2004819 h 2038726"/>
                  <a:gd name="connsiteX26" fmla="*/ 629633 w 1046002"/>
                  <a:gd name="connsiteY26" fmla="*/ 2020938 h 2038726"/>
                  <a:gd name="connsiteX27" fmla="*/ 730188 w 1046002"/>
                  <a:gd name="connsiteY27" fmla="*/ 1789513 h 2038726"/>
                  <a:gd name="connsiteX28" fmla="*/ 783095 w 1046002"/>
                  <a:gd name="connsiteY28" fmla="*/ 1709044 h 2038726"/>
                  <a:gd name="connsiteX29" fmla="*/ 799799 w 1046002"/>
                  <a:gd name="connsiteY29" fmla="*/ 1685368 h 2038726"/>
                  <a:gd name="connsiteX30" fmla="*/ 796333 w 1046002"/>
                  <a:gd name="connsiteY30" fmla="*/ 1616007 h 2038726"/>
                  <a:gd name="connsiteX31" fmla="*/ 806898 w 1046002"/>
                  <a:gd name="connsiteY31" fmla="*/ 1597299 h 2038726"/>
                  <a:gd name="connsiteX32" fmla="*/ 946579 w 1046002"/>
                  <a:gd name="connsiteY32" fmla="*/ 1523763 h 2038726"/>
                  <a:gd name="connsiteX33" fmla="*/ 1020074 w 1046002"/>
                  <a:gd name="connsiteY33" fmla="*/ 1448806 h 2038726"/>
                  <a:gd name="connsiteX34" fmla="*/ 762133 w 1046002"/>
                  <a:gd name="connsiteY34" fmla="*/ 1448765 h 2038726"/>
                  <a:gd name="connsiteX0" fmla="*/ 762133 w 1046002"/>
                  <a:gd name="connsiteY0" fmla="*/ 1448765 h 2038726"/>
                  <a:gd name="connsiteX1" fmla="*/ 693820 w 1046002"/>
                  <a:gd name="connsiteY1" fmla="*/ 1379710 h 2038726"/>
                  <a:gd name="connsiteX2" fmla="*/ 715238 w 1046002"/>
                  <a:gd name="connsiteY2" fmla="*/ 1306870 h 2038726"/>
                  <a:gd name="connsiteX3" fmla="*/ 769065 w 1046002"/>
                  <a:gd name="connsiteY3" fmla="*/ 1243272 h 2038726"/>
                  <a:gd name="connsiteX4" fmla="*/ 862186 w 1046002"/>
                  <a:gd name="connsiteY4" fmla="*/ 955807 h 2038726"/>
                  <a:gd name="connsiteX5" fmla="*/ 923905 w 1046002"/>
                  <a:gd name="connsiteY5" fmla="*/ 639613 h 2038726"/>
                  <a:gd name="connsiteX6" fmla="*/ 1038740 w 1046002"/>
                  <a:gd name="connsiteY6" fmla="*/ 318950 h 2038726"/>
                  <a:gd name="connsiteX7" fmla="*/ 1043333 w 1046002"/>
                  <a:gd name="connsiteY7" fmla="*/ 224827 h 2038726"/>
                  <a:gd name="connsiteX8" fmla="*/ 1020533 w 1046002"/>
                  <a:gd name="connsiteY8" fmla="*/ 170583 h 2038726"/>
                  <a:gd name="connsiteX9" fmla="*/ 948500 w 1046002"/>
                  <a:gd name="connsiteY9" fmla="*/ 111954 h 2038726"/>
                  <a:gd name="connsiteX10" fmla="*/ 821638 w 1046002"/>
                  <a:gd name="connsiteY10" fmla="*/ 122143 h 2038726"/>
                  <a:gd name="connsiteX11" fmla="*/ 674273 w 1046002"/>
                  <a:gd name="connsiteY11" fmla="*/ 359247 h 2038726"/>
                  <a:gd name="connsiteX12" fmla="*/ 668928 w 1046002"/>
                  <a:gd name="connsiteY12" fmla="*/ 0 h 2038726"/>
                  <a:gd name="connsiteX13" fmla="*/ 533464 w 1046002"/>
                  <a:gd name="connsiteY13" fmla="*/ 284541 h 2038726"/>
                  <a:gd name="connsiteX14" fmla="*/ 457672 w 1046002"/>
                  <a:gd name="connsiteY14" fmla="*/ 378874 h 2038726"/>
                  <a:gd name="connsiteX15" fmla="*/ 359206 w 1046002"/>
                  <a:gd name="connsiteY15" fmla="*/ 531292 h 2038726"/>
                  <a:gd name="connsiteX16" fmla="*/ 346345 w 1046002"/>
                  <a:gd name="connsiteY16" fmla="*/ 591298 h 2038726"/>
                  <a:gd name="connsiteX17" fmla="*/ 282914 w 1046002"/>
                  <a:gd name="connsiteY17" fmla="*/ 1045254 h 2038726"/>
                  <a:gd name="connsiteX18" fmla="*/ 261032 w 1046002"/>
                  <a:gd name="connsiteY18" fmla="*/ 1104551 h 2038726"/>
                  <a:gd name="connsiteX19" fmla="*/ 240738 w 1046002"/>
                  <a:gd name="connsiteY19" fmla="*/ 1163555 h 2038726"/>
                  <a:gd name="connsiteX20" fmla="*/ 148702 w 1046002"/>
                  <a:gd name="connsiteY20" fmla="*/ 1360571 h 2038726"/>
                  <a:gd name="connsiteX21" fmla="*/ 7267 w 1046002"/>
                  <a:gd name="connsiteY21" fmla="*/ 1579844 h 2038726"/>
                  <a:gd name="connsiteX22" fmla="*/ 1 w 1046002"/>
                  <a:gd name="connsiteY22" fmla="*/ 1599554 h 2038726"/>
                  <a:gd name="connsiteX23" fmla="*/ 105148 w 1046002"/>
                  <a:gd name="connsiteY23" fmla="*/ 1731385 h 2038726"/>
                  <a:gd name="connsiteX24" fmla="*/ 358997 w 1046002"/>
                  <a:gd name="connsiteY24" fmla="*/ 1930030 h 2038726"/>
                  <a:gd name="connsiteX25" fmla="*/ 502103 w 1046002"/>
                  <a:gd name="connsiteY25" fmla="*/ 2004819 h 2038726"/>
                  <a:gd name="connsiteX26" fmla="*/ 629633 w 1046002"/>
                  <a:gd name="connsiteY26" fmla="*/ 2020938 h 2038726"/>
                  <a:gd name="connsiteX27" fmla="*/ 730188 w 1046002"/>
                  <a:gd name="connsiteY27" fmla="*/ 1789513 h 2038726"/>
                  <a:gd name="connsiteX28" fmla="*/ 783095 w 1046002"/>
                  <a:gd name="connsiteY28" fmla="*/ 1709044 h 2038726"/>
                  <a:gd name="connsiteX29" fmla="*/ 799799 w 1046002"/>
                  <a:gd name="connsiteY29" fmla="*/ 1685368 h 2038726"/>
                  <a:gd name="connsiteX30" fmla="*/ 796333 w 1046002"/>
                  <a:gd name="connsiteY30" fmla="*/ 1616007 h 2038726"/>
                  <a:gd name="connsiteX31" fmla="*/ 806898 w 1046002"/>
                  <a:gd name="connsiteY31" fmla="*/ 1597299 h 2038726"/>
                  <a:gd name="connsiteX32" fmla="*/ 946579 w 1046002"/>
                  <a:gd name="connsiteY32" fmla="*/ 1523763 h 2038726"/>
                  <a:gd name="connsiteX33" fmla="*/ 1020074 w 1046002"/>
                  <a:gd name="connsiteY33" fmla="*/ 1448806 h 2038726"/>
                  <a:gd name="connsiteX34" fmla="*/ 762133 w 1046002"/>
                  <a:gd name="connsiteY34" fmla="*/ 1448765 h 2038726"/>
                  <a:gd name="connsiteX0" fmla="*/ 795146 w 1046002"/>
                  <a:gd name="connsiteY0" fmla="*/ 1448765 h 2038726"/>
                  <a:gd name="connsiteX1" fmla="*/ 693820 w 1046002"/>
                  <a:gd name="connsiteY1" fmla="*/ 1379710 h 2038726"/>
                  <a:gd name="connsiteX2" fmla="*/ 715238 w 1046002"/>
                  <a:gd name="connsiteY2" fmla="*/ 1306870 h 2038726"/>
                  <a:gd name="connsiteX3" fmla="*/ 769065 w 1046002"/>
                  <a:gd name="connsiteY3" fmla="*/ 1243272 h 2038726"/>
                  <a:gd name="connsiteX4" fmla="*/ 862186 w 1046002"/>
                  <a:gd name="connsiteY4" fmla="*/ 955807 h 2038726"/>
                  <a:gd name="connsiteX5" fmla="*/ 923905 w 1046002"/>
                  <a:gd name="connsiteY5" fmla="*/ 639613 h 2038726"/>
                  <a:gd name="connsiteX6" fmla="*/ 1038740 w 1046002"/>
                  <a:gd name="connsiteY6" fmla="*/ 318950 h 2038726"/>
                  <a:gd name="connsiteX7" fmla="*/ 1043333 w 1046002"/>
                  <a:gd name="connsiteY7" fmla="*/ 224827 h 2038726"/>
                  <a:gd name="connsiteX8" fmla="*/ 1020533 w 1046002"/>
                  <a:gd name="connsiteY8" fmla="*/ 170583 h 2038726"/>
                  <a:gd name="connsiteX9" fmla="*/ 948500 w 1046002"/>
                  <a:gd name="connsiteY9" fmla="*/ 111954 h 2038726"/>
                  <a:gd name="connsiteX10" fmla="*/ 821638 w 1046002"/>
                  <a:gd name="connsiteY10" fmla="*/ 122143 h 2038726"/>
                  <a:gd name="connsiteX11" fmla="*/ 674273 w 1046002"/>
                  <a:gd name="connsiteY11" fmla="*/ 359247 h 2038726"/>
                  <a:gd name="connsiteX12" fmla="*/ 668928 w 1046002"/>
                  <a:gd name="connsiteY12" fmla="*/ 0 h 2038726"/>
                  <a:gd name="connsiteX13" fmla="*/ 533464 w 1046002"/>
                  <a:gd name="connsiteY13" fmla="*/ 284541 h 2038726"/>
                  <a:gd name="connsiteX14" fmla="*/ 457672 w 1046002"/>
                  <a:gd name="connsiteY14" fmla="*/ 378874 h 2038726"/>
                  <a:gd name="connsiteX15" fmla="*/ 359206 w 1046002"/>
                  <a:gd name="connsiteY15" fmla="*/ 531292 h 2038726"/>
                  <a:gd name="connsiteX16" fmla="*/ 346345 w 1046002"/>
                  <a:gd name="connsiteY16" fmla="*/ 591298 h 2038726"/>
                  <a:gd name="connsiteX17" fmla="*/ 282914 w 1046002"/>
                  <a:gd name="connsiteY17" fmla="*/ 1045254 h 2038726"/>
                  <a:gd name="connsiteX18" fmla="*/ 261032 w 1046002"/>
                  <a:gd name="connsiteY18" fmla="*/ 1104551 h 2038726"/>
                  <a:gd name="connsiteX19" fmla="*/ 240738 w 1046002"/>
                  <a:gd name="connsiteY19" fmla="*/ 1163555 h 2038726"/>
                  <a:gd name="connsiteX20" fmla="*/ 148702 w 1046002"/>
                  <a:gd name="connsiteY20" fmla="*/ 1360571 h 2038726"/>
                  <a:gd name="connsiteX21" fmla="*/ 7267 w 1046002"/>
                  <a:gd name="connsiteY21" fmla="*/ 1579844 h 2038726"/>
                  <a:gd name="connsiteX22" fmla="*/ 1 w 1046002"/>
                  <a:gd name="connsiteY22" fmla="*/ 1599554 h 2038726"/>
                  <a:gd name="connsiteX23" fmla="*/ 105148 w 1046002"/>
                  <a:gd name="connsiteY23" fmla="*/ 1731385 h 2038726"/>
                  <a:gd name="connsiteX24" fmla="*/ 358997 w 1046002"/>
                  <a:gd name="connsiteY24" fmla="*/ 1930030 h 2038726"/>
                  <a:gd name="connsiteX25" fmla="*/ 502103 w 1046002"/>
                  <a:gd name="connsiteY25" fmla="*/ 2004819 h 2038726"/>
                  <a:gd name="connsiteX26" fmla="*/ 629633 w 1046002"/>
                  <a:gd name="connsiteY26" fmla="*/ 2020938 h 2038726"/>
                  <a:gd name="connsiteX27" fmla="*/ 730188 w 1046002"/>
                  <a:gd name="connsiteY27" fmla="*/ 1789513 h 2038726"/>
                  <a:gd name="connsiteX28" fmla="*/ 783095 w 1046002"/>
                  <a:gd name="connsiteY28" fmla="*/ 1709044 h 2038726"/>
                  <a:gd name="connsiteX29" fmla="*/ 799799 w 1046002"/>
                  <a:gd name="connsiteY29" fmla="*/ 1685368 h 2038726"/>
                  <a:gd name="connsiteX30" fmla="*/ 796333 w 1046002"/>
                  <a:gd name="connsiteY30" fmla="*/ 1616007 h 2038726"/>
                  <a:gd name="connsiteX31" fmla="*/ 806898 w 1046002"/>
                  <a:gd name="connsiteY31" fmla="*/ 1597299 h 2038726"/>
                  <a:gd name="connsiteX32" fmla="*/ 946579 w 1046002"/>
                  <a:gd name="connsiteY32" fmla="*/ 1523763 h 2038726"/>
                  <a:gd name="connsiteX33" fmla="*/ 1020074 w 1046002"/>
                  <a:gd name="connsiteY33" fmla="*/ 1448806 h 2038726"/>
                  <a:gd name="connsiteX34" fmla="*/ 795146 w 1046002"/>
                  <a:gd name="connsiteY34" fmla="*/ 1448765 h 203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46002" h="2038726">
                    <a:moveTo>
                      <a:pt x="795146" y="1448765"/>
                    </a:moveTo>
                    <a:cubicBezTo>
                      <a:pt x="754431" y="1448723"/>
                      <a:pt x="707138" y="1403359"/>
                      <a:pt x="693820" y="1379710"/>
                    </a:cubicBezTo>
                    <a:cubicBezTo>
                      <a:pt x="680502" y="1356061"/>
                      <a:pt x="702697" y="1329610"/>
                      <a:pt x="715238" y="1306870"/>
                    </a:cubicBezTo>
                    <a:cubicBezTo>
                      <a:pt x="727779" y="1284130"/>
                      <a:pt x="754324" y="1267283"/>
                      <a:pt x="769065" y="1243272"/>
                    </a:cubicBezTo>
                    <a:cubicBezTo>
                      <a:pt x="782051" y="1222100"/>
                      <a:pt x="840430" y="1118289"/>
                      <a:pt x="862186" y="955807"/>
                    </a:cubicBezTo>
                    <a:cubicBezTo>
                      <a:pt x="871999" y="889411"/>
                      <a:pt x="919603" y="653894"/>
                      <a:pt x="923905" y="639613"/>
                    </a:cubicBezTo>
                    <a:cubicBezTo>
                      <a:pt x="934344" y="605037"/>
                      <a:pt x="1034815" y="338744"/>
                      <a:pt x="1038740" y="318950"/>
                    </a:cubicBezTo>
                    <a:cubicBezTo>
                      <a:pt x="1044920" y="287757"/>
                      <a:pt x="1048929" y="256563"/>
                      <a:pt x="1043333" y="224827"/>
                    </a:cubicBezTo>
                    <a:cubicBezTo>
                      <a:pt x="1041955" y="216935"/>
                      <a:pt x="1026714" y="179227"/>
                      <a:pt x="1020533" y="170583"/>
                    </a:cubicBezTo>
                    <a:cubicBezTo>
                      <a:pt x="1001659" y="144317"/>
                      <a:pt x="980445" y="121433"/>
                      <a:pt x="948500" y="111954"/>
                    </a:cubicBezTo>
                    <a:cubicBezTo>
                      <a:pt x="927872" y="105816"/>
                      <a:pt x="859221" y="92369"/>
                      <a:pt x="821638" y="122143"/>
                    </a:cubicBezTo>
                    <a:cubicBezTo>
                      <a:pt x="771779" y="167284"/>
                      <a:pt x="677990" y="354069"/>
                      <a:pt x="674273" y="359247"/>
                    </a:cubicBezTo>
                    <a:cubicBezTo>
                      <a:pt x="672018" y="353944"/>
                      <a:pt x="669387" y="121726"/>
                      <a:pt x="668928" y="0"/>
                    </a:cubicBezTo>
                    <a:cubicBezTo>
                      <a:pt x="668928" y="7266"/>
                      <a:pt x="544029" y="267462"/>
                      <a:pt x="533464" y="284541"/>
                    </a:cubicBezTo>
                    <a:cubicBezTo>
                      <a:pt x="511917" y="319326"/>
                      <a:pt x="486193" y="350186"/>
                      <a:pt x="457672" y="378874"/>
                    </a:cubicBezTo>
                    <a:cubicBezTo>
                      <a:pt x="434789" y="401924"/>
                      <a:pt x="365386" y="501894"/>
                      <a:pt x="359206" y="531292"/>
                    </a:cubicBezTo>
                    <a:cubicBezTo>
                      <a:pt x="354989" y="551294"/>
                      <a:pt x="349852" y="571129"/>
                      <a:pt x="346345" y="591298"/>
                    </a:cubicBezTo>
                    <a:cubicBezTo>
                      <a:pt x="341041" y="621866"/>
                      <a:pt x="288969" y="1031891"/>
                      <a:pt x="282914" y="1045254"/>
                    </a:cubicBezTo>
                    <a:cubicBezTo>
                      <a:pt x="274228" y="1064379"/>
                      <a:pt x="271931" y="1085342"/>
                      <a:pt x="261032" y="1104551"/>
                    </a:cubicBezTo>
                    <a:cubicBezTo>
                      <a:pt x="251261" y="1121797"/>
                      <a:pt x="247169" y="1143678"/>
                      <a:pt x="240738" y="1163555"/>
                    </a:cubicBezTo>
                    <a:cubicBezTo>
                      <a:pt x="230006" y="1196878"/>
                      <a:pt x="166491" y="1327415"/>
                      <a:pt x="148702" y="1360571"/>
                    </a:cubicBezTo>
                    <a:cubicBezTo>
                      <a:pt x="115045" y="1423417"/>
                      <a:pt x="17163" y="1567358"/>
                      <a:pt x="7267" y="1579844"/>
                    </a:cubicBezTo>
                    <a:cubicBezTo>
                      <a:pt x="2673" y="1585649"/>
                      <a:pt x="126" y="1591662"/>
                      <a:pt x="1" y="1599554"/>
                    </a:cubicBezTo>
                    <a:cubicBezTo>
                      <a:pt x="-292" y="1625110"/>
                      <a:pt x="83685" y="1709921"/>
                      <a:pt x="105148" y="1731385"/>
                    </a:cubicBezTo>
                    <a:cubicBezTo>
                      <a:pt x="181274" y="1807594"/>
                      <a:pt x="266753" y="1874408"/>
                      <a:pt x="358997" y="1930030"/>
                    </a:cubicBezTo>
                    <a:cubicBezTo>
                      <a:pt x="405099" y="1957841"/>
                      <a:pt x="452912" y="1982854"/>
                      <a:pt x="502103" y="2004819"/>
                    </a:cubicBezTo>
                    <a:cubicBezTo>
                      <a:pt x="531042" y="2017764"/>
                      <a:pt x="606374" y="2063615"/>
                      <a:pt x="629633" y="2020938"/>
                    </a:cubicBezTo>
                    <a:cubicBezTo>
                      <a:pt x="635062" y="2010957"/>
                      <a:pt x="721084" y="1815278"/>
                      <a:pt x="730188" y="1789513"/>
                    </a:cubicBezTo>
                    <a:cubicBezTo>
                      <a:pt x="741212" y="1758194"/>
                      <a:pt x="764429" y="1735185"/>
                      <a:pt x="783095" y="1709044"/>
                    </a:cubicBezTo>
                    <a:cubicBezTo>
                      <a:pt x="788733" y="1701152"/>
                      <a:pt x="798964" y="1695974"/>
                      <a:pt x="799799" y="1685368"/>
                    </a:cubicBezTo>
                    <a:cubicBezTo>
                      <a:pt x="801594" y="1662150"/>
                      <a:pt x="799590" y="1638890"/>
                      <a:pt x="796333" y="1616007"/>
                    </a:cubicBezTo>
                    <a:cubicBezTo>
                      <a:pt x="794788" y="1605191"/>
                      <a:pt x="797669" y="1600890"/>
                      <a:pt x="806898" y="1597299"/>
                    </a:cubicBezTo>
                    <a:cubicBezTo>
                      <a:pt x="856298" y="1578216"/>
                      <a:pt x="903986" y="1555875"/>
                      <a:pt x="946579" y="1523763"/>
                    </a:cubicBezTo>
                    <a:cubicBezTo>
                      <a:pt x="974808" y="1502466"/>
                      <a:pt x="1003413" y="1481461"/>
                      <a:pt x="1020074" y="1448806"/>
                    </a:cubicBezTo>
                    <a:cubicBezTo>
                      <a:pt x="952384" y="1447637"/>
                      <a:pt x="874946" y="1448890"/>
                      <a:pt x="795146" y="1448765"/>
                    </a:cubicBezTo>
                    <a:close/>
                  </a:path>
                </a:pathLst>
              </a:custGeom>
              <a:solidFill>
                <a:srgbClr val="FBD8C5"/>
              </a:solidFill>
              <a:ln w="41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2">
                <a:extLst>
                  <a:ext uri="{FF2B5EF4-FFF2-40B4-BE49-F238E27FC236}">
                    <a16:creationId xmlns:a16="http://schemas.microsoft.com/office/drawing/2014/main" id="{F0961669-BC0E-4BF7-AD94-A051C64FA2CF}"/>
                  </a:ext>
                </a:extLst>
              </p:cNvPr>
              <p:cNvSpPr/>
              <p:nvPr/>
            </p:nvSpPr>
            <p:spPr>
              <a:xfrm>
                <a:off x="0" y="4542317"/>
                <a:ext cx="1429024" cy="2315555"/>
              </a:xfrm>
              <a:custGeom>
                <a:avLst/>
                <a:gdLst>
                  <a:gd name="connsiteX0" fmla="*/ 990258 w 1031840"/>
                  <a:gd name="connsiteY0" fmla="*/ 458680 h 1671968"/>
                  <a:gd name="connsiteX1" fmla="*/ 1029511 w 1031840"/>
                  <a:gd name="connsiteY1" fmla="*/ 499102 h 1671968"/>
                  <a:gd name="connsiteX2" fmla="*/ 1024583 w 1031840"/>
                  <a:gd name="connsiteY2" fmla="*/ 531089 h 1671968"/>
                  <a:gd name="connsiteX3" fmla="*/ 933174 w 1031840"/>
                  <a:gd name="connsiteY3" fmla="*/ 624168 h 1671968"/>
                  <a:gd name="connsiteX4" fmla="*/ 860849 w 1031840"/>
                  <a:gd name="connsiteY4" fmla="*/ 708896 h 1671968"/>
                  <a:gd name="connsiteX5" fmla="*/ 654688 w 1031840"/>
                  <a:gd name="connsiteY5" fmla="*/ 1005840 h 1671968"/>
                  <a:gd name="connsiteX6" fmla="*/ 98800 w 1031840"/>
                  <a:gd name="connsiteY6" fmla="*/ 1671969 h 1671968"/>
                  <a:gd name="connsiteX7" fmla="*/ 251 w 1031840"/>
                  <a:gd name="connsiteY7" fmla="*/ 1671969 h 1671968"/>
                  <a:gd name="connsiteX8" fmla="*/ 0 w 1031840"/>
                  <a:gd name="connsiteY8" fmla="*/ 382346 h 1671968"/>
                  <a:gd name="connsiteX9" fmla="*/ 198728 w 1031840"/>
                  <a:gd name="connsiteY9" fmla="*/ 186165 h 1671968"/>
                  <a:gd name="connsiteX10" fmla="*/ 299449 w 1031840"/>
                  <a:gd name="connsiteY10" fmla="*/ 9986 h 1671968"/>
                  <a:gd name="connsiteX11" fmla="*/ 317364 w 1031840"/>
                  <a:gd name="connsiteY11" fmla="*/ 48 h 1671968"/>
                  <a:gd name="connsiteX12" fmla="*/ 380544 w 1031840"/>
                  <a:gd name="connsiteY12" fmla="*/ 9527 h 1671968"/>
                  <a:gd name="connsiteX13" fmla="*/ 352566 w 1031840"/>
                  <a:gd name="connsiteY13" fmla="*/ 50367 h 1671968"/>
                  <a:gd name="connsiteX14" fmla="*/ 352107 w 1031840"/>
                  <a:gd name="connsiteY14" fmla="*/ 81978 h 1671968"/>
                  <a:gd name="connsiteX15" fmla="*/ 673855 w 1031840"/>
                  <a:gd name="connsiteY15" fmla="*/ 378211 h 1671968"/>
                  <a:gd name="connsiteX16" fmla="*/ 936097 w 1031840"/>
                  <a:gd name="connsiteY16" fmla="*/ 501900 h 1671968"/>
                  <a:gd name="connsiteX17" fmla="*/ 969546 w 1031840"/>
                  <a:gd name="connsiteY17" fmla="*/ 488746 h 1671968"/>
                  <a:gd name="connsiteX18" fmla="*/ 990258 w 1031840"/>
                  <a:gd name="connsiteY18" fmla="*/ 458680 h 167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31840" h="1671968">
                    <a:moveTo>
                      <a:pt x="990258" y="458680"/>
                    </a:moveTo>
                    <a:cubicBezTo>
                      <a:pt x="1000823" y="459181"/>
                      <a:pt x="1028216" y="494425"/>
                      <a:pt x="1029511" y="499102"/>
                    </a:cubicBezTo>
                    <a:cubicBezTo>
                      <a:pt x="1032601" y="510335"/>
                      <a:pt x="1034021" y="521443"/>
                      <a:pt x="1024583" y="531089"/>
                    </a:cubicBezTo>
                    <a:cubicBezTo>
                      <a:pt x="994141" y="562115"/>
                      <a:pt x="964952" y="594562"/>
                      <a:pt x="933174" y="624168"/>
                    </a:cubicBezTo>
                    <a:cubicBezTo>
                      <a:pt x="905655" y="649808"/>
                      <a:pt x="880517" y="677159"/>
                      <a:pt x="860849" y="708896"/>
                    </a:cubicBezTo>
                    <a:cubicBezTo>
                      <a:pt x="797292" y="811496"/>
                      <a:pt x="725802" y="908543"/>
                      <a:pt x="654688" y="1005840"/>
                    </a:cubicBezTo>
                    <a:cubicBezTo>
                      <a:pt x="607125" y="1070816"/>
                      <a:pt x="116339" y="1651466"/>
                      <a:pt x="98800" y="1671969"/>
                    </a:cubicBezTo>
                    <a:cubicBezTo>
                      <a:pt x="65936" y="1671969"/>
                      <a:pt x="33114" y="1671969"/>
                      <a:pt x="251" y="1671969"/>
                    </a:cubicBezTo>
                    <a:cubicBezTo>
                      <a:pt x="251" y="1242067"/>
                      <a:pt x="292" y="812206"/>
                      <a:pt x="0" y="382346"/>
                    </a:cubicBezTo>
                    <a:cubicBezTo>
                      <a:pt x="0" y="370862"/>
                      <a:pt x="192297" y="199277"/>
                      <a:pt x="198728" y="186165"/>
                    </a:cubicBezTo>
                    <a:cubicBezTo>
                      <a:pt x="207080" y="169086"/>
                      <a:pt x="289845" y="26355"/>
                      <a:pt x="299449" y="9986"/>
                    </a:cubicBezTo>
                    <a:cubicBezTo>
                      <a:pt x="303166" y="3639"/>
                      <a:pt x="308720" y="-495"/>
                      <a:pt x="317364" y="48"/>
                    </a:cubicBezTo>
                    <a:cubicBezTo>
                      <a:pt x="329515" y="841"/>
                      <a:pt x="373487" y="1259"/>
                      <a:pt x="380544" y="9527"/>
                    </a:cubicBezTo>
                    <a:cubicBezTo>
                      <a:pt x="381713" y="15791"/>
                      <a:pt x="359665" y="41389"/>
                      <a:pt x="352566" y="50367"/>
                    </a:cubicBezTo>
                    <a:cubicBezTo>
                      <a:pt x="344465" y="60597"/>
                      <a:pt x="344674" y="71246"/>
                      <a:pt x="352107" y="81978"/>
                    </a:cubicBezTo>
                    <a:cubicBezTo>
                      <a:pt x="495171" y="266550"/>
                      <a:pt x="642745" y="356789"/>
                      <a:pt x="673855" y="378211"/>
                    </a:cubicBezTo>
                    <a:cubicBezTo>
                      <a:pt x="721585" y="411033"/>
                      <a:pt x="899809" y="486783"/>
                      <a:pt x="936097" y="501900"/>
                    </a:cubicBezTo>
                    <a:cubicBezTo>
                      <a:pt x="950128" y="507746"/>
                      <a:pt x="960776" y="503528"/>
                      <a:pt x="969546" y="488746"/>
                    </a:cubicBezTo>
                    <a:cubicBezTo>
                      <a:pt x="974390" y="480519"/>
                      <a:pt x="986207" y="458012"/>
                      <a:pt x="990258" y="458680"/>
                    </a:cubicBezTo>
                    <a:close/>
                  </a:path>
                </a:pathLst>
              </a:custGeom>
              <a:solidFill>
                <a:srgbClr val="CCB8D7"/>
              </a:solidFill>
              <a:ln w="41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Graphic 2">
                <a:extLst>
                  <a:ext uri="{FF2B5EF4-FFF2-40B4-BE49-F238E27FC236}">
                    <a16:creationId xmlns:a16="http://schemas.microsoft.com/office/drawing/2014/main" id="{CE3B6075-503D-498A-9775-2F27505148A3}"/>
                  </a:ext>
                </a:extLst>
              </p:cNvPr>
              <p:cNvSpPr/>
              <p:nvPr/>
            </p:nvSpPr>
            <p:spPr>
              <a:xfrm>
                <a:off x="1544868" y="2602295"/>
                <a:ext cx="318450" cy="337780"/>
              </a:xfrm>
              <a:custGeom>
                <a:avLst/>
                <a:gdLst>
                  <a:gd name="connsiteX0" fmla="*/ 220823 w 229940"/>
                  <a:gd name="connsiteY0" fmla="*/ 148400 h 243897"/>
                  <a:gd name="connsiteX1" fmla="*/ 175975 w 229940"/>
                  <a:gd name="connsiteY1" fmla="*/ 236593 h 243897"/>
                  <a:gd name="connsiteX2" fmla="*/ 152799 w 229940"/>
                  <a:gd name="connsiteY2" fmla="*/ 237011 h 243897"/>
                  <a:gd name="connsiteX3" fmla="*/ 117597 w 229940"/>
                  <a:gd name="connsiteY3" fmla="*/ 212582 h 243897"/>
                  <a:gd name="connsiteX4" fmla="*/ 10486 w 229940"/>
                  <a:gd name="connsiteY4" fmla="*/ 170323 h 243897"/>
                  <a:gd name="connsiteX5" fmla="*/ 9985 w 229940"/>
                  <a:gd name="connsiteY5" fmla="*/ 123554 h 243897"/>
                  <a:gd name="connsiteX6" fmla="*/ 46900 w 229940"/>
                  <a:gd name="connsiteY6" fmla="*/ 47971 h 243897"/>
                  <a:gd name="connsiteX7" fmla="*/ 117597 w 229940"/>
                  <a:gd name="connsiteY7" fmla="*/ 158 h 243897"/>
                  <a:gd name="connsiteX8" fmla="*/ 207962 w 229940"/>
                  <a:gd name="connsiteY8" fmla="*/ 39118 h 243897"/>
                  <a:gd name="connsiteX9" fmla="*/ 220823 w 229940"/>
                  <a:gd name="connsiteY9" fmla="*/ 148400 h 24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940" h="243897">
                    <a:moveTo>
                      <a:pt x="220823" y="148400"/>
                    </a:moveTo>
                    <a:cubicBezTo>
                      <a:pt x="215729" y="176169"/>
                      <a:pt x="191801" y="217259"/>
                      <a:pt x="175975" y="236593"/>
                    </a:cubicBezTo>
                    <a:cubicBezTo>
                      <a:pt x="168124" y="246156"/>
                      <a:pt x="160566" y="246365"/>
                      <a:pt x="152799" y="237011"/>
                    </a:cubicBezTo>
                    <a:cubicBezTo>
                      <a:pt x="146744" y="229703"/>
                      <a:pt x="124988" y="217218"/>
                      <a:pt x="117597" y="212582"/>
                    </a:cubicBezTo>
                    <a:cubicBezTo>
                      <a:pt x="89660" y="194960"/>
                      <a:pt x="43392" y="175501"/>
                      <a:pt x="10486" y="170323"/>
                    </a:cubicBezTo>
                    <a:cubicBezTo>
                      <a:pt x="-8556" y="162765"/>
                      <a:pt x="2761" y="136875"/>
                      <a:pt x="9985" y="123554"/>
                    </a:cubicBezTo>
                    <a:cubicBezTo>
                      <a:pt x="21761" y="101839"/>
                      <a:pt x="33077" y="71147"/>
                      <a:pt x="46900" y="47971"/>
                    </a:cubicBezTo>
                    <a:cubicBezTo>
                      <a:pt x="67236" y="11933"/>
                      <a:pt x="82478" y="158"/>
                      <a:pt x="117597" y="158"/>
                    </a:cubicBezTo>
                    <a:cubicBezTo>
                      <a:pt x="139770" y="-2097"/>
                      <a:pt x="192427" y="20285"/>
                      <a:pt x="207962" y="39118"/>
                    </a:cubicBezTo>
                    <a:cubicBezTo>
                      <a:pt x="244417" y="84217"/>
                      <a:pt x="225625" y="122217"/>
                      <a:pt x="220823" y="148400"/>
                    </a:cubicBezTo>
                    <a:close/>
                  </a:path>
                </a:pathLst>
              </a:custGeom>
              <a:solidFill>
                <a:srgbClr val="FEF0E8"/>
              </a:solidFill>
              <a:ln w="41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8DA47F-80AE-4555-9825-C7E855F4EA4A}"/>
                </a:ext>
              </a:extLst>
            </p:cNvPr>
            <p:cNvGrpSpPr/>
            <p:nvPr/>
          </p:nvGrpSpPr>
          <p:grpSpPr>
            <a:xfrm>
              <a:off x="9034740" y="3350350"/>
              <a:ext cx="2422113" cy="3396239"/>
              <a:chOff x="1987129" y="3461762"/>
              <a:chExt cx="2422113" cy="3396239"/>
            </a:xfrm>
          </p:grpSpPr>
          <p:sp>
            <p:nvSpPr>
              <p:cNvPr id="25" name="Graphic 2">
                <a:extLst>
                  <a:ext uri="{FF2B5EF4-FFF2-40B4-BE49-F238E27FC236}">
                    <a16:creationId xmlns:a16="http://schemas.microsoft.com/office/drawing/2014/main" id="{8007006B-6055-4F73-9889-0001F86D7B67}"/>
                  </a:ext>
                </a:extLst>
              </p:cNvPr>
              <p:cNvSpPr/>
              <p:nvPr/>
            </p:nvSpPr>
            <p:spPr>
              <a:xfrm>
                <a:off x="1987129" y="3461762"/>
                <a:ext cx="2186038" cy="2974771"/>
              </a:xfrm>
              <a:custGeom>
                <a:avLst/>
                <a:gdLst>
                  <a:gd name="connsiteX0" fmla="*/ 1575939 w 1578449"/>
                  <a:gd name="connsiteY0" fmla="*/ 1966523 h 2147961"/>
                  <a:gd name="connsiteX1" fmla="*/ 1492881 w 1578449"/>
                  <a:gd name="connsiteY1" fmla="*/ 1655841 h 2147961"/>
                  <a:gd name="connsiteX2" fmla="*/ 1484905 w 1578449"/>
                  <a:gd name="connsiteY2" fmla="*/ 1609238 h 2147961"/>
                  <a:gd name="connsiteX3" fmla="*/ 1472044 w 1578449"/>
                  <a:gd name="connsiteY3" fmla="*/ 1556080 h 2147961"/>
                  <a:gd name="connsiteX4" fmla="*/ 1470958 w 1578449"/>
                  <a:gd name="connsiteY4" fmla="*/ 1539418 h 2147961"/>
                  <a:gd name="connsiteX5" fmla="*/ 1523490 w 1578449"/>
                  <a:gd name="connsiteY5" fmla="*/ 1442873 h 2147961"/>
                  <a:gd name="connsiteX6" fmla="*/ 1529378 w 1578449"/>
                  <a:gd name="connsiteY6" fmla="*/ 1326117 h 2147961"/>
                  <a:gd name="connsiteX7" fmla="*/ 1510670 w 1578449"/>
                  <a:gd name="connsiteY7" fmla="*/ 1127973 h 2147961"/>
                  <a:gd name="connsiteX8" fmla="*/ 1403393 w 1578449"/>
                  <a:gd name="connsiteY8" fmla="*/ 688174 h 2147961"/>
                  <a:gd name="connsiteX9" fmla="*/ 1398841 w 1578449"/>
                  <a:gd name="connsiteY9" fmla="*/ 675438 h 2147961"/>
                  <a:gd name="connsiteX10" fmla="*/ 1337206 w 1578449"/>
                  <a:gd name="connsiteY10" fmla="*/ 631341 h 2147961"/>
                  <a:gd name="connsiteX11" fmla="*/ 1278619 w 1578449"/>
                  <a:gd name="connsiteY11" fmla="*/ 609042 h 2147961"/>
                  <a:gd name="connsiteX12" fmla="*/ 1249597 w 1578449"/>
                  <a:gd name="connsiteY12" fmla="*/ 610671 h 2147961"/>
                  <a:gd name="connsiteX13" fmla="*/ 1227256 w 1578449"/>
                  <a:gd name="connsiteY13" fmla="*/ 616350 h 2147961"/>
                  <a:gd name="connsiteX14" fmla="*/ 1153010 w 1578449"/>
                  <a:gd name="connsiteY14" fmla="*/ 596055 h 2147961"/>
                  <a:gd name="connsiteX15" fmla="*/ 1055128 w 1578449"/>
                  <a:gd name="connsiteY15" fmla="*/ 608750 h 2147961"/>
                  <a:gd name="connsiteX16" fmla="*/ 997126 w 1578449"/>
                  <a:gd name="connsiteY16" fmla="*/ 644912 h 2147961"/>
                  <a:gd name="connsiteX17" fmla="*/ 984264 w 1578449"/>
                  <a:gd name="connsiteY17" fmla="*/ 646124 h 2147961"/>
                  <a:gd name="connsiteX18" fmla="*/ 917743 w 1578449"/>
                  <a:gd name="connsiteY18" fmla="*/ 615181 h 2147961"/>
                  <a:gd name="connsiteX19" fmla="*/ 838193 w 1578449"/>
                  <a:gd name="connsiteY19" fmla="*/ 610545 h 2147961"/>
                  <a:gd name="connsiteX20" fmla="*/ 827963 w 1578449"/>
                  <a:gd name="connsiteY20" fmla="*/ 614596 h 2147961"/>
                  <a:gd name="connsiteX21" fmla="*/ 753299 w 1578449"/>
                  <a:gd name="connsiteY21" fmla="*/ 678110 h 2147961"/>
                  <a:gd name="connsiteX22" fmla="*/ 743444 w 1578449"/>
                  <a:gd name="connsiteY22" fmla="*/ 675688 h 2147961"/>
                  <a:gd name="connsiteX23" fmla="*/ 608021 w 1578449"/>
                  <a:gd name="connsiteY23" fmla="*/ 279151 h 2147961"/>
                  <a:gd name="connsiteX24" fmla="*/ 479698 w 1578449"/>
                  <a:gd name="connsiteY24" fmla="*/ 48979 h 2147961"/>
                  <a:gd name="connsiteX25" fmla="*/ 396766 w 1578449"/>
                  <a:gd name="connsiteY25" fmla="*/ 497 h 2147961"/>
                  <a:gd name="connsiteX26" fmla="*/ 306108 w 1578449"/>
                  <a:gd name="connsiteY26" fmla="*/ 27682 h 2147961"/>
                  <a:gd name="connsiteX27" fmla="*/ 268776 w 1578449"/>
                  <a:gd name="connsiteY27" fmla="*/ 187784 h 2147961"/>
                  <a:gd name="connsiteX28" fmla="*/ 403447 w 1578449"/>
                  <a:gd name="connsiteY28" fmla="*/ 699282 h 2147961"/>
                  <a:gd name="connsiteX29" fmla="*/ 412049 w 1578449"/>
                  <a:gd name="connsiteY29" fmla="*/ 763548 h 2147961"/>
                  <a:gd name="connsiteX30" fmla="*/ 418564 w 1578449"/>
                  <a:gd name="connsiteY30" fmla="*/ 836041 h 2147961"/>
                  <a:gd name="connsiteX31" fmla="*/ 470720 w 1578449"/>
                  <a:gd name="connsiteY31" fmla="*/ 1129978 h 2147961"/>
                  <a:gd name="connsiteX32" fmla="*/ 420526 w 1578449"/>
                  <a:gd name="connsiteY32" fmla="*/ 1051180 h 2147961"/>
                  <a:gd name="connsiteX33" fmla="*/ 352961 w 1578449"/>
                  <a:gd name="connsiteY33" fmla="*/ 960773 h 2147961"/>
                  <a:gd name="connsiteX34" fmla="*/ 141079 w 1578449"/>
                  <a:gd name="connsiteY34" fmla="*/ 891997 h 2147961"/>
                  <a:gd name="connsiteX35" fmla="*/ 55308 w 1578449"/>
                  <a:gd name="connsiteY35" fmla="*/ 900849 h 2147961"/>
                  <a:gd name="connsiteX36" fmla="*/ 5156 w 1578449"/>
                  <a:gd name="connsiteY36" fmla="*/ 954300 h 2147961"/>
                  <a:gd name="connsiteX37" fmla="*/ 2483 w 1578449"/>
                  <a:gd name="connsiteY37" fmla="*/ 997061 h 2147961"/>
                  <a:gd name="connsiteX38" fmla="*/ 122664 w 1578449"/>
                  <a:gd name="connsiteY38" fmla="*/ 1178250 h 2147961"/>
                  <a:gd name="connsiteX39" fmla="*/ 173233 w 1578449"/>
                  <a:gd name="connsiteY39" fmla="*/ 1247110 h 2147961"/>
                  <a:gd name="connsiteX40" fmla="*/ 254620 w 1578449"/>
                  <a:gd name="connsiteY40" fmla="*/ 1428801 h 2147961"/>
                  <a:gd name="connsiteX41" fmla="*/ 313124 w 1578449"/>
                  <a:gd name="connsiteY41" fmla="*/ 1488557 h 2147961"/>
                  <a:gd name="connsiteX42" fmla="*/ 380438 w 1578449"/>
                  <a:gd name="connsiteY42" fmla="*/ 1516075 h 2147961"/>
                  <a:gd name="connsiteX43" fmla="*/ 491599 w 1578449"/>
                  <a:gd name="connsiteY43" fmla="*/ 1573159 h 2147961"/>
                  <a:gd name="connsiteX44" fmla="*/ 831220 w 1578449"/>
                  <a:gd name="connsiteY44" fmla="*/ 1742865 h 2147961"/>
                  <a:gd name="connsiteX45" fmla="*/ 943174 w 1578449"/>
                  <a:gd name="connsiteY45" fmla="*/ 2126791 h 2147961"/>
                  <a:gd name="connsiteX46" fmla="*/ 964596 w 1578449"/>
                  <a:gd name="connsiteY46" fmla="*/ 2146376 h 2147961"/>
                  <a:gd name="connsiteX47" fmla="*/ 1165663 w 1578449"/>
                  <a:gd name="connsiteY47" fmla="*/ 2142952 h 2147961"/>
                  <a:gd name="connsiteX48" fmla="*/ 1447991 w 1578449"/>
                  <a:gd name="connsiteY48" fmla="*/ 2070418 h 2147961"/>
                  <a:gd name="connsiteX49" fmla="*/ 1569257 w 1578449"/>
                  <a:gd name="connsiteY49" fmla="*/ 1996505 h 2147961"/>
                  <a:gd name="connsiteX50" fmla="*/ 1575939 w 1578449"/>
                  <a:gd name="connsiteY50" fmla="*/ 1966523 h 2147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578449" h="2147961">
                    <a:moveTo>
                      <a:pt x="1575939" y="1966523"/>
                    </a:moveTo>
                    <a:cubicBezTo>
                      <a:pt x="1571763" y="1955874"/>
                      <a:pt x="1491503" y="1681230"/>
                      <a:pt x="1492881" y="1655841"/>
                    </a:cubicBezTo>
                    <a:cubicBezTo>
                      <a:pt x="1493424" y="1646195"/>
                      <a:pt x="1488956" y="1614917"/>
                      <a:pt x="1484905" y="1609238"/>
                    </a:cubicBezTo>
                    <a:cubicBezTo>
                      <a:pt x="1473839" y="1593871"/>
                      <a:pt x="1486826" y="1568524"/>
                      <a:pt x="1472044" y="1556080"/>
                    </a:cubicBezTo>
                    <a:cubicBezTo>
                      <a:pt x="1465404" y="1550526"/>
                      <a:pt x="1465655" y="1543469"/>
                      <a:pt x="1470958" y="1539418"/>
                    </a:cubicBezTo>
                    <a:cubicBezTo>
                      <a:pt x="1490209" y="1524719"/>
                      <a:pt x="1519606" y="1463251"/>
                      <a:pt x="1523490" y="1442873"/>
                    </a:cubicBezTo>
                    <a:cubicBezTo>
                      <a:pt x="1530839" y="1404121"/>
                      <a:pt x="1529086" y="1364994"/>
                      <a:pt x="1529378" y="1326117"/>
                    </a:cubicBezTo>
                    <a:cubicBezTo>
                      <a:pt x="1529629" y="1293211"/>
                      <a:pt x="1516809" y="1160754"/>
                      <a:pt x="1510670" y="1127973"/>
                    </a:cubicBezTo>
                    <a:cubicBezTo>
                      <a:pt x="1502778" y="1085881"/>
                      <a:pt x="1414417" y="722166"/>
                      <a:pt x="1403393" y="688174"/>
                    </a:cubicBezTo>
                    <a:cubicBezTo>
                      <a:pt x="1402015" y="683957"/>
                      <a:pt x="1402224" y="679238"/>
                      <a:pt x="1398841" y="675438"/>
                    </a:cubicBezTo>
                    <a:cubicBezTo>
                      <a:pt x="1381512" y="656187"/>
                      <a:pt x="1361551" y="640820"/>
                      <a:pt x="1337206" y="631341"/>
                    </a:cubicBezTo>
                    <a:cubicBezTo>
                      <a:pt x="1317747" y="623741"/>
                      <a:pt x="1298371" y="615932"/>
                      <a:pt x="1278619" y="609042"/>
                    </a:cubicBezTo>
                    <a:cubicBezTo>
                      <a:pt x="1267971" y="605326"/>
                      <a:pt x="1259285" y="604908"/>
                      <a:pt x="1249597" y="610671"/>
                    </a:cubicBezTo>
                    <a:cubicBezTo>
                      <a:pt x="1242957" y="614638"/>
                      <a:pt x="1236401" y="619398"/>
                      <a:pt x="1227256" y="616350"/>
                    </a:cubicBezTo>
                    <a:cubicBezTo>
                      <a:pt x="1202911" y="608249"/>
                      <a:pt x="1178984" y="598435"/>
                      <a:pt x="1153010" y="596055"/>
                    </a:cubicBezTo>
                    <a:cubicBezTo>
                      <a:pt x="1119353" y="592923"/>
                      <a:pt x="1085821" y="591545"/>
                      <a:pt x="1055128" y="608750"/>
                    </a:cubicBezTo>
                    <a:cubicBezTo>
                      <a:pt x="1035293" y="619857"/>
                      <a:pt x="1015207" y="630840"/>
                      <a:pt x="997126" y="644912"/>
                    </a:cubicBezTo>
                    <a:cubicBezTo>
                      <a:pt x="993284" y="647877"/>
                      <a:pt x="989818" y="650926"/>
                      <a:pt x="984264" y="646124"/>
                    </a:cubicBezTo>
                    <a:cubicBezTo>
                      <a:pt x="965097" y="629545"/>
                      <a:pt x="941462" y="622071"/>
                      <a:pt x="917743" y="615181"/>
                    </a:cubicBezTo>
                    <a:cubicBezTo>
                      <a:pt x="891644" y="607622"/>
                      <a:pt x="864752" y="611464"/>
                      <a:pt x="838193" y="610545"/>
                    </a:cubicBezTo>
                    <a:cubicBezTo>
                      <a:pt x="834059" y="610420"/>
                      <a:pt x="831220" y="612383"/>
                      <a:pt x="827963" y="614596"/>
                    </a:cubicBezTo>
                    <a:cubicBezTo>
                      <a:pt x="800569" y="632886"/>
                      <a:pt x="777059" y="655603"/>
                      <a:pt x="753299" y="678110"/>
                    </a:cubicBezTo>
                    <a:cubicBezTo>
                      <a:pt x="748288" y="682871"/>
                      <a:pt x="746075" y="685126"/>
                      <a:pt x="743444" y="675688"/>
                    </a:cubicBezTo>
                    <a:cubicBezTo>
                      <a:pt x="736679" y="651510"/>
                      <a:pt x="609817" y="286041"/>
                      <a:pt x="608021" y="279151"/>
                    </a:cubicBezTo>
                    <a:cubicBezTo>
                      <a:pt x="591694" y="239648"/>
                      <a:pt x="508135" y="83095"/>
                      <a:pt x="479698" y="48979"/>
                    </a:cubicBezTo>
                    <a:cubicBezTo>
                      <a:pt x="459362" y="24550"/>
                      <a:pt x="423241" y="3713"/>
                      <a:pt x="396766" y="497"/>
                    </a:cubicBezTo>
                    <a:cubicBezTo>
                      <a:pt x="368036" y="-2968"/>
                      <a:pt x="330829" y="12273"/>
                      <a:pt x="306108" y="27682"/>
                    </a:cubicBezTo>
                    <a:cubicBezTo>
                      <a:pt x="265979" y="52737"/>
                      <a:pt x="255790" y="131243"/>
                      <a:pt x="268776" y="187784"/>
                    </a:cubicBezTo>
                    <a:cubicBezTo>
                      <a:pt x="268860" y="191208"/>
                      <a:pt x="392465" y="651302"/>
                      <a:pt x="403447" y="699282"/>
                    </a:cubicBezTo>
                    <a:cubicBezTo>
                      <a:pt x="408291" y="720370"/>
                      <a:pt x="413594" y="741667"/>
                      <a:pt x="412049" y="763548"/>
                    </a:cubicBezTo>
                    <a:cubicBezTo>
                      <a:pt x="411340" y="773486"/>
                      <a:pt x="416685" y="821717"/>
                      <a:pt x="418564" y="836041"/>
                    </a:cubicBezTo>
                    <a:cubicBezTo>
                      <a:pt x="420025" y="858548"/>
                      <a:pt x="473476" y="1124173"/>
                      <a:pt x="470720" y="1129978"/>
                    </a:cubicBezTo>
                    <a:cubicBezTo>
                      <a:pt x="451010" y="1104630"/>
                      <a:pt x="434181" y="1078991"/>
                      <a:pt x="420526" y="1051180"/>
                    </a:cubicBezTo>
                    <a:cubicBezTo>
                      <a:pt x="407748" y="1025122"/>
                      <a:pt x="358223" y="965074"/>
                      <a:pt x="352961" y="960773"/>
                    </a:cubicBezTo>
                    <a:cubicBezTo>
                      <a:pt x="288194" y="907740"/>
                      <a:pt x="170394" y="893124"/>
                      <a:pt x="141079" y="891997"/>
                    </a:cubicBezTo>
                    <a:cubicBezTo>
                      <a:pt x="112141" y="890869"/>
                      <a:pt x="83202" y="891036"/>
                      <a:pt x="55308" y="900849"/>
                    </a:cubicBezTo>
                    <a:cubicBezTo>
                      <a:pt x="33468" y="912375"/>
                      <a:pt x="9749" y="940979"/>
                      <a:pt x="5156" y="954300"/>
                    </a:cubicBezTo>
                    <a:cubicBezTo>
                      <a:pt x="688" y="967245"/>
                      <a:pt x="-2402" y="982320"/>
                      <a:pt x="2483" y="997061"/>
                    </a:cubicBezTo>
                    <a:cubicBezTo>
                      <a:pt x="25659" y="1067048"/>
                      <a:pt x="102035" y="1152485"/>
                      <a:pt x="122664" y="1178250"/>
                    </a:cubicBezTo>
                    <a:cubicBezTo>
                      <a:pt x="137655" y="1196958"/>
                      <a:pt x="160789" y="1226523"/>
                      <a:pt x="173233" y="1247110"/>
                    </a:cubicBezTo>
                    <a:cubicBezTo>
                      <a:pt x="177409" y="1254000"/>
                      <a:pt x="244891" y="1414895"/>
                      <a:pt x="254620" y="1428801"/>
                    </a:cubicBezTo>
                    <a:cubicBezTo>
                      <a:pt x="270781" y="1451976"/>
                      <a:pt x="287484" y="1474943"/>
                      <a:pt x="313124" y="1488557"/>
                    </a:cubicBezTo>
                    <a:cubicBezTo>
                      <a:pt x="334588" y="1499957"/>
                      <a:pt x="357889" y="1507181"/>
                      <a:pt x="380438" y="1516075"/>
                    </a:cubicBezTo>
                    <a:cubicBezTo>
                      <a:pt x="419232" y="1531359"/>
                      <a:pt x="455520" y="1551862"/>
                      <a:pt x="491599" y="1573159"/>
                    </a:cubicBezTo>
                    <a:cubicBezTo>
                      <a:pt x="529975" y="1595876"/>
                      <a:pt x="802365" y="1667157"/>
                      <a:pt x="831220" y="1742865"/>
                    </a:cubicBezTo>
                    <a:cubicBezTo>
                      <a:pt x="851849" y="1797068"/>
                      <a:pt x="937161" y="2105996"/>
                      <a:pt x="943174" y="2126791"/>
                    </a:cubicBezTo>
                    <a:cubicBezTo>
                      <a:pt x="946348" y="2137816"/>
                      <a:pt x="953530" y="2144998"/>
                      <a:pt x="964596" y="2146376"/>
                    </a:cubicBezTo>
                    <a:cubicBezTo>
                      <a:pt x="983805" y="2148715"/>
                      <a:pt x="1118016" y="2149132"/>
                      <a:pt x="1165663" y="2142952"/>
                    </a:cubicBezTo>
                    <a:cubicBezTo>
                      <a:pt x="1207504" y="2137523"/>
                      <a:pt x="1397422" y="2093552"/>
                      <a:pt x="1447991" y="2070418"/>
                    </a:cubicBezTo>
                    <a:cubicBezTo>
                      <a:pt x="1491253" y="2050666"/>
                      <a:pt x="1533345" y="2028534"/>
                      <a:pt x="1569257" y="1996505"/>
                    </a:cubicBezTo>
                    <a:cubicBezTo>
                      <a:pt x="1578653" y="1988321"/>
                      <a:pt x="1580783" y="1978883"/>
                      <a:pt x="1575939" y="1966523"/>
                    </a:cubicBezTo>
                    <a:close/>
                  </a:path>
                </a:pathLst>
              </a:custGeom>
              <a:solidFill>
                <a:srgbClr val="FBD8C5"/>
              </a:solidFill>
              <a:ln w="41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5AD18E4B-14DF-4957-8373-B42EC94BDEC3}"/>
                  </a:ext>
                </a:extLst>
              </p:cNvPr>
              <p:cNvSpPr/>
              <p:nvPr/>
            </p:nvSpPr>
            <p:spPr>
              <a:xfrm>
                <a:off x="3204323" y="6136188"/>
                <a:ext cx="1204919" cy="721813"/>
              </a:xfrm>
              <a:custGeom>
                <a:avLst/>
                <a:gdLst>
                  <a:gd name="connsiteX0" fmla="*/ 972693 w 1204919"/>
                  <a:gd name="connsiteY0" fmla="*/ 585 h 721813"/>
                  <a:gd name="connsiteX1" fmla="*/ 1034884 w 1204919"/>
                  <a:gd name="connsiteY1" fmla="*/ 28016 h 721813"/>
                  <a:gd name="connsiteX2" fmla="*/ 1054836 w 1204919"/>
                  <a:gd name="connsiteY2" fmla="*/ 68209 h 721813"/>
                  <a:gd name="connsiteX3" fmla="*/ 1061255 w 1204919"/>
                  <a:gd name="connsiteY3" fmla="*/ 243673 h 721813"/>
                  <a:gd name="connsiteX4" fmla="*/ 1172171 w 1204919"/>
                  <a:gd name="connsiteY4" fmla="*/ 614815 h 721813"/>
                  <a:gd name="connsiteX5" fmla="*/ 1204919 w 1204919"/>
                  <a:gd name="connsiteY5" fmla="*/ 721813 h 721813"/>
                  <a:gd name="connsiteX6" fmla="*/ 122284 w 1204919"/>
                  <a:gd name="connsiteY6" fmla="*/ 721813 h 721813"/>
                  <a:gd name="connsiteX7" fmla="*/ 112598 w 1204919"/>
                  <a:gd name="connsiteY7" fmla="*/ 670785 h 721813"/>
                  <a:gd name="connsiteX8" fmla="*/ 62143 w 1204919"/>
                  <a:gd name="connsiteY8" fmla="*/ 416186 h 721813"/>
                  <a:gd name="connsiteX9" fmla="*/ 61160 w 1204919"/>
                  <a:gd name="connsiteY9" fmla="*/ 413180 h 721813"/>
                  <a:gd name="connsiteX10" fmla="*/ 16803 w 1204919"/>
                  <a:gd name="connsiteY10" fmla="*/ 324753 h 721813"/>
                  <a:gd name="connsiteX11" fmla="*/ 4080 w 1204919"/>
                  <a:gd name="connsiteY11" fmla="*/ 260849 h 721813"/>
                  <a:gd name="connsiteX12" fmla="*/ 23570 w 1204919"/>
                  <a:gd name="connsiteY12" fmla="*/ 209320 h 721813"/>
                  <a:gd name="connsiteX13" fmla="*/ 63589 w 1204919"/>
                  <a:gd name="connsiteY13" fmla="*/ 185031 h 721813"/>
                  <a:gd name="connsiteX14" fmla="*/ 93026 w 1204919"/>
                  <a:gd name="connsiteY14" fmla="*/ 269466 h 721813"/>
                  <a:gd name="connsiteX15" fmla="*/ 124429 w 1204919"/>
                  <a:gd name="connsiteY15" fmla="*/ 294450 h 721813"/>
                  <a:gd name="connsiteX16" fmla="*/ 951084 w 1204919"/>
                  <a:gd name="connsiteY16" fmla="*/ 90127 h 721813"/>
                  <a:gd name="connsiteX17" fmla="*/ 960916 w 1204919"/>
                  <a:gd name="connsiteY17" fmla="*/ 50455 h 721813"/>
                  <a:gd name="connsiteX18" fmla="*/ 952415 w 1204919"/>
                  <a:gd name="connsiteY18" fmla="*/ 3669 h 721813"/>
                  <a:gd name="connsiteX19" fmla="*/ 972693 w 1204919"/>
                  <a:gd name="connsiteY19" fmla="*/ 585 h 72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04919" h="721813">
                    <a:moveTo>
                      <a:pt x="972693" y="585"/>
                    </a:moveTo>
                    <a:cubicBezTo>
                      <a:pt x="997376" y="4312"/>
                      <a:pt x="1030980" y="24719"/>
                      <a:pt x="1034884" y="28016"/>
                    </a:cubicBezTo>
                    <a:cubicBezTo>
                      <a:pt x="1047376" y="38483"/>
                      <a:pt x="1053795" y="49992"/>
                      <a:pt x="1054836" y="68209"/>
                    </a:cubicBezTo>
                    <a:cubicBezTo>
                      <a:pt x="1058074" y="126678"/>
                      <a:pt x="1059578" y="185146"/>
                      <a:pt x="1061255" y="243673"/>
                    </a:cubicBezTo>
                    <a:cubicBezTo>
                      <a:pt x="1061494" y="252044"/>
                      <a:pt x="1110065" y="411789"/>
                      <a:pt x="1172171" y="614815"/>
                    </a:cubicBezTo>
                    <a:lnTo>
                      <a:pt x="1204919" y="721813"/>
                    </a:lnTo>
                    <a:lnTo>
                      <a:pt x="122284" y="721813"/>
                    </a:lnTo>
                    <a:lnTo>
                      <a:pt x="112598" y="670785"/>
                    </a:lnTo>
                    <a:cubicBezTo>
                      <a:pt x="86002" y="531045"/>
                      <a:pt x="65740" y="426813"/>
                      <a:pt x="62143" y="416186"/>
                    </a:cubicBezTo>
                    <a:cubicBezTo>
                      <a:pt x="61797" y="415203"/>
                      <a:pt x="61103" y="414162"/>
                      <a:pt x="61160" y="413180"/>
                    </a:cubicBezTo>
                    <a:cubicBezTo>
                      <a:pt x="52486" y="369863"/>
                      <a:pt x="38490" y="349969"/>
                      <a:pt x="16803" y="324753"/>
                    </a:cubicBezTo>
                    <a:cubicBezTo>
                      <a:pt x="-662" y="304455"/>
                      <a:pt x="-3785" y="284271"/>
                      <a:pt x="4080" y="260849"/>
                    </a:cubicBezTo>
                    <a:cubicBezTo>
                      <a:pt x="9922" y="243442"/>
                      <a:pt x="17035" y="226439"/>
                      <a:pt x="23570" y="209320"/>
                    </a:cubicBezTo>
                    <a:cubicBezTo>
                      <a:pt x="31146" y="189368"/>
                      <a:pt x="46992" y="187633"/>
                      <a:pt x="63589" y="185031"/>
                    </a:cubicBezTo>
                    <a:cubicBezTo>
                      <a:pt x="70414" y="188963"/>
                      <a:pt x="85450" y="247490"/>
                      <a:pt x="93026" y="269466"/>
                    </a:cubicBezTo>
                    <a:cubicBezTo>
                      <a:pt x="98174" y="284387"/>
                      <a:pt x="108410" y="293004"/>
                      <a:pt x="124429" y="294450"/>
                    </a:cubicBezTo>
                    <a:cubicBezTo>
                      <a:pt x="383287" y="317872"/>
                      <a:pt x="792450" y="225341"/>
                      <a:pt x="951084" y="90127"/>
                    </a:cubicBezTo>
                    <a:cubicBezTo>
                      <a:pt x="964791" y="78445"/>
                      <a:pt x="966120" y="65607"/>
                      <a:pt x="960916" y="50455"/>
                    </a:cubicBezTo>
                    <a:cubicBezTo>
                      <a:pt x="957445" y="40450"/>
                      <a:pt x="947615" y="8932"/>
                      <a:pt x="952415" y="3669"/>
                    </a:cubicBezTo>
                    <a:cubicBezTo>
                      <a:pt x="957230" y="-47"/>
                      <a:pt x="964466" y="-658"/>
                      <a:pt x="972693" y="585"/>
                    </a:cubicBezTo>
                    <a:close/>
                  </a:path>
                </a:pathLst>
              </a:custGeom>
              <a:solidFill>
                <a:srgbClr val="CCB8D7"/>
              </a:solidFill>
              <a:ln w="417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Graphic 2">
                <a:extLst>
                  <a:ext uri="{FF2B5EF4-FFF2-40B4-BE49-F238E27FC236}">
                    <a16:creationId xmlns:a16="http://schemas.microsoft.com/office/drawing/2014/main" id="{C04410BE-8195-4D6E-90C6-197FAB43932D}"/>
                  </a:ext>
                </a:extLst>
              </p:cNvPr>
              <p:cNvSpPr/>
              <p:nvPr/>
            </p:nvSpPr>
            <p:spPr>
              <a:xfrm>
                <a:off x="1995496" y="4803216"/>
                <a:ext cx="317118" cy="301499"/>
              </a:xfrm>
              <a:custGeom>
                <a:avLst/>
                <a:gdLst>
                  <a:gd name="connsiteX0" fmla="*/ 7008 w 228978"/>
                  <a:gd name="connsiteY0" fmla="*/ 64906 h 217700"/>
                  <a:gd name="connsiteX1" fmla="*/ 58997 w 228978"/>
                  <a:gd name="connsiteY1" fmla="*/ 55 h 217700"/>
                  <a:gd name="connsiteX2" fmla="*/ 148318 w 228978"/>
                  <a:gd name="connsiteY2" fmla="*/ 28660 h 217700"/>
                  <a:gd name="connsiteX3" fmla="*/ 224402 w 228978"/>
                  <a:gd name="connsiteY3" fmla="*/ 124829 h 217700"/>
                  <a:gd name="connsiteX4" fmla="*/ 221521 w 228978"/>
                  <a:gd name="connsiteY4" fmla="*/ 144915 h 217700"/>
                  <a:gd name="connsiteX5" fmla="*/ 122679 w 228978"/>
                  <a:gd name="connsiteY5" fmla="*/ 217700 h 217700"/>
                  <a:gd name="connsiteX6" fmla="*/ 7008 w 228978"/>
                  <a:gd name="connsiteY6" fmla="*/ 64906 h 21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978" h="217700">
                    <a:moveTo>
                      <a:pt x="7008" y="64906"/>
                    </a:moveTo>
                    <a:cubicBezTo>
                      <a:pt x="-14623" y="17343"/>
                      <a:pt x="16946" y="1141"/>
                      <a:pt x="58997" y="55"/>
                    </a:cubicBezTo>
                    <a:cubicBezTo>
                      <a:pt x="91527" y="-822"/>
                      <a:pt x="122428" y="8699"/>
                      <a:pt x="148318" y="28660"/>
                    </a:cubicBezTo>
                    <a:cubicBezTo>
                      <a:pt x="170826" y="46031"/>
                      <a:pt x="217011" y="114098"/>
                      <a:pt x="224402" y="124829"/>
                    </a:cubicBezTo>
                    <a:cubicBezTo>
                      <a:pt x="231710" y="135394"/>
                      <a:pt x="229914" y="137733"/>
                      <a:pt x="221521" y="144915"/>
                    </a:cubicBezTo>
                    <a:cubicBezTo>
                      <a:pt x="199013" y="168634"/>
                      <a:pt x="137336" y="214109"/>
                      <a:pt x="122679" y="217700"/>
                    </a:cubicBezTo>
                    <a:cubicBezTo>
                      <a:pt x="97791" y="189847"/>
                      <a:pt x="12019" y="80357"/>
                      <a:pt x="7008" y="64906"/>
                    </a:cubicBezTo>
                    <a:close/>
                  </a:path>
                </a:pathLst>
              </a:custGeom>
              <a:solidFill>
                <a:srgbClr val="FEF0E9"/>
              </a:solidFill>
              <a:ln w="41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Graphic 2">
                <a:extLst>
                  <a:ext uri="{FF2B5EF4-FFF2-40B4-BE49-F238E27FC236}">
                    <a16:creationId xmlns:a16="http://schemas.microsoft.com/office/drawing/2014/main" id="{4CCB0B04-B46E-4361-A94A-42CDE9E61F61}"/>
                  </a:ext>
                </a:extLst>
              </p:cNvPr>
              <p:cNvSpPr/>
              <p:nvPr/>
            </p:nvSpPr>
            <p:spPr>
              <a:xfrm>
                <a:off x="2374819" y="3499803"/>
                <a:ext cx="309814" cy="324484"/>
              </a:xfrm>
              <a:custGeom>
                <a:avLst/>
                <a:gdLst>
                  <a:gd name="connsiteX0" fmla="*/ 187236 w 223704"/>
                  <a:gd name="connsiteY0" fmla="*/ 55669 h 234297"/>
                  <a:gd name="connsiteX1" fmla="*/ 223190 w 223704"/>
                  <a:gd name="connsiteY1" fmla="*/ 139562 h 234297"/>
                  <a:gd name="connsiteX2" fmla="*/ 209493 w 223704"/>
                  <a:gd name="connsiteY2" fmla="*/ 157852 h 234297"/>
                  <a:gd name="connsiteX3" fmla="*/ 170741 w 223704"/>
                  <a:gd name="connsiteY3" fmla="*/ 171674 h 234297"/>
                  <a:gd name="connsiteX4" fmla="*/ 75783 w 223704"/>
                  <a:gd name="connsiteY4" fmla="*/ 231597 h 234297"/>
                  <a:gd name="connsiteX5" fmla="*/ 42042 w 223704"/>
                  <a:gd name="connsiteY5" fmla="*/ 205999 h 234297"/>
                  <a:gd name="connsiteX6" fmla="*/ 10306 w 223704"/>
                  <a:gd name="connsiteY6" fmla="*/ 135302 h 234297"/>
                  <a:gd name="connsiteX7" fmla="*/ 15776 w 223704"/>
                  <a:gd name="connsiteY7" fmla="*/ 43392 h 234297"/>
                  <a:gd name="connsiteX8" fmla="*/ 99836 w 223704"/>
                  <a:gd name="connsiteY8" fmla="*/ 423 h 234297"/>
                  <a:gd name="connsiteX9" fmla="*/ 187236 w 223704"/>
                  <a:gd name="connsiteY9" fmla="*/ 55669 h 23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3704" h="234297">
                    <a:moveTo>
                      <a:pt x="187236" y="55669"/>
                    </a:moveTo>
                    <a:cubicBezTo>
                      <a:pt x="204733" y="84357"/>
                      <a:pt x="218931" y="116511"/>
                      <a:pt x="223190" y="139562"/>
                    </a:cubicBezTo>
                    <a:cubicBezTo>
                      <a:pt x="225320" y="150962"/>
                      <a:pt x="220852" y="156975"/>
                      <a:pt x="209493" y="157852"/>
                    </a:cubicBezTo>
                    <a:cubicBezTo>
                      <a:pt x="200599" y="158520"/>
                      <a:pt x="178509" y="168500"/>
                      <a:pt x="170741" y="171674"/>
                    </a:cubicBezTo>
                    <a:cubicBezTo>
                      <a:pt x="141260" y="183617"/>
                      <a:pt x="99376" y="208839"/>
                      <a:pt x="75783" y="231597"/>
                    </a:cubicBezTo>
                    <a:cubicBezTo>
                      <a:pt x="58871" y="242204"/>
                      <a:pt x="47178" y="219028"/>
                      <a:pt x="42042" y="205999"/>
                    </a:cubicBezTo>
                    <a:cubicBezTo>
                      <a:pt x="33649" y="184786"/>
                      <a:pt x="18491" y="158896"/>
                      <a:pt x="10306" y="135302"/>
                    </a:cubicBezTo>
                    <a:cubicBezTo>
                      <a:pt x="-3182" y="99474"/>
                      <a:pt x="-5437" y="70702"/>
                      <a:pt x="15776" y="43392"/>
                    </a:cubicBezTo>
                    <a:cubicBezTo>
                      <a:pt x="27594" y="24893"/>
                      <a:pt x="76952" y="2051"/>
                      <a:pt x="99836" y="423"/>
                    </a:cubicBezTo>
                    <a:cubicBezTo>
                      <a:pt x="148902" y="-4379"/>
                      <a:pt x="174625" y="32827"/>
                      <a:pt x="187236" y="55669"/>
                    </a:cubicBezTo>
                    <a:close/>
                  </a:path>
                </a:pathLst>
              </a:custGeom>
              <a:solidFill>
                <a:srgbClr val="FEF0E8"/>
              </a:solidFill>
              <a:ln w="41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Group 82">
            <a:extLst>
              <a:ext uri="{FF2B5EF4-FFF2-40B4-BE49-F238E27FC236}">
                <a16:creationId xmlns:a16="http://schemas.microsoft.com/office/drawing/2014/main" id="{1DD7FEA4-7DD5-4902-A1B3-44D468D7794C}"/>
              </a:ext>
            </a:extLst>
          </p:cNvPr>
          <p:cNvGrpSpPr/>
          <p:nvPr/>
        </p:nvGrpSpPr>
        <p:grpSpPr>
          <a:xfrm>
            <a:off x="6786081" y="1392245"/>
            <a:ext cx="2647272" cy="3627599"/>
            <a:chOff x="3261442" y="5094961"/>
            <a:chExt cx="1189015" cy="1629326"/>
          </a:xfrm>
        </p:grpSpPr>
        <p:sp>
          <p:nvSpPr>
            <p:cNvPr id="54" name="Rounded Rectangle 39">
              <a:extLst>
                <a:ext uri="{FF2B5EF4-FFF2-40B4-BE49-F238E27FC236}">
                  <a16:creationId xmlns:a16="http://schemas.microsoft.com/office/drawing/2014/main" id="{EF0B237B-BE28-4215-A68A-B86F3FAA1081}"/>
                </a:ext>
              </a:extLst>
            </p:cNvPr>
            <p:cNvSpPr/>
            <p:nvPr/>
          </p:nvSpPr>
          <p:spPr>
            <a:xfrm rot="2483232">
              <a:off x="3261442" y="5287651"/>
              <a:ext cx="1189015" cy="1436636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5" name="Group 81">
              <a:extLst>
                <a:ext uri="{FF2B5EF4-FFF2-40B4-BE49-F238E27FC236}">
                  <a16:creationId xmlns:a16="http://schemas.microsoft.com/office/drawing/2014/main" id="{D4C6C211-27C6-43CB-9C3A-E9BED4B82D9A}"/>
                </a:ext>
              </a:extLst>
            </p:cNvPr>
            <p:cNvGrpSpPr/>
            <p:nvPr/>
          </p:nvGrpSpPr>
          <p:grpSpPr>
            <a:xfrm>
              <a:off x="3588095" y="5094961"/>
              <a:ext cx="743430" cy="1087769"/>
              <a:chOff x="3588095" y="5094961"/>
              <a:chExt cx="743430" cy="1087769"/>
            </a:xfrm>
          </p:grpSpPr>
          <p:grpSp>
            <p:nvGrpSpPr>
              <p:cNvPr id="56" name="Group 64">
                <a:extLst>
                  <a:ext uri="{FF2B5EF4-FFF2-40B4-BE49-F238E27FC236}">
                    <a16:creationId xmlns:a16="http://schemas.microsoft.com/office/drawing/2014/main" id="{167BC67E-1680-4154-87E4-B5EA76070BED}"/>
                  </a:ext>
                </a:extLst>
              </p:cNvPr>
              <p:cNvGrpSpPr/>
              <p:nvPr/>
            </p:nvGrpSpPr>
            <p:grpSpPr>
              <a:xfrm rot="20671139">
                <a:off x="3588095" y="5094961"/>
                <a:ext cx="582809" cy="1087769"/>
                <a:chOff x="3501573" y="3178068"/>
                <a:chExt cx="1340594" cy="2737840"/>
              </a:xfrm>
            </p:grpSpPr>
            <p:sp>
              <p:nvSpPr>
                <p:cNvPr id="58" name="Freeform: Shape 68">
                  <a:extLst>
                    <a:ext uri="{FF2B5EF4-FFF2-40B4-BE49-F238E27FC236}">
                      <a16:creationId xmlns:a16="http://schemas.microsoft.com/office/drawing/2014/main" id="{E0165089-8DBB-4577-971E-E6BF671F147A}"/>
                    </a:ext>
                  </a:extLst>
                </p:cNvPr>
                <p:cNvSpPr/>
                <p:nvPr/>
              </p:nvSpPr>
              <p:spPr>
                <a:xfrm>
                  <a:off x="3504728" y="3612346"/>
                  <a:ext cx="62939" cy="220286"/>
                </a:xfrm>
                <a:custGeom>
                  <a:avLst/>
                  <a:gdLst>
                    <a:gd name="connsiteX0" fmla="*/ 12859 w 19050"/>
                    <a:gd name="connsiteY0" fmla="*/ 68104 h 66675"/>
                    <a:gd name="connsiteX1" fmla="*/ 12859 w 19050"/>
                    <a:gd name="connsiteY1" fmla="*/ 68104 h 66675"/>
                    <a:gd name="connsiteX2" fmla="*/ 7144 w 19050"/>
                    <a:gd name="connsiteY2" fmla="*/ 62389 h 66675"/>
                    <a:gd name="connsiteX3" fmla="*/ 7144 w 19050"/>
                    <a:gd name="connsiteY3" fmla="*/ 12859 h 66675"/>
                    <a:gd name="connsiteX4" fmla="*/ 12859 w 19050"/>
                    <a:gd name="connsiteY4" fmla="*/ 7144 h 66675"/>
                    <a:gd name="connsiteX5" fmla="*/ 12859 w 19050"/>
                    <a:gd name="connsiteY5" fmla="*/ 7144 h 66675"/>
                    <a:gd name="connsiteX6" fmla="*/ 18574 w 19050"/>
                    <a:gd name="connsiteY6" fmla="*/ 12859 h 66675"/>
                    <a:gd name="connsiteX7" fmla="*/ 18574 w 19050"/>
                    <a:gd name="connsiteY7" fmla="*/ 62389 h 66675"/>
                    <a:gd name="connsiteX8" fmla="*/ 12859 w 19050"/>
                    <a:gd name="connsiteY8" fmla="*/ 68104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050" h="66675">
                      <a:moveTo>
                        <a:pt x="12859" y="68104"/>
                      </a:moveTo>
                      <a:lnTo>
                        <a:pt x="12859" y="68104"/>
                      </a:lnTo>
                      <a:cubicBezTo>
                        <a:pt x="10001" y="68104"/>
                        <a:pt x="7144" y="65246"/>
                        <a:pt x="7144" y="62389"/>
                      </a:cubicBezTo>
                      <a:lnTo>
                        <a:pt x="7144" y="12859"/>
                      </a:lnTo>
                      <a:cubicBezTo>
                        <a:pt x="7144" y="10001"/>
                        <a:pt x="10001" y="7144"/>
                        <a:pt x="12859" y="7144"/>
                      </a:cubicBezTo>
                      <a:lnTo>
                        <a:pt x="12859" y="7144"/>
                      </a:lnTo>
                      <a:cubicBezTo>
                        <a:pt x="15716" y="7144"/>
                        <a:pt x="18574" y="10001"/>
                        <a:pt x="18574" y="12859"/>
                      </a:cubicBezTo>
                      <a:lnTo>
                        <a:pt x="18574" y="62389"/>
                      </a:lnTo>
                      <a:cubicBezTo>
                        <a:pt x="18574" y="65246"/>
                        <a:pt x="15716" y="68104"/>
                        <a:pt x="12859" y="6810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69">
                  <a:extLst>
                    <a:ext uri="{FF2B5EF4-FFF2-40B4-BE49-F238E27FC236}">
                      <a16:creationId xmlns:a16="http://schemas.microsoft.com/office/drawing/2014/main" id="{FC01EF63-C439-483E-A78C-2E14CC50B518}"/>
                    </a:ext>
                  </a:extLst>
                </p:cNvPr>
                <p:cNvSpPr/>
                <p:nvPr/>
              </p:nvSpPr>
              <p:spPr>
                <a:xfrm>
                  <a:off x="3501573" y="3832632"/>
                  <a:ext cx="62939" cy="220286"/>
                </a:xfrm>
                <a:custGeom>
                  <a:avLst/>
                  <a:gdLst>
                    <a:gd name="connsiteX0" fmla="*/ 12859 w 19050"/>
                    <a:gd name="connsiteY0" fmla="*/ 68104 h 66675"/>
                    <a:gd name="connsiteX1" fmla="*/ 12859 w 19050"/>
                    <a:gd name="connsiteY1" fmla="*/ 68104 h 66675"/>
                    <a:gd name="connsiteX2" fmla="*/ 7144 w 19050"/>
                    <a:gd name="connsiteY2" fmla="*/ 62389 h 66675"/>
                    <a:gd name="connsiteX3" fmla="*/ 7144 w 19050"/>
                    <a:gd name="connsiteY3" fmla="*/ 12859 h 66675"/>
                    <a:gd name="connsiteX4" fmla="*/ 12859 w 19050"/>
                    <a:gd name="connsiteY4" fmla="*/ 7144 h 66675"/>
                    <a:gd name="connsiteX5" fmla="*/ 12859 w 19050"/>
                    <a:gd name="connsiteY5" fmla="*/ 7144 h 66675"/>
                    <a:gd name="connsiteX6" fmla="*/ 18574 w 19050"/>
                    <a:gd name="connsiteY6" fmla="*/ 12859 h 66675"/>
                    <a:gd name="connsiteX7" fmla="*/ 18574 w 19050"/>
                    <a:gd name="connsiteY7" fmla="*/ 62389 h 66675"/>
                    <a:gd name="connsiteX8" fmla="*/ 12859 w 19050"/>
                    <a:gd name="connsiteY8" fmla="*/ 68104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050" h="66675">
                      <a:moveTo>
                        <a:pt x="12859" y="68104"/>
                      </a:moveTo>
                      <a:lnTo>
                        <a:pt x="12859" y="68104"/>
                      </a:lnTo>
                      <a:cubicBezTo>
                        <a:pt x="10001" y="68104"/>
                        <a:pt x="7144" y="65246"/>
                        <a:pt x="7144" y="62389"/>
                      </a:cubicBezTo>
                      <a:lnTo>
                        <a:pt x="7144" y="12859"/>
                      </a:lnTo>
                      <a:cubicBezTo>
                        <a:pt x="7144" y="10001"/>
                        <a:pt x="10001" y="7144"/>
                        <a:pt x="12859" y="7144"/>
                      </a:cubicBezTo>
                      <a:lnTo>
                        <a:pt x="12859" y="7144"/>
                      </a:lnTo>
                      <a:cubicBezTo>
                        <a:pt x="15716" y="7144"/>
                        <a:pt x="18574" y="10001"/>
                        <a:pt x="18574" y="12859"/>
                      </a:cubicBezTo>
                      <a:lnTo>
                        <a:pt x="18574" y="62389"/>
                      </a:lnTo>
                      <a:cubicBezTo>
                        <a:pt x="18574" y="65246"/>
                        <a:pt x="15716" y="68104"/>
                        <a:pt x="12859" y="6810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70">
                  <a:extLst>
                    <a:ext uri="{FF2B5EF4-FFF2-40B4-BE49-F238E27FC236}">
                      <a16:creationId xmlns:a16="http://schemas.microsoft.com/office/drawing/2014/main" id="{573F64F8-C3A8-4E49-A2F0-20B50014E154}"/>
                    </a:ext>
                  </a:extLst>
                </p:cNvPr>
                <p:cNvSpPr/>
                <p:nvPr/>
              </p:nvSpPr>
              <p:spPr>
                <a:xfrm>
                  <a:off x="4776089" y="3829487"/>
                  <a:ext cx="62939" cy="220286"/>
                </a:xfrm>
                <a:custGeom>
                  <a:avLst/>
                  <a:gdLst>
                    <a:gd name="connsiteX0" fmla="*/ 12859 w 19050"/>
                    <a:gd name="connsiteY0" fmla="*/ 68104 h 66675"/>
                    <a:gd name="connsiteX1" fmla="*/ 12859 w 19050"/>
                    <a:gd name="connsiteY1" fmla="*/ 68104 h 66675"/>
                    <a:gd name="connsiteX2" fmla="*/ 7144 w 19050"/>
                    <a:gd name="connsiteY2" fmla="*/ 62389 h 66675"/>
                    <a:gd name="connsiteX3" fmla="*/ 7144 w 19050"/>
                    <a:gd name="connsiteY3" fmla="*/ 12859 h 66675"/>
                    <a:gd name="connsiteX4" fmla="*/ 12859 w 19050"/>
                    <a:gd name="connsiteY4" fmla="*/ 7144 h 66675"/>
                    <a:gd name="connsiteX5" fmla="*/ 12859 w 19050"/>
                    <a:gd name="connsiteY5" fmla="*/ 7144 h 66675"/>
                    <a:gd name="connsiteX6" fmla="*/ 18574 w 19050"/>
                    <a:gd name="connsiteY6" fmla="*/ 12859 h 66675"/>
                    <a:gd name="connsiteX7" fmla="*/ 18574 w 19050"/>
                    <a:gd name="connsiteY7" fmla="*/ 62389 h 66675"/>
                    <a:gd name="connsiteX8" fmla="*/ 12859 w 19050"/>
                    <a:gd name="connsiteY8" fmla="*/ 68104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050" h="66675">
                      <a:moveTo>
                        <a:pt x="12859" y="68104"/>
                      </a:moveTo>
                      <a:lnTo>
                        <a:pt x="12859" y="68104"/>
                      </a:lnTo>
                      <a:cubicBezTo>
                        <a:pt x="10001" y="68104"/>
                        <a:pt x="7144" y="65246"/>
                        <a:pt x="7144" y="62389"/>
                      </a:cubicBezTo>
                      <a:lnTo>
                        <a:pt x="7144" y="12859"/>
                      </a:lnTo>
                      <a:cubicBezTo>
                        <a:pt x="7144" y="10001"/>
                        <a:pt x="10001" y="7144"/>
                        <a:pt x="12859" y="7144"/>
                      </a:cubicBezTo>
                      <a:lnTo>
                        <a:pt x="12859" y="7144"/>
                      </a:lnTo>
                      <a:cubicBezTo>
                        <a:pt x="15716" y="7144"/>
                        <a:pt x="18574" y="10001"/>
                        <a:pt x="18574" y="12859"/>
                      </a:cubicBezTo>
                      <a:lnTo>
                        <a:pt x="18574" y="62389"/>
                      </a:lnTo>
                      <a:cubicBezTo>
                        <a:pt x="19526" y="65246"/>
                        <a:pt x="16669" y="68104"/>
                        <a:pt x="12859" y="6810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71">
                  <a:extLst>
                    <a:ext uri="{FF2B5EF4-FFF2-40B4-BE49-F238E27FC236}">
                      <a16:creationId xmlns:a16="http://schemas.microsoft.com/office/drawing/2014/main" id="{1BB76CA0-9613-4CC0-8849-871CA58DA76C}"/>
                    </a:ext>
                  </a:extLst>
                </p:cNvPr>
                <p:cNvSpPr/>
                <p:nvPr/>
              </p:nvSpPr>
              <p:spPr>
                <a:xfrm>
                  <a:off x="3520451" y="3178068"/>
                  <a:ext cx="1321716" cy="2737840"/>
                </a:xfrm>
                <a:custGeom>
                  <a:avLst/>
                  <a:gdLst>
                    <a:gd name="connsiteX0" fmla="*/ 350044 w 400050"/>
                    <a:gd name="connsiteY0" fmla="*/ 7144 h 828675"/>
                    <a:gd name="connsiteX1" fmla="*/ 53816 w 400050"/>
                    <a:gd name="connsiteY1" fmla="*/ 7144 h 828675"/>
                    <a:gd name="connsiteX2" fmla="*/ 7144 w 400050"/>
                    <a:gd name="connsiteY2" fmla="*/ 53816 h 828675"/>
                    <a:gd name="connsiteX3" fmla="*/ 7144 w 400050"/>
                    <a:gd name="connsiteY3" fmla="*/ 781526 h 828675"/>
                    <a:gd name="connsiteX4" fmla="*/ 53816 w 400050"/>
                    <a:gd name="connsiteY4" fmla="*/ 828199 h 828675"/>
                    <a:gd name="connsiteX5" fmla="*/ 350044 w 400050"/>
                    <a:gd name="connsiteY5" fmla="*/ 828199 h 828675"/>
                    <a:gd name="connsiteX6" fmla="*/ 396716 w 400050"/>
                    <a:gd name="connsiteY6" fmla="*/ 781526 h 828675"/>
                    <a:gd name="connsiteX7" fmla="*/ 396716 w 400050"/>
                    <a:gd name="connsiteY7" fmla="*/ 53816 h 828675"/>
                    <a:gd name="connsiteX8" fmla="*/ 350044 w 400050"/>
                    <a:gd name="connsiteY8" fmla="*/ 7144 h 828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0050" h="828675">
                      <a:moveTo>
                        <a:pt x="350044" y="7144"/>
                      </a:moveTo>
                      <a:lnTo>
                        <a:pt x="53816" y="7144"/>
                      </a:lnTo>
                      <a:cubicBezTo>
                        <a:pt x="28099" y="7144"/>
                        <a:pt x="7144" y="28099"/>
                        <a:pt x="7144" y="53816"/>
                      </a:cubicBezTo>
                      <a:lnTo>
                        <a:pt x="7144" y="781526"/>
                      </a:lnTo>
                      <a:cubicBezTo>
                        <a:pt x="7144" y="807244"/>
                        <a:pt x="28099" y="828199"/>
                        <a:pt x="53816" y="828199"/>
                      </a:cubicBezTo>
                      <a:lnTo>
                        <a:pt x="350044" y="828199"/>
                      </a:lnTo>
                      <a:cubicBezTo>
                        <a:pt x="375761" y="828199"/>
                        <a:pt x="396716" y="807244"/>
                        <a:pt x="396716" y="781526"/>
                      </a:cubicBezTo>
                      <a:lnTo>
                        <a:pt x="396716" y="53816"/>
                      </a:lnTo>
                      <a:cubicBezTo>
                        <a:pt x="396716" y="28099"/>
                        <a:pt x="375761" y="7144"/>
                        <a:pt x="350044" y="714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72">
                  <a:extLst>
                    <a:ext uri="{FF2B5EF4-FFF2-40B4-BE49-F238E27FC236}">
                      <a16:creationId xmlns:a16="http://schemas.microsoft.com/office/drawing/2014/main" id="{5CEE639E-400F-4F66-B82B-E770AD8BD992}"/>
                    </a:ext>
                  </a:extLst>
                </p:cNvPr>
                <p:cNvSpPr/>
                <p:nvPr/>
              </p:nvSpPr>
              <p:spPr>
                <a:xfrm>
                  <a:off x="3529897" y="3190652"/>
                  <a:ext cx="1290246" cy="2706371"/>
                </a:xfrm>
                <a:custGeom>
                  <a:avLst/>
                  <a:gdLst>
                    <a:gd name="connsiteX0" fmla="*/ 345281 w 390525"/>
                    <a:gd name="connsiteY0" fmla="*/ 7144 h 819150"/>
                    <a:gd name="connsiteX1" fmla="*/ 52864 w 390525"/>
                    <a:gd name="connsiteY1" fmla="*/ 7144 h 819150"/>
                    <a:gd name="connsiteX2" fmla="*/ 7144 w 390525"/>
                    <a:gd name="connsiteY2" fmla="*/ 52864 h 819150"/>
                    <a:gd name="connsiteX3" fmla="*/ 7144 w 390525"/>
                    <a:gd name="connsiteY3" fmla="*/ 772954 h 819150"/>
                    <a:gd name="connsiteX4" fmla="*/ 52864 w 390525"/>
                    <a:gd name="connsiteY4" fmla="*/ 818674 h 819150"/>
                    <a:gd name="connsiteX5" fmla="*/ 345281 w 390525"/>
                    <a:gd name="connsiteY5" fmla="*/ 818674 h 819150"/>
                    <a:gd name="connsiteX6" fmla="*/ 391001 w 390525"/>
                    <a:gd name="connsiteY6" fmla="*/ 772954 h 819150"/>
                    <a:gd name="connsiteX7" fmla="*/ 391001 w 390525"/>
                    <a:gd name="connsiteY7" fmla="*/ 52864 h 819150"/>
                    <a:gd name="connsiteX8" fmla="*/ 345281 w 390525"/>
                    <a:gd name="connsiteY8" fmla="*/ 7144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0525" h="819150">
                      <a:moveTo>
                        <a:pt x="345281" y="7144"/>
                      </a:moveTo>
                      <a:lnTo>
                        <a:pt x="52864" y="7144"/>
                      </a:lnTo>
                      <a:cubicBezTo>
                        <a:pt x="27146" y="7144"/>
                        <a:pt x="7144" y="27146"/>
                        <a:pt x="7144" y="52864"/>
                      </a:cubicBezTo>
                      <a:lnTo>
                        <a:pt x="7144" y="772954"/>
                      </a:lnTo>
                      <a:cubicBezTo>
                        <a:pt x="7144" y="798671"/>
                        <a:pt x="27146" y="818674"/>
                        <a:pt x="52864" y="818674"/>
                      </a:cubicBezTo>
                      <a:lnTo>
                        <a:pt x="345281" y="818674"/>
                      </a:lnTo>
                      <a:cubicBezTo>
                        <a:pt x="370999" y="818674"/>
                        <a:pt x="391001" y="798671"/>
                        <a:pt x="391001" y="772954"/>
                      </a:cubicBezTo>
                      <a:lnTo>
                        <a:pt x="391001" y="52864"/>
                      </a:lnTo>
                      <a:cubicBezTo>
                        <a:pt x="391001" y="28099"/>
                        <a:pt x="370046" y="7144"/>
                        <a:pt x="345281" y="7144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73">
                  <a:extLst>
                    <a:ext uri="{FF2B5EF4-FFF2-40B4-BE49-F238E27FC236}">
                      <a16:creationId xmlns:a16="http://schemas.microsoft.com/office/drawing/2014/main" id="{250E7486-BB3C-4987-B493-1AEC8369732E}"/>
                    </a:ext>
                  </a:extLst>
                </p:cNvPr>
                <p:cNvSpPr/>
                <p:nvPr/>
              </p:nvSpPr>
              <p:spPr>
                <a:xfrm>
                  <a:off x="3627447" y="3596610"/>
                  <a:ext cx="1101430" cy="1951104"/>
                </a:xfrm>
                <a:custGeom>
                  <a:avLst/>
                  <a:gdLst>
                    <a:gd name="connsiteX0" fmla="*/ 7144 w 333375"/>
                    <a:gd name="connsiteY0" fmla="*/ 7144 h 590550"/>
                    <a:gd name="connsiteX1" fmla="*/ 331946 w 333375"/>
                    <a:gd name="connsiteY1" fmla="*/ 7144 h 590550"/>
                    <a:gd name="connsiteX2" fmla="*/ 331946 w 333375"/>
                    <a:gd name="connsiteY2" fmla="*/ 586264 h 590550"/>
                    <a:gd name="connsiteX3" fmla="*/ 7144 w 333375"/>
                    <a:gd name="connsiteY3" fmla="*/ 586264 h 590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5" h="590550">
                      <a:moveTo>
                        <a:pt x="7144" y="7144"/>
                      </a:moveTo>
                      <a:lnTo>
                        <a:pt x="331946" y="7144"/>
                      </a:lnTo>
                      <a:lnTo>
                        <a:pt x="331946" y="586264"/>
                      </a:lnTo>
                      <a:lnTo>
                        <a:pt x="7144" y="58626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64" name="Group 74">
                  <a:extLst>
                    <a:ext uri="{FF2B5EF4-FFF2-40B4-BE49-F238E27FC236}">
                      <a16:creationId xmlns:a16="http://schemas.microsoft.com/office/drawing/2014/main" id="{F4ED8B04-8537-41F9-A31B-E5E38735EBBA}"/>
                    </a:ext>
                  </a:extLst>
                </p:cNvPr>
                <p:cNvGrpSpPr/>
                <p:nvPr/>
              </p:nvGrpSpPr>
              <p:grpSpPr>
                <a:xfrm>
                  <a:off x="4088508" y="5635852"/>
                  <a:ext cx="173080" cy="173080"/>
                  <a:chOff x="6768665" y="6038214"/>
                  <a:chExt cx="147968" cy="147968"/>
                </a:xfrm>
              </p:grpSpPr>
              <p:sp>
                <p:nvSpPr>
                  <p:cNvPr id="68" name="Oval 78">
                    <a:extLst>
                      <a:ext uri="{FF2B5EF4-FFF2-40B4-BE49-F238E27FC236}">
                        <a16:creationId xmlns:a16="http://schemas.microsoft.com/office/drawing/2014/main" id="{F71C4195-2428-41A3-BD2F-A298519A2B1B}"/>
                      </a:ext>
                    </a:extLst>
                  </p:cNvPr>
                  <p:cNvSpPr/>
                  <p:nvPr/>
                </p:nvSpPr>
                <p:spPr>
                  <a:xfrm>
                    <a:off x="6768665" y="6038214"/>
                    <a:ext cx="147968" cy="14796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79">
                    <a:extLst>
                      <a:ext uri="{FF2B5EF4-FFF2-40B4-BE49-F238E27FC236}">
                        <a16:creationId xmlns:a16="http://schemas.microsoft.com/office/drawing/2014/main" id="{FB081EF5-7A7A-4A77-B94E-FDC35F37E22F}"/>
                      </a:ext>
                    </a:extLst>
                  </p:cNvPr>
                  <p:cNvSpPr/>
                  <p:nvPr/>
                </p:nvSpPr>
                <p:spPr>
                  <a:xfrm>
                    <a:off x="6802088" y="6071634"/>
                    <a:ext cx="81180" cy="8118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5" name="Freeform: Shape 75">
                  <a:extLst>
                    <a:ext uri="{FF2B5EF4-FFF2-40B4-BE49-F238E27FC236}">
                      <a16:creationId xmlns:a16="http://schemas.microsoft.com/office/drawing/2014/main" id="{FB3CB874-91B7-44AD-A0C1-E13C9F2ACC44}"/>
                    </a:ext>
                  </a:extLst>
                </p:cNvPr>
                <p:cNvSpPr/>
                <p:nvPr/>
              </p:nvSpPr>
              <p:spPr>
                <a:xfrm>
                  <a:off x="3821102" y="3628406"/>
                  <a:ext cx="906450" cy="1887518"/>
                </a:xfrm>
                <a:custGeom>
                  <a:avLst/>
                  <a:gdLst>
                    <a:gd name="connsiteX0" fmla="*/ 614149 w 1119116"/>
                    <a:gd name="connsiteY0" fmla="*/ 0 h 2330356"/>
                    <a:gd name="connsiteX1" fmla="*/ 1115704 w 1119116"/>
                    <a:gd name="connsiteY1" fmla="*/ 6824 h 2330356"/>
                    <a:gd name="connsiteX2" fmla="*/ 1119116 w 1119116"/>
                    <a:gd name="connsiteY2" fmla="*/ 2330356 h 2330356"/>
                    <a:gd name="connsiteX3" fmla="*/ 0 w 1119116"/>
                    <a:gd name="connsiteY3" fmla="*/ 2330356 h 2330356"/>
                    <a:gd name="connsiteX4" fmla="*/ 614149 w 1119116"/>
                    <a:gd name="connsiteY4" fmla="*/ 0 h 2330356"/>
                    <a:gd name="connsiteX0" fmla="*/ 614149 w 1119116"/>
                    <a:gd name="connsiteY0" fmla="*/ 0 h 2330356"/>
                    <a:gd name="connsiteX1" fmla="*/ 1115704 w 1119116"/>
                    <a:gd name="connsiteY1" fmla="*/ 3412 h 2330356"/>
                    <a:gd name="connsiteX2" fmla="*/ 1119116 w 1119116"/>
                    <a:gd name="connsiteY2" fmla="*/ 2330356 h 2330356"/>
                    <a:gd name="connsiteX3" fmla="*/ 0 w 1119116"/>
                    <a:gd name="connsiteY3" fmla="*/ 2330356 h 2330356"/>
                    <a:gd name="connsiteX4" fmla="*/ 614149 w 1119116"/>
                    <a:gd name="connsiteY4" fmla="*/ 0 h 2330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9116" h="2330356">
                      <a:moveTo>
                        <a:pt x="614149" y="0"/>
                      </a:moveTo>
                      <a:lnTo>
                        <a:pt x="1115704" y="3412"/>
                      </a:lnTo>
                      <a:cubicBezTo>
                        <a:pt x="1116841" y="777923"/>
                        <a:pt x="1117979" y="1555845"/>
                        <a:pt x="1119116" y="2330356"/>
                      </a:cubicBezTo>
                      <a:lnTo>
                        <a:pt x="0" y="2330356"/>
                      </a:lnTo>
                      <a:lnTo>
                        <a:pt x="614149" y="0"/>
                      </a:lnTo>
                      <a:close/>
                    </a:path>
                  </a:pathLst>
                </a:custGeom>
                <a:solidFill>
                  <a:srgbClr val="999999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: Rounded Corners 76">
                  <a:extLst>
                    <a:ext uri="{FF2B5EF4-FFF2-40B4-BE49-F238E27FC236}">
                      <a16:creationId xmlns:a16="http://schemas.microsoft.com/office/drawing/2014/main" id="{B6321A8B-6168-4508-A501-4AA40552B5B8}"/>
                    </a:ext>
                  </a:extLst>
                </p:cNvPr>
                <p:cNvSpPr/>
                <p:nvPr/>
              </p:nvSpPr>
              <p:spPr>
                <a:xfrm>
                  <a:off x="4058661" y="3449093"/>
                  <a:ext cx="254255" cy="5839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77">
                  <a:extLst>
                    <a:ext uri="{FF2B5EF4-FFF2-40B4-BE49-F238E27FC236}">
                      <a16:creationId xmlns:a16="http://schemas.microsoft.com/office/drawing/2014/main" id="{D4CFA04F-626A-459B-AA7C-71A06E425BD3}"/>
                    </a:ext>
                  </a:extLst>
                </p:cNvPr>
                <p:cNvSpPr/>
                <p:nvPr/>
              </p:nvSpPr>
              <p:spPr>
                <a:xfrm>
                  <a:off x="3922825" y="3449093"/>
                  <a:ext cx="58393" cy="5839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Freeform: Shape 80">
                <a:extLst>
                  <a:ext uri="{FF2B5EF4-FFF2-40B4-BE49-F238E27FC236}">
                    <a16:creationId xmlns:a16="http://schemas.microsoft.com/office/drawing/2014/main" id="{08DD2A6E-E8D0-402D-8B0A-D2945E165562}"/>
                  </a:ext>
                </a:extLst>
              </p:cNvPr>
              <p:cNvSpPr/>
              <p:nvPr/>
            </p:nvSpPr>
            <p:spPr>
              <a:xfrm rot="3148397">
                <a:off x="3988676" y="5571112"/>
                <a:ext cx="370789" cy="314909"/>
              </a:xfrm>
              <a:custGeom>
                <a:avLst/>
                <a:gdLst>
                  <a:gd name="connsiteX0" fmla="*/ 21125 w 370789"/>
                  <a:gd name="connsiteY0" fmla="*/ 21125 h 314909"/>
                  <a:gd name="connsiteX1" fmla="*/ 72124 w 370789"/>
                  <a:gd name="connsiteY1" fmla="*/ 0 h 314909"/>
                  <a:gd name="connsiteX2" fmla="*/ 144248 w 370789"/>
                  <a:gd name="connsiteY2" fmla="*/ 72124 h 314909"/>
                  <a:gd name="connsiteX3" fmla="*/ 144248 w 370789"/>
                  <a:gd name="connsiteY3" fmla="*/ 91659 h 314909"/>
                  <a:gd name="connsiteX4" fmla="*/ 161551 w 370789"/>
                  <a:gd name="connsiteY4" fmla="*/ 79993 h 314909"/>
                  <a:gd name="connsiteX5" fmla="*/ 189624 w 370789"/>
                  <a:gd name="connsiteY5" fmla="*/ 74325 h 314909"/>
                  <a:gd name="connsiteX6" fmla="*/ 261749 w 370789"/>
                  <a:gd name="connsiteY6" fmla="*/ 146449 h 314909"/>
                  <a:gd name="connsiteX7" fmla="*/ 261748 w 370789"/>
                  <a:gd name="connsiteY7" fmla="*/ 166778 h 314909"/>
                  <a:gd name="connsiteX8" fmla="*/ 302400 w 370789"/>
                  <a:gd name="connsiteY8" fmla="*/ 149940 h 314909"/>
                  <a:gd name="connsiteX9" fmla="*/ 370789 w 370789"/>
                  <a:gd name="connsiteY9" fmla="*/ 218329 h 314909"/>
                  <a:gd name="connsiteX10" fmla="*/ 370789 w 370789"/>
                  <a:gd name="connsiteY10" fmla="*/ 246520 h 314909"/>
                  <a:gd name="connsiteX11" fmla="*/ 302400 w 370789"/>
                  <a:gd name="connsiteY11" fmla="*/ 314909 h 314909"/>
                  <a:gd name="connsiteX12" fmla="*/ 239385 w 370789"/>
                  <a:gd name="connsiteY12" fmla="*/ 273139 h 314909"/>
                  <a:gd name="connsiteX13" fmla="*/ 234750 w 370789"/>
                  <a:gd name="connsiteY13" fmla="*/ 250181 h 314909"/>
                  <a:gd name="connsiteX14" fmla="*/ 217698 w 370789"/>
                  <a:gd name="connsiteY14" fmla="*/ 261678 h 314909"/>
                  <a:gd name="connsiteX15" fmla="*/ 189625 w 370789"/>
                  <a:gd name="connsiteY15" fmla="*/ 267346 h 314909"/>
                  <a:gd name="connsiteX16" fmla="*/ 117501 w 370789"/>
                  <a:gd name="connsiteY16" fmla="*/ 195221 h 314909"/>
                  <a:gd name="connsiteX17" fmla="*/ 117501 w 370789"/>
                  <a:gd name="connsiteY17" fmla="*/ 175686 h 314909"/>
                  <a:gd name="connsiteX18" fmla="*/ 100198 w 370789"/>
                  <a:gd name="connsiteY18" fmla="*/ 187352 h 314909"/>
                  <a:gd name="connsiteX19" fmla="*/ 72124 w 370789"/>
                  <a:gd name="connsiteY19" fmla="*/ 193020 h 314909"/>
                  <a:gd name="connsiteX20" fmla="*/ 0 w 370789"/>
                  <a:gd name="connsiteY20" fmla="*/ 120896 h 314909"/>
                  <a:gd name="connsiteX21" fmla="*/ 0 w 370789"/>
                  <a:gd name="connsiteY21" fmla="*/ 72124 h 314909"/>
                  <a:gd name="connsiteX22" fmla="*/ 21125 w 370789"/>
                  <a:gd name="connsiteY22" fmla="*/ 21125 h 314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70789" h="314909">
                    <a:moveTo>
                      <a:pt x="21125" y="21125"/>
                    </a:moveTo>
                    <a:cubicBezTo>
                      <a:pt x="34177" y="8073"/>
                      <a:pt x="52207" y="0"/>
                      <a:pt x="72124" y="0"/>
                    </a:cubicBezTo>
                    <a:cubicBezTo>
                      <a:pt x="111957" y="0"/>
                      <a:pt x="144248" y="32291"/>
                      <a:pt x="144248" y="72124"/>
                    </a:cubicBezTo>
                    <a:lnTo>
                      <a:pt x="144248" y="91659"/>
                    </a:lnTo>
                    <a:lnTo>
                      <a:pt x="161551" y="79993"/>
                    </a:lnTo>
                    <a:cubicBezTo>
                      <a:pt x="170179" y="76343"/>
                      <a:pt x="179666" y="74326"/>
                      <a:pt x="189624" y="74325"/>
                    </a:cubicBezTo>
                    <a:cubicBezTo>
                      <a:pt x="229457" y="74326"/>
                      <a:pt x="261748" y="106617"/>
                      <a:pt x="261749" y="146449"/>
                    </a:cubicBezTo>
                    <a:lnTo>
                      <a:pt x="261748" y="166778"/>
                    </a:lnTo>
                    <a:lnTo>
                      <a:pt x="302400" y="149940"/>
                    </a:lnTo>
                    <a:cubicBezTo>
                      <a:pt x="340170" y="149940"/>
                      <a:pt x="370789" y="180559"/>
                      <a:pt x="370789" y="218329"/>
                    </a:cubicBezTo>
                    <a:lnTo>
                      <a:pt x="370789" y="246520"/>
                    </a:lnTo>
                    <a:cubicBezTo>
                      <a:pt x="370789" y="284290"/>
                      <a:pt x="340170" y="314909"/>
                      <a:pt x="302400" y="314909"/>
                    </a:cubicBezTo>
                    <a:cubicBezTo>
                      <a:pt x="274072" y="314908"/>
                      <a:pt x="249768" y="297685"/>
                      <a:pt x="239385" y="273139"/>
                    </a:cubicBezTo>
                    <a:lnTo>
                      <a:pt x="234750" y="250181"/>
                    </a:lnTo>
                    <a:lnTo>
                      <a:pt x="217698" y="261678"/>
                    </a:lnTo>
                    <a:cubicBezTo>
                      <a:pt x="209070" y="265327"/>
                      <a:pt x="199583" y="267346"/>
                      <a:pt x="189625" y="267346"/>
                    </a:cubicBezTo>
                    <a:cubicBezTo>
                      <a:pt x="149791" y="267346"/>
                      <a:pt x="117501" y="235054"/>
                      <a:pt x="117501" y="195221"/>
                    </a:cubicBezTo>
                    <a:lnTo>
                      <a:pt x="117501" y="175686"/>
                    </a:lnTo>
                    <a:lnTo>
                      <a:pt x="100198" y="187352"/>
                    </a:lnTo>
                    <a:cubicBezTo>
                      <a:pt x="91569" y="191002"/>
                      <a:pt x="82082" y="193020"/>
                      <a:pt x="72124" y="193020"/>
                    </a:cubicBezTo>
                    <a:cubicBezTo>
                      <a:pt x="32291" y="193020"/>
                      <a:pt x="0" y="160729"/>
                      <a:pt x="0" y="120896"/>
                    </a:cubicBezTo>
                    <a:lnTo>
                      <a:pt x="0" y="72124"/>
                    </a:lnTo>
                    <a:cubicBezTo>
                      <a:pt x="0" y="52208"/>
                      <a:pt x="8073" y="34177"/>
                      <a:pt x="21125" y="21125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02AF02AF-C6A6-43CB-B627-0BC9C1609452}"/>
              </a:ext>
            </a:extLst>
          </p:cNvPr>
          <p:cNvGrpSpPr/>
          <p:nvPr/>
        </p:nvGrpSpPr>
        <p:grpSpPr>
          <a:xfrm>
            <a:off x="8983707" y="1282194"/>
            <a:ext cx="2838633" cy="5136833"/>
            <a:chOff x="8498143" y="1381658"/>
            <a:chExt cx="2838633" cy="5136833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3BE77E1-4901-47F3-B100-D87878E246CF}"/>
                </a:ext>
              </a:extLst>
            </p:cNvPr>
            <p:cNvGrpSpPr/>
            <p:nvPr/>
          </p:nvGrpSpPr>
          <p:grpSpPr>
            <a:xfrm>
              <a:off x="9027686" y="1381658"/>
              <a:ext cx="2309090" cy="5136833"/>
              <a:chOff x="8171193" y="962955"/>
              <a:chExt cx="2484038" cy="5526023"/>
            </a:xfrm>
          </p:grpSpPr>
          <p:grpSp>
            <p:nvGrpSpPr>
              <p:cNvPr id="131" name="Group 207">
                <a:extLst>
                  <a:ext uri="{FF2B5EF4-FFF2-40B4-BE49-F238E27FC236}">
                    <a16:creationId xmlns:a16="http://schemas.microsoft.com/office/drawing/2014/main" id="{4D6F02B1-BCE1-4007-B6D2-8BB3D29FE096}"/>
                  </a:ext>
                </a:extLst>
              </p:cNvPr>
              <p:cNvGrpSpPr/>
              <p:nvPr/>
            </p:nvGrpSpPr>
            <p:grpSpPr>
              <a:xfrm>
                <a:off x="8171193" y="962955"/>
                <a:ext cx="2484038" cy="5526023"/>
                <a:chOff x="9947628" y="2553954"/>
                <a:chExt cx="1678463" cy="3733930"/>
              </a:xfrm>
            </p:grpSpPr>
            <p:sp>
              <p:nvSpPr>
                <p:cNvPr id="133" name="Graphic 454">
                  <a:extLst>
                    <a:ext uri="{FF2B5EF4-FFF2-40B4-BE49-F238E27FC236}">
                      <a16:creationId xmlns:a16="http://schemas.microsoft.com/office/drawing/2014/main" id="{B01A04D7-E1D5-4C22-B9BD-7E8FFBF9B4E7}"/>
                    </a:ext>
                  </a:extLst>
                </p:cNvPr>
                <p:cNvSpPr/>
                <p:nvPr/>
              </p:nvSpPr>
              <p:spPr>
                <a:xfrm>
                  <a:off x="10059873" y="2553954"/>
                  <a:ext cx="1566218" cy="3712601"/>
                </a:xfrm>
                <a:custGeom>
                  <a:avLst/>
                  <a:gdLst>
                    <a:gd name="connsiteX0" fmla="*/ 2230114 w 2643745"/>
                    <a:gd name="connsiteY0" fmla="*/ 6266800 h 6266799"/>
                    <a:gd name="connsiteX1" fmla="*/ 2285969 w 2643745"/>
                    <a:gd name="connsiteY1" fmla="*/ 6079959 h 6266799"/>
                    <a:gd name="connsiteX2" fmla="*/ 2285875 w 2643745"/>
                    <a:gd name="connsiteY2" fmla="*/ 1819953 h 6266799"/>
                    <a:gd name="connsiteX3" fmla="*/ 1952144 w 2643745"/>
                    <a:gd name="connsiteY3" fmla="*/ 1247829 h 6266799"/>
                    <a:gd name="connsiteX4" fmla="*/ 1572662 w 2643745"/>
                    <a:gd name="connsiteY4" fmla="*/ 1026932 h 6266799"/>
                    <a:gd name="connsiteX5" fmla="*/ 1515590 w 2643745"/>
                    <a:gd name="connsiteY5" fmla="*/ 1048077 h 6266799"/>
                    <a:gd name="connsiteX6" fmla="*/ 1475827 w 2643745"/>
                    <a:gd name="connsiteY6" fmla="*/ 1167554 h 6266799"/>
                    <a:gd name="connsiteX7" fmla="*/ 1418848 w 2643745"/>
                    <a:gd name="connsiteY7" fmla="*/ 1188044 h 6266799"/>
                    <a:gd name="connsiteX8" fmla="*/ 730429 w 2643745"/>
                    <a:gd name="connsiteY8" fmla="*/ 792563 h 6266799"/>
                    <a:gd name="connsiteX9" fmla="*/ 582041 w 2643745"/>
                    <a:gd name="connsiteY9" fmla="*/ 593559 h 6266799"/>
                    <a:gd name="connsiteX10" fmla="*/ 395481 w 2643745"/>
                    <a:gd name="connsiteY10" fmla="*/ 347682 h 6266799"/>
                    <a:gd name="connsiteX11" fmla="*/ 290319 w 2643745"/>
                    <a:gd name="connsiteY11" fmla="*/ 287335 h 6266799"/>
                    <a:gd name="connsiteX12" fmla="*/ 0 w 2643745"/>
                    <a:gd name="connsiteY12" fmla="*/ 218661 h 6266799"/>
                    <a:gd name="connsiteX13" fmla="*/ 321942 w 2643745"/>
                    <a:gd name="connsiteY13" fmla="*/ 32008 h 6266799"/>
                    <a:gd name="connsiteX14" fmla="*/ 592333 w 2643745"/>
                    <a:gd name="connsiteY14" fmla="*/ 43890 h 6266799"/>
                    <a:gd name="connsiteX15" fmla="*/ 2338269 w 2643745"/>
                    <a:gd name="connsiteY15" fmla="*/ 1051726 h 6266799"/>
                    <a:gd name="connsiteX16" fmla="*/ 2642996 w 2643745"/>
                    <a:gd name="connsiteY16" fmla="*/ 1575572 h 6266799"/>
                    <a:gd name="connsiteX17" fmla="*/ 2643745 w 2643745"/>
                    <a:gd name="connsiteY17" fmla="*/ 5910895 h 6266799"/>
                    <a:gd name="connsiteX18" fmla="*/ 2537460 w 2643745"/>
                    <a:gd name="connsiteY18" fmla="*/ 6091842 h 6266799"/>
                    <a:gd name="connsiteX19" fmla="*/ 2230114 w 2643745"/>
                    <a:gd name="connsiteY19" fmla="*/ 6266800 h 6266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643745" h="6266799">
                      <a:moveTo>
                        <a:pt x="2230114" y="6266800"/>
                      </a:moveTo>
                      <a:cubicBezTo>
                        <a:pt x="2278109" y="6213283"/>
                        <a:pt x="2286063" y="6149194"/>
                        <a:pt x="2285969" y="6079959"/>
                      </a:cubicBezTo>
                      <a:cubicBezTo>
                        <a:pt x="2285126" y="4659988"/>
                        <a:pt x="2284753" y="3240017"/>
                        <a:pt x="2285875" y="1819953"/>
                      </a:cubicBezTo>
                      <a:cubicBezTo>
                        <a:pt x="2286063" y="1562100"/>
                        <a:pt x="2177906" y="1372639"/>
                        <a:pt x="1952144" y="1247829"/>
                      </a:cubicBezTo>
                      <a:cubicBezTo>
                        <a:pt x="1824059" y="1177004"/>
                        <a:pt x="1698314" y="1102062"/>
                        <a:pt x="1572662" y="1026932"/>
                      </a:cubicBezTo>
                      <a:cubicBezTo>
                        <a:pt x="1540384" y="1007659"/>
                        <a:pt x="1525601" y="1009156"/>
                        <a:pt x="1515590" y="1048077"/>
                      </a:cubicBezTo>
                      <a:cubicBezTo>
                        <a:pt x="1505205" y="1088682"/>
                        <a:pt x="1485838" y="1126949"/>
                        <a:pt x="1475827" y="1167554"/>
                      </a:cubicBezTo>
                      <a:cubicBezTo>
                        <a:pt x="1465909" y="1208066"/>
                        <a:pt x="1449910" y="1206101"/>
                        <a:pt x="1418848" y="1188044"/>
                      </a:cubicBezTo>
                      <a:cubicBezTo>
                        <a:pt x="1190185" y="1054720"/>
                        <a:pt x="962927" y="918776"/>
                        <a:pt x="730429" y="792563"/>
                      </a:cubicBezTo>
                      <a:cubicBezTo>
                        <a:pt x="645008" y="746250"/>
                        <a:pt x="592988" y="690020"/>
                        <a:pt x="582041" y="593559"/>
                      </a:cubicBezTo>
                      <a:cubicBezTo>
                        <a:pt x="568662" y="475766"/>
                        <a:pt x="512058" y="389877"/>
                        <a:pt x="395481" y="347682"/>
                      </a:cubicBezTo>
                      <a:cubicBezTo>
                        <a:pt x="358056" y="334115"/>
                        <a:pt x="324375" y="309134"/>
                        <a:pt x="290319" y="287335"/>
                      </a:cubicBezTo>
                      <a:cubicBezTo>
                        <a:pt x="201436" y="230169"/>
                        <a:pt x="108718" y="190967"/>
                        <a:pt x="0" y="218661"/>
                      </a:cubicBezTo>
                      <a:cubicBezTo>
                        <a:pt x="107220" y="156163"/>
                        <a:pt x="212944" y="91044"/>
                        <a:pt x="321942" y="32008"/>
                      </a:cubicBezTo>
                      <a:cubicBezTo>
                        <a:pt x="412416" y="-17018"/>
                        <a:pt x="504105" y="-7101"/>
                        <a:pt x="592333" y="43890"/>
                      </a:cubicBezTo>
                      <a:cubicBezTo>
                        <a:pt x="998106" y="278353"/>
                        <a:pt x="2162188" y="950025"/>
                        <a:pt x="2338269" y="1051726"/>
                      </a:cubicBezTo>
                      <a:cubicBezTo>
                        <a:pt x="2539706" y="1168115"/>
                        <a:pt x="2643090" y="1340922"/>
                        <a:pt x="2642996" y="1575572"/>
                      </a:cubicBezTo>
                      <a:cubicBezTo>
                        <a:pt x="2642529" y="3020711"/>
                        <a:pt x="2642435" y="4465756"/>
                        <a:pt x="2643745" y="5910895"/>
                      </a:cubicBezTo>
                      <a:cubicBezTo>
                        <a:pt x="2643839" y="5996035"/>
                        <a:pt x="2609408" y="6051985"/>
                        <a:pt x="2537460" y="6091842"/>
                      </a:cubicBezTo>
                      <a:cubicBezTo>
                        <a:pt x="2434356" y="6149007"/>
                        <a:pt x="2332468" y="6208324"/>
                        <a:pt x="2230114" y="6266800"/>
                      </a:cubicBezTo>
                      <a:close/>
                    </a:path>
                  </a:pathLst>
                </a:custGeom>
                <a:solidFill>
                  <a:srgbClr val="2B3783"/>
                </a:solidFill>
                <a:ln w="93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Graphic 454">
                  <a:extLst>
                    <a:ext uri="{FF2B5EF4-FFF2-40B4-BE49-F238E27FC236}">
                      <a16:creationId xmlns:a16="http://schemas.microsoft.com/office/drawing/2014/main" id="{6487517E-0E25-4F0C-9DAF-78E366B1DFB5}"/>
                    </a:ext>
                  </a:extLst>
                </p:cNvPr>
                <p:cNvSpPr/>
                <p:nvPr/>
              </p:nvSpPr>
              <p:spPr>
                <a:xfrm>
                  <a:off x="9947628" y="2668454"/>
                  <a:ext cx="1478638" cy="3619430"/>
                </a:xfrm>
                <a:custGeom>
                  <a:avLst/>
                  <a:gdLst>
                    <a:gd name="connsiteX0" fmla="*/ 2495178 w 2495913"/>
                    <a:gd name="connsiteY0" fmla="*/ 5890521 h 6109528"/>
                    <a:gd name="connsiteX1" fmla="*/ 2494336 w 2495913"/>
                    <a:gd name="connsiteY1" fmla="*/ 1593090 h 6109528"/>
                    <a:gd name="connsiteX2" fmla="*/ 2222542 w 2495913"/>
                    <a:gd name="connsiteY2" fmla="*/ 1082717 h 6109528"/>
                    <a:gd name="connsiteX3" fmla="*/ 1771299 w 2495913"/>
                    <a:gd name="connsiteY3" fmla="*/ 818127 h 6109528"/>
                    <a:gd name="connsiteX4" fmla="*/ 1687562 w 2495913"/>
                    <a:gd name="connsiteY4" fmla="*/ 849283 h 6109528"/>
                    <a:gd name="connsiteX5" fmla="*/ 1651167 w 2495913"/>
                    <a:gd name="connsiteY5" fmla="*/ 955380 h 6109528"/>
                    <a:gd name="connsiteX6" fmla="*/ 1608409 w 2495913"/>
                    <a:gd name="connsiteY6" fmla="*/ 971192 h 6109528"/>
                    <a:gd name="connsiteX7" fmla="*/ 883688 w 2495913"/>
                    <a:gd name="connsiteY7" fmla="*/ 554099 h 6109528"/>
                    <a:gd name="connsiteX8" fmla="*/ 804910 w 2495913"/>
                    <a:gd name="connsiteY8" fmla="*/ 451556 h 6109528"/>
                    <a:gd name="connsiteX9" fmla="*/ 757849 w 2495913"/>
                    <a:gd name="connsiteY9" fmla="*/ 280434 h 6109528"/>
                    <a:gd name="connsiteX10" fmla="*/ 687585 w 2495913"/>
                    <a:gd name="connsiteY10" fmla="*/ 192299 h 6109528"/>
                    <a:gd name="connsiteX11" fmla="*/ 444982 w 2495913"/>
                    <a:gd name="connsiteY11" fmla="*/ 52052 h 6109528"/>
                    <a:gd name="connsiteX12" fmla="*/ 189655 w 2495913"/>
                    <a:gd name="connsiteY12" fmla="*/ 25387 h 6109528"/>
                    <a:gd name="connsiteX13" fmla="*/ 7 w 2495913"/>
                    <a:gd name="connsiteY13" fmla="*/ 331050 h 6109528"/>
                    <a:gd name="connsiteX14" fmla="*/ 1036 w 2495913"/>
                    <a:gd name="connsiteY14" fmla="*/ 4526686 h 6109528"/>
                    <a:gd name="connsiteX15" fmla="*/ 187596 w 2495913"/>
                    <a:gd name="connsiteY15" fmla="*/ 4919361 h 6109528"/>
                    <a:gd name="connsiteX16" fmla="*/ 2151155 w 2495913"/>
                    <a:gd name="connsiteY16" fmla="*/ 6061924 h 6109528"/>
                    <a:gd name="connsiteX17" fmla="*/ 2419674 w 2495913"/>
                    <a:gd name="connsiteY17" fmla="*/ 6073526 h 6109528"/>
                    <a:gd name="connsiteX18" fmla="*/ 2495178 w 2495913"/>
                    <a:gd name="connsiteY18" fmla="*/ 5890521 h 6109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95913" h="6109528">
                      <a:moveTo>
                        <a:pt x="2495178" y="5890521"/>
                      </a:moveTo>
                      <a:cubicBezTo>
                        <a:pt x="2494055" y="5870312"/>
                        <a:pt x="2497330" y="1781709"/>
                        <a:pt x="2494336" y="1593090"/>
                      </a:cubicBezTo>
                      <a:cubicBezTo>
                        <a:pt x="2490875" y="1377526"/>
                        <a:pt x="2402927" y="1202194"/>
                        <a:pt x="2222542" y="1082717"/>
                      </a:cubicBezTo>
                      <a:cubicBezTo>
                        <a:pt x="2077242" y="986443"/>
                        <a:pt x="1922119" y="905606"/>
                        <a:pt x="1771299" y="818127"/>
                      </a:cubicBezTo>
                      <a:cubicBezTo>
                        <a:pt x="1729103" y="793614"/>
                        <a:pt x="1706180" y="803719"/>
                        <a:pt x="1687562" y="849283"/>
                      </a:cubicBezTo>
                      <a:cubicBezTo>
                        <a:pt x="1673434" y="883900"/>
                        <a:pt x="1663236" y="919921"/>
                        <a:pt x="1651167" y="955380"/>
                      </a:cubicBezTo>
                      <a:cubicBezTo>
                        <a:pt x="1643308" y="978490"/>
                        <a:pt x="1629554" y="983823"/>
                        <a:pt x="1608409" y="971192"/>
                      </a:cubicBezTo>
                      <a:cubicBezTo>
                        <a:pt x="1573699" y="950422"/>
                        <a:pt x="1091393" y="670769"/>
                        <a:pt x="883688" y="554099"/>
                      </a:cubicBezTo>
                      <a:cubicBezTo>
                        <a:pt x="840556" y="529866"/>
                        <a:pt x="815389" y="498336"/>
                        <a:pt x="804910" y="451556"/>
                      </a:cubicBezTo>
                      <a:cubicBezTo>
                        <a:pt x="791905" y="393829"/>
                        <a:pt x="773286" y="337506"/>
                        <a:pt x="757849" y="280434"/>
                      </a:cubicBezTo>
                      <a:cubicBezTo>
                        <a:pt x="746903" y="239828"/>
                        <a:pt x="723793" y="212602"/>
                        <a:pt x="687585" y="192299"/>
                      </a:cubicBezTo>
                      <a:cubicBezTo>
                        <a:pt x="606093" y="146735"/>
                        <a:pt x="525538" y="99300"/>
                        <a:pt x="444982" y="52052"/>
                      </a:cubicBezTo>
                      <a:cubicBezTo>
                        <a:pt x="362836" y="3774"/>
                        <a:pt x="280690" y="-22610"/>
                        <a:pt x="189655" y="25387"/>
                      </a:cubicBezTo>
                      <a:cubicBezTo>
                        <a:pt x="55489" y="83208"/>
                        <a:pt x="-741" y="185469"/>
                        <a:pt x="7" y="331050"/>
                      </a:cubicBezTo>
                      <a:cubicBezTo>
                        <a:pt x="2440" y="862194"/>
                        <a:pt x="1224" y="3995355"/>
                        <a:pt x="1036" y="4526686"/>
                      </a:cubicBezTo>
                      <a:cubicBezTo>
                        <a:pt x="943" y="4687330"/>
                        <a:pt x="58015" y="4820561"/>
                        <a:pt x="187596" y="4919361"/>
                      </a:cubicBezTo>
                      <a:cubicBezTo>
                        <a:pt x="333738" y="5001320"/>
                        <a:pt x="1883197" y="5899877"/>
                        <a:pt x="2151155" y="6061924"/>
                      </a:cubicBezTo>
                      <a:cubicBezTo>
                        <a:pt x="2244435" y="6118341"/>
                        <a:pt x="2327610" y="6127604"/>
                        <a:pt x="2419674" y="6073526"/>
                      </a:cubicBezTo>
                      <a:cubicBezTo>
                        <a:pt x="2488442" y="6030581"/>
                        <a:pt x="2499201" y="5963779"/>
                        <a:pt x="2495178" y="5890521"/>
                      </a:cubicBezTo>
                      <a:close/>
                    </a:path>
                  </a:pathLst>
                </a:custGeom>
                <a:solidFill>
                  <a:srgbClr val="7460AA"/>
                </a:solidFill>
                <a:ln w="93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Graphic 454">
                  <a:extLst>
                    <a:ext uri="{FF2B5EF4-FFF2-40B4-BE49-F238E27FC236}">
                      <a16:creationId xmlns:a16="http://schemas.microsoft.com/office/drawing/2014/main" id="{372295B8-BC3D-4470-921B-1D67F025FFD3}"/>
                    </a:ext>
                  </a:extLst>
                </p:cNvPr>
                <p:cNvSpPr/>
                <p:nvPr/>
              </p:nvSpPr>
              <p:spPr>
                <a:xfrm>
                  <a:off x="10128215" y="3443553"/>
                  <a:ext cx="955225" cy="804551"/>
                </a:xfrm>
                <a:custGeom>
                  <a:avLst/>
                  <a:gdLst>
                    <a:gd name="connsiteX0" fmla="*/ 1468435 w 1612402"/>
                    <a:gd name="connsiteY0" fmla="*/ 1358067 h 1358066"/>
                    <a:gd name="connsiteX1" fmla="*/ 1469277 w 1612402"/>
                    <a:gd name="connsiteY1" fmla="*/ 975404 h 1358066"/>
                    <a:gd name="connsiteX2" fmla="*/ 1388722 w 1612402"/>
                    <a:gd name="connsiteY2" fmla="*/ 859108 h 1358066"/>
                    <a:gd name="connsiteX3" fmla="*/ 90379 w 1612402"/>
                    <a:gd name="connsiteY3" fmla="*/ 108096 h 1358066"/>
                    <a:gd name="connsiteX4" fmla="*/ 36301 w 1612402"/>
                    <a:gd name="connsiteY4" fmla="*/ 81899 h 1358066"/>
                    <a:gd name="connsiteX5" fmla="*/ 0 w 1612402"/>
                    <a:gd name="connsiteY5" fmla="*/ 74882 h 1358066"/>
                    <a:gd name="connsiteX6" fmla="*/ 137253 w 1612402"/>
                    <a:gd name="connsiteY6" fmla="*/ 7986 h 1358066"/>
                    <a:gd name="connsiteX7" fmla="*/ 216780 w 1612402"/>
                    <a:gd name="connsiteY7" fmla="*/ 15377 h 1358066"/>
                    <a:gd name="connsiteX8" fmla="*/ 1525320 w 1612402"/>
                    <a:gd name="connsiteY8" fmla="*/ 771535 h 1358066"/>
                    <a:gd name="connsiteX9" fmla="*/ 1612238 w 1612402"/>
                    <a:gd name="connsiteY9" fmla="*/ 918332 h 1358066"/>
                    <a:gd name="connsiteX10" fmla="*/ 1611864 w 1612402"/>
                    <a:gd name="connsiteY10" fmla="*/ 1231199 h 1358066"/>
                    <a:gd name="connsiteX11" fmla="*/ 1572100 w 1612402"/>
                    <a:gd name="connsiteY11" fmla="*/ 1302118 h 1358066"/>
                    <a:gd name="connsiteX12" fmla="*/ 1468435 w 1612402"/>
                    <a:gd name="connsiteY12" fmla="*/ 1358067 h 1358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12402" h="1358066">
                      <a:moveTo>
                        <a:pt x="1468435" y="1358067"/>
                      </a:moveTo>
                      <a:cubicBezTo>
                        <a:pt x="1468903" y="1230450"/>
                        <a:pt x="1470494" y="1102927"/>
                        <a:pt x="1469277" y="975404"/>
                      </a:cubicBezTo>
                      <a:cubicBezTo>
                        <a:pt x="1468716" y="920296"/>
                        <a:pt x="1434566" y="885585"/>
                        <a:pt x="1388722" y="859108"/>
                      </a:cubicBezTo>
                      <a:cubicBezTo>
                        <a:pt x="1076416" y="678629"/>
                        <a:pt x="211260" y="177331"/>
                        <a:pt x="90379" y="108096"/>
                      </a:cubicBezTo>
                      <a:cubicBezTo>
                        <a:pt x="73071" y="98178"/>
                        <a:pt x="54359" y="90600"/>
                        <a:pt x="36301" y="81899"/>
                      </a:cubicBezTo>
                      <a:cubicBezTo>
                        <a:pt x="28723" y="77314"/>
                        <a:pt x="19741" y="76379"/>
                        <a:pt x="0" y="74882"/>
                      </a:cubicBezTo>
                      <a:cubicBezTo>
                        <a:pt x="34056" y="56263"/>
                        <a:pt x="102823" y="26043"/>
                        <a:pt x="137253" y="7986"/>
                      </a:cubicBezTo>
                      <a:cubicBezTo>
                        <a:pt x="164854" y="-6516"/>
                        <a:pt x="190864" y="407"/>
                        <a:pt x="216780" y="15377"/>
                      </a:cubicBezTo>
                      <a:cubicBezTo>
                        <a:pt x="652866" y="267617"/>
                        <a:pt x="1089140" y="519576"/>
                        <a:pt x="1525320" y="771535"/>
                      </a:cubicBezTo>
                      <a:cubicBezTo>
                        <a:pt x="1581924" y="804188"/>
                        <a:pt x="1615045" y="847600"/>
                        <a:pt x="1612238" y="918332"/>
                      </a:cubicBezTo>
                      <a:cubicBezTo>
                        <a:pt x="1608121" y="1022465"/>
                        <a:pt x="1609992" y="1126972"/>
                        <a:pt x="1611864" y="1231199"/>
                      </a:cubicBezTo>
                      <a:cubicBezTo>
                        <a:pt x="1612519" y="1268342"/>
                        <a:pt x="1612425" y="1275734"/>
                        <a:pt x="1572100" y="1302118"/>
                      </a:cubicBezTo>
                      <a:cubicBezTo>
                        <a:pt x="1541506" y="1322140"/>
                        <a:pt x="1509882" y="1335519"/>
                        <a:pt x="1468435" y="1358067"/>
                      </a:cubicBezTo>
                      <a:close/>
                    </a:path>
                  </a:pathLst>
                </a:custGeom>
                <a:solidFill>
                  <a:srgbClr val="35469D"/>
                </a:solidFill>
                <a:ln w="93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Graphic 454">
                  <a:extLst>
                    <a:ext uri="{FF2B5EF4-FFF2-40B4-BE49-F238E27FC236}">
                      <a16:creationId xmlns:a16="http://schemas.microsoft.com/office/drawing/2014/main" id="{CC6AAB32-5989-4419-BBE1-81030037C97B}"/>
                    </a:ext>
                  </a:extLst>
                </p:cNvPr>
                <p:cNvSpPr/>
                <p:nvPr/>
              </p:nvSpPr>
              <p:spPr>
                <a:xfrm>
                  <a:off x="10095539" y="3487830"/>
                  <a:ext cx="903377" cy="776759"/>
                </a:xfrm>
                <a:custGeom>
                  <a:avLst/>
                  <a:gdLst>
                    <a:gd name="connsiteX0" fmla="*/ 1524435 w 1524883"/>
                    <a:gd name="connsiteY0" fmla="*/ 900572 h 1311155"/>
                    <a:gd name="connsiteX1" fmla="*/ 1443879 w 1524883"/>
                    <a:gd name="connsiteY1" fmla="*/ 784276 h 1311155"/>
                    <a:gd name="connsiteX2" fmla="*/ 507617 w 1524883"/>
                    <a:gd name="connsiteY2" fmla="*/ 241810 h 1311155"/>
                    <a:gd name="connsiteX3" fmla="*/ 145537 w 1524883"/>
                    <a:gd name="connsiteY3" fmla="*/ 33264 h 1311155"/>
                    <a:gd name="connsiteX4" fmla="*/ 91458 w 1524883"/>
                    <a:gd name="connsiteY4" fmla="*/ 7067 h 1311155"/>
                    <a:gd name="connsiteX5" fmla="*/ 91458 w 1524883"/>
                    <a:gd name="connsiteY5" fmla="*/ 7067 h 1311155"/>
                    <a:gd name="connsiteX6" fmla="*/ 91458 w 1524883"/>
                    <a:gd name="connsiteY6" fmla="*/ 7067 h 1311155"/>
                    <a:gd name="connsiteX7" fmla="*/ 705 w 1524883"/>
                    <a:gd name="connsiteY7" fmla="*/ 104183 h 1311155"/>
                    <a:gd name="connsiteX8" fmla="*/ 798 w 1524883"/>
                    <a:gd name="connsiteY8" fmla="*/ 341921 h 1311155"/>
                    <a:gd name="connsiteX9" fmla="*/ 12119 w 1524883"/>
                    <a:gd name="connsiteY9" fmla="*/ 456626 h 1311155"/>
                    <a:gd name="connsiteX10" fmla="*/ 1150659 w 1524883"/>
                    <a:gd name="connsiteY10" fmla="*/ 1137935 h 1311155"/>
                    <a:gd name="connsiteX11" fmla="*/ 1429470 w 1524883"/>
                    <a:gd name="connsiteY11" fmla="*/ 1296801 h 1311155"/>
                    <a:gd name="connsiteX12" fmla="*/ 1523592 w 1524883"/>
                    <a:gd name="connsiteY12" fmla="*/ 1283235 h 1311155"/>
                    <a:gd name="connsiteX13" fmla="*/ 1524435 w 1524883"/>
                    <a:gd name="connsiteY13" fmla="*/ 900572 h 1311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24883" h="1311155">
                      <a:moveTo>
                        <a:pt x="1524435" y="900572"/>
                      </a:moveTo>
                      <a:cubicBezTo>
                        <a:pt x="1523873" y="845464"/>
                        <a:pt x="1489723" y="810753"/>
                        <a:pt x="1443879" y="784276"/>
                      </a:cubicBezTo>
                      <a:cubicBezTo>
                        <a:pt x="1131573" y="603797"/>
                        <a:pt x="819735" y="422570"/>
                        <a:pt x="507617" y="241810"/>
                      </a:cubicBezTo>
                      <a:cubicBezTo>
                        <a:pt x="387111" y="172014"/>
                        <a:pt x="266417" y="102499"/>
                        <a:pt x="145537" y="33264"/>
                      </a:cubicBezTo>
                      <a:cubicBezTo>
                        <a:pt x="128228" y="23346"/>
                        <a:pt x="109516" y="15768"/>
                        <a:pt x="91458" y="7067"/>
                      </a:cubicBezTo>
                      <a:cubicBezTo>
                        <a:pt x="91458" y="7067"/>
                        <a:pt x="91458" y="7067"/>
                        <a:pt x="91458" y="7067"/>
                      </a:cubicBezTo>
                      <a:cubicBezTo>
                        <a:pt x="91458" y="7067"/>
                        <a:pt x="91458" y="7067"/>
                        <a:pt x="91458" y="7067"/>
                      </a:cubicBezTo>
                      <a:cubicBezTo>
                        <a:pt x="28305" y="-20814"/>
                        <a:pt x="892" y="38410"/>
                        <a:pt x="705" y="104183"/>
                      </a:cubicBezTo>
                      <a:cubicBezTo>
                        <a:pt x="518" y="183429"/>
                        <a:pt x="237" y="262675"/>
                        <a:pt x="798" y="341921"/>
                      </a:cubicBezTo>
                      <a:cubicBezTo>
                        <a:pt x="1079" y="380468"/>
                        <a:pt x="-4909" y="419763"/>
                        <a:pt x="12119" y="456626"/>
                      </a:cubicBezTo>
                      <a:cubicBezTo>
                        <a:pt x="58525" y="516037"/>
                        <a:pt x="918535" y="988893"/>
                        <a:pt x="1150659" y="1137935"/>
                      </a:cubicBezTo>
                      <a:cubicBezTo>
                        <a:pt x="1243659" y="1190797"/>
                        <a:pt x="1337032" y="1243004"/>
                        <a:pt x="1429470" y="1296801"/>
                      </a:cubicBezTo>
                      <a:cubicBezTo>
                        <a:pt x="1465865" y="1317946"/>
                        <a:pt x="1496460" y="1317572"/>
                        <a:pt x="1523592" y="1283235"/>
                      </a:cubicBezTo>
                      <a:cubicBezTo>
                        <a:pt x="1524061" y="1155711"/>
                        <a:pt x="1525651" y="1028188"/>
                        <a:pt x="1524435" y="900572"/>
                      </a:cubicBezTo>
                      <a:close/>
                    </a:path>
                  </a:pathLst>
                </a:custGeom>
                <a:solidFill>
                  <a:srgbClr val="FFD047"/>
                </a:solidFill>
                <a:ln w="93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8E22B980-4B5A-4EAB-AF53-3BB7181A1886}"/>
                  </a:ext>
                </a:extLst>
              </p:cNvPr>
              <p:cNvSpPr/>
              <p:nvPr/>
            </p:nvSpPr>
            <p:spPr>
              <a:xfrm rot="980584">
                <a:off x="8356652" y="2686158"/>
                <a:ext cx="1333640" cy="439671"/>
              </a:xfrm>
              <a:custGeom>
                <a:avLst/>
                <a:gdLst>
                  <a:gd name="connsiteX0" fmla="*/ 0 w 1333640"/>
                  <a:gd name="connsiteY0" fmla="*/ 6561 h 439671"/>
                  <a:gd name="connsiteX1" fmla="*/ 23901 w 1333640"/>
                  <a:gd name="connsiteY1" fmla="*/ 413 h 439671"/>
                  <a:gd name="connsiteX2" fmla="*/ 60262 w 1333640"/>
                  <a:gd name="connsiteY2" fmla="*/ 2370 h 439671"/>
                  <a:gd name="connsiteX3" fmla="*/ 108463 w 1333640"/>
                  <a:gd name="connsiteY3" fmla="*/ 11154 h 439671"/>
                  <a:gd name="connsiteX4" fmla="*/ 431183 w 1333640"/>
                  <a:gd name="connsiteY4" fmla="*/ 81086 h 439671"/>
                  <a:gd name="connsiteX5" fmla="*/ 1265672 w 1333640"/>
                  <a:gd name="connsiteY5" fmla="*/ 262992 h 439671"/>
                  <a:gd name="connsiteX6" fmla="*/ 1286241 w 1333640"/>
                  <a:gd name="connsiteY6" fmla="*/ 269400 h 439671"/>
                  <a:gd name="connsiteX7" fmla="*/ 1333640 w 1333640"/>
                  <a:gd name="connsiteY7" fmla="*/ 431042 h 439671"/>
                  <a:gd name="connsiteX8" fmla="*/ 1297870 w 1333640"/>
                  <a:gd name="connsiteY8" fmla="*/ 439560 h 439671"/>
                  <a:gd name="connsiteX9" fmla="*/ 1252829 w 1333640"/>
                  <a:gd name="connsiteY9" fmla="*/ 434858 h 439671"/>
                  <a:gd name="connsiteX10" fmla="*/ 1004326 w 1333640"/>
                  <a:gd name="connsiteY10" fmla="*/ 381585 h 439671"/>
                  <a:gd name="connsiteX11" fmla="*/ 80826 w 1333640"/>
                  <a:gd name="connsiteY11" fmla="*/ 177320 h 439671"/>
                  <a:gd name="connsiteX12" fmla="*/ 47725 w 1333640"/>
                  <a:gd name="connsiteY12" fmla="*/ 169313 h 43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33640" h="439671">
                    <a:moveTo>
                      <a:pt x="0" y="6561"/>
                    </a:moveTo>
                    <a:lnTo>
                      <a:pt x="23901" y="413"/>
                    </a:lnTo>
                    <a:cubicBezTo>
                      <a:pt x="34109" y="-479"/>
                      <a:pt x="46190" y="33"/>
                      <a:pt x="60262" y="2370"/>
                    </a:cubicBezTo>
                    <a:cubicBezTo>
                      <a:pt x="76357" y="5287"/>
                      <a:pt x="93035" y="7829"/>
                      <a:pt x="108463" y="11154"/>
                    </a:cubicBezTo>
                    <a:cubicBezTo>
                      <a:pt x="216203" y="34371"/>
                      <a:pt x="323777" y="57682"/>
                      <a:pt x="431183" y="81086"/>
                    </a:cubicBezTo>
                    <a:cubicBezTo>
                      <a:pt x="709373" y="141701"/>
                      <a:pt x="987314" y="202472"/>
                      <a:pt x="1265672" y="262992"/>
                    </a:cubicBezTo>
                    <a:lnTo>
                      <a:pt x="1286241" y="269400"/>
                    </a:lnTo>
                    <a:lnTo>
                      <a:pt x="1333640" y="431042"/>
                    </a:lnTo>
                    <a:lnTo>
                      <a:pt x="1297870" y="439560"/>
                    </a:lnTo>
                    <a:cubicBezTo>
                      <a:pt x="1283975" y="440144"/>
                      <a:pt x="1269049" y="438403"/>
                      <a:pt x="1252829" y="434858"/>
                    </a:cubicBezTo>
                    <a:cubicBezTo>
                      <a:pt x="1170439" y="416818"/>
                      <a:pt x="1087216" y="399311"/>
                      <a:pt x="1004326" y="381585"/>
                    </a:cubicBezTo>
                    <a:cubicBezTo>
                      <a:pt x="836226" y="340978"/>
                      <a:pt x="298682" y="228687"/>
                      <a:pt x="80826" y="177320"/>
                    </a:cubicBezTo>
                    <a:lnTo>
                      <a:pt x="47725" y="16931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AEC6850E-2710-434C-9977-BDF4A70E854D}"/>
                </a:ext>
              </a:extLst>
            </p:cNvPr>
            <p:cNvGrpSpPr/>
            <p:nvPr/>
          </p:nvGrpSpPr>
          <p:grpSpPr>
            <a:xfrm>
              <a:off x="9212579" y="3092031"/>
              <a:ext cx="657529" cy="535819"/>
              <a:chOff x="9091999" y="2911198"/>
              <a:chExt cx="657529" cy="535819"/>
            </a:xfrm>
          </p:grpSpPr>
          <p:sp>
            <p:nvSpPr>
              <p:cNvPr id="138" name="자유형: 도형 137">
                <a:extLst>
                  <a:ext uri="{FF2B5EF4-FFF2-40B4-BE49-F238E27FC236}">
                    <a16:creationId xmlns:a16="http://schemas.microsoft.com/office/drawing/2014/main" id="{AE38B9A0-E0DB-4B21-8889-D23044A30503}"/>
                  </a:ext>
                </a:extLst>
              </p:cNvPr>
              <p:cNvSpPr/>
              <p:nvPr/>
            </p:nvSpPr>
            <p:spPr>
              <a:xfrm>
                <a:off x="9152345" y="2911198"/>
                <a:ext cx="594202" cy="535819"/>
              </a:xfrm>
              <a:custGeom>
                <a:avLst/>
                <a:gdLst>
                  <a:gd name="connsiteX0" fmla="*/ 1164946 w 1200062"/>
                  <a:gd name="connsiteY0" fmla="*/ 179693 h 1082149"/>
                  <a:gd name="connsiteX1" fmla="*/ 1074020 w 1200062"/>
                  <a:gd name="connsiteY1" fmla="*/ 67005 h 1082149"/>
                  <a:gd name="connsiteX2" fmla="*/ 1063029 w 1200062"/>
                  <a:gd name="connsiteY2" fmla="*/ 58652 h 1082149"/>
                  <a:gd name="connsiteX3" fmla="*/ 356933 w 1200062"/>
                  <a:gd name="connsiteY3" fmla="*/ 239920 h 1082149"/>
                  <a:gd name="connsiteX4" fmla="*/ 31691 w 1200062"/>
                  <a:gd name="connsiteY4" fmla="*/ 893335 h 1082149"/>
                  <a:gd name="connsiteX5" fmla="*/ 37113 w 1200062"/>
                  <a:gd name="connsiteY5" fmla="*/ 903666 h 1082149"/>
                  <a:gd name="connsiteX6" fmla="*/ 128040 w 1200062"/>
                  <a:gd name="connsiteY6" fmla="*/ 1016354 h 1082149"/>
                  <a:gd name="connsiteX7" fmla="*/ 137785 w 1200062"/>
                  <a:gd name="connsiteY7" fmla="*/ 1024267 h 1082149"/>
                  <a:gd name="connsiteX8" fmla="*/ 843148 w 1200062"/>
                  <a:gd name="connsiteY8" fmla="*/ 842267 h 1082149"/>
                  <a:gd name="connsiteX9" fmla="*/ 1170662 w 1200062"/>
                  <a:gd name="connsiteY9" fmla="*/ 192149 h 1082149"/>
                  <a:gd name="connsiteX10" fmla="*/ 1164946 w 1200062"/>
                  <a:gd name="connsiteY10" fmla="*/ 179693 h 1082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00062" h="1082149">
                    <a:moveTo>
                      <a:pt x="1164946" y="179693"/>
                    </a:moveTo>
                    <a:lnTo>
                      <a:pt x="1074020" y="67005"/>
                    </a:lnTo>
                    <a:cubicBezTo>
                      <a:pt x="1071016" y="63268"/>
                      <a:pt x="1067205" y="60484"/>
                      <a:pt x="1063029" y="58652"/>
                    </a:cubicBezTo>
                    <a:cubicBezTo>
                      <a:pt x="949975" y="-65686"/>
                      <a:pt x="637262" y="13665"/>
                      <a:pt x="356933" y="239920"/>
                    </a:cubicBezTo>
                    <a:cubicBezTo>
                      <a:pt x="75506" y="467055"/>
                      <a:pt x="-68175" y="757201"/>
                      <a:pt x="31691" y="893335"/>
                    </a:cubicBezTo>
                    <a:cubicBezTo>
                      <a:pt x="32790" y="896999"/>
                      <a:pt x="34549" y="900515"/>
                      <a:pt x="37113" y="903666"/>
                    </a:cubicBezTo>
                    <a:lnTo>
                      <a:pt x="128040" y="1016354"/>
                    </a:lnTo>
                    <a:cubicBezTo>
                      <a:pt x="130825" y="1019798"/>
                      <a:pt x="134122" y="1022362"/>
                      <a:pt x="137785" y="1024267"/>
                    </a:cubicBezTo>
                    <a:cubicBezTo>
                      <a:pt x="251426" y="1147506"/>
                      <a:pt x="563406" y="1068009"/>
                      <a:pt x="843148" y="842267"/>
                    </a:cubicBezTo>
                    <a:cubicBezTo>
                      <a:pt x="1122377" y="616964"/>
                      <a:pt x="1265985" y="329602"/>
                      <a:pt x="1170662" y="192149"/>
                    </a:cubicBezTo>
                    <a:cubicBezTo>
                      <a:pt x="1169856" y="187679"/>
                      <a:pt x="1167951" y="183430"/>
                      <a:pt x="1164946" y="179693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4F8ACE00-B9D9-417E-B4CD-0A57F1BC1250}"/>
                  </a:ext>
                </a:extLst>
              </p:cNvPr>
              <p:cNvGrpSpPr/>
              <p:nvPr/>
            </p:nvGrpSpPr>
            <p:grpSpPr>
              <a:xfrm rot="3133259">
                <a:off x="9254161" y="2813792"/>
                <a:ext cx="333205" cy="657529"/>
                <a:chOff x="5784686" y="1323855"/>
                <a:chExt cx="1307251" cy="1307251"/>
              </a:xfrm>
            </p:grpSpPr>
            <p:sp>
              <p:nvSpPr>
                <p:cNvPr id="140" name="자유형: 도형 139">
                  <a:extLst>
                    <a:ext uri="{FF2B5EF4-FFF2-40B4-BE49-F238E27FC236}">
                      <a16:creationId xmlns:a16="http://schemas.microsoft.com/office/drawing/2014/main" id="{A0B84464-0138-49A6-8A1B-5755D93B989A}"/>
                    </a:ext>
                  </a:extLst>
                </p:cNvPr>
                <p:cNvSpPr/>
                <p:nvPr/>
              </p:nvSpPr>
              <p:spPr>
                <a:xfrm>
                  <a:off x="5784686" y="1323855"/>
                  <a:ext cx="1307251" cy="1307251"/>
                </a:xfrm>
                <a:custGeom>
                  <a:avLst/>
                  <a:gdLst>
                    <a:gd name="connsiteX0" fmla="*/ 1819275 w 1819275"/>
                    <a:gd name="connsiteY0" fmla="*/ 909638 h 1819275"/>
                    <a:gd name="connsiteX1" fmla="*/ 909638 w 1819275"/>
                    <a:gd name="connsiteY1" fmla="*/ 1819275 h 1819275"/>
                    <a:gd name="connsiteX2" fmla="*/ 0 w 1819275"/>
                    <a:gd name="connsiteY2" fmla="*/ 909637 h 1819275"/>
                    <a:gd name="connsiteX3" fmla="*/ 909638 w 1819275"/>
                    <a:gd name="connsiteY3" fmla="*/ 0 h 1819275"/>
                    <a:gd name="connsiteX4" fmla="*/ 1819275 w 1819275"/>
                    <a:gd name="connsiteY4" fmla="*/ 909638 h 1819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275" h="1819275">
                      <a:moveTo>
                        <a:pt x="1819275" y="909638"/>
                      </a:moveTo>
                      <a:cubicBezTo>
                        <a:pt x="1819275" y="1412016"/>
                        <a:pt x="1412016" y="1819275"/>
                        <a:pt x="909638" y="1819275"/>
                      </a:cubicBezTo>
                      <a:cubicBezTo>
                        <a:pt x="407259" y="1819275"/>
                        <a:pt x="0" y="1412016"/>
                        <a:pt x="0" y="909637"/>
                      </a:cubicBezTo>
                      <a:cubicBezTo>
                        <a:pt x="0" y="407258"/>
                        <a:pt x="407259" y="0"/>
                        <a:pt x="909638" y="0"/>
                      </a:cubicBezTo>
                      <a:cubicBezTo>
                        <a:pt x="1412016" y="0"/>
                        <a:pt x="1819275" y="407258"/>
                        <a:pt x="1819275" y="909638"/>
                      </a:cubicBezTo>
                      <a:close/>
                    </a:path>
                  </a:pathLst>
                </a:custGeom>
                <a:solidFill>
                  <a:srgbClr val="DA7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1" name="자유형: 도형 140">
                  <a:extLst>
                    <a:ext uri="{FF2B5EF4-FFF2-40B4-BE49-F238E27FC236}">
                      <a16:creationId xmlns:a16="http://schemas.microsoft.com/office/drawing/2014/main" id="{2E6D74B4-5C9B-4CB1-871B-96B6FBA16B47}"/>
                    </a:ext>
                  </a:extLst>
                </p:cNvPr>
                <p:cNvSpPr/>
                <p:nvPr/>
              </p:nvSpPr>
              <p:spPr>
                <a:xfrm>
                  <a:off x="5825751" y="1364920"/>
                  <a:ext cx="1225120" cy="1225120"/>
                </a:xfrm>
                <a:custGeom>
                  <a:avLst/>
                  <a:gdLst>
                    <a:gd name="connsiteX0" fmla="*/ 1704975 w 1704975"/>
                    <a:gd name="connsiteY0" fmla="*/ 852488 h 1704975"/>
                    <a:gd name="connsiteX1" fmla="*/ 852488 w 1704975"/>
                    <a:gd name="connsiteY1" fmla="*/ 1704975 h 1704975"/>
                    <a:gd name="connsiteX2" fmla="*/ 0 w 1704975"/>
                    <a:gd name="connsiteY2" fmla="*/ 852487 h 1704975"/>
                    <a:gd name="connsiteX3" fmla="*/ 852488 w 1704975"/>
                    <a:gd name="connsiteY3" fmla="*/ 0 h 1704975"/>
                    <a:gd name="connsiteX4" fmla="*/ 1704975 w 1704975"/>
                    <a:gd name="connsiteY4" fmla="*/ 852488 h 170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4975" h="1704975">
                      <a:moveTo>
                        <a:pt x="1704975" y="852488"/>
                      </a:moveTo>
                      <a:cubicBezTo>
                        <a:pt x="1704975" y="1323303"/>
                        <a:pt x="1323304" y="1704975"/>
                        <a:pt x="852488" y="1704975"/>
                      </a:cubicBezTo>
                      <a:cubicBezTo>
                        <a:pt x="381672" y="1704975"/>
                        <a:pt x="0" y="1323303"/>
                        <a:pt x="0" y="852487"/>
                      </a:cubicBezTo>
                      <a:cubicBezTo>
                        <a:pt x="0" y="381672"/>
                        <a:pt x="381672" y="0"/>
                        <a:pt x="852488" y="0"/>
                      </a:cubicBezTo>
                      <a:cubicBezTo>
                        <a:pt x="1323304" y="0"/>
                        <a:pt x="1704975" y="381672"/>
                        <a:pt x="1704975" y="852488"/>
                      </a:cubicBezTo>
                      <a:close/>
                    </a:path>
                  </a:pathLst>
                </a:custGeom>
                <a:solidFill>
                  <a:srgbClr val="FBBA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2" name="자유형: 도형 141">
                  <a:extLst>
                    <a:ext uri="{FF2B5EF4-FFF2-40B4-BE49-F238E27FC236}">
                      <a16:creationId xmlns:a16="http://schemas.microsoft.com/office/drawing/2014/main" id="{75C4B1F1-7669-41FA-A27C-CB69BBCE4338}"/>
                    </a:ext>
                  </a:extLst>
                </p:cNvPr>
                <p:cNvSpPr/>
                <p:nvPr/>
              </p:nvSpPr>
              <p:spPr>
                <a:xfrm>
                  <a:off x="5920475" y="1459576"/>
                  <a:ext cx="1035671" cy="1035671"/>
                </a:xfrm>
                <a:custGeom>
                  <a:avLst/>
                  <a:gdLst>
                    <a:gd name="connsiteX0" fmla="*/ 1441323 w 1441322"/>
                    <a:gd name="connsiteY0" fmla="*/ 720661 h 1441323"/>
                    <a:gd name="connsiteX1" fmla="*/ 720661 w 1441322"/>
                    <a:gd name="connsiteY1" fmla="*/ 1441323 h 1441323"/>
                    <a:gd name="connsiteX2" fmla="*/ 0 w 1441322"/>
                    <a:gd name="connsiteY2" fmla="*/ 720661 h 1441323"/>
                    <a:gd name="connsiteX3" fmla="*/ 720661 w 1441322"/>
                    <a:gd name="connsiteY3" fmla="*/ 0 h 1441323"/>
                    <a:gd name="connsiteX4" fmla="*/ 1441323 w 1441322"/>
                    <a:gd name="connsiteY4" fmla="*/ 720661 h 1441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1322" h="1441323">
                      <a:moveTo>
                        <a:pt x="1441323" y="720661"/>
                      </a:moveTo>
                      <a:cubicBezTo>
                        <a:pt x="1441323" y="1118672"/>
                        <a:pt x="1118672" y="1441323"/>
                        <a:pt x="720661" y="1441323"/>
                      </a:cubicBezTo>
                      <a:cubicBezTo>
                        <a:pt x="322651" y="1441323"/>
                        <a:pt x="0" y="1118672"/>
                        <a:pt x="0" y="720661"/>
                      </a:cubicBezTo>
                      <a:cubicBezTo>
                        <a:pt x="0" y="322651"/>
                        <a:pt x="322651" y="0"/>
                        <a:pt x="720661" y="0"/>
                      </a:cubicBezTo>
                      <a:cubicBezTo>
                        <a:pt x="1118672" y="0"/>
                        <a:pt x="1441323" y="322651"/>
                        <a:pt x="1441323" y="720661"/>
                      </a:cubicBezTo>
                      <a:close/>
                    </a:path>
                  </a:pathLst>
                </a:custGeom>
                <a:solidFill>
                  <a:srgbClr val="FD98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3" name="자유형: 도형 142">
                  <a:extLst>
                    <a:ext uri="{FF2B5EF4-FFF2-40B4-BE49-F238E27FC236}">
                      <a16:creationId xmlns:a16="http://schemas.microsoft.com/office/drawing/2014/main" id="{1C0BC58E-6D6A-4D36-AB33-18EEFFF68588}"/>
                    </a:ext>
                  </a:extLst>
                </p:cNvPr>
                <p:cNvSpPr/>
                <p:nvPr/>
              </p:nvSpPr>
              <p:spPr>
                <a:xfrm>
                  <a:off x="6258993" y="1604656"/>
                  <a:ext cx="417850" cy="746040"/>
                </a:xfrm>
                <a:custGeom>
                  <a:avLst/>
                  <a:gdLst>
                    <a:gd name="connsiteX0" fmla="*/ 397953 w 581514"/>
                    <a:gd name="connsiteY0" fmla="*/ 964526 h 1038249"/>
                    <a:gd name="connsiteX1" fmla="*/ 440815 w 581514"/>
                    <a:gd name="connsiteY1" fmla="*/ 891564 h 1038249"/>
                    <a:gd name="connsiteX2" fmla="*/ 570069 w 581514"/>
                    <a:gd name="connsiteY2" fmla="*/ 607433 h 1038249"/>
                    <a:gd name="connsiteX3" fmla="*/ 413193 w 581514"/>
                    <a:gd name="connsiteY3" fmla="*/ 467892 h 1038249"/>
                    <a:gd name="connsiteX4" fmla="*/ 236695 w 581514"/>
                    <a:gd name="connsiteY4" fmla="*/ 414457 h 1038249"/>
                    <a:gd name="connsiteX5" fmla="*/ 169639 w 581514"/>
                    <a:gd name="connsiteY5" fmla="*/ 342257 h 1038249"/>
                    <a:gd name="connsiteX6" fmla="*/ 236314 w 581514"/>
                    <a:gd name="connsiteY6" fmla="*/ 266057 h 1038249"/>
                    <a:gd name="connsiteX7" fmla="*/ 355186 w 581514"/>
                    <a:gd name="connsiteY7" fmla="*/ 294442 h 1038249"/>
                    <a:gd name="connsiteX8" fmla="*/ 464438 w 581514"/>
                    <a:gd name="connsiteY8" fmla="*/ 295585 h 1038249"/>
                    <a:gd name="connsiteX9" fmla="*/ 473486 w 581514"/>
                    <a:gd name="connsiteY9" fmla="*/ 167664 h 1038249"/>
                    <a:gd name="connsiteX10" fmla="*/ 375379 w 581514"/>
                    <a:gd name="connsiteY10" fmla="*/ 121849 h 1038249"/>
                    <a:gd name="connsiteX11" fmla="*/ 340327 w 581514"/>
                    <a:gd name="connsiteY11" fmla="*/ 75938 h 1038249"/>
                    <a:gd name="connsiteX12" fmla="*/ 302227 w 581514"/>
                    <a:gd name="connsiteY12" fmla="*/ 119 h 1038249"/>
                    <a:gd name="connsiteX13" fmla="*/ 302227 w 581514"/>
                    <a:gd name="connsiteY13" fmla="*/ 119 h 1038249"/>
                    <a:gd name="connsiteX14" fmla="*/ 259364 w 581514"/>
                    <a:gd name="connsiteY14" fmla="*/ 24 h 1038249"/>
                    <a:gd name="connsiteX15" fmla="*/ 169924 w 581514"/>
                    <a:gd name="connsiteY15" fmla="*/ 88511 h 1038249"/>
                    <a:gd name="connsiteX16" fmla="*/ 133634 w 581514"/>
                    <a:gd name="connsiteY16" fmla="*/ 152138 h 1038249"/>
                    <a:gd name="connsiteX17" fmla="*/ 87247 w 581514"/>
                    <a:gd name="connsiteY17" fmla="*/ 184619 h 1038249"/>
                    <a:gd name="connsiteX18" fmla="*/ 79532 w 581514"/>
                    <a:gd name="connsiteY18" fmla="*/ 522280 h 1038249"/>
                    <a:gd name="connsiteX19" fmla="*/ 264889 w 581514"/>
                    <a:gd name="connsiteY19" fmla="*/ 589812 h 1038249"/>
                    <a:gd name="connsiteX20" fmla="*/ 398239 w 581514"/>
                    <a:gd name="connsiteY20" fmla="*/ 713637 h 1038249"/>
                    <a:gd name="connsiteX21" fmla="*/ 331564 w 581514"/>
                    <a:gd name="connsiteY21" fmla="*/ 770787 h 1038249"/>
                    <a:gd name="connsiteX22" fmla="*/ 208024 w 581514"/>
                    <a:gd name="connsiteY22" fmla="*/ 732782 h 1038249"/>
                    <a:gd name="connsiteX23" fmla="*/ 208024 w 581514"/>
                    <a:gd name="connsiteY23" fmla="*/ 732782 h 1038249"/>
                    <a:gd name="connsiteX24" fmla="*/ 78008 w 581514"/>
                    <a:gd name="connsiteY24" fmla="*/ 774026 h 1038249"/>
                    <a:gd name="connsiteX25" fmla="*/ 88009 w 581514"/>
                    <a:gd name="connsiteY25" fmla="*/ 853559 h 1038249"/>
                    <a:gd name="connsiteX26" fmla="*/ 171829 w 581514"/>
                    <a:gd name="connsiteY26" fmla="*/ 904709 h 1038249"/>
                    <a:gd name="connsiteX27" fmla="*/ 235838 w 581514"/>
                    <a:gd name="connsiteY27" fmla="*/ 987005 h 1038249"/>
                    <a:gd name="connsiteX28" fmla="*/ 264889 w 581514"/>
                    <a:gd name="connsiteY28" fmla="*/ 1037487 h 1038249"/>
                    <a:gd name="connsiteX29" fmla="*/ 360139 w 581514"/>
                    <a:gd name="connsiteY29" fmla="*/ 1037487 h 1038249"/>
                    <a:gd name="connsiteX30" fmla="*/ 397953 w 581514"/>
                    <a:gd name="connsiteY30" fmla="*/ 964526 h 103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81514" h="1038249">
                      <a:moveTo>
                        <a:pt x="397953" y="964526"/>
                      </a:moveTo>
                      <a:cubicBezTo>
                        <a:pt x="398239" y="913662"/>
                        <a:pt x="398239" y="913662"/>
                        <a:pt x="440815" y="891564"/>
                      </a:cubicBezTo>
                      <a:cubicBezTo>
                        <a:pt x="553782" y="835081"/>
                        <a:pt x="606550" y="714875"/>
                        <a:pt x="570069" y="607433"/>
                      </a:cubicBezTo>
                      <a:cubicBezTo>
                        <a:pt x="544257" y="531233"/>
                        <a:pt x="483106" y="493133"/>
                        <a:pt x="413193" y="467892"/>
                      </a:cubicBezTo>
                      <a:cubicBezTo>
                        <a:pt x="355471" y="447032"/>
                        <a:pt x="295083" y="433602"/>
                        <a:pt x="236695" y="414457"/>
                      </a:cubicBezTo>
                      <a:cubicBezTo>
                        <a:pt x="208024" y="405027"/>
                        <a:pt x="167638" y="373499"/>
                        <a:pt x="169639" y="342257"/>
                      </a:cubicBezTo>
                      <a:cubicBezTo>
                        <a:pt x="172020" y="302919"/>
                        <a:pt x="201166" y="279392"/>
                        <a:pt x="236314" y="266057"/>
                      </a:cubicBezTo>
                      <a:cubicBezTo>
                        <a:pt x="292702" y="244626"/>
                        <a:pt x="331564" y="275582"/>
                        <a:pt x="355186" y="294442"/>
                      </a:cubicBezTo>
                      <a:cubicBezTo>
                        <a:pt x="400239" y="330446"/>
                        <a:pt x="426814" y="332732"/>
                        <a:pt x="464438" y="295585"/>
                      </a:cubicBezTo>
                      <a:cubicBezTo>
                        <a:pt x="531589" y="227957"/>
                        <a:pt x="537875" y="216051"/>
                        <a:pt x="473486" y="167664"/>
                      </a:cubicBezTo>
                      <a:cubicBezTo>
                        <a:pt x="444054" y="145566"/>
                        <a:pt x="411383" y="129945"/>
                        <a:pt x="375379" y="121849"/>
                      </a:cubicBezTo>
                      <a:cubicBezTo>
                        <a:pt x="350518" y="116324"/>
                        <a:pt x="339850" y="104513"/>
                        <a:pt x="340327" y="75938"/>
                      </a:cubicBezTo>
                      <a:cubicBezTo>
                        <a:pt x="341089" y="27932"/>
                        <a:pt x="341089" y="-643"/>
                        <a:pt x="302227" y="119"/>
                      </a:cubicBezTo>
                      <a:cubicBezTo>
                        <a:pt x="302227" y="119"/>
                        <a:pt x="302227" y="119"/>
                        <a:pt x="302227" y="119"/>
                      </a:cubicBezTo>
                      <a:cubicBezTo>
                        <a:pt x="287939" y="119"/>
                        <a:pt x="273652" y="119"/>
                        <a:pt x="259364" y="24"/>
                      </a:cubicBezTo>
                      <a:cubicBezTo>
                        <a:pt x="169639" y="-738"/>
                        <a:pt x="168591" y="16312"/>
                        <a:pt x="169924" y="88511"/>
                      </a:cubicBezTo>
                      <a:cubicBezTo>
                        <a:pt x="170496" y="118896"/>
                        <a:pt x="164019" y="139756"/>
                        <a:pt x="133634" y="152138"/>
                      </a:cubicBezTo>
                      <a:cubicBezTo>
                        <a:pt x="116584" y="159092"/>
                        <a:pt x="100963" y="171760"/>
                        <a:pt x="87247" y="184619"/>
                      </a:cubicBezTo>
                      <a:cubicBezTo>
                        <a:pt x="-13337" y="278821"/>
                        <a:pt x="-40864" y="425411"/>
                        <a:pt x="79532" y="522280"/>
                      </a:cubicBezTo>
                      <a:cubicBezTo>
                        <a:pt x="131348" y="563904"/>
                        <a:pt x="197547" y="585050"/>
                        <a:pt x="264889" y="589812"/>
                      </a:cubicBezTo>
                      <a:cubicBezTo>
                        <a:pt x="391952" y="598766"/>
                        <a:pt x="410050" y="666488"/>
                        <a:pt x="398239" y="713637"/>
                      </a:cubicBezTo>
                      <a:cubicBezTo>
                        <a:pt x="388714" y="751737"/>
                        <a:pt x="360139" y="761262"/>
                        <a:pt x="331564" y="770787"/>
                      </a:cubicBezTo>
                      <a:cubicBezTo>
                        <a:pt x="264889" y="780312"/>
                        <a:pt x="246791" y="753547"/>
                        <a:pt x="208024" y="732782"/>
                      </a:cubicBezTo>
                      <a:cubicBezTo>
                        <a:pt x="208024" y="732782"/>
                        <a:pt x="208024" y="732782"/>
                        <a:pt x="208024" y="732782"/>
                      </a:cubicBezTo>
                      <a:cubicBezTo>
                        <a:pt x="169639" y="713637"/>
                        <a:pt x="127538" y="676871"/>
                        <a:pt x="78008" y="774026"/>
                      </a:cubicBezTo>
                      <a:cubicBezTo>
                        <a:pt x="55339" y="818412"/>
                        <a:pt x="55339" y="827937"/>
                        <a:pt x="88009" y="853559"/>
                      </a:cubicBezTo>
                      <a:cubicBezTo>
                        <a:pt x="119442" y="878229"/>
                        <a:pt x="141064" y="894612"/>
                        <a:pt x="171829" y="904709"/>
                      </a:cubicBezTo>
                      <a:cubicBezTo>
                        <a:pt x="235552" y="925664"/>
                        <a:pt x="236314" y="923187"/>
                        <a:pt x="235838" y="987005"/>
                      </a:cubicBezTo>
                      <a:cubicBezTo>
                        <a:pt x="235647" y="1016246"/>
                        <a:pt x="235456" y="1035773"/>
                        <a:pt x="264889" y="1037487"/>
                      </a:cubicBezTo>
                      <a:cubicBezTo>
                        <a:pt x="294416" y="1039202"/>
                        <a:pt x="328516" y="1037487"/>
                        <a:pt x="360139" y="1037487"/>
                      </a:cubicBezTo>
                      <a:cubicBezTo>
                        <a:pt x="398239" y="1037487"/>
                        <a:pt x="398239" y="1008912"/>
                        <a:pt x="397953" y="964526"/>
                      </a:cubicBezTo>
                      <a:close/>
                    </a:path>
                  </a:pathLst>
                </a:custGeom>
                <a:solidFill>
                  <a:srgbClr val="DA7C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4" name="자유형: 도형 143">
                  <a:extLst>
                    <a:ext uri="{FF2B5EF4-FFF2-40B4-BE49-F238E27FC236}">
                      <a16:creationId xmlns:a16="http://schemas.microsoft.com/office/drawing/2014/main" id="{DEEDA784-38E7-4C93-918D-CA24916F7658}"/>
                    </a:ext>
                  </a:extLst>
                </p:cNvPr>
                <p:cNvSpPr/>
                <p:nvPr/>
              </p:nvSpPr>
              <p:spPr>
                <a:xfrm>
                  <a:off x="5920475" y="1492223"/>
                  <a:ext cx="336668" cy="970377"/>
                </a:xfrm>
                <a:custGeom>
                  <a:avLst/>
                  <a:gdLst>
                    <a:gd name="connsiteX0" fmla="*/ 468535 w 468534"/>
                    <a:gd name="connsiteY0" fmla="*/ 0 h 1350454"/>
                    <a:gd name="connsiteX1" fmla="*/ 0 w 468534"/>
                    <a:gd name="connsiteY1" fmla="*/ 675227 h 1350454"/>
                    <a:gd name="connsiteX2" fmla="*/ 468535 w 468534"/>
                    <a:gd name="connsiteY2" fmla="*/ 1350455 h 1350454"/>
                    <a:gd name="connsiteX3" fmla="*/ 200025 w 468534"/>
                    <a:gd name="connsiteY3" fmla="*/ 675227 h 1350454"/>
                    <a:gd name="connsiteX4" fmla="*/ 468535 w 468534"/>
                    <a:gd name="connsiteY4" fmla="*/ 0 h 135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534" h="1350454">
                      <a:moveTo>
                        <a:pt x="468535" y="0"/>
                      </a:moveTo>
                      <a:cubicBezTo>
                        <a:pt x="194881" y="102203"/>
                        <a:pt x="0" y="365951"/>
                        <a:pt x="0" y="675227"/>
                      </a:cubicBezTo>
                      <a:cubicBezTo>
                        <a:pt x="0" y="984504"/>
                        <a:pt x="194881" y="1248251"/>
                        <a:pt x="468535" y="1350455"/>
                      </a:cubicBezTo>
                      <a:cubicBezTo>
                        <a:pt x="302133" y="1174337"/>
                        <a:pt x="200025" y="936688"/>
                        <a:pt x="200025" y="675227"/>
                      </a:cubicBezTo>
                      <a:cubicBezTo>
                        <a:pt x="200025" y="413766"/>
                        <a:pt x="302133" y="176117"/>
                        <a:pt x="468535" y="0"/>
                      </a:cubicBezTo>
                      <a:close/>
                    </a:path>
                  </a:pathLst>
                </a:custGeom>
                <a:solidFill>
                  <a:srgbClr val="DA7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5" name="자유형: 도형 144">
                  <a:extLst>
                    <a:ext uri="{FF2B5EF4-FFF2-40B4-BE49-F238E27FC236}">
                      <a16:creationId xmlns:a16="http://schemas.microsoft.com/office/drawing/2014/main" id="{B1BAA025-2D32-49B7-9658-888DFFAC9033}"/>
                    </a:ext>
                  </a:extLst>
                </p:cNvPr>
                <p:cNvSpPr/>
                <p:nvPr/>
              </p:nvSpPr>
              <p:spPr>
                <a:xfrm>
                  <a:off x="6199859" y="1604862"/>
                  <a:ext cx="417850" cy="745971"/>
                </a:xfrm>
                <a:custGeom>
                  <a:avLst/>
                  <a:gdLst>
                    <a:gd name="connsiteX0" fmla="*/ 397953 w 581514"/>
                    <a:gd name="connsiteY0" fmla="*/ 964526 h 1038153"/>
                    <a:gd name="connsiteX1" fmla="*/ 440815 w 581514"/>
                    <a:gd name="connsiteY1" fmla="*/ 891564 h 1038153"/>
                    <a:gd name="connsiteX2" fmla="*/ 570070 w 581514"/>
                    <a:gd name="connsiteY2" fmla="*/ 607433 h 1038153"/>
                    <a:gd name="connsiteX3" fmla="*/ 413193 w 581514"/>
                    <a:gd name="connsiteY3" fmla="*/ 467892 h 1038153"/>
                    <a:gd name="connsiteX4" fmla="*/ 236695 w 581514"/>
                    <a:gd name="connsiteY4" fmla="*/ 414457 h 1038153"/>
                    <a:gd name="connsiteX5" fmla="*/ 169639 w 581514"/>
                    <a:gd name="connsiteY5" fmla="*/ 342257 h 1038153"/>
                    <a:gd name="connsiteX6" fmla="*/ 236314 w 581514"/>
                    <a:gd name="connsiteY6" fmla="*/ 266057 h 1038153"/>
                    <a:gd name="connsiteX7" fmla="*/ 355186 w 581514"/>
                    <a:gd name="connsiteY7" fmla="*/ 294442 h 1038153"/>
                    <a:gd name="connsiteX8" fmla="*/ 464437 w 581514"/>
                    <a:gd name="connsiteY8" fmla="*/ 295585 h 1038153"/>
                    <a:gd name="connsiteX9" fmla="*/ 473486 w 581514"/>
                    <a:gd name="connsiteY9" fmla="*/ 167664 h 1038153"/>
                    <a:gd name="connsiteX10" fmla="*/ 375379 w 581514"/>
                    <a:gd name="connsiteY10" fmla="*/ 121849 h 1038153"/>
                    <a:gd name="connsiteX11" fmla="*/ 340327 w 581514"/>
                    <a:gd name="connsiteY11" fmla="*/ 75938 h 1038153"/>
                    <a:gd name="connsiteX12" fmla="*/ 302227 w 581514"/>
                    <a:gd name="connsiteY12" fmla="*/ 119 h 1038153"/>
                    <a:gd name="connsiteX13" fmla="*/ 302227 w 581514"/>
                    <a:gd name="connsiteY13" fmla="*/ 119 h 1038153"/>
                    <a:gd name="connsiteX14" fmla="*/ 259364 w 581514"/>
                    <a:gd name="connsiteY14" fmla="*/ 24 h 1038153"/>
                    <a:gd name="connsiteX15" fmla="*/ 169925 w 581514"/>
                    <a:gd name="connsiteY15" fmla="*/ 88511 h 1038153"/>
                    <a:gd name="connsiteX16" fmla="*/ 133634 w 581514"/>
                    <a:gd name="connsiteY16" fmla="*/ 152138 h 1038153"/>
                    <a:gd name="connsiteX17" fmla="*/ 87247 w 581514"/>
                    <a:gd name="connsiteY17" fmla="*/ 184619 h 1038153"/>
                    <a:gd name="connsiteX18" fmla="*/ 79532 w 581514"/>
                    <a:gd name="connsiteY18" fmla="*/ 522280 h 1038153"/>
                    <a:gd name="connsiteX19" fmla="*/ 264889 w 581514"/>
                    <a:gd name="connsiteY19" fmla="*/ 589812 h 1038153"/>
                    <a:gd name="connsiteX20" fmla="*/ 398239 w 581514"/>
                    <a:gd name="connsiteY20" fmla="*/ 713637 h 1038153"/>
                    <a:gd name="connsiteX21" fmla="*/ 331564 w 581514"/>
                    <a:gd name="connsiteY21" fmla="*/ 770787 h 1038153"/>
                    <a:gd name="connsiteX22" fmla="*/ 208025 w 581514"/>
                    <a:gd name="connsiteY22" fmla="*/ 732782 h 1038153"/>
                    <a:gd name="connsiteX23" fmla="*/ 208025 w 581514"/>
                    <a:gd name="connsiteY23" fmla="*/ 732782 h 1038153"/>
                    <a:gd name="connsiteX24" fmla="*/ 78008 w 581514"/>
                    <a:gd name="connsiteY24" fmla="*/ 774026 h 1038153"/>
                    <a:gd name="connsiteX25" fmla="*/ 88009 w 581514"/>
                    <a:gd name="connsiteY25" fmla="*/ 853464 h 1038153"/>
                    <a:gd name="connsiteX26" fmla="*/ 171829 w 581514"/>
                    <a:gd name="connsiteY26" fmla="*/ 904613 h 1038153"/>
                    <a:gd name="connsiteX27" fmla="*/ 235837 w 581514"/>
                    <a:gd name="connsiteY27" fmla="*/ 986909 h 1038153"/>
                    <a:gd name="connsiteX28" fmla="*/ 264889 w 581514"/>
                    <a:gd name="connsiteY28" fmla="*/ 1037392 h 1038153"/>
                    <a:gd name="connsiteX29" fmla="*/ 360139 w 581514"/>
                    <a:gd name="connsiteY29" fmla="*/ 1037392 h 1038153"/>
                    <a:gd name="connsiteX30" fmla="*/ 397953 w 581514"/>
                    <a:gd name="connsiteY30" fmla="*/ 964526 h 103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81514" h="1038153">
                      <a:moveTo>
                        <a:pt x="397953" y="964526"/>
                      </a:moveTo>
                      <a:cubicBezTo>
                        <a:pt x="398239" y="913662"/>
                        <a:pt x="398239" y="913662"/>
                        <a:pt x="440815" y="891564"/>
                      </a:cubicBezTo>
                      <a:cubicBezTo>
                        <a:pt x="553782" y="835081"/>
                        <a:pt x="606550" y="714875"/>
                        <a:pt x="570070" y="607433"/>
                      </a:cubicBezTo>
                      <a:cubicBezTo>
                        <a:pt x="544257" y="531233"/>
                        <a:pt x="483106" y="493133"/>
                        <a:pt x="413193" y="467892"/>
                      </a:cubicBezTo>
                      <a:cubicBezTo>
                        <a:pt x="355471" y="447032"/>
                        <a:pt x="295083" y="433602"/>
                        <a:pt x="236695" y="414457"/>
                      </a:cubicBezTo>
                      <a:cubicBezTo>
                        <a:pt x="208025" y="405027"/>
                        <a:pt x="167638" y="373499"/>
                        <a:pt x="169639" y="342257"/>
                      </a:cubicBezTo>
                      <a:cubicBezTo>
                        <a:pt x="172020" y="302919"/>
                        <a:pt x="201167" y="279392"/>
                        <a:pt x="236314" y="266057"/>
                      </a:cubicBezTo>
                      <a:cubicBezTo>
                        <a:pt x="292702" y="244626"/>
                        <a:pt x="331564" y="275582"/>
                        <a:pt x="355186" y="294442"/>
                      </a:cubicBezTo>
                      <a:cubicBezTo>
                        <a:pt x="400239" y="330446"/>
                        <a:pt x="426814" y="332732"/>
                        <a:pt x="464437" y="295585"/>
                      </a:cubicBezTo>
                      <a:cubicBezTo>
                        <a:pt x="531589" y="227957"/>
                        <a:pt x="537875" y="216051"/>
                        <a:pt x="473486" y="167664"/>
                      </a:cubicBezTo>
                      <a:cubicBezTo>
                        <a:pt x="444054" y="145566"/>
                        <a:pt x="411383" y="129945"/>
                        <a:pt x="375379" y="121849"/>
                      </a:cubicBezTo>
                      <a:cubicBezTo>
                        <a:pt x="350518" y="116324"/>
                        <a:pt x="339851" y="104513"/>
                        <a:pt x="340327" y="75938"/>
                      </a:cubicBezTo>
                      <a:cubicBezTo>
                        <a:pt x="341089" y="27932"/>
                        <a:pt x="341089" y="-643"/>
                        <a:pt x="302227" y="119"/>
                      </a:cubicBezTo>
                      <a:cubicBezTo>
                        <a:pt x="302227" y="119"/>
                        <a:pt x="302227" y="119"/>
                        <a:pt x="302227" y="119"/>
                      </a:cubicBezTo>
                      <a:cubicBezTo>
                        <a:pt x="287939" y="119"/>
                        <a:pt x="273652" y="119"/>
                        <a:pt x="259364" y="24"/>
                      </a:cubicBezTo>
                      <a:cubicBezTo>
                        <a:pt x="169639" y="-738"/>
                        <a:pt x="168591" y="16312"/>
                        <a:pt x="169925" y="88511"/>
                      </a:cubicBezTo>
                      <a:cubicBezTo>
                        <a:pt x="170496" y="118896"/>
                        <a:pt x="164019" y="139756"/>
                        <a:pt x="133634" y="152138"/>
                      </a:cubicBezTo>
                      <a:cubicBezTo>
                        <a:pt x="116584" y="159092"/>
                        <a:pt x="100963" y="171760"/>
                        <a:pt x="87247" y="184619"/>
                      </a:cubicBezTo>
                      <a:cubicBezTo>
                        <a:pt x="-13337" y="278821"/>
                        <a:pt x="-40864" y="425411"/>
                        <a:pt x="79532" y="522280"/>
                      </a:cubicBezTo>
                      <a:cubicBezTo>
                        <a:pt x="131348" y="563904"/>
                        <a:pt x="197547" y="585050"/>
                        <a:pt x="264889" y="589812"/>
                      </a:cubicBezTo>
                      <a:cubicBezTo>
                        <a:pt x="391952" y="598766"/>
                        <a:pt x="410050" y="666488"/>
                        <a:pt x="398239" y="713637"/>
                      </a:cubicBezTo>
                      <a:cubicBezTo>
                        <a:pt x="388714" y="751737"/>
                        <a:pt x="360139" y="761262"/>
                        <a:pt x="331564" y="770787"/>
                      </a:cubicBezTo>
                      <a:cubicBezTo>
                        <a:pt x="264889" y="780312"/>
                        <a:pt x="246791" y="753547"/>
                        <a:pt x="208025" y="732782"/>
                      </a:cubicBezTo>
                      <a:cubicBezTo>
                        <a:pt x="208025" y="732782"/>
                        <a:pt x="208025" y="732782"/>
                        <a:pt x="208025" y="732782"/>
                      </a:cubicBezTo>
                      <a:cubicBezTo>
                        <a:pt x="169639" y="713637"/>
                        <a:pt x="127538" y="676871"/>
                        <a:pt x="78008" y="774026"/>
                      </a:cubicBezTo>
                      <a:cubicBezTo>
                        <a:pt x="55339" y="818317"/>
                        <a:pt x="55339" y="827842"/>
                        <a:pt x="88009" y="853464"/>
                      </a:cubicBezTo>
                      <a:cubicBezTo>
                        <a:pt x="119442" y="878134"/>
                        <a:pt x="141064" y="894517"/>
                        <a:pt x="171829" y="904613"/>
                      </a:cubicBezTo>
                      <a:cubicBezTo>
                        <a:pt x="235552" y="925568"/>
                        <a:pt x="236314" y="923092"/>
                        <a:pt x="235837" y="986909"/>
                      </a:cubicBezTo>
                      <a:cubicBezTo>
                        <a:pt x="235647" y="1016151"/>
                        <a:pt x="235456" y="1035677"/>
                        <a:pt x="264889" y="1037392"/>
                      </a:cubicBezTo>
                      <a:cubicBezTo>
                        <a:pt x="294416" y="1039106"/>
                        <a:pt x="328516" y="1037392"/>
                        <a:pt x="360139" y="1037392"/>
                      </a:cubicBezTo>
                      <a:cubicBezTo>
                        <a:pt x="398239" y="1037487"/>
                        <a:pt x="398239" y="1008912"/>
                        <a:pt x="397953" y="964526"/>
                      </a:cubicBezTo>
                      <a:close/>
                    </a:path>
                  </a:pathLst>
                </a:custGeom>
                <a:solidFill>
                  <a:srgbClr val="FBBA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6DD83AA-7FD8-486F-8638-24821E1B969F}"/>
                </a:ext>
              </a:extLst>
            </p:cNvPr>
            <p:cNvGrpSpPr/>
            <p:nvPr/>
          </p:nvGrpSpPr>
          <p:grpSpPr>
            <a:xfrm rot="15490843">
              <a:off x="9002025" y="3864695"/>
              <a:ext cx="657529" cy="535819"/>
              <a:chOff x="9091999" y="2911198"/>
              <a:chExt cx="657529" cy="535819"/>
            </a:xfrm>
          </p:grpSpPr>
          <p:sp>
            <p:nvSpPr>
              <p:cNvPr id="147" name="자유형: 도형 146">
                <a:extLst>
                  <a:ext uri="{FF2B5EF4-FFF2-40B4-BE49-F238E27FC236}">
                    <a16:creationId xmlns:a16="http://schemas.microsoft.com/office/drawing/2014/main" id="{1D808C4D-106A-4A97-BA48-774D7706CDBA}"/>
                  </a:ext>
                </a:extLst>
              </p:cNvPr>
              <p:cNvSpPr/>
              <p:nvPr/>
            </p:nvSpPr>
            <p:spPr>
              <a:xfrm>
                <a:off x="9152345" y="2911198"/>
                <a:ext cx="594202" cy="535819"/>
              </a:xfrm>
              <a:custGeom>
                <a:avLst/>
                <a:gdLst>
                  <a:gd name="connsiteX0" fmla="*/ 1164946 w 1200062"/>
                  <a:gd name="connsiteY0" fmla="*/ 179693 h 1082149"/>
                  <a:gd name="connsiteX1" fmla="*/ 1074020 w 1200062"/>
                  <a:gd name="connsiteY1" fmla="*/ 67005 h 1082149"/>
                  <a:gd name="connsiteX2" fmla="*/ 1063029 w 1200062"/>
                  <a:gd name="connsiteY2" fmla="*/ 58652 h 1082149"/>
                  <a:gd name="connsiteX3" fmla="*/ 356933 w 1200062"/>
                  <a:gd name="connsiteY3" fmla="*/ 239920 h 1082149"/>
                  <a:gd name="connsiteX4" fmla="*/ 31691 w 1200062"/>
                  <a:gd name="connsiteY4" fmla="*/ 893335 h 1082149"/>
                  <a:gd name="connsiteX5" fmla="*/ 37113 w 1200062"/>
                  <a:gd name="connsiteY5" fmla="*/ 903666 h 1082149"/>
                  <a:gd name="connsiteX6" fmla="*/ 128040 w 1200062"/>
                  <a:gd name="connsiteY6" fmla="*/ 1016354 h 1082149"/>
                  <a:gd name="connsiteX7" fmla="*/ 137785 w 1200062"/>
                  <a:gd name="connsiteY7" fmla="*/ 1024267 h 1082149"/>
                  <a:gd name="connsiteX8" fmla="*/ 843148 w 1200062"/>
                  <a:gd name="connsiteY8" fmla="*/ 842267 h 1082149"/>
                  <a:gd name="connsiteX9" fmla="*/ 1170662 w 1200062"/>
                  <a:gd name="connsiteY9" fmla="*/ 192149 h 1082149"/>
                  <a:gd name="connsiteX10" fmla="*/ 1164946 w 1200062"/>
                  <a:gd name="connsiteY10" fmla="*/ 179693 h 1082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00062" h="1082149">
                    <a:moveTo>
                      <a:pt x="1164946" y="179693"/>
                    </a:moveTo>
                    <a:lnTo>
                      <a:pt x="1074020" y="67005"/>
                    </a:lnTo>
                    <a:cubicBezTo>
                      <a:pt x="1071016" y="63268"/>
                      <a:pt x="1067205" y="60484"/>
                      <a:pt x="1063029" y="58652"/>
                    </a:cubicBezTo>
                    <a:cubicBezTo>
                      <a:pt x="949975" y="-65686"/>
                      <a:pt x="637262" y="13665"/>
                      <a:pt x="356933" y="239920"/>
                    </a:cubicBezTo>
                    <a:cubicBezTo>
                      <a:pt x="75506" y="467055"/>
                      <a:pt x="-68175" y="757201"/>
                      <a:pt x="31691" y="893335"/>
                    </a:cubicBezTo>
                    <a:cubicBezTo>
                      <a:pt x="32790" y="896999"/>
                      <a:pt x="34549" y="900515"/>
                      <a:pt x="37113" y="903666"/>
                    </a:cubicBezTo>
                    <a:lnTo>
                      <a:pt x="128040" y="1016354"/>
                    </a:lnTo>
                    <a:cubicBezTo>
                      <a:pt x="130825" y="1019798"/>
                      <a:pt x="134122" y="1022362"/>
                      <a:pt x="137785" y="1024267"/>
                    </a:cubicBezTo>
                    <a:cubicBezTo>
                      <a:pt x="251426" y="1147506"/>
                      <a:pt x="563406" y="1068009"/>
                      <a:pt x="843148" y="842267"/>
                    </a:cubicBezTo>
                    <a:cubicBezTo>
                      <a:pt x="1122377" y="616964"/>
                      <a:pt x="1265985" y="329602"/>
                      <a:pt x="1170662" y="192149"/>
                    </a:cubicBezTo>
                    <a:cubicBezTo>
                      <a:pt x="1169856" y="187679"/>
                      <a:pt x="1167951" y="183430"/>
                      <a:pt x="1164946" y="179693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090498B4-0866-4E13-8F70-4BD49DD33F83}"/>
                  </a:ext>
                </a:extLst>
              </p:cNvPr>
              <p:cNvGrpSpPr/>
              <p:nvPr/>
            </p:nvGrpSpPr>
            <p:grpSpPr>
              <a:xfrm rot="3133259">
                <a:off x="9254161" y="2813792"/>
                <a:ext cx="333205" cy="657529"/>
                <a:chOff x="5784686" y="1323855"/>
                <a:chExt cx="1307251" cy="1307251"/>
              </a:xfrm>
            </p:grpSpPr>
            <p:sp>
              <p:nvSpPr>
                <p:cNvPr id="149" name="자유형: 도형 148">
                  <a:extLst>
                    <a:ext uri="{FF2B5EF4-FFF2-40B4-BE49-F238E27FC236}">
                      <a16:creationId xmlns:a16="http://schemas.microsoft.com/office/drawing/2014/main" id="{CD94ED47-E09A-4C51-B280-8DF32B921C23}"/>
                    </a:ext>
                  </a:extLst>
                </p:cNvPr>
                <p:cNvSpPr/>
                <p:nvPr/>
              </p:nvSpPr>
              <p:spPr>
                <a:xfrm>
                  <a:off x="5784686" y="1323855"/>
                  <a:ext cx="1307251" cy="1307251"/>
                </a:xfrm>
                <a:custGeom>
                  <a:avLst/>
                  <a:gdLst>
                    <a:gd name="connsiteX0" fmla="*/ 1819275 w 1819275"/>
                    <a:gd name="connsiteY0" fmla="*/ 909638 h 1819275"/>
                    <a:gd name="connsiteX1" fmla="*/ 909638 w 1819275"/>
                    <a:gd name="connsiteY1" fmla="*/ 1819275 h 1819275"/>
                    <a:gd name="connsiteX2" fmla="*/ 0 w 1819275"/>
                    <a:gd name="connsiteY2" fmla="*/ 909637 h 1819275"/>
                    <a:gd name="connsiteX3" fmla="*/ 909638 w 1819275"/>
                    <a:gd name="connsiteY3" fmla="*/ 0 h 1819275"/>
                    <a:gd name="connsiteX4" fmla="*/ 1819275 w 1819275"/>
                    <a:gd name="connsiteY4" fmla="*/ 909638 h 1819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275" h="1819275">
                      <a:moveTo>
                        <a:pt x="1819275" y="909638"/>
                      </a:moveTo>
                      <a:cubicBezTo>
                        <a:pt x="1819275" y="1412016"/>
                        <a:pt x="1412016" y="1819275"/>
                        <a:pt x="909638" y="1819275"/>
                      </a:cubicBezTo>
                      <a:cubicBezTo>
                        <a:pt x="407259" y="1819275"/>
                        <a:pt x="0" y="1412016"/>
                        <a:pt x="0" y="909637"/>
                      </a:cubicBezTo>
                      <a:cubicBezTo>
                        <a:pt x="0" y="407258"/>
                        <a:pt x="407259" y="0"/>
                        <a:pt x="909638" y="0"/>
                      </a:cubicBezTo>
                      <a:cubicBezTo>
                        <a:pt x="1412016" y="0"/>
                        <a:pt x="1819275" y="407258"/>
                        <a:pt x="1819275" y="909638"/>
                      </a:cubicBezTo>
                      <a:close/>
                    </a:path>
                  </a:pathLst>
                </a:custGeom>
                <a:solidFill>
                  <a:srgbClr val="DA7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0" name="자유형: 도형 149">
                  <a:extLst>
                    <a:ext uri="{FF2B5EF4-FFF2-40B4-BE49-F238E27FC236}">
                      <a16:creationId xmlns:a16="http://schemas.microsoft.com/office/drawing/2014/main" id="{AD21F8B0-1D2E-439F-8995-29811CBB02F5}"/>
                    </a:ext>
                  </a:extLst>
                </p:cNvPr>
                <p:cNvSpPr/>
                <p:nvPr/>
              </p:nvSpPr>
              <p:spPr>
                <a:xfrm>
                  <a:off x="5825751" y="1364920"/>
                  <a:ext cx="1225120" cy="1225120"/>
                </a:xfrm>
                <a:custGeom>
                  <a:avLst/>
                  <a:gdLst>
                    <a:gd name="connsiteX0" fmla="*/ 1704975 w 1704975"/>
                    <a:gd name="connsiteY0" fmla="*/ 852488 h 1704975"/>
                    <a:gd name="connsiteX1" fmla="*/ 852488 w 1704975"/>
                    <a:gd name="connsiteY1" fmla="*/ 1704975 h 1704975"/>
                    <a:gd name="connsiteX2" fmla="*/ 0 w 1704975"/>
                    <a:gd name="connsiteY2" fmla="*/ 852487 h 1704975"/>
                    <a:gd name="connsiteX3" fmla="*/ 852488 w 1704975"/>
                    <a:gd name="connsiteY3" fmla="*/ 0 h 1704975"/>
                    <a:gd name="connsiteX4" fmla="*/ 1704975 w 1704975"/>
                    <a:gd name="connsiteY4" fmla="*/ 852488 h 170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4975" h="1704975">
                      <a:moveTo>
                        <a:pt x="1704975" y="852488"/>
                      </a:moveTo>
                      <a:cubicBezTo>
                        <a:pt x="1704975" y="1323303"/>
                        <a:pt x="1323304" y="1704975"/>
                        <a:pt x="852488" y="1704975"/>
                      </a:cubicBezTo>
                      <a:cubicBezTo>
                        <a:pt x="381672" y="1704975"/>
                        <a:pt x="0" y="1323303"/>
                        <a:pt x="0" y="852487"/>
                      </a:cubicBezTo>
                      <a:cubicBezTo>
                        <a:pt x="0" y="381672"/>
                        <a:pt x="381672" y="0"/>
                        <a:pt x="852488" y="0"/>
                      </a:cubicBezTo>
                      <a:cubicBezTo>
                        <a:pt x="1323304" y="0"/>
                        <a:pt x="1704975" y="381672"/>
                        <a:pt x="1704975" y="852488"/>
                      </a:cubicBezTo>
                      <a:close/>
                    </a:path>
                  </a:pathLst>
                </a:custGeom>
                <a:solidFill>
                  <a:srgbClr val="FBBA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BC79B582-4547-4255-A230-C4CB5BD03E61}"/>
                    </a:ext>
                  </a:extLst>
                </p:cNvPr>
                <p:cNvSpPr/>
                <p:nvPr/>
              </p:nvSpPr>
              <p:spPr>
                <a:xfrm>
                  <a:off x="5920475" y="1459576"/>
                  <a:ext cx="1035671" cy="1035671"/>
                </a:xfrm>
                <a:custGeom>
                  <a:avLst/>
                  <a:gdLst>
                    <a:gd name="connsiteX0" fmla="*/ 1441323 w 1441322"/>
                    <a:gd name="connsiteY0" fmla="*/ 720661 h 1441323"/>
                    <a:gd name="connsiteX1" fmla="*/ 720661 w 1441322"/>
                    <a:gd name="connsiteY1" fmla="*/ 1441323 h 1441323"/>
                    <a:gd name="connsiteX2" fmla="*/ 0 w 1441322"/>
                    <a:gd name="connsiteY2" fmla="*/ 720661 h 1441323"/>
                    <a:gd name="connsiteX3" fmla="*/ 720661 w 1441322"/>
                    <a:gd name="connsiteY3" fmla="*/ 0 h 1441323"/>
                    <a:gd name="connsiteX4" fmla="*/ 1441323 w 1441322"/>
                    <a:gd name="connsiteY4" fmla="*/ 720661 h 1441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1322" h="1441323">
                      <a:moveTo>
                        <a:pt x="1441323" y="720661"/>
                      </a:moveTo>
                      <a:cubicBezTo>
                        <a:pt x="1441323" y="1118672"/>
                        <a:pt x="1118672" y="1441323"/>
                        <a:pt x="720661" y="1441323"/>
                      </a:cubicBezTo>
                      <a:cubicBezTo>
                        <a:pt x="322651" y="1441323"/>
                        <a:pt x="0" y="1118672"/>
                        <a:pt x="0" y="720661"/>
                      </a:cubicBezTo>
                      <a:cubicBezTo>
                        <a:pt x="0" y="322651"/>
                        <a:pt x="322651" y="0"/>
                        <a:pt x="720661" y="0"/>
                      </a:cubicBezTo>
                      <a:cubicBezTo>
                        <a:pt x="1118672" y="0"/>
                        <a:pt x="1441323" y="322651"/>
                        <a:pt x="1441323" y="720661"/>
                      </a:cubicBezTo>
                      <a:close/>
                    </a:path>
                  </a:pathLst>
                </a:custGeom>
                <a:solidFill>
                  <a:srgbClr val="FD98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" name="자유형: 도형 151">
                  <a:extLst>
                    <a:ext uri="{FF2B5EF4-FFF2-40B4-BE49-F238E27FC236}">
                      <a16:creationId xmlns:a16="http://schemas.microsoft.com/office/drawing/2014/main" id="{3F12D5D5-CADA-4B66-BDC7-88C8F40C7B06}"/>
                    </a:ext>
                  </a:extLst>
                </p:cNvPr>
                <p:cNvSpPr/>
                <p:nvPr/>
              </p:nvSpPr>
              <p:spPr>
                <a:xfrm>
                  <a:off x="6258993" y="1604656"/>
                  <a:ext cx="417850" cy="746040"/>
                </a:xfrm>
                <a:custGeom>
                  <a:avLst/>
                  <a:gdLst>
                    <a:gd name="connsiteX0" fmla="*/ 397953 w 581514"/>
                    <a:gd name="connsiteY0" fmla="*/ 964526 h 1038249"/>
                    <a:gd name="connsiteX1" fmla="*/ 440815 w 581514"/>
                    <a:gd name="connsiteY1" fmla="*/ 891564 h 1038249"/>
                    <a:gd name="connsiteX2" fmla="*/ 570069 w 581514"/>
                    <a:gd name="connsiteY2" fmla="*/ 607433 h 1038249"/>
                    <a:gd name="connsiteX3" fmla="*/ 413193 w 581514"/>
                    <a:gd name="connsiteY3" fmla="*/ 467892 h 1038249"/>
                    <a:gd name="connsiteX4" fmla="*/ 236695 w 581514"/>
                    <a:gd name="connsiteY4" fmla="*/ 414457 h 1038249"/>
                    <a:gd name="connsiteX5" fmla="*/ 169639 w 581514"/>
                    <a:gd name="connsiteY5" fmla="*/ 342257 h 1038249"/>
                    <a:gd name="connsiteX6" fmla="*/ 236314 w 581514"/>
                    <a:gd name="connsiteY6" fmla="*/ 266057 h 1038249"/>
                    <a:gd name="connsiteX7" fmla="*/ 355186 w 581514"/>
                    <a:gd name="connsiteY7" fmla="*/ 294442 h 1038249"/>
                    <a:gd name="connsiteX8" fmla="*/ 464438 w 581514"/>
                    <a:gd name="connsiteY8" fmla="*/ 295585 h 1038249"/>
                    <a:gd name="connsiteX9" fmla="*/ 473486 w 581514"/>
                    <a:gd name="connsiteY9" fmla="*/ 167664 h 1038249"/>
                    <a:gd name="connsiteX10" fmla="*/ 375379 w 581514"/>
                    <a:gd name="connsiteY10" fmla="*/ 121849 h 1038249"/>
                    <a:gd name="connsiteX11" fmla="*/ 340327 w 581514"/>
                    <a:gd name="connsiteY11" fmla="*/ 75938 h 1038249"/>
                    <a:gd name="connsiteX12" fmla="*/ 302227 w 581514"/>
                    <a:gd name="connsiteY12" fmla="*/ 119 h 1038249"/>
                    <a:gd name="connsiteX13" fmla="*/ 302227 w 581514"/>
                    <a:gd name="connsiteY13" fmla="*/ 119 h 1038249"/>
                    <a:gd name="connsiteX14" fmla="*/ 259364 w 581514"/>
                    <a:gd name="connsiteY14" fmla="*/ 24 h 1038249"/>
                    <a:gd name="connsiteX15" fmla="*/ 169924 w 581514"/>
                    <a:gd name="connsiteY15" fmla="*/ 88511 h 1038249"/>
                    <a:gd name="connsiteX16" fmla="*/ 133634 w 581514"/>
                    <a:gd name="connsiteY16" fmla="*/ 152138 h 1038249"/>
                    <a:gd name="connsiteX17" fmla="*/ 87247 w 581514"/>
                    <a:gd name="connsiteY17" fmla="*/ 184619 h 1038249"/>
                    <a:gd name="connsiteX18" fmla="*/ 79532 w 581514"/>
                    <a:gd name="connsiteY18" fmla="*/ 522280 h 1038249"/>
                    <a:gd name="connsiteX19" fmla="*/ 264889 w 581514"/>
                    <a:gd name="connsiteY19" fmla="*/ 589812 h 1038249"/>
                    <a:gd name="connsiteX20" fmla="*/ 398239 w 581514"/>
                    <a:gd name="connsiteY20" fmla="*/ 713637 h 1038249"/>
                    <a:gd name="connsiteX21" fmla="*/ 331564 w 581514"/>
                    <a:gd name="connsiteY21" fmla="*/ 770787 h 1038249"/>
                    <a:gd name="connsiteX22" fmla="*/ 208024 w 581514"/>
                    <a:gd name="connsiteY22" fmla="*/ 732782 h 1038249"/>
                    <a:gd name="connsiteX23" fmla="*/ 208024 w 581514"/>
                    <a:gd name="connsiteY23" fmla="*/ 732782 h 1038249"/>
                    <a:gd name="connsiteX24" fmla="*/ 78008 w 581514"/>
                    <a:gd name="connsiteY24" fmla="*/ 774026 h 1038249"/>
                    <a:gd name="connsiteX25" fmla="*/ 88009 w 581514"/>
                    <a:gd name="connsiteY25" fmla="*/ 853559 h 1038249"/>
                    <a:gd name="connsiteX26" fmla="*/ 171829 w 581514"/>
                    <a:gd name="connsiteY26" fmla="*/ 904709 h 1038249"/>
                    <a:gd name="connsiteX27" fmla="*/ 235838 w 581514"/>
                    <a:gd name="connsiteY27" fmla="*/ 987005 h 1038249"/>
                    <a:gd name="connsiteX28" fmla="*/ 264889 w 581514"/>
                    <a:gd name="connsiteY28" fmla="*/ 1037487 h 1038249"/>
                    <a:gd name="connsiteX29" fmla="*/ 360139 w 581514"/>
                    <a:gd name="connsiteY29" fmla="*/ 1037487 h 1038249"/>
                    <a:gd name="connsiteX30" fmla="*/ 397953 w 581514"/>
                    <a:gd name="connsiteY30" fmla="*/ 964526 h 103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81514" h="1038249">
                      <a:moveTo>
                        <a:pt x="397953" y="964526"/>
                      </a:moveTo>
                      <a:cubicBezTo>
                        <a:pt x="398239" y="913662"/>
                        <a:pt x="398239" y="913662"/>
                        <a:pt x="440815" y="891564"/>
                      </a:cubicBezTo>
                      <a:cubicBezTo>
                        <a:pt x="553782" y="835081"/>
                        <a:pt x="606550" y="714875"/>
                        <a:pt x="570069" y="607433"/>
                      </a:cubicBezTo>
                      <a:cubicBezTo>
                        <a:pt x="544257" y="531233"/>
                        <a:pt x="483106" y="493133"/>
                        <a:pt x="413193" y="467892"/>
                      </a:cubicBezTo>
                      <a:cubicBezTo>
                        <a:pt x="355471" y="447032"/>
                        <a:pt x="295083" y="433602"/>
                        <a:pt x="236695" y="414457"/>
                      </a:cubicBezTo>
                      <a:cubicBezTo>
                        <a:pt x="208024" y="405027"/>
                        <a:pt x="167638" y="373499"/>
                        <a:pt x="169639" y="342257"/>
                      </a:cubicBezTo>
                      <a:cubicBezTo>
                        <a:pt x="172020" y="302919"/>
                        <a:pt x="201166" y="279392"/>
                        <a:pt x="236314" y="266057"/>
                      </a:cubicBezTo>
                      <a:cubicBezTo>
                        <a:pt x="292702" y="244626"/>
                        <a:pt x="331564" y="275582"/>
                        <a:pt x="355186" y="294442"/>
                      </a:cubicBezTo>
                      <a:cubicBezTo>
                        <a:pt x="400239" y="330446"/>
                        <a:pt x="426814" y="332732"/>
                        <a:pt x="464438" y="295585"/>
                      </a:cubicBezTo>
                      <a:cubicBezTo>
                        <a:pt x="531589" y="227957"/>
                        <a:pt x="537875" y="216051"/>
                        <a:pt x="473486" y="167664"/>
                      </a:cubicBezTo>
                      <a:cubicBezTo>
                        <a:pt x="444054" y="145566"/>
                        <a:pt x="411383" y="129945"/>
                        <a:pt x="375379" y="121849"/>
                      </a:cubicBezTo>
                      <a:cubicBezTo>
                        <a:pt x="350518" y="116324"/>
                        <a:pt x="339850" y="104513"/>
                        <a:pt x="340327" y="75938"/>
                      </a:cubicBezTo>
                      <a:cubicBezTo>
                        <a:pt x="341089" y="27932"/>
                        <a:pt x="341089" y="-643"/>
                        <a:pt x="302227" y="119"/>
                      </a:cubicBezTo>
                      <a:cubicBezTo>
                        <a:pt x="302227" y="119"/>
                        <a:pt x="302227" y="119"/>
                        <a:pt x="302227" y="119"/>
                      </a:cubicBezTo>
                      <a:cubicBezTo>
                        <a:pt x="287939" y="119"/>
                        <a:pt x="273652" y="119"/>
                        <a:pt x="259364" y="24"/>
                      </a:cubicBezTo>
                      <a:cubicBezTo>
                        <a:pt x="169639" y="-738"/>
                        <a:pt x="168591" y="16312"/>
                        <a:pt x="169924" y="88511"/>
                      </a:cubicBezTo>
                      <a:cubicBezTo>
                        <a:pt x="170496" y="118896"/>
                        <a:pt x="164019" y="139756"/>
                        <a:pt x="133634" y="152138"/>
                      </a:cubicBezTo>
                      <a:cubicBezTo>
                        <a:pt x="116584" y="159092"/>
                        <a:pt x="100963" y="171760"/>
                        <a:pt x="87247" y="184619"/>
                      </a:cubicBezTo>
                      <a:cubicBezTo>
                        <a:pt x="-13337" y="278821"/>
                        <a:pt x="-40864" y="425411"/>
                        <a:pt x="79532" y="522280"/>
                      </a:cubicBezTo>
                      <a:cubicBezTo>
                        <a:pt x="131348" y="563904"/>
                        <a:pt x="197547" y="585050"/>
                        <a:pt x="264889" y="589812"/>
                      </a:cubicBezTo>
                      <a:cubicBezTo>
                        <a:pt x="391952" y="598766"/>
                        <a:pt x="410050" y="666488"/>
                        <a:pt x="398239" y="713637"/>
                      </a:cubicBezTo>
                      <a:cubicBezTo>
                        <a:pt x="388714" y="751737"/>
                        <a:pt x="360139" y="761262"/>
                        <a:pt x="331564" y="770787"/>
                      </a:cubicBezTo>
                      <a:cubicBezTo>
                        <a:pt x="264889" y="780312"/>
                        <a:pt x="246791" y="753547"/>
                        <a:pt x="208024" y="732782"/>
                      </a:cubicBezTo>
                      <a:cubicBezTo>
                        <a:pt x="208024" y="732782"/>
                        <a:pt x="208024" y="732782"/>
                        <a:pt x="208024" y="732782"/>
                      </a:cubicBezTo>
                      <a:cubicBezTo>
                        <a:pt x="169639" y="713637"/>
                        <a:pt x="127538" y="676871"/>
                        <a:pt x="78008" y="774026"/>
                      </a:cubicBezTo>
                      <a:cubicBezTo>
                        <a:pt x="55339" y="818412"/>
                        <a:pt x="55339" y="827937"/>
                        <a:pt x="88009" y="853559"/>
                      </a:cubicBezTo>
                      <a:cubicBezTo>
                        <a:pt x="119442" y="878229"/>
                        <a:pt x="141064" y="894612"/>
                        <a:pt x="171829" y="904709"/>
                      </a:cubicBezTo>
                      <a:cubicBezTo>
                        <a:pt x="235552" y="925664"/>
                        <a:pt x="236314" y="923187"/>
                        <a:pt x="235838" y="987005"/>
                      </a:cubicBezTo>
                      <a:cubicBezTo>
                        <a:pt x="235647" y="1016246"/>
                        <a:pt x="235456" y="1035773"/>
                        <a:pt x="264889" y="1037487"/>
                      </a:cubicBezTo>
                      <a:cubicBezTo>
                        <a:pt x="294416" y="1039202"/>
                        <a:pt x="328516" y="1037487"/>
                        <a:pt x="360139" y="1037487"/>
                      </a:cubicBezTo>
                      <a:cubicBezTo>
                        <a:pt x="398239" y="1037487"/>
                        <a:pt x="398239" y="1008912"/>
                        <a:pt x="397953" y="964526"/>
                      </a:cubicBezTo>
                      <a:close/>
                    </a:path>
                  </a:pathLst>
                </a:custGeom>
                <a:solidFill>
                  <a:srgbClr val="DA7C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3" name="자유형: 도형 152">
                  <a:extLst>
                    <a:ext uri="{FF2B5EF4-FFF2-40B4-BE49-F238E27FC236}">
                      <a16:creationId xmlns:a16="http://schemas.microsoft.com/office/drawing/2014/main" id="{8425B3AF-A134-4559-A8DD-E5BC4A7DF94E}"/>
                    </a:ext>
                  </a:extLst>
                </p:cNvPr>
                <p:cNvSpPr/>
                <p:nvPr/>
              </p:nvSpPr>
              <p:spPr>
                <a:xfrm>
                  <a:off x="5920475" y="1492223"/>
                  <a:ext cx="336668" cy="970377"/>
                </a:xfrm>
                <a:custGeom>
                  <a:avLst/>
                  <a:gdLst>
                    <a:gd name="connsiteX0" fmla="*/ 468535 w 468534"/>
                    <a:gd name="connsiteY0" fmla="*/ 0 h 1350454"/>
                    <a:gd name="connsiteX1" fmla="*/ 0 w 468534"/>
                    <a:gd name="connsiteY1" fmla="*/ 675227 h 1350454"/>
                    <a:gd name="connsiteX2" fmla="*/ 468535 w 468534"/>
                    <a:gd name="connsiteY2" fmla="*/ 1350455 h 1350454"/>
                    <a:gd name="connsiteX3" fmla="*/ 200025 w 468534"/>
                    <a:gd name="connsiteY3" fmla="*/ 675227 h 1350454"/>
                    <a:gd name="connsiteX4" fmla="*/ 468535 w 468534"/>
                    <a:gd name="connsiteY4" fmla="*/ 0 h 135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534" h="1350454">
                      <a:moveTo>
                        <a:pt x="468535" y="0"/>
                      </a:moveTo>
                      <a:cubicBezTo>
                        <a:pt x="194881" y="102203"/>
                        <a:pt x="0" y="365951"/>
                        <a:pt x="0" y="675227"/>
                      </a:cubicBezTo>
                      <a:cubicBezTo>
                        <a:pt x="0" y="984504"/>
                        <a:pt x="194881" y="1248251"/>
                        <a:pt x="468535" y="1350455"/>
                      </a:cubicBezTo>
                      <a:cubicBezTo>
                        <a:pt x="302133" y="1174337"/>
                        <a:pt x="200025" y="936688"/>
                        <a:pt x="200025" y="675227"/>
                      </a:cubicBezTo>
                      <a:cubicBezTo>
                        <a:pt x="200025" y="413766"/>
                        <a:pt x="302133" y="176117"/>
                        <a:pt x="468535" y="0"/>
                      </a:cubicBezTo>
                      <a:close/>
                    </a:path>
                  </a:pathLst>
                </a:custGeom>
                <a:solidFill>
                  <a:srgbClr val="DA7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" name="자유형: 도형 153">
                  <a:extLst>
                    <a:ext uri="{FF2B5EF4-FFF2-40B4-BE49-F238E27FC236}">
                      <a16:creationId xmlns:a16="http://schemas.microsoft.com/office/drawing/2014/main" id="{DFC19AD4-E317-4FEE-B5EA-AC05B97BC066}"/>
                    </a:ext>
                  </a:extLst>
                </p:cNvPr>
                <p:cNvSpPr/>
                <p:nvPr/>
              </p:nvSpPr>
              <p:spPr>
                <a:xfrm>
                  <a:off x="6199859" y="1604862"/>
                  <a:ext cx="417850" cy="745971"/>
                </a:xfrm>
                <a:custGeom>
                  <a:avLst/>
                  <a:gdLst>
                    <a:gd name="connsiteX0" fmla="*/ 397953 w 581514"/>
                    <a:gd name="connsiteY0" fmla="*/ 964526 h 1038153"/>
                    <a:gd name="connsiteX1" fmla="*/ 440815 w 581514"/>
                    <a:gd name="connsiteY1" fmla="*/ 891564 h 1038153"/>
                    <a:gd name="connsiteX2" fmla="*/ 570070 w 581514"/>
                    <a:gd name="connsiteY2" fmla="*/ 607433 h 1038153"/>
                    <a:gd name="connsiteX3" fmla="*/ 413193 w 581514"/>
                    <a:gd name="connsiteY3" fmla="*/ 467892 h 1038153"/>
                    <a:gd name="connsiteX4" fmla="*/ 236695 w 581514"/>
                    <a:gd name="connsiteY4" fmla="*/ 414457 h 1038153"/>
                    <a:gd name="connsiteX5" fmla="*/ 169639 w 581514"/>
                    <a:gd name="connsiteY5" fmla="*/ 342257 h 1038153"/>
                    <a:gd name="connsiteX6" fmla="*/ 236314 w 581514"/>
                    <a:gd name="connsiteY6" fmla="*/ 266057 h 1038153"/>
                    <a:gd name="connsiteX7" fmla="*/ 355186 w 581514"/>
                    <a:gd name="connsiteY7" fmla="*/ 294442 h 1038153"/>
                    <a:gd name="connsiteX8" fmla="*/ 464437 w 581514"/>
                    <a:gd name="connsiteY8" fmla="*/ 295585 h 1038153"/>
                    <a:gd name="connsiteX9" fmla="*/ 473486 w 581514"/>
                    <a:gd name="connsiteY9" fmla="*/ 167664 h 1038153"/>
                    <a:gd name="connsiteX10" fmla="*/ 375379 w 581514"/>
                    <a:gd name="connsiteY10" fmla="*/ 121849 h 1038153"/>
                    <a:gd name="connsiteX11" fmla="*/ 340327 w 581514"/>
                    <a:gd name="connsiteY11" fmla="*/ 75938 h 1038153"/>
                    <a:gd name="connsiteX12" fmla="*/ 302227 w 581514"/>
                    <a:gd name="connsiteY12" fmla="*/ 119 h 1038153"/>
                    <a:gd name="connsiteX13" fmla="*/ 302227 w 581514"/>
                    <a:gd name="connsiteY13" fmla="*/ 119 h 1038153"/>
                    <a:gd name="connsiteX14" fmla="*/ 259364 w 581514"/>
                    <a:gd name="connsiteY14" fmla="*/ 24 h 1038153"/>
                    <a:gd name="connsiteX15" fmla="*/ 169925 w 581514"/>
                    <a:gd name="connsiteY15" fmla="*/ 88511 h 1038153"/>
                    <a:gd name="connsiteX16" fmla="*/ 133634 w 581514"/>
                    <a:gd name="connsiteY16" fmla="*/ 152138 h 1038153"/>
                    <a:gd name="connsiteX17" fmla="*/ 87247 w 581514"/>
                    <a:gd name="connsiteY17" fmla="*/ 184619 h 1038153"/>
                    <a:gd name="connsiteX18" fmla="*/ 79532 w 581514"/>
                    <a:gd name="connsiteY18" fmla="*/ 522280 h 1038153"/>
                    <a:gd name="connsiteX19" fmla="*/ 264889 w 581514"/>
                    <a:gd name="connsiteY19" fmla="*/ 589812 h 1038153"/>
                    <a:gd name="connsiteX20" fmla="*/ 398239 w 581514"/>
                    <a:gd name="connsiteY20" fmla="*/ 713637 h 1038153"/>
                    <a:gd name="connsiteX21" fmla="*/ 331564 w 581514"/>
                    <a:gd name="connsiteY21" fmla="*/ 770787 h 1038153"/>
                    <a:gd name="connsiteX22" fmla="*/ 208025 w 581514"/>
                    <a:gd name="connsiteY22" fmla="*/ 732782 h 1038153"/>
                    <a:gd name="connsiteX23" fmla="*/ 208025 w 581514"/>
                    <a:gd name="connsiteY23" fmla="*/ 732782 h 1038153"/>
                    <a:gd name="connsiteX24" fmla="*/ 78008 w 581514"/>
                    <a:gd name="connsiteY24" fmla="*/ 774026 h 1038153"/>
                    <a:gd name="connsiteX25" fmla="*/ 88009 w 581514"/>
                    <a:gd name="connsiteY25" fmla="*/ 853464 h 1038153"/>
                    <a:gd name="connsiteX26" fmla="*/ 171829 w 581514"/>
                    <a:gd name="connsiteY26" fmla="*/ 904613 h 1038153"/>
                    <a:gd name="connsiteX27" fmla="*/ 235837 w 581514"/>
                    <a:gd name="connsiteY27" fmla="*/ 986909 h 1038153"/>
                    <a:gd name="connsiteX28" fmla="*/ 264889 w 581514"/>
                    <a:gd name="connsiteY28" fmla="*/ 1037392 h 1038153"/>
                    <a:gd name="connsiteX29" fmla="*/ 360139 w 581514"/>
                    <a:gd name="connsiteY29" fmla="*/ 1037392 h 1038153"/>
                    <a:gd name="connsiteX30" fmla="*/ 397953 w 581514"/>
                    <a:gd name="connsiteY30" fmla="*/ 964526 h 103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81514" h="1038153">
                      <a:moveTo>
                        <a:pt x="397953" y="964526"/>
                      </a:moveTo>
                      <a:cubicBezTo>
                        <a:pt x="398239" y="913662"/>
                        <a:pt x="398239" y="913662"/>
                        <a:pt x="440815" y="891564"/>
                      </a:cubicBezTo>
                      <a:cubicBezTo>
                        <a:pt x="553782" y="835081"/>
                        <a:pt x="606550" y="714875"/>
                        <a:pt x="570070" y="607433"/>
                      </a:cubicBezTo>
                      <a:cubicBezTo>
                        <a:pt x="544257" y="531233"/>
                        <a:pt x="483106" y="493133"/>
                        <a:pt x="413193" y="467892"/>
                      </a:cubicBezTo>
                      <a:cubicBezTo>
                        <a:pt x="355471" y="447032"/>
                        <a:pt x="295083" y="433602"/>
                        <a:pt x="236695" y="414457"/>
                      </a:cubicBezTo>
                      <a:cubicBezTo>
                        <a:pt x="208025" y="405027"/>
                        <a:pt x="167638" y="373499"/>
                        <a:pt x="169639" y="342257"/>
                      </a:cubicBezTo>
                      <a:cubicBezTo>
                        <a:pt x="172020" y="302919"/>
                        <a:pt x="201167" y="279392"/>
                        <a:pt x="236314" y="266057"/>
                      </a:cubicBezTo>
                      <a:cubicBezTo>
                        <a:pt x="292702" y="244626"/>
                        <a:pt x="331564" y="275582"/>
                        <a:pt x="355186" y="294442"/>
                      </a:cubicBezTo>
                      <a:cubicBezTo>
                        <a:pt x="400239" y="330446"/>
                        <a:pt x="426814" y="332732"/>
                        <a:pt x="464437" y="295585"/>
                      </a:cubicBezTo>
                      <a:cubicBezTo>
                        <a:pt x="531589" y="227957"/>
                        <a:pt x="537875" y="216051"/>
                        <a:pt x="473486" y="167664"/>
                      </a:cubicBezTo>
                      <a:cubicBezTo>
                        <a:pt x="444054" y="145566"/>
                        <a:pt x="411383" y="129945"/>
                        <a:pt x="375379" y="121849"/>
                      </a:cubicBezTo>
                      <a:cubicBezTo>
                        <a:pt x="350518" y="116324"/>
                        <a:pt x="339851" y="104513"/>
                        <a:pt x="340327" y="75938"/>
                      </a:cubicBezTo>
                      <a:cubicBezTo>
                        <a:pt x="341089" y="27932"/>
                        <a:pt x="341089" y="-643"/>
                        <a:pt x="302227" y="119"/>
                      </a:cubicBezTo>
                      <a:cubicBezTo>
                        <a:pt x="302227" y="119"/>
                        <a:pt x="302227" y="119"/>
                        <a:pt x="302227" y="119"/>
                      </a:cubicBezTo>
                      <a:cubicBezTo>
                        <a:pt x="287939" y="119"/>
                        <a:pt x="273652" y="119"/>
                        <a:pt x="259364" y="24"/>
                      </a:cubicBezTo>
                      <a:cubicBezTo>
                        <a:pt x="169639" y="-738"/>
                        <a:pt x="168591" y="16312"/>
                        <a:pt x="169925" y="88511"/>
                      </a:cubicBezTo>
                      <a:cubicBezTo>
                        <a:pt x="170496" y="118896"/>
                        <a:pt x="164019" y="139756"/>
                        <a:pt x="133634" y="152138"/>
                      </a:cubicBezTo>
                      <a:cubicBezTo>
                        <a:pt x="116584" y="159092"/>
                        <a:pt x="100963" y="171760"/>
                        <a:pt x="87247" y="184619"/>
                      </a:cubicBezTo>
                      <a:cubicBezTo>
                        <a:pt x="-13337" y="278821"/>
                        <a:pt x="-40864" y="425411"/>
                        <a:pt x="79532" y="522280"/>
                      </a:cubicBezTo>
                      <a:cubicBezTo>
                        <a:pt x="131348" y="563904"/>
                        <a:pt x="197547" y="585050"/>
                        <a:pt x="264889" y="589812"/>
                      </a:cubicBezTo>
                      <a:cubicBezTo>
                        <a:pt x="391952" y="598766"/>
                        <a:pt x="410050" y="666488"/>
                        <a:pt x="398239" y="713637"/>
                      </a:cubicBezTo>
                      <a:cubicBezTo>
                        <a:pt x="388714" y="751737"/>
                        <a:pt x="360139" y="761262"/>
                        <a:pt x="331564" y="770787"/>
                      </a:cubicBezTo>
                      <a:cubicBezTo>
                        <a:pt x="264889" y="780312"/>
                        <a:pt x="246791" y="753547"/>
                        <a:pt x="208025" y="732782"/>
                      </a:cubicBezTo>
                      <a:cubicBezTo>
                        <a:pt x="208025" y="732782"/>
                        <a:pt x="208025" y="732782"/>
                        <a:pt x="208025" y="732782"/>
                      </a:cubicBezTo>
                      <a:cubicBezTo>
                        <a:pt x="169639" y="713637"/>
                        <a:pt x="127538" y="676871"/>
                        <a:pt x="78008" y="774026"/>
                      </a:cubicBezTo>
                      <a:cubicBezTo>
                        <a:pt x="55339" y="818317"/>
                        <a:pt x="55339" y="827842"/>
                        <a:pt x="88009" y="853464"/>
                      </a:cubicBezTo>
                      <a:cubicBezTo>
                        <a:pt x="119442" y="878134"/>
                        <a:pt x="141064" y="894517"/>
                        <a:pt x="171829" y="904613"/>
                      </a:cubicBezTo>
                      <a:cubicBezTo>
                        <a:pt x="235552" y="925568"/>
                        <a:pt x="236314" y="923092"/>
                        <a:pt x="235837" y="986909"/>
                      </a:cubicBezTo>
                      <a:cubicBezTo>
                        <a:pt x="235647" y="1016151"/>
                        <a:pt x="235456" y="1035677"/>
                        <a:pt x="264889" y="1037392"/>
                      </a:cubicBezTo>
                      <a:cubicBezTo>
                        <a:pt x="294416" y="1039106"/>
                        <a:pt x="328516" y="1037392"/>
                        <a:pt x="360139" y="1037392"/>
                      </a:cubicBezTo>
                      <a:cubicBezTo>
                        <a:pt x="398239" y="1037487"/>
                        <a:pt x="398239" y="1008912"/>
                        <a:pt x="397953" y="964526"/>
                      </a:cubicBezTo>
                      <a:close/>
                    </a:path>
                  </a:pathLst>
                </a:custGeom>
                <a:solidFill>
                  <a:srgbClr val="FBBA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5FB0F84F-7E9E-49A0-B2C9-BDEBAD27DC0D}"/>
                </a:ext>
              </a:extLst>
            </p:cNvPr>
            <p:cNvGrpSpPr/>
            <p:nvPr/>
          </p:nvGrpSpPr>
          <p:grpSpPr>
            <a:xfrm rot="20700000">
              <a:off x="8873404" y="4226979"/>
              <a:ext cx="657529" cy="535819"/>
              <a:chOff x="9091999" y="2911198"/>
              <a:chExt cx="657529" cy="535819"/>
            </a:xfrm>
          </p:grpSpPr>
          <p:sp>
            <p:nvSpPr>
              <p:cNvPr id="156" name="자유형: 도형 155">
                <a:extLst>
                  <a:ext uri="{FF2B5EF4-FFF2-40B4-BE49-F238E27FC236}">
                    <a16:creationId xmlns:a16="http://schemas.microsoft.com/office/drawing/2014/main" id="{88205CF5-8E0C-4A8F-B673-B711953922A3}"/>
                  </a:ext>
                </a:extLst>
              </p:cNvPr>
              <p:cNvSpPr/>
              <p:nvPr/>
            </p:nvSpPr>
            <p:spPr>
              <a:xfrm>
                <a:off x="9152345" y="2911198"/>
                <a:ext cx="594202" cy="535819"/>
              </a:xfrm>
              <a:custGeom>
                <a:avLst/>
                <a:gdLst>
                  <a:gd name="connsiteX0" fmla="*/ 1164946 w 1200062"/>
                  <a:gd name="connsiteY0" fmla="*/ 179693 h 1082149"/>
                  <a:gd name="connsiteX1" fmla="*/ 1074020 w 1200062"/>
                  <a:gd name="connsiteY1" fmla="*/ 67005 h 1082149"/>
                  <a:gd name="connsiteX2" fmla="*/ 1063029 w 1200062"/>
                  <a:gd name="connsiteY2" fmla="*/ 58652 h 1082149"/>
                  <a:gd name="connsiteX3" fmla="*/ 356933 w 1200062"/>
                  <a:gd name="connsiteY3" fmla="*/ 239920 h 1082149"/>
                  <a:gd name="connsiteX4" fmla="*/ 31691 w 1200062"/>
                  <a:gd name="connsiteY4" fmla="*/ 893335 h 1082149"/>
                  <a:gd name="connsiteX5" fmla="*/ 37113 w 1200062"/>
                  <a:gd name="connsiteY5" fmla="*/ 903666 h 1082149"/>
                  <a:gd name="connsiteX6" fmla="*/ 128040 w 1200062"/>
                  <a:gd name="connsiteY6" fmla="*/ 1016354 h 1082149"/>
                  <a:gd name="connsiteX7" fmla="*/ 137785 w 1200062"/>
                  <a:gd name="connsiteY7" fmla="*/ 1024267 h 1082149"/>
                  <a:gd name="connsiteX8" fmla="*/ 843148 w 1200062"/>
                  <a:gd name="connsiteY8" fmla="*/ 842267 h 1082149"/>
                  <a:gd name="connsiteX9" fmla="*/ 1170662 w 1200062"/>
                  <a:gd name="connsiteY9" fmla="*/ 192149 h 1082149"/>
                  <a:gd name="connsiteX10" fmla="*/ 1164946 w 1200062"/>
                  <a:gd name="connsiteY10" fmla="*/ 179693 h 1082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00062" h="1082149">
                    <a:moveTo>
                      <a:pt x="1164946" y="179693"/>
                    </a:moveTo>
                    <a:lnTo>
                      <a:pt x="1074020" y="67005"/>
                    </a:lnTo>
                    <a:cubicBezTo>
                      <a:pt x="1071016" y="63268"/>
                      <a:pt x="1067205" y="60484"/>
                      <a:pt x="1063029" y="58652"/>
                    </a:cubicBezTo>
                    <a:cubicBezTo>
                      <a:pt x="949975" y="-65686"/>
                      <a:pt x="637262" y="13665"/>
                      <a:pt x="356933" y="239920"/>
                    </a:cubicBezTo>
                    <a:cubicBezTo>
                      <a:pt x="75506" y="467055"/>
                      <a:pt x="-68175" y="757201"/>
                      <a:pt x="31691" y="893335"/>
                    </a:cubicBezTo>
                    <a:cubicBezTo>
                      <a:pt x="32790" y="896999"/>
                      <a:pt x="34549" y="900515"/>
                      <a:pt x="37113" y="903666"/>
                    </a:cubicBezTo>
                    <a:lnTo>
                      <a:pt x="128040" y="1016354"/>
                    </a:lnTo>
                    <a:cubicBezTo>
                      <a:pt x="130825" y="1019798"/>
                      <a:pt x="134122" y="1022362"/>
                      <a:pt x="137785" y="1024267"/>
                    </a:cubicBezTo>
                    <a:cubicBezTo>
                      <a:pt x="251426" y="1147506"/>
                      <a:pt x="563406" y="1068009"/>
                      <a:pt x="843148" y="842267"/>
                    </a:cubicBezTo>
                    <a:cubicBezTo>
                      <a:pt x="1122377" y="616964"/>
                      <a:pt x="1265985" y="329602"/>
                      <a:pt x="1170662" y="192149"/>
                    </a:cubicBezTo>
                    <a:cubicBezTo>
                      <a:pt x="1169856" y="187679"/>
                      <a:pt x="1167951" y="183430"/>
                      <a:pt x="1164946" y="179693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38212014-A751-4687-B8C8-50C5D89F066A}"/>
                  </a:ext>
                </a:extLst>
              </p:cNvPr>
              <p:cNvGrpSpPr/>
              <p:nvPr/>
            </p:nvGrpSpPr>
            <p:grpSpPr>
              <a:xfrm rot="3133259">
                <a:off x="9254161" y="2813792"/>
                <a:ext cx="333205" cy="657529"/>
                <a:chOff x="5784686" y="1323855"/>
                <a:chExt cx="1307251" cy="1307251"/>
              </a:xfrm>
            </p:grpSpPr>
            <p:sp>
              <p:nvSpPr>
                <p:cNvPr id="158" name="자유형: 도형 157">
                  <a:extLst>
                    <a:ext uri="{FF2B5EF4-FFF2-40B4-BE49-F238E27FC236}">
                      <a16:creationId xmlns:a16="http://schemas.microsoft.com/office/drawing/2014/main" id="{07C3529B-BA4F-4A25-9943-78F5679AE367}"/>
                    </a:ext>
                  </a:extLst>
                </p:cNvPr>
                <p:cNvSpPr/>
                <p:nvPr/>
              </p:nvSpPr>
              <p:spPr>
                <a:xfrm>
                  <a:off x="5784686" y="1323855"/>
                  <a:ext cx="1307251" cy="1307251"/>
                </a:xfrm>
                <a:custGeom>
                  <a:avLst/>
                  <a:gdLst>
                    <a:gd name="connsiteX0" fmla="*/ 1819275 w 1819275"/>
                    <a:gd name="connsiteY0" fmla="*/ 909638 h 1819275"/>
                    <a:gd name="connsiteX1" fmla="*/ 909638 w 1819275"/>
                    <a:gd name="connsiteY1" fmla="*/ 1819275 h 1819275"/>
                    <a:gd name="connsiteX2" fmla="*/ 0 w 1819275"/>
                    <a:gd name="connsiteY2" fmla="*/ 909637 h 1819275"/>
                    <a:gd name="connsiteX3" fmla="*/ 909638 w 1819275"/>
                    <a:gd name="connsiteY3" fmla="*/ 0 h 1819275"/>
                    <a:gd name="connsiteX4" fmla="*/ 1819275 w 1819275"/>
                    <a:gd name="connsiteY4" fmla="*/ 909638 h 1819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275" h="1819275">
                      <a:moveTo>
                        <a:pt x="1819275" y="909638"/>
                      </a:moveTo>
                      <a:cubicBezTo>
                        <a:pt x="1819275" y="1412016"/>
                        <a:pt x="1412016" y="1819275"/>
                        <a:pt x="909638" y="1819275"/>
                      </a:cubicBezTo>
                      <a:cubicBezTo>
                        <a:pt x="407259" y="1819275"/>
                        <a:pt x="0" y="1412016"/>
                        <a:pt x="0" y="909637"/>
                      </a:cubicBezTo>
                      <a:cubicBezTo>
                        <a:pt x="0" y="407258"/>
                        <a:pt x="407259" y="0"/>
                        <a:pt x="909638" y="0"/>
                      </a:cubicBezTo>
                      <a:cubicBezTo>
                        <a:pt x="1412016" y="0"/>
                        <a:pt x="1819275" y="407258"/>
                        <a:pt x="1819275" y="909638"/>
                      </a:cubicBezTo>
                      <a:close/>
                    </a:path>
                  </a:pathLst>
                </a:custGeom>
                <a:solidFill>
                  <a:srgbClr val="DA7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9" name="자유형: 도형 158">
                  <a:extLst>
                    <a:ext uri="{FF2B5EF4-FFF2-40B4-BE49-F238E27FC236}">
                      <a16:creationId xmlns:a16="http://schemas.microsoft.com/office/drawing/2014/main" id="{A5C9BF6D-5C04-40AC-9B3B-E0904E272A22}"/>
                    </a:ext>
                  </a:extLst>
                </p:cNvPr>
                <p:cNvSpPr/>
                <p:nvPr/>
              </p:nvSpPr>
              <p:spPr>
                <a:xfrm>
                  <a:off x="5825751" y="1364920"/>
                  <a:ext cx="1225120" cy="1225120"/>
                </a:xfrm>
                <a:custGeom>
                  <a:avLst/>
                  <a:gdLst>
                    <a:gd name="connsiteX0" fmla="*/ 1704975 w 1704975"/>
                    <a:gd name="connsiteY0" fmla="*/ 852488 h 1704975"/>
                    <a:gd name="connsiteX1" fmla="*/ 852488 w 1704975"/>
                    <a:gd name="connsiteY1" fmla="*/ 1704975 h 1704975"/>
                    <a:gd name="connsiteX2" fmla="*/ 0 w 1704975"/>
                    <a:gd name="connsiteY2" fmla="*/ 852487 h 1704975"/>
                    <a:gd name="connsiteX3" fmla="*/ 852488 w 1704975"/>
                    <a:gd name="connsiteY3" fmla="*/ 0 h 1704975"/>
                    <a:gd name="connsiteX4" fmla="*/ 1704975 w 1704975"/>
                    <a:gd name="connsiteY4" fmla="*/ 852488 h 170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4975" h="1704975">
                      <a:moveTo>
                        <a:pt x="1704975" y="852488"/>
                      </a:moveTo>
                      <a:cubicBezTo>
                        <a:pt x="1704975" y="1323303"/>
                        <a:pt x="1323304" y="1704975"/>
                        <a:pt x="852488" y="1704975"/>
                      </a:cubicBezTo>
                      <a:cubicBezTo>
                        <a:pt x="381672" y="1704975"/>
                        <a:pt x="0" y="1323303"/>
                        <a:pt x="0" y="852487"/>
                      </a:cubicBezTo>
                      <a:cubicBezTo>
                        <a:pt x="0" y="381672"/>
                        <a:pt x="381672" y="0"/>
                        <a:pt x="852488" y="0"/>
                      </a:cubicBezTo>
                      <a:cubicBezTo>
                        <a:pt x="1323304" y="0"/>
                        <a:pt x="1704975" y="381672"/>
                        <a:pt x="1704975" y="852488"/>
                      </a:cubicBezTo>
                      <a:close/>
                    </a:path>
                  </a:pathLst>
                </a:custGeom>
                <a:solidFill>
                  <a:srgbClr val="FBBA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0" name="자유형: 도형 159">
                  <a:extLst>
                    <a:ext uri="{FF2B5EF4-FFF2-40B4-BE49-F238E27FC236}">
                      <a16:creationId xmlns:a16="http://schemas.microsoft.com/office/drawing/2014/main" id="{1D89FE42-2A10-4F38-A8E0-E919C90533E1}"/>
                    </a:ext>
                  </a:extLst>
                </p:cNvPr>
                <p:cNvSpPr/>
                <p:nvPr/>
              </p:nvSpPr>
              <p:spPr>
                <a:xfrm>
                  <a:off x="5920475" y="1459576"/>
                  <a:ext cx="1035671" cy="1035671"/>
                </a:xfrm>
                <a:custGeom>
                  <a:avLst/>
                  <a:gdLst>
                    <a:gd name="connsiteX0" fmla="*/ 1441323 w 1441322"/>
                    <a:gd name="connsiteY0" fmla="*/ 720661 h 1441323"/>
                    <a:gd name="connsiteX1" fmla="*/ 720661 w 1441322"/>
                    <a:gd name="connsiteY1" fmla="*/ 1441323 h 1441323"/>
                    <a:gd name="connsiteX2" fmla="*/ 0 w 1441322"/>
                    <a:gd name="connsiteY2" fmla="*/ 720661 h 1441323"/>
                    <a:gd name="connsiteX3" fmla="*/ 720661 w 1441322"/>
                    <a:gd name="connsiteY3" fmla="*/ 0 h 1441323"/>
                    <a:gd name="connsiteX4" fmla="*/ 1441323 w 1441322"/>
                    <a:gd name="connsiteY4" fmla="*/ 720661 h 1441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1322" h="1441323">
                      <a:moveTo>
                        <a:pt x="1441323" y="720661"/>
                      </a:moveTo>
                      <a:cubicBezTo>
                        <a:pt x="1441323" y="1118672"/>
                        <a:pt x="1118672" y="1441323"/>
                        <a:pt x="720661" y="1441323"/>
                      </a:cubicBezTo>
                      <a:cubicBezTo>
                        <a:pt x="322651" y="1441323"/>
                        <a:pt x="0" y="1118672"/>
                        <a:pt x="0" y="720661"/>
                      </a:cubicBezTo>
                      <a:cubicBezTo>
                        <a:pt x="0" y="322651"/>
                        <a:pt x="322651" y="0"/>
                        <a:pt x="720661" y="0"/>
                      </a:cubicBezTo>
                      <a:cubicBezTo>
                        <a:pt x="1118672" y="0"/>
                        <a:pt x="1441323" y="322651"/>
                        <a:pt x="1441323" y="720661"/>
                      </a:cubicBezTo>
                      <a:close/>
                    </a:path>
                  </a:pathLst>
                </a:custGeom>
                <a:solidFill>
                  <a:srgbClr val="FD98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1" name="자유형: 도형 160">
                  <a:extLst>
                    <a:ext uri="{FF2B5EF4-FFF2-40B4-BE49-F238E27FC236}">
                      <a16:creationId xmlns:a16="http://schemas.microsoft.com/office/drawing/2014/main" id="{9954EB6F-1FAB-4CC4-9ED9-08F948EC5B6E}"/>
                    </a:ext>
                  </a:extLst>
                </p:cNvPr>
                <p:cNvSpPr/>
                <p:nvPr/>
              </p:nvSpPr>
              <p:spPr>
                <a:xfrm>
                  <a:off x="6258993" y="1604656"/>
                  <a:ext cx="417850" cy="746040"/>
                </a:xfrm>
                <a:custGeom>
                  <a:avLst/>
                  <a:gdLst>
                    <a:gd name="connsiteX0" fmla="*/ 397953 w 581514"/>
                    <a:gd name="connsiteY0" fmla="*/ 964526 h 1038249"/>
                    <a:gd name="connsiteX1" fmla="*/ 440815 w 581514"/>
                    <a:gd name="connsiteY1" fmla="*/ 891564 h 1038249"/>
                    <a:gd name="connsiteX2" fmla="*/ 570069 w 581514"/>
                    <a:gd name="connsiteY2" fmla="*/ 607433 h 1038249"/>
                    <a:gd name="connsiteX3" fmla="*/ 413193 w 581514"/>
                    <a:gd name="connsiteY3" fmla="*/ 467892 h 1038249"/>
                    <a:gd name="connsiteX4" fmla="*/ 236695 w 581514"/>
                    <a:gd name="connsiteY4" fmla="*/ 414457 h 1038249"/>
                    <a:gd name="connsiteX5" fmla="*/ 169639 w 581514"/>
                    <a:gd name="connsiteY5" fmla="*/ 342257 h 1038249"/>
                    <a:gd name="connsiteX6" fmla="*/ 236314 w 581514"/>
                    <a:gd name="connsiteY6" fmla="*/ 266057 h 1038249"/>
                    <a:gd name="connsiteX7" fmla="*/ 355186 w 581514"/>
                    <a:gd name="connsiteY7" fmla="*/ 294442 h 1038249"/>
                    <a:gd name="connsiteX8" fmla="*/ 464438 w 581514"/>
                    <a:gd name="connsiteY8" fmla="*/ 295585 h 1038249"/>
                    <a:gd name="connsiteX9" fmla="*/ 473486 w 581514"/>
                    <a:gd name="connsiteY9" fmla="*/ 167664 h 1038249"/>
                    <a:gd name="connsiteX10" fmla="*/ 375379 w 581514"/>
                    <a:gd name="connsiteY10" fmla="*/ 121849 h 1038249"/>
                    <a:gd name="connsiteX11" fmla="*/ 340327 w 581514"/>
                    <a:gd name="connsiteY11" fmla="*/ 75938 h 1038249"/>
                    <a:gd name="connsiteX12" fmla="*/ 302227 w 581514"/>
                    <a:gd name="connsiteY12" fmla="*/ 119 h 1038249"/>
                    <a:gd name="connsiteX13" fmla="*/ 302227 w 581514"/>
                    <a:gd name="connsiteY13" fmla="*/ 119 h 1038249"/>
                    <a:gd name="connsiteX14" fmla="*/ 259364 w 581514"/>
                    <a:gd name="connsiteY14" fmla="*/ 24 h 1038249"/>
                    <a:gd name="connsiteX15" fmla="*/ 169924 w 581514"/>
                    <a:gd name="connsiteY15" fmla="*/ 88511 h 1038249"/>
                    <a:gd name="connsiteX16" fmla="*/ 133634 w 581514"/>
                    <a:gd name="connsiteY16" fmla="*/ 152138 h 1038249"/>
                    <a:gd name="connsiteX17" fmla="*/ 87247 w 581514"/>
                    <a:gd name="connsiteY17" fmla="*/ 184619 h 1038249"/>
                    <a:gd name="connsiteX18" fmla="*/ 79532 w 581514"/>
                    <a:gd name="connsiteY18" fmla="*/ 522280 h 1038249"/>
                    <a:gd name="connsiteX19" fmla="*/ 264889 w 581514"/>
                    <a:gd name="connsiteY19" fmla="*/ 589812 h 1038249"/>
                    <a:gd name="connsiteX20" fmla="*/ 398239 w 581514"/>
                    <a:gd name="connsiteY20" fmla="*/ 713637 h 1038249"/>
                    <a:gd name="connsiteX21" fmla="*/ 331564 w 581514"/>
                    <a:gd name="connsiteY21" fmla="*/ 770787 h 1038249"/>
                    <a:gd name="connsiteX22" fmla="*/ 208024 w 581514"/>
                    <a:gd name="connsiteY22" fmla="*/ 732782 h 1038249"/>
                    <a:gd name="connsiteX23" fmla="*/ 208024 w 581514"/>
                    <a:gd name="connsiteY23" fmla="*/ 732782 h 1038249"/>
                    <a:gd name="connsiteX24" fmla="*/ 78008 w 581514"/>
                    <a:gd name="connsiteY24" fmla="*/ 774026 h 1038249"/>
                    <a:gd name="connsiteX25" fmla="*/ 88009 w 581514"/>
                    <a:gd name="connsiteY25" fmla="*/ 853559 h 1038249"/>
                    <a:gd name="connsiteX26" fmla="*/ 171829 w 581514"/>
                    <a:gd name="connsiteY26" fmla="*/ 904709 h 1038249"/>
                    <a:gd name="connsiteX27" fmla="*/ 235838 w 581514"/>
                    <a:gd name="connsiteY27" fmla="*/ 987005 h 1038249"/>
                    <a:gd name="connsiteX28" fmla="*/ 264889 w 581514"/>
                    <a:gd name="connsiteY28" fmla="*/ 1037487 h 1038249"/>
                    <a:gd name="connsiteX29" fmla="*/ 360139 w 581514"/>
                    <a:gd name="connsiteY29" fmla="*/ 1037487 h 1038249"/>
                    <a:gd name="connsiteX30" fmla="*/ 397953 w 581514"/>
                    <a:gd name="connsiteY30" fmla="*/ 964526 h 103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81514" h="1038249">
                      <a:moveTo>
                        <a:pt x="397953" y="964526"/>
                      </a:moveTo>
                      <a:cubicBezTo>
                        <a:pt x="398239" y="913662"/>
                        <a:pt x="398239" y="913662"/>
                        <a:pt x="440815" y="891564"/>
                      </a:cubicBezTo>
                      <a:cubicBezTo>
                        <a:pt x="553782" y="835081"/>
                        <a:pt x="606550" y="714875"/>
                        <a:pt x="570069" y="607433"/>
                      </a:cubicBezTo>
                      <a:cubicBezTo>
                        <a:pt x="544257" y="531233"/>
                        <a:pt x="483106" y="493133"/>
                        <a:pt x="413193" y="467892"/>
                      </a:cubicBezTo>
                      <a:cubicBezTo>
                        <a:pt x="355471" y="447032"/>
                        <a:pt x="295083" y="433602"/>
                        <a:pt x="236695" y="414457"/>
                      </a:cubicBezTo>
                      <a:cubicBezTo>
                        <a:pt x="208024" y="405027"/>
                        <a:pt x="167638" y="373499"/>
                        <a:pt x="169639" y="342257"/>
                      </a:cubicBezTo>
                      <a:cubicBezTo>
                        <a:pt x="172020" y="302919"/>
                        <a:pt x="201166" y="279392"/>
                        <a:pt x="236314" y="266057"/>
                      </a:cubicBezTo>
                      <a:cubicBezTo>
                        <a:pt x="292702" y="244626"/>
                        <a:pt x="331564" y="275582"/>
                        <a:pt x="355186" y="294442"/>
                      </a:cubicBezTo>
                      <a:cubicBezTo>
                        <a:pt x="400239" y="330446"/>
                        <a:pt x="426814" y="332732"/>
                        <a:pt x="464438" y="295585"/>
                      </a:cubicBezTo>
                      <a:cubicBezTo>
                        <a:pt x="531589" y="227957"/>
                        <a:pt x="537875" y="216051"/>
                        <a:pt x="473486" y="167664"/>
                      </a:cubicBezTo>
                      <a:cubicBezTo>
                        <a:pt x="444054" y="145566"/>
                        <a:pt x="411383" y="129945"/>
                        <a:pt x="375379" y="121849"/>
                      </a:cubicBezTo>
                      <a:cubicBezTo>
                        <a:pt x="350518" y="116324"/>
                        <a:pt x="339850" y="104513"/>
                        <a:pt x="340327" y="75938"/>
                      </a:cubicBezTo>
                      <a:cubicBezTo>
                        <a:pt x="341089" y="27932"/>
                        <a:pt x="341089" y="-643"/>
                        <a:pt x="302227" y="119"/>
                      </a:cubicBezTo>
                      <a:cubicBezTo>
                        <a:pt x="302227" y="119"/>
                        <a:pt x="302227" y="119"/>
                        <a:pt x="302227" y="119"/>
                      </a:cubicBezTo>
                      <a:cubicBezTo>
                        <a:pt x="287939" y="119"/>
                        <a:pt x="273652" y="119"/>
                        <a:pt x="259364" y="24"/>
                      </a:cubicBezTo>
                      <a:cubicBezTo>
                        <a:pt x="169639" y="-738"/>
                        <a:pt x="168591" y="16312"/>
                        <a:pt x="169924" y="88511"/>
                      </a:cubicBezTo>
                      <a:cubicBezTo>
                        <a:pt x="170496" y="118896"/>
                        <a:pt x="164019" y="139756"/>
                        <a:pt x="133634" y="152138"/>
                      </a:cubicBezTo>
                      <a:cubicBezTo>
                        <a:pt x="116584" y="159092"/>
                        <a:pt x="100963" y="171760"/>
                        <a:pt x="87247" y="184619"/>
                      </a:cubicBezTo>
                      <a:cubicBezTo>
                        <a:pt x="-13337" y="278821"/>
                        <a:pt x="-40864" y="425411"/>
                        <a:pt x="79532" y="522280"/>
                      </a:cubicBezTo>
                      <a:cubicBezTo>
                        <a:pt x="131348" y="563904"/>
                        <a:pt x="197547" y="585050"/>
                        <a:pt x="264889" y="589812"/>
                      </a:cubicBezTo>
                      <a:cubicBezTo>
                        <a:pt x="391952" y="598766"/>
                        <a:pt x="410050" y="666488"/>
                        <a:pt x="398239" y="713637"/>
                      </a:cubicBezTo>
                      <a:cubicBezTo>
                        <a:pt x="388714" y="751737"/>
                        <a:pt x="360139" y="761262"/>
                        <a:pt x="331564" y="770787"/>
                      </a:cubicBezTo>
                      <a:cubicBezTo>
                        <a:pt x="264889" y="780312"/>
                        <a:pt x="246791" y="753547"/>
                        <a:pt x="208024" y="732782"/>
                      </a:cubicBezTo>
                      <a:cubicBezTo>
                        <a:pt x="208024" y="732782"/>
                        <a:pt x="208024" y="732782"/>
                        <a:pt x="208024" y="732782"/>
                      </a:cubicBezTo>
                      <a:cubicBezTo>
                        <a:pt x="169639" y="713637"/>
                        <a:pt x="127538" y="676871"/>
                        <a:pt x="78008" y="774026"/>
                      </a:cubicBezTo>
                      <a:cubicBezTo>
                        <a:pt x="55339" y="818412"/>
                        <a:pt x="55339" y="827937"/>
                        <a:pt x="88009" y="853559"/>
                      </a:cubicBezTo>
                      <a:cubicBezTo>
                        <a:pt x="119442" y="878229"/>
                        <a:pt x="141064" y="894612"/>
                        <a:pt x="171829" y="904709"/>
                      </a:cubicBezTo>
                      <a:cubicBezTo>
                        <a:pt x="235552" y="925664"/>
                        <a:pt x="236314" y="923187"/>
                        <a:pt x="235838" y="987005"/>
                      </a:cubicBezTo>
                      <a:cubicBezTo>
                        <a:pt x="235647" y="1016246"/>
                        <a:pt x="235456" y="1035773"/>
                        <a:pt x="264889" y="1037487"/>
                      </a:cubicBezTo>
                      <a:cubicBezTo>
                        <a:pt x="294416" y="1039202"/>
                        <a:pt x="328516" y="1037487"/>
                        <a:pt x="360139" y="1037487"/>
                      </a:cubicBezTo>
                      <a:cubicBezTo>
                        <a:pt x="398239" y="1037487"/>
                        <a:pt x="398239" y="1008912"/>
                        <a:pt x="397953" y="964526"/>
                      </a:cubicBezTo>
                      <a:close/>
                    </a:path>
                  </a:pathLst>
                </a:custGeom>
                <a:solidFill>
                  <a:srgbClr val="DA7C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2" name="자유형: 도형 161">
                  <a:extLst>
                    <a:ext uri="{FF2B5EF4-FFF2-40B4-BE49-F238E27FC236}">
                      <a16:creationId xmlns:a16="http://schemas.microsoft.com/office/drawing/2014/main" id="{4835FE6E-E5A1-4683-821C-811356901B42}"/>
                    </a:ext>
                  </a:extLst>
                </p:cNvPr>
                <p:cNvSpPr/>
                <p:nvPr/>
              </p:nvSpPr>
              <p:spPr>
                <a:xfrm>
                  <a:off x="5920475" y="1492223"/>
                  <a:ext cx="336668" cy="970377"/>
                </a:xfrm>
                <a:custGeom>
                  <a:avLst/>
                  <a:gdLst>
                    <a:gd name="connsiteX0" fmla="*/ 468535 w 468534"/>
                    <a:gd name="connsiteY0" fmla="*/ 0 h 1350454"/>
                    <a:gd name="connsiteX1" fmla="*/ 0 w 468534"/>
                    <a:gd name="connsiteY1" fmla="*/ 675227 h 1350454"/>
                    <a:gd name="connsiteX2" fmla="*/ 468535 w 468534"/>
                    <a:gd name="connsiteY2" fmla="*/ 1350455 h 1350454"/>
                    <a:gd name="connsiteX3" fmla="*/ 200025 w 468534"/>
                    <a:gd name="connsiteY3" fmla="*/ 675227 h 1350454"/>
                    <a:gd name="connsiteX4" fmla="*/ 468535 w 468534"/>
                    <a:gd name="connsiteY4" fmla="*/ 0 h 135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534" h="1350454">
                      <a:moveTo>
                        <a:pt x="468535" y="0"/>
                      </a:moveTo>
                      <a:cubicBezTo>
                        <a:pt x="194881" y="102203"/>
                        <a:pt x="0" y="365951"/>
                        <a:pt x="0" y="675227"/>
                      </a:cubicBezTo>
                      <a:cubicBezTo>
                        <a:pt x="0" y="984504"/>
                        <a:pt x="194881" y="1248251"/>
                        <a:pt x="468535" y="1350455"/>
                      </a:cubicBezTo>
                      <a:cubicBezTo>
                        <a:pt x="302133" y="1174337"/>
                        <a:pt x="200025" y="936688"/>
                        <a:pt x="200025" y="675227"/>
                      </a:cubicBezTo>
                      <a:cubicBezTo>
                        <a:pt x="200025" y="413766"/>
                        <a:pt x="302133" y="176117"/>
                        <a:pt x="468535" y="0"/>
                      </a:cubicBezTo>
                      <a:close/>
                    </a:path>
                  </a:pathLst>
                </a:custGeom>
                <a:solidFill>
                  <a:srgbClr val="DA7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3" name="자유형: 도형 162">
                  <a:extLst>
                    <a:ext uri="{FF2B5EF4-FFF2-40B4-BE49-F238E27FC236}">
                      <a16:creationId xmlns:a16="http://schemas.microsoft.com/office/drawing/2014/main" id="{33BF858D-F8BF-4B4C-9384-2E05349A3756}"/>
                    </a:ext>
                  </a:extLst>
                </p:cNvPr>
                <p:cNvSpPr/>
                <p:nvPr/>
              </p:nvSpPr>
              <p:spPr>
                <a:xfrm>
                  <a:off x="6199859" y="1604862"/>
                  <a:ext cx="417850" cy="745971"/>
                </a:xfrm>
                <a:custGeom>
                  <a:avLst/>
                  <a:gdLst>
                    <a:gd name="connsiteX0" fmla="*/ 397953 w 581514"/>
                    <a:gd name="connsiteY0" fmla="*/ 964526 h 1038153"/>
                    <a:gd name="connsiteX1" fmla="*/ 440815 w 581514"/>
                    <a:gd name="connsiteY1" fmla="*/ 891564 h 1038153"/>
                    <a:gd name="connsiteX2" fmla="*/ 570070 w 581514"/>
                    <a:gd name="connsiteY2" fmla="*/ 607433 h 1038153"/>
                    <a:gd name="connsiteX3" fmla="*/ 413193 w 581514"/>
                    <a:gd name="connsiteY3" fmla="*/ 467892 h 1038153"/>
                    <a:gd name="connsiteX4" fmla="*/ 236695 w 581514"/>
                    <a:gd name="connsiteY4" fmla="*/ 414457 h 1038153"/>
                    <a:gd name="connsiteX5" fmla="*/ 169639 w 581514"/>
                    <a:gd name="connsiteY5" fmla="*/ 342257 h 1038153"/>
                    <a:gd name="connsiteX6" fmla="*/ 236314 w 581514"/>
                    <a:gd name="connsiteY6" fmla="*/ 266057 h 1038153"/>
                    <a:gd name="connsiteX7" fmla="*/ 355186 w 581514"/>
                    <a:gd name="connsiteY7" fmla="*/ 294442 h 1038153"/>
                    <a:gd name="connsiteX8" fmla="*/ 464437 w 581514"/>
                    <a:gd name="connsiteY8" fmla="*/ 295585 h 1038153"/>
                    <a:gd name="connsiteX9" fmla="*/ 473486 w 581514"/>
                    <a:gd name="connsiteY9" fmla="*/ 167664 h 1038153"/>
                    <a:gd name="connsiteX10" fmla="*/ 375379 w 581514"/>
                    <a:gd name="connsiteY10" fmla="*/ 121849 h 1038153"/>
                    <a:gd name="connsiteX11" fmla="*/ 340327 w 581514"/>
                    <a:gd name="connsiteY11" fmla="*/ 75938 h 1038153"/>
                    <a:gd name="connsiteX12" fmla="*/ 302227 w 581514"/>
                    <a:gd name="connsiteY12" fmla="*/ 119 h 1038153"/>
                    <a:gd name="connsiteX13" fmla="*/ 302227 w 581514"/>
                    <a:gd name="connsiteY13" fmla="*/ 119 h 1038153"/>
                    <a:gd name="connsiteX14" fmla="*/ 259364 w 581514"/>
                    <a:gd name="connsiteY14" fmla="*/ 24 h 1038153"/>
                    <a:gd name="connsiteX15" fmla="*/ 169925 w 581514"/>
                    <a:gd name="connsiteY15" fmla="*/ 88511 h 1038153"/>
                    <a:gd name="connsiteX16" fmla="*/ 133634 w 581514"/>
                    <a:gd name="connsiteY16" fmla="*/ 152138 h 1038153"/>
                    <a:gd name="connsiteX17" fmla="*/ 87247 w 581514"/>
                    <a:gd name="connsiteY17" fmla="*/ 184619 h 1038153"/>
                    <a:gd name="connsiteX18" fmla="*/ 79532 w 581514"/>
                    <a:gd name="connsiteY18" fmla="*/ 522280 h 1038153"/>
                    <a:gd name="connsiteX19" fmla="*/ 264889 w 581514"/>
                    <a:gd name="connsiteY19" fmla="*/ 589812 h 1038153"/>
                    <a:gd name="connsiteX20" fmla="*/ 398239 w 581514"/>
                    <a:gd name="connsiteY20" fmla="*/ 713637 h 1038153"/>
                    <a:gd name="connsiteX21" fmla="*/ 331564 w 581514"/>
                    <a:gd name="connsiteY21" fmla="*/ 770787 h 1038153"/>
                    <a:gd name="connsiteX22" fmla="*/ 208025 w 581514"/>
                    <a:gd name="connsiteY22" fmla="*/ 732782 h 1038153"/>
                    <a:gd name="connsiteX23" fmla="*/ 208025 w 581514"/>
                    <a:gd name="connsiteY23" fmla="*/ 732782 h 1038153"/>
                    <a:gd name="connsiteX24" fmla="*/ 78008 w 581514"/>
                    <a:gd name="connsiteY24" fmla="*/ 774026 h 1038153"/>
                    <a:gd name="connsiteX25" fmla="*/ 88009 w 581514"/>
                    <a:gd name="connsiteY25" fmla="*/ 853464 h 1038153"/>
                    <a:gd name="connsiteX26" fmla="*/ 171829 w 581514"/>
                    <a:gd name="connsiteY26" fmla="*/ 904613 h 1038153"/>
                    <a:gd name="connsiteX27" fmla="*/ 235837 w 581514"/>
                    <a:gd name="connsiteY27" fmla="*/ 986909 h 1038153"/>
                    <a:gd name="connsiteX28" fmla="*/ 264889 w 581514"/>
                    <a:gd name="connsiteY28" fmla="*/ 1037392 h 1038153"/>
                    <a:gd name="connsiteX29" fmla="*/ 360139 w 581514"/>
                    <a:gd name="connsiteY29" fmla="*/ 1037392 h 1038153"/>
                    <a:gd name="connsiteX30" fmla="*/ 397953 w 581514"/>
                    <a:gd name="connsiteY30" fmla="*/ 964526 h 103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81514" h="1038153">
                      <a:moveTo>
                        <a:pt x="397953" y="964526"/>
                      </a:moveTo>
                      <a:cubicBezTo>
                        <a:pt x="398239" y="913662"/>
                        <a:pt x="398239" y="913662"/>
                        <a:pt x="440815" y="891564"/>
                      </a:cubicBezTo>
                      <a:cubicBezTo>
                        <a:pt x="553782" y="835081"/>
                        <a:pt x="606550" y="714875"/>
                        <a:pt x="570070" y="607433"/>
                      </a:cubicBezTo>
                      <a:cubicBezTo>
                        <a:pt x="544257" y="531233"/>
                        <a:pt x="483106" y="493133"/>
                        <a:pt x="413193" y="467892"/>
                      </a:cubicBezTo>
                      <a:cubicBezTo>
                        <a:pt x="355471" y="447032"/>
                        <a:pt x="295083" y="433602"/>
                        <a:pt x="236695" y="414457"/>
                      </a:cubicBezTo>
                      <a:cubicBezTo>
                        <a:pt x="208025" y="405027"/>
                        <a:pt x="167638" y="373499"/>
                        <a:pt x="169639" y="342257"/>
                      </a:cubicBezTo>
                      <a:cubicBezTo>
                        <a:pt x="172020" y="302919"/>
                        <a:pt x="201167" y="279392"/>
                        <a:pt x="236314" y="266057"/>
                      </a:cubicBezTo>
                      <a:cubicBezTo>
                        <a:pt x="292702" y="244626"/>
                        <a:pt x="331564" y="275582"/>
                        <a:pt x="355186" y="294442"/>
                      </a:cubicBezTo>
                      <a:cubicBezTo>
                        <a:pt x="400239" y="330446"/>
                        <a:pt x="426814" y="332732"/>
                        <a:pt x="464437" y="295585"/>
                      </a:cubicBezTo>
                      <a:cubicBezTo>
                        <a:pt x="531589" y="227957"/>
                        <a:pt x="537875" y="216051"/>
                        <a:pt x="473486" y="167664"/>
                      </a:cubicBezTo>
                      <a:cubicBezTo>
                        <a:pt x="444054" y="145566"/>
                        <a:pt x="411383" y="129945"/>
                        <a:pt x="375379" y="121849"/>
                      </a:cubicBezTo>
                      <a:cubicBezTo>
                        <a:pt x="350518" y="116324"/>
                        <a:pt x="339851" y="104513"/>
                        <a:pt x="340327" y="75938"/>
                      </a:cubicBezTo>
                      <a:cubicBezTo>
                        <a:pt x="341089" y="27932"/>
                        <a:pt x="341089" y="-643"/>
                        <a:pt x="302227" y="119"/>
                      </a:cubicBezTo>
                      <a:cubicBezTo>
                        <a:pt x="302227" y="119"/>
                        <a:pt x="302227" y="119"/>
                        <a:pt x="302227" y="119"/>
                      </a:cubicBezTo>
                      <a:cubicBezTo>
                        <a:pt x="287939" y="119"/>
                        <a:pt x="273652" y="119"/>
                        <a:pt x="259364" y="24"/>
                      </a:cubicBezTo>
                      <a:cubicBezTo>
                        <a:pt x="169639" y="-738"/>
                        <a:pt x="168591" y="16312"/>
                        <a:pt x="169925" y="88511"/>
                      </a:cubicBezTo>
                      <a:cubicBezTo>
                        <a:pt x="170496" y="118896"/>
                        <a:pt x="164019" y="139756"/>
                        <a:pt x="133634" y="152138"/>
                      </a:cubicBezTo>
                      <a:cubicBezTo>
                        <a:pt x="116584" y="159092"/>
                        <a:pt x="100963" y="171760"/>
                        <a:pt x="87247" y="184619"/>
                      </a:cubicBezTo>
                      <a:cubicBezTo>
                        <a:pt x="-13337" y="278821"/>
                        <a:pt x="-40864" y="425411"/>
                        <a:pt x="79532" y="522280"/>
                      </a:cubicBezTo>
                      <a:cubicBezTo>
                        <a:pt x="131348" y="563904"/>
                        <a:pt x="197547" y="585050"/>
                        <a:pt x="264889" y="589812"/>
                      </a:cubicBezTo>
                      <a:cubicBezTo>
                        <a:pt x="391952" y="598766"/>
                        <a:pt x="410050" y="666488"/>
                        <a:pt x="398239" y="713637"/>
                      </a:cubicBezTo>
                      <a:cubicBezTo>
                        <a:pt x="388714" y="751737"/>
                        <a:pt x="360139" y="761262"/>
                        <a:pt x="331564" y="770787"/>
                      </a:cubicBezTo>
                      <a:cubicBezTo>
                        <a:pt x="264889" y="780312"/>
                        <a:pt x="246791" y="753547"/>
                        <a:pt x="208025" y="732782"/>
                      </a:cubicBezTo>
                      <a:cubicBezTo>
                        <a:pt x="208025" y="732782"/>
                        <a:pt x="208025" y="732782"/>
                        <a:pt x="208025" y="732782"/>
                      </a:cubicBezTo>
                      <a:cubicBezTo>
                        <a:pt x="169639" y="713637"/>
                        <a:pt x="127538" y="676871"/>
                        <a:pt x="78008" y="774026"/>
                      </a:cubicBezTo>
                      <a:cubicBezTo>
                        <a:pt x="55339" y="818317"/>
                        <a:pt x="55339" y="827842"/>
                        <a:pt x="88009" y="853464"/>
                      </a:cubicBezTo>
                      <a:cubicBezTo>
                        <a:pt x="119442" y="878134"/>
                        <a:pt x="141064" y="894517"/>
                        <a:pt x="171829" y="904613"/>
                      </a:cubicBezTo>
                      <a:cubicBezTo>
                        <a:pt x="235552" y="925568"/>
                        <a:pt x="236314" y="923092"/>
                        <a:pt x="235837" y="986909"/>
                      </a:cubicBezTo>
                      <a:cubicBezTo>
                        <a:pt x="235647" y="1016151"/>
                        <a:pt x="235456" y="1035677"/>
                        <a:pt x="264889" y="1037392"/>
                      </a:cubicBezTo>
                      <a:cubicBezTo>
                        <a:pt x="294416" y="1039106"/>
                        <a:pt x="328516" y="1037392"/>
                        <a:pt x="360139" y="1037392"/>
                      </a:cubicBezTo>
                      <a:cubicBezTo>
                        <a:pt x="398239" y="1037487"/>
                        <a:pt x="398239" y="1008912"/>
                        <a:pt x="397953" y="964526"/>
                      </a:cubicBezTo>
                      <a:close/>
                    </a:path>
                  </a:pathLst>
                </a:custGeom>
                <a:solidFill>
                  <a:srgbClr val="FBBA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FFE99D93-BCA2-428E-BC7C-0806736FE8C4}"/>
                </a:ext>
              </a:extLst>
            </p:cNvPr>
            <p:cNvGrpSpPr/>
            <p:nvPr/>
          </p:nvGrpSpPr>
          <p:grpSpPr>
            <a:xfrm rot="11145285">
              <a:off x="8665043" y="4870776"/>
              <a:ext cx="657529" cy="535819"/>
              <a:chOff x="9091999" y="2911198"/>
              <a:chExt cx="657529" cy="535819"/>
            </a:xfrm>
          </p:grpSpPr>
          <p:sp>
            <p:nvSpPr>
              <p:cNvPr id="165" name="자유형: 도형 164">
                <a:extLst>
                  <a:ext uri="{FF2B5EF4-FFF2-40B4-BE49-F238E27FC236}">
                    <a16:creationId xmlns:a16="http://schemas.microsoft.com/office/drawing/2014/main" id="{61A6169E-A30C-43F9-BBD2-404C8411AC57}"/>
                  </a:ext>
                </a:extLst>
              </p:cNvPr>
              <p:cNvSpPr/>
              <p:nvPr/>
            </p:nvSpPr>
            <p:spPr>
              <a:xfrm>
                <a:off x="9152345" y="2911198"/>
                <a:ext cx="594202" cy="535819"/>
              </a:xfrm>
              <a:custGeom>
                <a:avLst/>
                <a:gdLst>
                  <a:gd name="connsiteX0" fmla="*/ 1164946 w 1200062"/>
                  <a:gd name="connsiteY0" fmla="*/ 179693 h 1082149"/>
                  <a:gd name="connsiteX1" fmla="*/ 1074020 w 1200062"/>
                  <a:gd name="connsiteY1" fmla="*/ 67005 h 1082149"/>
                  <a:gd name="connsiteX2" fmla="*/ 1063029 w 1200062"/>
                  <a:gd name="connsiteY2" fmla="*/ 58652 h 1082149"/>
                  <a:gd name="connsiteX3" fmla="*/ 356933 w 1200062"/>
                  <a:gd name="connsiteY3" fmla="*/ 239920 h 1082149"/>
                  <a:gd name="connsiteX4" fmla="*/ 31691 w 1200062"/>
                  <a:gd name="connsiteY4" fmla="*/ 893335 h 1082149"/>
                  <a:gd name="connsiteX5" fmla="*/ 37113 w 1200062"/>
                  <a:gd name="connsiteY5" fmla="*/ 903666 h 1082149"/>
                  <a:gd name="connsiteX6" fmla="*/ 128040 w 1200062"/>
                  <a:gd name="connsiteY6" fmla="*/ 1016354 h 1082149"/>
                  <a:gd name="connsiteX7" fmla="*/ 137785 w 1200062"/>
                  <a:gd name="connsiteY7" fmla="*/ 1024267 h 1082149"/>
                  <a:gd name="connsiteX8" fmla="*/ 843148 w 1200062"/>
                  <a:gd name="connsiteY8" fmla="*/ 842267 h 1082149"/>
                  <a:gd name="connsiteX9" fmla="*/ 1170662 w 1200062"/>
                  <a:gd name="connsiteY9" fmla="*/ 192149 h 1082149"/>
                  <a:gd name="connsiteX10" fmla="*/ 1164946 w 1200062"/>
                  <a:gd name="connsiteY10" fmla="*/ 179693 h 1082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00062" h="1082149">
                    <a:moveTo>
                      <a:pt x="1164946" y="179693"/>
                    </a:moveTo>
                    <a:lnTo>
                      <a:pt x="1074020" y="67005"/>
                    </a:lnTo>
                    <a:cubicBezTo>
                      <a:pt x="1071016" y="63268"/>
                      <a:pt x="1067205" y="60484"/>
                      <a:pt x="1063029" y="58652"/>
                    </a:cubicBezTo>
                    <a:cubicBezTo>
                      <a:pt x="949975" y="-65686"/>
                      <a:pt x="637262" y="13665"/>
                      <a:pt x="356933" y="239920"/>
                    </a:cubicBezTo>
                    <a:cubicBezTo>
                      <a:pt x="75506" y="467055"/>
                      <a:pt x="-68175" y="757201"/>
                      <a:pt x="31691" y="893335"/>
                    </a:cubicBezTo>
                    <a:cubicBezTo>
                      <a:pt x="32790" y="896999"/>
                      <a:pt x="34549" y="900515"/>
                      <a:pt x="37113" y="903666"/>
                    </a:cubicBezTo>
                    <a:lnTo>
                      <a:pt x="128040" y="1016354"/>
                    </a:lnTo>
                    <a:cubicBezTo>
                      <a:pt x="130825" y="1019798"/>
                      <a:pt x="134122" y="1022362"/>
                      <a:pt x="137785" y="1024267"/>
                    </a:cubicBezTo>
                    <a:cubicBezTo>
                      <a:pt x="251426" y="1147506"/>
                      <a:pt x="563406" y="1068009"/>
                      <a:pt x="843148" y="842267"/>
                    </a:cubicBezTo>
                    <a:cubicBezTo>
                      <a:pt x="1122377" y="616964"/>
                      <a:pt x="1265985" y="329602"/>
                      <a:pt x="1170662" y="192149"/>
                    </a:cubicBezTo>
                    <a:cubicBezTo>
                      <a:pt x="1169856" y="187679"/>
                      <a:pt x="1167951" y="183430"/>
                      <a:pt x="1164946" y="179693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28818E46-A95D-433D-AB83-EE8ECA548941}"/>
                  </a:ext>
                </a:extLst>
              </p:cNvPr>
              <p:cNvGrpSpPr/>
              <p:nvPr/>
            </p:nvGrpSpPr>
            <p:grpSpPr>
              <a:xfrm rot="3133259">
                <a:off x="9254161" y="2813792"/>
                <a:ext cx="333205" cy="657529"/>
                <a:chOff x="5784686" y="1323855"/>
                <a:chExt cx="1307251" cy="1307251"/>
              </a:xfrm>
            </p:grpSpPr>
            <p:sp>
              <p:nvSpPr>
                <p:cNvPr id="167" name="자유형: 도형 166">
                  <a:extLst>
                    <a:ext uri="{FF2B5EF4-FFF2-40B4-BE49-F238E27FC236}">
                      <a16:creationId xmlns:a16="http://schemas.microsoft.com/office/drawing/2014/main" id="{4C061A1C-EB93-4287-B431-3BF6BBEDAE9F}"/>
                    </a:ext>
                  </a:extLst>
                </p:cNvPr>
                <p:cNvSpPr/>
                <p:nvPr/>
              </p:nvSpPr>
              <p:spPr>
                <a:xfrm>
                  <a:off x="5784686" y="1323855"/>
                  <a:ext cx="1307251" cy="1307251"/>
                </a:xfrm>
                <a:custGeom>
                  <a:avLst/>
                  <a:gdLst>
                    <a:gd name="connsiteX0" fmla="*/ 1819275 w 1819275"/>
                    <a:gd name="connsiteY0" fmla="*/ 909638 h 1819275"/>
                    <a:gd name="connsiteX1" fmla="*/ 909638 w 1819275"/>
                    <a:gd name="connsiteY1" fmla="*/ 1819275 h 1819275"/>
                    <a:gd name="connsiteX2" fmla="*/ 0 w 1819275"/>
                    <a:gd name="connsiteY2" fmla="*/ 909637 h 1819275"/>
                    <a:gd name="connsiteX3" fmla="*/ 909638 w 1819275"/>
                    <a:gd name="connsiteY3" fmla="*/ 0 h 1819275"/>
                    <a:gd name="connsiteX4" fmla="*/ 1819275 w 1819275"/>
                    <a:gd name="connsiteY4" fmla="*/ 909638 h 1819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275" h="1819275">
                      <a:moveTo>
                        <a:pt x="1819275" y="909638"/>
                      </a:moveTo>
                      <a:cubicBezTo>
                        <a:pt x="1819275" y="1412016"/>
                        <a:pt x="1412016" y="1819275"/>
                        <a:pt x="909638" y="1819275"/>
                      </a:cubicBezTo>
                      <a:cubicBezTo>
                        <a:pt x="407259" y="1819275"/>
                        <a:pt x="0" y="1412016"/>
                        <a:pt x="0" y="909637"/>
                      </a:cubicBezTo>
                      <a:cubicBezTo>
                        <a:pt x="0" y="407258"/>
                        <a:pt x="407259" y="0"/>
                        <a:pt x="909638" y="0"/>
                      </a:cubicBezTo>
                      <a:cubicBezTo>
                        <a:pt x="1412016" y="0"/>
                        <a:pt x="1819275" y="407258"/>
                        <a:pt x="1819275" y="909638"/>
                      </a:cubicBezTo>
                      <a:close/>
                    </a:path>
                  </a:pathLst>
                </a:custGeom>
                <a:solidFill>
                  <a:srgbClr val="DA7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8" name="자유형: 도형 167">
                  <a:extLst>
                    <a:ext uri="{FF2B5EF4-FFF2-40B4-BE49-F238E27FC236}">
                      <a16:creationId xmlns:a16="http://schemas.microsoft.com/office/drawing/2014/main" id="{67C52B29-AA90-4878-9FD4-EE4022B51A0A}"/>
                    </a:ext>
                  </a:extLst>
                </p:cNvPr>
                <p:cNvSpPr/>
                <p:nvPr/>
              </p:nvSpPr>
              <p:spPr>
                <a:xfrm>
                  <a:off x="5825751" y="1364920"/>
                  <a:ext cx="1225120" cy="1225120"/>
                </a:xfrm>
                <a:custGeom>
                  <a:avLst/>
                  <a:gdLst>
                    <a:gd name="connsiteX0" fmla="*/ 1704975 w 1704975"/>
                    <a:gd name="connsiteY0" fmla="*/ 852488 h 1704975"/>
                    <a:gd name="connsiteX1" fmla="*/ 852488 w 1704975"/>
                    <a:gd name="connsiteY1" fmla="*/ 1704975 h 1704975"/>
                    <a:gd name="connsiteX2" fmla="*/ 0 w 1704975"/>
                    <a:gd name="connsiteY2" fmla="*/ 852487 h 1704975"/>
                    <a:gd name="connsiteX3" fmla="*/ 852488 w 1704975"/>
                    <a:gd name="connsiteY3" fmla="*/ 0 h 1704975"/>
                    <a:gd name="connsiteX4" fmla="*/ 1704975 w 1704975"/>
                    <a:gd name="connsiteY4" fmla="*/ 852488 h 170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4975" h="1704975">
                      <a:moveTo>
                        <a:pt x="1704975" y="852488"/>
                      </a:moveTo>
                      <a:cubicBezTo>
                        <a:pt x="1704975" y="1323303"/>
                        <a:pt x="1323304" y="1704975"/>
                        <a:pt x="852488" y="1704975"/>
                      </a:cubicBezTo>
                      <a:cubicBezTo>
                        <a:pt x="381672" y="1704975"/>
                        <a:pt x="0" y="1323303"/>
                        <a:pt x="0" y="852487"/>
                      </a:cubicBezTo>
                      <a:cubicBezTo>
                        <a:pt x="0" y="381672"/>
                        <a:pt x="381672" y="0"/>
                        <a:pt x="852488" y="0"/>
                      </a:cubicBezTo>
                      <a:cubicBezTo>
                        <a:pt x="1323304" y="0"/>
                        <a:pt x="1704975" y="381672"/>
                        <a:pt x="1704975" y="852488"/>
                      </a:cubicBezTo>
                      <a:close/>
                    </a:path>
                  </a:pathLst>
                </a:custGeom>
                <a:solidFill>
                  <a:srgbClr val="FBBA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9" name="자유형: 도형 168">
                  <a:extLst>
                    <a:ext uri="{FF2B5EF4-FFF2-40B4-BE49-F238E27FC236}">
                      <a16:creationId xmlns:a16="http://schemas.microsoft.com/office/drawing/2014/main" id="{3E4EECA7-0C31-478D-B4AB-4035BA9F7041}"/>
                    </a:ext>
                  </a:extLst>
                </p:cNvPr>
                <p:cNvSpPr/>
                <p:nvPr/>
              </p:nvSpPr>
              <p:spPr>
                <a:xfrm>
                  <a:off x="5920475" y="1459576"/>
                  <a:ext cx="1035671" cy="1035671"/>
                </a:xfrm>
                <a:custGeom>
                  <a:avLst/>
                  <a:gdLst>
                    <a:gd name="connsiteX0" fmla="*/ 1441323 w 1441322"/>
                    <a:gd name="connsiteY0" fmla="*/ 720661 h 1441323"/>
                    <a:gd name="connsiteX1" fmla="*/ 720661 w 1441322"/>
                    <a:gd name="connsiteY1" fmla="*/ 1441323 h 1441323"/>
                    <a:gd name="connsiteX2" fmla="*/ 0 w 1441322"/>
                    <a:gd name="connsiteY2" fmla="*/ 720661 h 1441323"/>
                    <a:gd name="connsiteX3" fmla="*/ 720661 w 1441322"/>
                    <a:gd name="connsiteY3" fmla="*/ 0 h 1441323"/>
                    <a:gd name="connsiteX4" fmla="*/ 1441323 w 1441322"/>
                    <a:gd name="connsiteY4" fmla="*/ 720661 h 1441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1322" h="1441323">
                      <a:moveTo>
                        <a:pt x="1441323" y="720661"/>
                      </a:moveTo>
                      <a:cubicBezTo>
                        <a:pt x="1441323" y="1118672"/>
                        <a:pt x="1118672" y="1441323"/>
                        <a:pt x="720661" y="1441323"/>
                      </a:cubicBezTo>
                      <a:cubicBezTo>
                        <a:pt x="322651" y="1441323"/>
                        <a:pt x="0" y="1118672"/>
                        <a:pt x="0" y="720661"/>
                      </a:cubicBezTo>
                      <a:cubicBezTo>
                        <a:pt x="0" y="322651"/>
                        <a:pt x="322651" y="0"/>
                        <a:pt x="720661" y="0"/>
                      </a:cubicBezTo>
                      <a:cubicBezTo>
                        <a:pt x="1118672" y="0"/>
                        <a:pt x="1441323" y="322651"/>
                        <a:pt x="1441323" y="720661"/>
                      </a:cubicBezTo>
                      <a:close/>
                    </a:path>
                  </a:pathLst>
                </a:custGeom>
                <a:solidFill>
                  <a:srgbClr val="FD98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0" name="자유형: 도형 169">
                  <a:extLst>
                    <a:ext uri="{FF2B5EF4-FFF2-40B4-BE49-F238E27FC236}">
                      <a16:creationId xmlns:a16="http://schemas.microsoft.com/office/drawing/2014/main" id="{7A77A72B-F3F0-4C29-A5D8-531999B3208B}"/>
                    </a:ext>
                  </a:extLst>
                </p:cNvPr>
                <p:cNvSpPr/>
                <p:nvPr/>
              </p:nvSpPr>
              <p:spPr>
                <a:xfrm>
                  <a:off x="6258993" y="1604656"/>
                  <a:ext cx="417850" cy="746040"/>
                </a:xfrm>
                <a:custGeom>
                  <a:avLst/>
                  <a:gdLst>
                    <a:gd name="connsiteX0" fmla="*/ 397953 w 581514"/>
                    <a:gd name="connsiteY0" fmla="*/ 964526 h 1038249"/>
                    <a:gd name="connsiteX1" fmla="*/ 440815 w 581514"/>
                    <a:gd name="connsiteY1" fmla="*/ 891564 h 1038249"/>
                    <a:gd name="connsiteX2" fmla="*/ 570069 w 581514"/>
                    <a:gd name="connsiteY2" fmla="*/ 607433 h 1038249"/>
                    <a:gd name="connsiteX3" fmla="*/ 413193 w 581514"/>
                    <a:gd name="connsiteY3" fmla="*/ 467892 h 1038249"/>
                    <a:gd name="connsiteX4" fmla="*/ 236695 w 581514"/>
                    <a:gd name="connsiteY4" fmla="*/ 414457 h 1038249"/>
                    <a:gd name="connsiteX5" fmla="*/ 169639 w 581514"/>
                    <a:gd name="connsiteY5" fmla="*/ 342257 h 1038249"/>
                    <a:gd name="connsiteX6" fmla="*/ 236314 w 581514"/>
                    <a:gd name="connsiteY6" fmla="*/ 266057 h 1038249"/>
                    <a:gd name="connsiteX7" fmla="*/ 355186 w 581514"/>
                    <a:gd name="connsiteY7" fmla="*/ 294442 h 1038249"/>
                    <a:gd name="connsiteX8" fmla="*/ 464438 w 581514"/>
                    <a:gd name="connsiteY8" fmla="*/ 295585 h 1038249"/>
                    <a:gd name="connsiteX9" fmla="*/ 473486 w 581514"/>
                    <a:gd name="connsiteY9" fmla="*/ 167664 h 1038249"/>
                    <a:gd name="connsiteX10" fmla="*/ 375379 w 581514"/>
                    <a:gd name="connsiteY10" fmla="*/ 121849 h 1038249"/>
                    <a:gd name="connsiteX11" fmla="*/ 340327 w 581514"/>
                    <a:gd name="connsiteY11" fmla="*/ 75938 h 1038249"/>
                    <a:gd name="connsiteX12" fmla="*/ 302227 w 581514"/>
                    <a:gd name="connsiteY12" fmla="*/ 119 h 1038249"/>
                    <a:gd name="connsiteX13" fmla="*/ 302227 w 581514"/>
                    <a:gd name="connsiteY13" fmla="*/ 119 h 1038249"/>
                    <a:gd name="connsiteX14" fmla="*/ 259364 w 581514"/>
                    <a:gd name="connsiteY14" fmla="*/ 24 h 1038249"/>
                    <a:gd name="connsiteX15" fmla="*/ 169924 w 581514"/>
                    <a:gd name="connsiteY15" fmla="*/ 88511 h 1038249"/>
                    <a:gd name="connsiteX16" fmla="*/ 133634 w 581514"/>
                    <a:gd name="connsiteY16" fmla="*/ 152138 h 1038249"/>
                    <a:gd name="connsiteX17" fmla="*/ 87247 w 581514"/>
                    <a:gd name="connsiteY17" fmla="*/ 184619 h 1038249"/>
                    <a:gd name="connsiteX18" fmla="*/ 79532 w 581514"/>
                    <a:gd name="connsiteY18" fmla="*/ 522280 h 1038249"/>
                    <a:gd name="connsiteX19" fmla="*/ 264889 w 581514"/>
                    <a:gd name="connsiteY19" fmla="*/ 589812 h 1038249"/>
                    <a:gd name="connsiteX20" fmla="*/ 398239 w 581514"/>
                    <a:gd name="connsiteY20" fmla="*/ 713637 h 1038249"/>
                    <a:gd name="connsiteX21" fmla="*/ 331564 w 581514"/>
                    <a:gd name="connsiteY21" fmla="*/ 770787 h 1038249"/>
                    <a:gd name="connsiteX22" fmla="*/ 208024 w 581514"/>
                    <a:gd name="connsiteY22" fmla="*/ 732782 h 1038249"/>
                    <a:gd name="connsiteX23" fmla="*/ 208024 w 581514"/>
                    <a:gd name="connsiteY23" fmla="*/ 732782 h 1038249"/>
                    <a:gd name="connsiteX24" fmla="*/ 78008 w 581514"/>
                    <a:gd name="connsiteY24" fmla="*/ 774026 h 1038249"/>
                    <a:gd name="connsiteX25" fmla="*/ 88009 w 581514"/>
                    <a:gd name="connsiteY25" fmla="*/ 853559 h 1038249"/>
                    <a:gd name="connsiteX26" fmla="*/ 171829 w 581514"/>
                    <a:gd name="connsiteY26" fmla="*/ 904709 h 1038249"/>
                    <a:gd name="connsiteX27" fmla="*/ 235838 w 581514"/>
                    <a:gd name="connsiteY27" fmla="*/ 987005 h 1038249"/>
                    <a:gd name="connsiteX28" fmla="*/ 264889 w 581514"/>
                    <a:gd name="connsiteY28" fmla="*/ 1037487 h 1038249"/>
                    <a:gd name="connsiteX29" fmla="*/ 360139 w 581514"/>
                    <a:gd name="connsiteY29" fmla="*/ 1037487 h 1038249"/>
                    <a:gd name="connsiteX30" fmla="*/ 397953 w 581514"/>
                    <a:gd name="connsiteY30" fmla="*/ 964526 h 103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81514" h="1038249">
                      <a:moveTo>
                        <a:pt x="397953" y="964526"/>
                      </a:moveTo>
                      <a:cubicBezTo>
                        <a:pt x="398239" y="913662"/>
                        <a:pt x="398239" y="913662"/>
                        <a:pt x="440815" y="891564"/>
                      </a:cubicBezTo>
                      <a:cubicBezTo>
                        <a:pt x="553782" y="835081"/>
                        <a:pt x="606550" y="714875"/>
                        <a:pt x="570069" y="607433"/>
                      </a:cubicBezTo>
                      <a:cubicBezTo>
                        <a:pt x="544257" y="531233"/>
                        <a:pt x="483106" y="493133"/>
                        <a:pt x="413193" y="467892"/>
                      </a:cubicBezTo>
                      <a:cubicBezTo>
                        <a:pt x="355471" y="447032"/>
                        <a:pt x="295083" y="433602"/>
                        <a:pt x="236695" y="414457"/>
                      </a:cubicBezTo>
                      <a:cubicBezTo>
                        <a:pt x="208024" y="405027"/>
                        <a:pt x="167638" y="373499"/>
                        <a:pt x="169639" y="342257"/>
                      </a:cubicBezTo>
                      <a:cubicBezTo>
                        <a:pt x="172020" y="302919"/>
                        <a:pt x="201166" y="279392"/>
                        <a:pt x="236314" y="266057"/>
                      </a:cubicBezTo>
                      <a:cubicBezTo>
                        <a:pt x="292702" y="244626"/>
                        <a:pt x="331564" y="275582"/>
                        <a:pt x="355186" y="294442"/>
                      </a:cubicBezTo>
                      <a:cubicBezTo>
                        <a:pt x="400239" y="330446"/>
                        <a:pt x="426814" y="332732"/>
                        <a:pt x="464438" y="295585"/>
                      </a:cubicBezTo>
                      <a:cubicBezTo>
                        <a:pt x="531589" y="227957"/>
                        <a:pt x="537875" y="216051"/>
                        <a:pt x="473486" y="167664"/>
                      </a:cubicBezTo>
                      <a:cubicBezTo>
                        <a:pt x="444054" y="145566"/>
                        <a:pt x="411383" y="129945"/>
                        <a:pt x="375379" y="121849"/>
                      </a:cubicBezTo>
                      <a:cubicBezTo>
                        <a:pt x="350518" y="116324"/>
                        <a:pt x="339850" y="104513"/>
                        <a:pt x="340327" y="75938"/>
                      </a:cubicBezTo>
                      <a:cubicBezTo>
                        <a:pt x="341089" y="27932"/>
                        <a:pt x="341089" y="-643"/>
                        <a:pt x="302227" y="119"/>
                      </a:cubicBezTo>
                      <a:cubicBezTo>
                        <a:pt x="302227" y="119"/>
                        <a:pt x="302227" y="119"/>
                        <a:pt x="302227" y="119"/>
                      </a:cubicBezTo>
                      <a:cubicBezTo>
                        <a:pt x="287939" y="119"/>
                        <a:pt x="273652" y="119"/>
                        <a:pt x="259364" y="24"/>
                      </a:cubicBezTo>
                      <a:cubicBezTo>
                        <a:pt x="169639" y="-738"/>
                        <a:pt x="168591" y="16312"/>
                        <a:pt x="169924" y="88511"/>
                      </a:cubicBezTo>
                      <a:cubicBezTo>
                        <a:pt x="170496" y="118896"/>
                        <a:pt x="164019" y="139756"/>
                        <a:pt x="133634" y="152138"/>
                      </a:cubicBezTo>
                      <a:cubicBezTo>
                        <a:pt x="116584" y="159092"/>
                        <a:pt x="100963" y="171760"/>
                        <a:pt x="87247" y="184619"/>
                      </a:cubicBezTo>
                      <a:cubicBezTo>
                        <a:pt x="-13337" y="278821"/>
                        <a:pt x="-40864" y="425411"/>
                        <a:pt x="79532" y="522280"/>
                      </a:cubicBezTo>
                      <a:cubicBezTo>
                        <a:pt x="131348" y="563904"/>
                        <a:pt x="197547" y="585050"/>
                        <a:pt x="264889" y="589812"/>
                      </a:cubicBezTo>
                      <a:cubicBezTo>
                        <a:pt x="391952" y="598766"/>
                        <a:pt x="410050" y="666488"/>
                        <a:pt x="398239" y="713637"/>
                      </a:cubicBezTo>
                      <a:cubicBezTo>
                        <a:pt x="388714" y="751737"/>
                        <a:pt x="360139" y="761262"/>
                        <a:pt x="331564" y="770787"/>
                      </a:cubicBezTo>
                      <a:cubicBezTo>
                        <a:pt x="264889" y="780312"/>
                        <a:pt x="246791" y="753547"/>
                        <a:pt x="208024" y="732782"/>
                      </a:cubicBezTo>
                      <a:cubicBezTo>
                        <a:pt x="208024" y="732782"/>
                        <a:pt x="208024" y="732782"/>
                        <a:pt x="208024" y="732782"/>
                      </a:cubicBezTo>
                      <a:cubicBezTo>
                        <a:pt x="169639" y="713637"/>
                        <a:pt x="127538" y="676871"/>
                        <a:pt x="78008" y="774026"/>
                      </a:cubicBezTo>
                      <a:cubicBezTo>
                        <a:pt x="55339" y="818412"/>
                        <a:pt x="55339" y="827937"/>
                        <a:pt x="88009" y="853559"/>
                      </a:cubicBezTo>
                      <a:cubicBezTo>
                        <a:pt x="119442" y="878229"/>
                        <a:pt x="141064" y="894612"/>
                        <a:pt x="171829" y="904709"/>
                      </a:cubicBezTo>
                      <a:cubicBezTo>
                        <a:pt x="235552" y="925664"/>
                        <a:pt x="236314" y="923187"/>
                        <a:pt x="235838" y="987005"/>
                      </a:cubicBezTo>
                      <a:cubicBezTo>
                        <a:pt x="235647" y="1016246"/>
                        <a:pt x="235456" y="1035773"/>
                        <a:pt x="264889" y="1037487"/>
                      </a:cubicBezTo>
                      <a:cubicBezTo>
                        <a:pt x="294416" y="1039202"/>
                        <a:pt x="328516" y="1037487"/>
                        <a:pt x="360139" y="1037487"/>
                      </a:cubicBezTo>
                      <a:cubicBezTo>
                        <a:pt x="398239" y="1037487"/>
                        <a:pt x="398239" y="1008912"/>
                        <a:pt x="397953" y="964526"/>
                      </a:cubicBezTo>
                      <a:close/>
                    </a:path>
                  </a:pathLst>
                </a:custGeom>
                <a:solidFill>
                  <a:srgbClr val="DA7C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1" name="자유형: 도형 170">
                  <a:extLst>
                    <a:ext uri="{FF2B5EF4-FFF2-40B4-BE49-F238E27FC236}">
                      <a16:creationId xmlns:a16="http://schemas.microsoft.com/office/drawing/2014/main" id="{EE78AA94-182C-4BE2-B86D-B35B76490EA3}"/>
                    </a:ext>
                  </a:extLst>
                </p:cNvPr>
                <p:cNvSpPr/>
                <p:nvPr/>
              </p:nvSpPr>
              <p:spPr>
                <a:xfrm>
                  <a:off x="5920475" y="1492223"/>
                  <a:ext cx="336668" cy="970377"/>
                </a:xfrm>
                <a:custGeom>
                  <a:avLst/>
                  <a:gdLst>
                    <a:gd name="connsiteX0" fmla="*/ 468535 w 468534"/>
                    <a:gd name="connsiteY0" fmla="*/ 0 h 1350454"/>
                    <a:gd name="connsiteX1" fmla="*/ 0 w 468534"/>
                    <a:gd name="connsiteY1" fmla="*/ 675227 h 1350454"/>
                    <a:gd name="connsiteX2" fmla="*/ 468535 w 468534"/>
                    <a:gd name="connsiteY2" fmla="*/ 1350455 h 1350454"/>
                    <a:gd name="connsiteX3" fmla="*/ 200025 w 468534"/>
                    <a:gd name="connsiteY3" fmla="*/ 675227 h 1350454"/>
                    <a:gd name="connsiteX4" fmla="*/ 468535 w 468534"/>
                    <a:gd name="connsiteY4" fmla="*/ 0 h 135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534" h="1350454">
                      <a:moveTo>
                        <a:pt x="468535" y="0"/>
                      </a:moveTo>
                      <a:cubicBezTo>
                        <a:pt x="194881" y="102203"/>
                        <a:pt x="0" y="365951"/>
                        <a:pt x="0" y="675227"/>
                      </a:cubicBezTo>
                      <a:cubicBezTo>
                        <a:pt x="0" y="984504"/>
                        <a:pt x="194881" y="1248251"/>
                        <a:pt x="468535" y="1350455"/>
                      </a:cubicBezTo>
                      <a:cubicBezTo>
                        <a:pt x="302133" y="1174337"/>
                        <a:pt x="200025" y="936688"/>
                        <a:pt x="200025" y="675227"/>
                      </a:cubicBezTo>
                      <a:cubicBezTo>
                        <a:pt x="200025" y="413766"/>
                        <a:pt x="302133" y="176117"/>
                        <a:pt x="468535" y="0"/>
                      </a:cubicBezTo>
                      <a:close/>
                    </a:path>
                  </a:pathLst>
                </a:custGeom>
                <a:solidFill>
                  <a:srgbClr val="DA7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2" name="자유형: 도형 171">
                  <a:extLst>
                    <a:ext uri="{FF2B5EF4-FFF2-40B4-BE49-F238E27FC236}">
                      <a16:creationId xmlns:a16="http://schemas.microsoft.com/office/drawing/2014/main" id="{B032BF48-CF2A-474B-A39E-AE42901BAE42}"/>
                    </a:ext>
                  </a:extLst>
                </p:cNvPr>
                <p:cNvSpPr/>
                <p:nvPr/>
              </p:nvSpPr>
              <p:spPr>
                <a:xfrm>
                  <a:off x="6199859" y="1604862"/>
                  <a:ext cx="417850" cy="745971"/>
                </a:xfrm>
                <a:custGeom>
                  <a:avLst/>
                  <a:gdLst>
                    <a:gd name="connsiteX0" fmla="*/ 397953 w 581514"/>
                    <a:gd name="connsiteY0" fmla="*/ 964526 h 1038153"/>
                    <a:gd name="connsiteX1" fmla="*/ 440815 w 581514"/>
                    <a:gd name="connsiteY1" fmla="*/ 891564 h 1038153"/>
                    <a:gd name="connsiteX2" fmla="*/ 570070 w 581514"/>
                    <a:gd name="connsiteY2" fmla="*/ 607433 h 1038153"/>
                    <a:gd name="connsiteX3" fmla="*/ 413193 w 581514"/>
                    <a:gd name="connsiteY3" fmla="*/ 467892 h 1038153"/>
                    <a:gd name="connsiteX4" fmla="*/ 236695 w 581514"/>
                    <a:gd name="connsiteY4" fmla="*/ 414457 h 1038153"/>
                    <a:gd name="connsiteX5" fmla="*/ 169639 w 581514"/>
                    <a:gd name="connsiteY5" fmla="*/ 342257 h 1038153"/>
                    <a:gd name="connsiteX6" fmla="*/ 236314 w 581514"/>
                    <a:gd name="connsiteY6" fmla="*/ 266057 h 1038153"/>
                    <a:gd name="connsiteX7" fmla="*/ 355186 w 581514"/>
                    <a:gd name="connsiteY7" fmla="*/ 294442 h 1038153"/>
                    <a:gd name="connsiteX8" fmla="*/ 464437 w 581514"/>
                    <a:gd name="connsiteY8" fmla="*/ 295585 h 1038153"/>
                    <a:gd name="connsiteX9" fmla="*/ 473486 w 581514"/>
                    <a:gd name="connsiteY9" fmla="*/ 167664 h 1038153"/>
                    <a:gd name="connsiteX10" fmla="*/ 375379 w 581514"/>
                    <a:gd name="connsiteY10" fmla="*/ 121849 h 1038153"/>
                    <a:gd name="connsiteX11" fmla="*/ 340327 w 581514"/>
                    <a:gd name="connsiteY11" fmla="*/ 75938 h 1038153"/>
                    <a:gd name="connsiteX12" fmla="*/ 302227 w 581514"/>
                    <a:gd name="connsiteY12" fmla="*/ 119 h 1038153"/>
                    <a:gd name="connsiteX13" fmla="*/ 302227 w 581514"/>
                    <a:gd name="connsiteY13" fmla="*/ 119 h 1038153"/>
                    <a:gd name="connsiteX14" fmla="*/ 259364 w 581514"/>
                    <a:gd name="connsiteY14" fmla="*/ 24 h 1038153"/>
                    <a:gd name="connsiteX15" fmla="*/ 169925 w 581514"/>
                    <a:gd name="connsiteY15" fmla="*/ 88511 h 1038153"/>
                    <a:gd name="connsiteX16" fmla="*/ 133634 w 581514"/>
                    <a:gd name="connsiteY16" fmla="*/ 152138 h 1038153"/>
                    <a:gd name="connsiteX17" fmla="*/ 87247 w 581514"/>
                    <a:gd name="connsiteY17" fmla="*/ 184619 h 1038153"/>
                    <a:gd name="connsiteX18" fmla="*/ 79532 w 581514"/>
                    <a:gd name="connsiteY18" fmla="*/ 522280 h 1038153"/>
                    <a:gd name="connsiteX19" fmla="*/ 264889 w 581514"/>
                    <a:gd name="connsiteY19" fmla="*/ 589812 h 1038153"/>
                    <a:gd name="connsiteX20" fmla="*/ 398239 w 581514"/>
                    <a:gd name="connsiteY20" fmla="*/ 713637 h 1038153"/>
                    <a:gd name="connsiteX21" fmla="*/ 331564 w 581514"/>
                    <a:gd name="connsiteY21" fmla="*/ 770787 h 1038153"/>
                    <a:gd name="connsiteX22" fmla="*/ 208025 w 581514"/>
                    <a:gd name="connsiteY22" fmla="*/ 732782 h 1038153"/>
                    <a:gd name="connsiteX23" fmla="*/ 208025 w 581514"/>
                    <a:gd name="connsiteY23" fmla="*/ 732782 h 1038153"/>
                    <a:gd name="connsiteX24" fmla="*/ 78008 w 581514"/>
                    <a:gd name="connsiteY24" fmla="*/ 774026 h 1038153"/>
                    <a:gd name="connsiteX25" fmla="*/ 88009 w 581514"/>
                    <a:gd name="connsiteY25" fmla="*/ 853464 h 1038153"/>
                    <a:gd name="connsiteX26" fmla="*/ 171829 w 581514"/>
                    <a:gd name="connsiteY26" fmla="*/ 904613 h 1038153"/>
                    <a:gd name="connsiteX27" fmla="*/ 235837 w 581514"/>
                    <a:gd name="connsiteY27" fmla="*/ 986909 h 1038153"/>
                    <a:gd name="connsiteX28" fmla="*/ 264889 w 581514"/>
                    <a:gd name="connsiteY28" fmla="*/ 1037392 h 1038153"/>
                    <a:gd name="connsiteX29" fmla="*/ 360139 w 581514"/>
                    <a:gd name="connsiteY29" fmla="*/ 1037392 h 1038153"/>
                    <a:gd name="connsiteX30" fmla="*/ 397953 w 581514"/>
                    <a:gd name="connsiteY30" fmla="*/ 964526 h 103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81514" h="1038153">
                      <a:moveTo>
                        <a:pt x="397953" y="964526"/>
                      </a:moveTo>
                      <a:cubicBezTo>
                        <a:pt x="398239" y="913662"/>
                        <a:pt x="398239" y="913662"/>
                        <a:pt x="440815" y="891564"/>
                      </a:cubicBezTo>
                      <a:cubicBezTo>
                        <a:pt x="553782" y="835081"/>
                        <a:pt x="606550" y="714875"/>
                        <a:pt x="570070" y="607433"/>
                      </a:cubicBezTo>
                      <a:cubicBezTo>
                        <a:pt x="544257" y="531233"/>
                        <a:pt x="483106" y="493133"/>
                        <a:pt x="413193" y="467892"/>
                      </a:cubicBezTo>
                      <a:cubicBezTo>
                        <a:pt x="355471" y="447032"/>
                        <a:pt x="295083" y="433602"/>
                        <a:pt x="236695" y="414457"/>
                      </a:cubicBezTo>
                      <a:cubicBezTo>
                        <a:pt x="208025" y="405027"/>
                        <a:pt x="167638" y="373499"/>
                        <a:pt x="169639" y="342257"/>
                      </a:cubicBezTo>
                      <a:cubicBezTo>
                        <a:pt x="172020" y="302919"/>
                        <a:pt x="201167" y="279392"/>
                        <a:pt x="236314" y="266057"/>
                      </a:cubicBezTo>
                      <a:cubicBezTo>
                        <a:pt x="292702" y="244626"/>
                        <a:pt x="331564" y="275582"/>
                        <a:pt x="355186" y="294442"/>
                      </a:cubicBezTo>
                      <a:cubicBezTo>
                        <a:pt x="400239" y="330446"/>
                        <a:pt x="426814" y="332732"/>
                        <a:pt x="464437" y="295585"/>
                      </a:cubicBezTo>
                      <a:cubicBezTo>
                        <a:pt x="531589" y="227957"/>
                        <a:pt x="537875" y="216051"/>
                        <a:pt x="473486" y="167664"/>
                      </a:cubicBezTo>
                      <a:cubicBezTo>
                        <a:pt x="444054" y="145566"/>
                        <a:pt x="411383" y="129945"/>
                        <a:pt x="375379" y="121849"/>
                      </a:cubicBezTo>
                      <a:cubicBezTo>
                        <a:pt x="350518" y="116324"/>
                        <a:pt x="339851" y="104513"/>
                        <a:pt x="340327" y="75938"/>
                      </a:cubicBezTo>
                      <a:cubicBezTo>
                        <a:pt x="341089" y="27932"/>
                        <a:pt x="341089" y="-643"/>
                        <a:pt x="302227" y="119"/>
                      </a:cubicBezTo>
                      <a:cubicBezTo>
                        <a:pt x="302227" y="119"/>
                        <a:pt x="302227" y="119"/>
                        <a:pt x="302227" y="119"/>
                      </a:cubicBezTo>
                      <a:cubicBezTo>
                        <a:pt x="287939" y="119"/>
                        <a:pt x="273652" y="119"/>
                        <a:pt x="259364" y="24"/>
                      </a:cubicBezTo>
                      <a:cubicBezTo>
                        <a:pt x="169639" y="-738"/>
                        <a:pt x="168591" y="16312"/>
                        <a:pt x="169925" y="88511"/>
                      </a:cubicBezTo>
                      <a:cubicBezTo>
                        <a:pt x="170496" y="118896"/>
                        <a:pt x="164019" y="139756"/>
                        <a:pt x="133634" y="152138"/>
                      </a:cubicBezTo>
                      <a:cubicBezTo>
                        <a:pt x="116584" y="159092"/>
                        <a:pt x="100963" y="171760"/>
                        <a:pt x="87247" y="184619"/>
                      </a:cubicBezTo>
                      <a:cubicBezTo>
                        <a:pt x="-13337" y="278821"/>
                        <a:pt x="-40864" y="425411"/>
                        <a:pt x="79532" y="522280"/>
                      </a:cubicBezTo>
                      <a:cubicBezTo>
                        <a:pt x="131348" y="563904"/>
                        <a:pt x="197547" y="585050"/>
                        <a:pt x="264889" y="589812"/>
                      </a:cubicBezTo>
                      <a:cubicBezTo>
                        <a:pt x="391952" y="598766"/>
                        <a:pt x="410050" y="666488"/>
                        <a:pt x="398239" y="713637"/>
                      </a:cubicBezTo>
                      <a:cubicBezTo>
                        <a:pt x="388714" y="751737"/>
                        <a:pt x="360139" y="761262"/>
                        <a:pt x="331564" y="770787"/>
                      </a:cubicBezTo>
                      <a:cubicBezTo>
                        <a:pt x="264889" y="780312"/>
                        <a:pt x="246791" y="753547"/>
                        <a:pt x="208025" y="732782"/>
                      </a:cubicBezTo>
                      <a:cubicBezTo>
                        <a:pt x="208025" y="732782"/>
                        <a:pt x="208025" y="732782"/>
                        <a:pt x="208025" y="732782"/>
                      </a:cubicBezTo>
                      <a:cubicBezTo>
                        <a:pt x="169639" y="713637"/>
                        <a:pt x="127538" y="676871"/>
                        <a:pt x="78008" y="774026"/>
                      </a:cubicBezTo>
                      <a:cubicBezTo>
                        <a:pt x="55339" y="818317"/>
                        <a:pt x="55339" y="827842"/>
                        <a:pt x="88009" y="853464"/>
                      </a:cubicBezTo>
                      <a:cubicBezTo>
                        <a:pt x="119442" y="878134"/>
                        <a:pt x="141064" y="894517"/>
                        <a:pt x="171829" y="904613"/>
                      </a:cubicBezTo>
                      <a:cubicBezTo>
                        <a:pt x="235552" y="925568"/>
                        <a:pt x="236314" y="923092"/>
                        <a:pt x="235837" y="986909"/>
                      </a:cubicBezTo>
                      <a:cubicBezTo>
                        <a:pt x="235647" y="1016151"/>
                        <a:pt x="235456" y="1035677"/>
                        <a:pt x="264889" y="1037392"/>
                      </a:cubicBezTo>
                      <a:cubicBezTo>
                        <a:pt x="294416" y="1039106"/>
                        <a:pt x="328516" y="1037392"/>
                        <a:pt x="360139" y="1037392"/>
                      </a:cubicBezTo>
                      <a:cubicBezTo>
                        <a:pt x="398239" y="1037487"/>
                        <a:pt x="398239" y="1008912"/>
                        <a:pt x="397953" y="964526"/>
                      </a:cubicBezTo>
                      <a:close/>
                    </a:path>
                  </a:pathLst>
                </a:custGeom>
                <a:solidFill>
                  <a:srgbClr val="FBBA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59E24D62-5370-4770-9B8D-DDF844F4D2AF}"/>
                </a:ext>
              </a:extLst>
            </p:cNvPr>
            <p:cNvGrpSpPr/>
            <p:nvPr/>
          </p:nvGrpSpPr>
          <p:grpSpPr>
            <a:xfrm rot="4277517">
              <a:off x="8437288" y="5523823"/>
              <a:ext cx="657529" cy="535819"/>
              <a:chOff x="9091999" y="2911198"/>
              <a:chExt cx="657529" cy="535819"/>
            </a:xfrm>
          </p:grpSpPr>
          <p:sp>
            <p:nvSpPr>
              <p:cNvPr id="174" name="자유형: 도형 173">
                <a:extLst>
                  <a:ext uri="{FF2B5EF4-FFF2-40B4-BE49-F238E27FC236}">
                    <a16:creationId xmlns:a16="http://schemas.microsoft.com/office/drawing/2014/main" id="{22D7EDBC-B873-439C-BD63-D1EAF5F24839}"/>
                  </a:ext>
                </a:extLst>
              </p:cNvPr>
              <p:cNvSpPr/>
              <p:nvPr/>
            </p:nvSpPr>
            <p:spPr>
              <a:xfrm>
                <a:off x="9152345" y="2911198"/>
                <a:ext cx="594202" cy="535819"/>
              </a:xfrm>
              <a:custGeom>
                <a:avLst/>
                <a:gdLst>
                  <a:gd name="connsiteX0" fmla="*/ 1164946 w 1200062"/>
                  <a:gd name="connsiteY0" fmla="*/ 179693 h 1082149"/>
                  <a:gd name="connsiteX1" fmla="*/ 1074020 w 1200062"/>
                  <a:gd name="connsiteY1" fmla="*/ 67005 h 1082149"/>
                  <a:gd name="connsiteX2" fmla="*/ 1063029 w 1200062"/>
                  <a:gd name="connsiteY2" fmla="*/ 58652 h 1082149"/>
                  <a:gd name="connsiteX3" fmla="*/ 356933 w 1200062"/>
                  <a:gd name="connsiteY3" fmla="*/ 239920 h 1082149"/>
                  <a:gd name="connsiteX4" fmla="*/ 31691 w 1200062"/>
                  <a:gd name="connsiteY4" fmla="*/ 893335 h 1082149"/>
                  <a:gd name="connsiteX5" fmla="*/ 37113 w 1200062"/>
                  <a:gd name="connsiteY5" fmla="*/ 903666 h 1082149"/>
                  <a:gd name="connsiteX6" fmla="*/ 128040 w 1200062"/>
                  <a:gd name="connsiteY6" fmla="*/ 1016354 h 1082149"/>
                  <a:gd name="connsiteX7" fmla="*/ 137785 w 1200062"/>
                  <a:gd name="connsiteY7" fmla="*/ 1024267 h 1082149"/>
                  <a:gd name="connsiteX8" fmla="*/ 843148 w 1200062"/>
                  <a:gd name="connsiteY8" fmla="*/ 842267 h 1082149"/>
                  <a:gd name="connsiteX9" fmla="*/ 1170662 w 1200062"/>
                  <a:gd name="connsiteY9" fmla="*/ 192149 h 1082149"/>
                  <a:gd name="connsiteX10" fmla="*/ 1164946 w 1200062"/>
                  <a:gd name="connsiteY10" fmla="*/ 179693 h 1082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00062" h="1082149">
                    <a:moveTo>
                      <a:pt x="1164946" y="179693"/>
                    </a:moveTo>
                    <a:lnTo>
                      <a:pt x="1074020" y="67005"/>
                    </a:lnTo>
                    <a:cubicBezTo>
                      <a:pt x="1071016" y="63268"/>
                      <a:pt x="1067205" y="60484"/>
                      <a:pt x="1063029" y="58652"/>
                    </a:cubicBezTo>
                    <a:cubicBezTo>
                      <a:pt x="949975" y="-65686"/>
                      <a:pt x="637262" y="13665"/>
                      <a:pt x="356933" y="239920"/>
                    </a:cubicBezTo>
                    <a:cubicBezTo>
                      <a:pt x="75506" y="467055"/>
                      <a:pt x="-68175" y="757201"/>
                      <a:pt x="31691" y="893335"/>
                    </a:cubicBezTo>
                    <a:cubicBezTo>
                      <a:pt x="32790" y="896999"/>
                      <a:pt x="34549" y="900515"/>
                      <a:pt x="37113" y="903666"/>
                    </a:cubicBezTo>
                    <a:lnTo>
                      <a:pt x="128040" y="1016354"/>
                    </a:lnTo>
                    <a:cubicBezTo>
                      <a:pt x="130825" y="1019798"/>
                      <a:pt x="134122" y="1022362"/>
                      <a:pt x="137785" y="1024267"/>
                    </a:cubicBezTo>
                    <a:cubicBezTo>
                      <a:pt x="251426" y="1147506"/>
                      <a:pt x="563406" y="1068009"/>
                      <a:pt x="843148" y="842267"/>
                    </a:cubicBezTo>
                    <a:cubicBezTo>
                      <a:pt x="1122377" y="616964"/>
                      <a:pt x="1265985" y="329602"/>
                      <a:pt x="1170662" y="192149"/>
                    </a:cubicBezTo>
                    <a:cubicBezTo>
                      <a:pt x="1169856" y="187679"/>
                      <a:pt x="1167951" y="183430"/>
                      <a:pt x="1164946" y="179693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7256B1AE-9F3D-447C-8FDA-EA7981BA903F}"/>
                  </a:ext>
                </a:extLst>
              </p:cNvPr>
              <p:cNvGrpSpPr/>
              <p:nvPr/>
            </p:nvGrpSpPr>
            <p:grpSpPr>
              <a:xfrm rot="3133259">
                <a:off x="9254161" y="2813792"/>
                <a:ext cx="333205" cy="657529"/>
                <a:chOff x="5784686" y="1323855"/>
                <a:chExt cx="1307251" cy="1307251"/>
              </a:xfrm>
            </p:grpSpPr>
            <p:sp>
              <p:nvSpPr>
                <p:cNvPr id="176" name="자유형: 도형 175">
                  <a:extLst>
                    <a:ext uri="{FF2B5EF4-FFF2-40B4-BE49-F238E27FC236}">
                      <a16:creationId xmlns:a16="http://schemas.microsoft.com/office/drawing/2014/main" id="{3C9B6F14-5AAE-42A2-8220-528099382907}"/>
                    </a:ext>
                  </a:extLst>
                </p:cNvPr>
                <p:cNvSpPr/>
                <p:nvPr/>
              </p:nvSpPr>
              <p:spPr>
                <a:xfrm>
                  <a:off x="5784686" y="1323855"/>
                  <a:ext cx="1307251" cy="1307251"/>
                </a:xfrm>
                <a:custGeom>
                  <a:avLst/>
                  <a:gdLst>
                    <a:gd name="connsiteX0" fmla="*/ 1819275 w 1819275"/>
                    <a:gd name="connsiteY0" fmla="*/ 909638 h 1819275"/>
                    <a:gd name="connsiteX1" fmla="*/ 909638 w 1819275"/>
                    <a:gd name="connsiteY1" fmla="*/ 1819275 h 1819275"/>
                    <a:gd name="connsiteX2" fmla="*/ 0 w 1819275"/>
                    <a:gd name="connsiteY2" fmla="*/ 909637 h 1819275"/>
                    <a:gd name="connsiteX3" fmla="*/ 909638 w 1819275"/>
                    <a:gd name="connsiteY3" fmla="*/ 0 h 1819275"/>
                    <a:gd name="connsiteX4" fmla="*/ 1819275 w 1819275"/>
                    <a:gd name="connsiteY4" fmla="*/ 909638 h 1819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275" h="1819275">
                      <a:moveTo>
                        <a:pt x="1819275" y="909638"/>
                      </a:moveTo>
                      <a:cubicBezTo>
                        <a:pt x="1819275" y="1412016"/>
                        <a:pt x="1412016" y="1819275"/>
                        <a:pt x="909638" y="1819275"/>
                      </a:cubicBezTo>
                      <a:cubicBezTo>
                        <a:pt x="407259" y="1819275"/>
                        <a:pt x="0" y="1412016"/>
                        <a:pt x="0" y="909637"/>
                      </a:cubicBezTo>
                      <a:cubicBezTo>
                        <a:pt x="0" y="407258"/>
                        <a:pt x="407259" y="0"/>
                        <a:pt x="909638" y="0"/>
                      </a:cubicBezTo>
                      <a:cubicBezTo>
                        <a:pt x="1412016" y="0"/>
                        <a:pt x="1819275" y="407258"/>
                        <a:pt x="1819275" y="909638"/>
                      </a:cubicBezTo>
                      <a:close/>
                    </a:path>
                  </a:pathLst>
                </a:custGeom>
                <a:solidFill>
                  <a:srgbClr val="DA7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7" name="자유형: 도형 176">
                  <a:extLst>
                    <a:ext uri="{FF2B5EF4-FFF2-40B4-BE49-F238E27FC236}">
                      <a16:creationId xmlns:a16="http://schemas.microsoft.com/office/drawing/2014/main" id="{BE1AAAD1-EBE1-42BF-9A7E-59952B17F6AB}"/>
                    </a:ext>
                  </a:extLst>
                </p:cNvPr>
                <p:cNvSpPr/>
                <p:nvPr/>
              </p:nvSpPr>
              <p:spPr>
                <a:xfrm>
                  <a:off x="5825751" y="1364920"/>
                  <a:ext cx="1225120" cy="1225120"/>
                </a:xfrm>
                <a:custGeom>
                  <a:avLst/>
                  <a:gdLst>
                    <a:gd name="connsiteX0" fmla="*/ 1704975 w 1704975"/>
                    <a:gd name="connsiteY0" fmla="*/ 852488 h 1704975"/>
                    <a:gd name="connsiteX1" fmla="*/ 852488 w 1704975"/>
                    <a:gd name="connsiteY1" fmla="*/ 1704975 h 1704975"/>
                    <a:gd name="connsiteX2" fmla="*/ 0 w 1704975"/>
                    <a:gd name="connsiteY2" fmla="*/ 852487 h 1704975"/>
                    <a:gd name="connsiteX3" fmla="*/ 852488 w 1704975"/>
                    <a:gd name="connsiteY3" fmla="*/ 0 h 1704975"/>
                    <a:gd name="connsiteX4" fmla="*/ 1704975 w 1704975"/>
                    <a:gd name="connsiteY4" fmla="*/ 852488 h 170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4975" h="1704975">
                      <a:moveTo>
                        <a:pt x="1704975" y="852488"/>
                      </a:moveTo>
                      <a:cubicBezTo>
                        <a:pt x="1704975" y="1323303"/>
                        <a:pt x="1323304" y="1704975"/>
                        <a:pt x="852488" y="1704975"/>
                      </a:cubicBezTo>
                      <a:cubicBezTo>
                        <a:pt x="381672" y="1704975"/>
                        <a:pt x="0" y="1323303"/>
                        <a:pt x="0" y="852487"/>
                      </a:cubicBezTo>
                      <a:cubicBezTo>
                        <a:pt x="0" y="381672"/>
                        <a:pt x="381672" y="0"/>
                        <a:pt x="852488" y="0"/>
                      </a:cubicBezTo>
                      <a:cubicBezTo>
                        <a:pt x="1323304" y="0"/>
                        <a:pt x="1704975" y="381672"/>
                        <a:pt x="1704975" y="852488"/>
                      </a:cubicBezTo>
                      <a:close/>
                    </a:path>
                  </a:pathLst>
                </a:custGeom>
                <a:solidFill>
                  <a:srgbClr val="FBBA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8" name="자유형: 도형 177">
                  <a:extLst>
                    <a:ext uri="{FF2B5EF4-FFF2-40B4-BE49-F238E27FC236}">
                      <a16:creationId xmlns:a16="http://schemas.microsoft.com/office/drawing/2014/main" id="{25F48CF2-01A4-4701-A833-809A7724DA3D}"/>
                    </a:ext>
                  </a:extLst>
                </p:cNvPr>
                <p:cNvSpPr/>
                <p:nvPr/>
              </p:nvSpPr>
              <p:spPr>
                <a:xfrm>
                  <a:off x="5920475" y="1459576"/>
                  <a:ext cx="1035671" cy="1035671"/>
                </a:xfrm>
                <a:custGeom>
                  <a:avLst/>
                  <a:gdLst>
                    <a:gd name="connsiteX0" fmla="*/ 1441323 w 1441322"/>
                    <a:gd name="connsiteY0" fmla="*/ 720661 h 1441323"/>
                    <a:gd name="connsiteX1" fmla="*/ 720661 w 1441322"/>
                    <a:gd name="connsiteY1" fmla="*/ 1441323 h 1441323"/>
                    <a:gd name="connsiteX2" fmla="*/ 0 w 1441322"/>
                    <a:gd name="connsiteY2" fmla="*/ 720661 h 1441323"/>
                    <a:gd name="connsiteX3" fmla="*/ 720661 w 1441322"/>
                    <a:gd name="connsiteY3" fmla="*/ 0 h 1441323"/>
                    <a:gd name="connsiteX4" fmla="*/ 1441323 w 1441322"/>
                    <a:gd name="connsiteY4" fmla="*/ 720661 h 1441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1322" h="1441323">
                      <a:moveTo>
                        <a:pt x="1441323" y="720661"/>
                      </a:moveTo>
                      <a:cubicBezTo>
                        <a:pt x="1441323" y="1118672"/>
                        <a:pt x="1118672" y="1441323"/>
                        <a:pt x="720661" y="1441323"/>
                      </a:cubicBezTo>
                      <a:cubicBezTo>
                        <a:pt x="322651" y="1441323"/>
                        <a:pt x="0" y="1118672"/>
                        <a:pt x="0" y="720661"/>
                      </a:cubicBezTo>
                      <a:cubicBezTo>
                        <a:pt x="0" y="322651"/>
                        <a:pt x="322651" y="0"/>
                        <a:pt x="720661" y="0"/>
                      </a:cubicBezTo>
                      <a:cubicBezTo>
                        <a:pt x="1118672" y="0"/>
                        <a:pt x="1441323" y="322651"/>
                        <a:pt x="1441323" y="720661"/>
                      </a:cubicBezTo>
                      <a:close/>
                    </a:path>
                  </a:pathLst>
                </a:custGeom>
                <a:solidFill>
                  <a:srgbClr val="FD980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9" name="자유형: 도형 178">
                  <a:extLst>
                    <a:ext uri="{FF2B5EF4-FFF2-40B4-BE49-F238E27FC236}">
                      <a16:creationId xmlns:a16="http://schemas.microsoft.com/office/drawing/2014/main" id="{2AD83778-68C2-4751-9DC2-5B3FD291B673}"/>
                    </a:ext>
                  </a:extLst>
                </p:cNvPr>
                <p:cNvSpPr/>
                <p:nvPr/>
              </p:nvSpPr>
              <p:spPr>
                <a:xfrm>
                  <a:off x="6258993" y="1604656"/>
                  <a:ext cx="417850" cy="746040"/>
                </a:xfrm>
                <a:custGeom>
                  <a:avLst/>
                  <a:gdLst>
                    <a:gd name="connsiteX0" fmla="*/ 397953 w 581514"/>
                    <a:gd name="connsiteY0" fmla="*/ 964526 h 1038249"/>
                    <a:gd name="connsiteX1" fmla="*/ 440815 w 581514"/>
                    <a:gd name="connsiteY1" fmla="*/ 891564 h 1038249"/>
                    <a:gd name="connsiteX2" fmla="*/ 570069 w 581514"/>
                    <a:gd name="connsiteY2" fmla="*/ 607433 h 1038249"/>
                    <a:gd name="connsiteX3" fmla="*/ 413193 w 581514"/>
                    <a:gd name="connsiteY3" fmla="*/ 467892 h 1038249"/>
                    <a:gd name="connsiteX4" fmla="*/ 236695 w 581514"/>
                    <a:gd name="connsiteY4" fmla="*/ 414457 h 1038249"/>
                    <a:gd name="connsiteX5" fmla="*/ 169639 w 581514"/>
                    <a:gd name="connsiteY5" fmla="*/ 342257 h 1038249"/>
                    <a:gd name="connsiteX6" fmla="*/ 236314 w 581514"/>
                    <a:gd name="connsiteY6" fmla="*/ 266057 h 1038249"/>
                    <a:gd name="connsiteX7" fmla="*/ 355186 w 581514"/>
                    <a:gd name="connsiteY7" fmla="*/ 294442 h 1038249"/>
                    <a:gd name="connsiteX8" fmla="*/ 464438 w 581514"/>
                    <a:gd name="connsiteY8" fmla="*/ 295585 h 1038249"/>
                    <a:gd name="connsiteX9" fmla="*/ 473486 w 581514"/>
                    <a:gd name="connsiteY9" fmla="*/ 167664 h 1038249"/>
                    <a:gd name="connsiteX10" fmla="*/ 375379 w 581514"/>
                    <a:gd name="connsiteY10" fmla="*/ 121849 h 1038249"/>
                    <a:gd name="connsiteX11" fmla="*/ 340327 w 581514"/>
                    <a:gd name="connsiteY11" fmla="*/ 75938 h 1038249"/>
                    <a:gd name="connsiteX12" fmla="*/ 302227 w 581514"/>
                    <a:gd name="connsiteY12" fmla="*/ 119 h 1038249"/>
                    <a:gd name="connsiteX13" fmla="*/ 302227 w 581514"/>
                    <a:gd name="connsiteY13" fmla="*/ 119 h 1038249"/>
                    <a:gd name="connsiteX14" fmla="*/ 259364 w 581514"/>
                    <a:gd name="connsiteY14" fmla="*/ 24 h 1038249"/>
                    <a:gd name="connsiteX15" fmla="*/ 169924 w 581514"/>
                    <a:gd name="connsiteY15" fmla="*/ 88511 h 1038249"/>
                    <a:gd name="connsiteX16" fmla="*/ 133634 w 581514"/>
                    <a:gd name="connsiteY16" fmla="*/ 152138 h 1038249"/>
                    <a:gd name="connsiteX17" fmla="*/ 87247 w 581514"/>
                    <a:gd name="connsiteY17" fmla="*/ 184619 h 1038249"/>
                    <a:gd name="connsiteX18" fmla="*/ 79532 w 581514"/>
                    <a:gd name="connsiteY18" fmla="*/ 522280 h 1038249"/>
                    <a:gd name="connsiteX19" fmla="*/ 264889 w 581514"/>
                    <a:gd name="connsiteY19" fmla="*/ 589812 h 1038249"/>
                    <a:gd name="connsiteX20" fmla="*/ 398239 w 581514"/>
                    <a:gd name="connsiteY20" fmla="*/ 713637 h 1038249"/>
                    <a:gd name="connsiteX21" fmla="*/ 331564 w 581514"/>
                    <a:gd name="connsiteY21" fmla="*/ 770787 h 1038249"/>
                    <a:gd name="connsiteX22" fmla="*/ 208024 w 581514"/>
                    <a:gd name="connsiteY22" fmla="*/ 732782 h 1038249"/>
                    <a:gd name="connsiteX23" fmla="*/ 208024 w 581514"/>
                    <a:gd name="connsiteY23" fmla="*/ 732782 h 1038249"/>
                    <a:gd name="connsiteX24" fmla="*/ 78008 w 581514"/>
                    <a:gd name="connsiteY24" fmla="*/ 774026 h 1038249"/>
                    <a:gd name="connsiteX25" fmla="*/ 88009 w 581514"/>
                    <a:gd name="connsiteY25" fmla="*/ 853559 h 1038249"/>
                    <a:gd name="connsiteX26" fmla="*/ 171829 w 581514"/>
                    <a:gd name="connsiteY26" fmla="*/ 904709 h 1038249"/>
                    <a:gd name="connsiteX27" fmla="*/ 235838 w 581514"/>
                    <a:gd name="connsiteY27" fmla="*/ 987005 h 1038249"/>
                    <a:gd name="connsiteX28" fmla="*/ 264889 w 581514"/>
                    <a:gd name="connsiteY28" fmla="*/ 1037487 h 1038249"/>
                    <a:gd name="connsiteX29" fmla="*/ 360139 w 581514"/>
                    <a:gd name="connsiteY29" fmla="*/ 1037487 h 1038249"/>
                    <a:gd name="connsiteX30" fmla="*/ 397953 w 581514"/>
                    <a:gd name="connsiteY30" fmla="*/ 964526 h 103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81514" h="1038249">
                      <a:moveTo>
                        <a:pt x="397953" y="964526"/>
                      </a:moveTo>
                      <a:cubicBezTo>
                        <a:pt x="398239" y="913662"/>
                        <a:pt x="398239" y="913662"/>
                        <a:pt x="440815" y="891564"/>
                      </a:cubicBezTo>
                      <a:cubicBezTo>
                        <a:pt x="553782" y="835081"/>
                        <a:pt x="606550" y="714875"/>
                        <a:pt x="570069" y="607433"/>
                      </a:cubicBezTo>
                      <a:cubicBezTo>
                        <a:pt x="544257" y="531233"/>
                        <a:pt x="483106" y="493133"/>
                        <a:pt x="413193" y="467892"/>
                      </a:cubicBezTo>
                      <a:cubicBezTo>
                        <a:pt x="355471" y="447032"/>
                        <a:pt x="295083" y="433602"/>
                        <a:pt x="236695" y="414457"/>
                      </a:cubicBezTo>
                      <a:cubicBezTo>
                        <a:pt x="208024" y="405027"/>
                        <a:pt x="167638" y="373499"/>
                        <a:pt x="169639" y="342257"/>
                      </a:cubicBezTo>
                      <a:cubicBezTo>
                        <a:pt x="172020" y="302919"/>
                        <a:pt x="201166" y="279392"/>
                        <a:pt x="236314" y="266057"/>
                      </a:cubicBezTo>
                      <a:cubicBezTo>
                        <a:pt x="292702" y="244626"/>
                        <a:pt x="331564" y="275582"/>
                        <a:pt x="355186" y="294442"/>
                      </a:cubicBezTo>
                      <a:cubicBezTo>
                        <a:pt x="400239" y="330446"/>
                        <a:pt x="426814" y="332732"/>
                        <a:pt x="464438" y="295585"/>
                      </a:cubicBezTo>
                      <a:cubicBezTo>
                        <a:pt x="531589" y="227957"/>
                        <a:pt x="537875" y="216051"/>
                        <a:pt x="473486" y="167664"/>
                      </a:cubicBezTo>
                      <a:cubicBezTo>
                        <a:pt x="444054" y="145566"/>
                        <a:pt x="411383" y="129945"/>
                        <a:pt x="375379" y="121849"/>
                      </a:cubicBezTo>
                      <a:cubicBezTo>
                        <a:pt x="350518" y="116324"/>
                        <a:pt x="339850" y="104513"/>
                        <a:pt x="340327" y="75938"/>
                      </a:cubicBezTo>
                      <a:cubicBezTo>
                        <a:pt x="341089" y="27932"/>
                        <a:pt x="341089" y="-643"/>
                        <a:pt x="302227" y="119"/>
                      </a:cubicBezTo>
                      <a:cubicBezTo>
                        <a:pt x="302227" y="119"/>
                        <a:pt x="302227" y="119"/>
                        <a:pt x="302227" y="119"/>
                      </a:cubicBezTo>
                      <a:cubicBezTo>
                        <a:pt x="287939" y="119"/>
                        <a:pt x="273652" y="119"/>
                        <a:pt x="259364" y="24"/>
                      </a:cubicBezTo>
                      <a:cubicBezTo>
                        <a:pt x="169639" y="-738"/>
                        <a:pt x="168591" y="16312"/>
                        <a:pt x="169924" y="88511"/>
                      </a:cubicBezTo>
                      <a:cubicBezTo>
                        <a:pt x="170496" y="118896"/>
                        <a:pt x="164019" y="139756"/>
                        <a:pt x="133634" y="152138"/>
                      </a:cubicBezTo>
                      <a:cubicBezTo>
                        <a:pt x="116584" y="159092"/>
                        <a:pt x="100963" y="171760"/>
                        <a:pt x="87247" y="184619"/>
                      </a:cubicBezTo>
                      <a:cubicBezTo>
                        <a:pt x="-13337" y="278821"/>
                        <a:pt x="-40864" y="425411"/>
                        <a:pt x="79532" y="522280"/>
                      </a:cubicBezTo>
                      <a:cubicBezTo>
                        <a:pt x="131348" y="563904"/>
                        <a:pt x="197547" y="585050"/>
                        <a:pt x="264889" y="589812"/>
                      </a:cubicBezTo>
                      <a:cubicBezTo>
                        <a:pt x="391952" y="598766"/>
                        <a:pt x="410050" y="666488"/>
                        <a:pt x="398239" y="713637"/>
                      </a:cubicBezTo>
                      <a:cubicBezTo>
                        <a:pt x="388714" y="751737"/>
                        <a:pt x="360139" y="761262"/>
                        <a:pt x="331564" y="770787"/>
                      </a:cubicBezTo>
                      <a:cubicBezTo>
                        <a:pt x="264889" y="780312"/>
                        <a:pt x="246791" y="753547"/>
                        <a:pt x="208024" y="732782"/>
                      </a:cubicBezTo>
                      <a:cubicBezTo>
                        <a:pt x="208024" y="732782"/>
                        <a:pt x="208024" y="732782"/>
                        <a:pt x="208024" y="732782"/>
                      </a:cubicBezTo>
                      <a:cubicBezTo>
                        <a:pt x="169639" y="713637"/>
                        <a:pt x="127538" y="676871"/>
                        <a:pt x="78008" y="774026"/>
                      </a:cubicBezTo>
                      <a:cubicBezTo>
                        <a:pt x="55339" y="818412"/>
                        <a:pt x="55339" y="827937"/>
                        <a:pt x="88009" y="853559"/>
                      </a:cubicBezTo>
                      <a:cubicBezTo>
                        <a:pt x="119442" y="878229"/>
                        <a:pt x="141064" y="894612"/>
                        <a:pt x="171829" y="904709"/>
                      </a:cubicBezTo>
                      <a:cubicBezTo>
                        <a:pt x="235552" y="925664"/>
                        <a:pt x="236314" y="923187"/>
                        <a:pt x="235838" y="987005"/>
                      </a:cubicBezTo>
                      <a:cubicBezTo>
                        <a:pt x="235647" y="1016246"/>
                        <a:pt x="235456" y="1035773"/>
                        <a:pt x="264889" y="1037487"/>
                      </a:cubicBezTo>
                      <a:cubicBezTo>
                        <a:pt x="294416" y="1039202"/>
                        <a:pt x="328516" y="1037487"/>
                        <a:pt x="360139" y="1037487"/>
                      </a:cubicBezTo>
                      <a:cubicBezTo>
                        <a:pt x="398239" y="1037487"/>
                        <a:pt x="398239" y="1008912"/>
                        <a:pt x="397953" y="964526"/>
                      </a:cubicBezTo>
                      <a:close/>
                    </a:path>
                  </a:pathLst>
                </a:custGeom>
                <a:solidFill>
                  <a:srgbClr val="DA7C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0" name="자유형: 도형 179">
                  <a:extLst>
                    <a:ext uri="{FF2B5EF4-FFF2-40B4-BE49-F238E27FC236}">
                      <a16:creationId xmlns:a16="http://schemas.microsoft.com/office/drawing/2014/main" id="{94F820AB-E548-4882-AD11-267D8207A45F}"/>
                    </a:ext>
                  </a:extLst>
                </p:cNvPr>
                <p:cNvSpPr/>
                <p:nvPr/>
              </p:nvSpPr>
              <p:spPr>
                <a:xfrm>
                  <a:off x="5920475" y="1492223"/>
                  <a:ext cx="336668" cy="970377"/>
                </a:xfrm>
                <a:custGeom>
                  <a:avLst/>
                  <a:gdLst>
                    <a:gd name="connsiteX0" fmla="*/ 468535 w 468534"/>
                    <a:gd name="connsiteY0" fmla="*/ 0 h 1350454"/>
                    <a:gd name="connsiteX1" fmla="*/ 0 w 468534"/>
                    <a:gd name="connsiteY1" fmla="*/ 675227 h 1350454"/>
                    <a:gd name="connsiteX2" fmla="*/ 468535 w 468534"/>
                    <a:gd name="connsiteY2" fmla="*/ 1350455 h 1350454"/>
                    <a:gd name="connsiteX3" fmla="*/ 200025 w 468534"/>
                    <a:gd name="connsiteY3" fmla="*/ 675227 h 1350454"/>
                    <a:gd name="connsiteX4" fmla="*/ 468535 w 468534"/>
                    <a:gd name="connsiteY4" fmla="*/ 0 h 135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534" h="1350454">
                      <a:moveTo>
                        <a:pt x="468535" y="0"/>
                      </a:moveTo>
                      <a:cubicBezTo>
                        <a:pt x="194881" y="102203"/>
                        <a:pt x="0" y="365951"/>
                        <a:pt x="0" y="675227"/>
                      </a:cubicBezTo>
                      <a:cubicBezTo>
                        <a:pt x="0" y="984504"/>
                        <a:pt x="194881" y="1248251"/>
                        <a:pt x="468535" y="1350455"/>
                      </a:cubicBezTo>
                      <a:cubicBezTo>
                        <a:pt x="302133" y="1174337"/>
                        <a:pt x="200025" y="936688"/>
                        <a:pt x="200025" y="675227"/>
                      </a:cubicBezTo>
                      <a:cubicBezTo>
                        <a:pt x="200025" y="413766"/>
                        <a:pt x="302133" y="176117"/>
                        <a:pt x="468535" y="0"/>
                      </a:cubicBezTo>
                      <a:close/>
                    </a:path>
                  </a:pathLst>
                </a:custGeom>
                <a:solidFill>
                  <a:srgbClr val="DA7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1" name="자유형: 도형 180">
                  <a:extLst>
                    <a:ext uri="{FF2B5EF4-FFF2-40B4-BE49-F238E27FC236}">
                      <a16:creationId xmlns:a16="http://schemas.microsoft.com/office/drawing/2014/main" id="{5BA09980-0400-4C7E-B0B6-1944D0D342AC}"/>
                    </a:ext>
                  </a:extLst>
                </p:cNvPr>
                <p:cNvSpPr/>
                <p:nvPr/>
              </p:nvSpPr>
              <p:spPr>
                <a:xfrm>
                  <a:off x="6199859" y="1604862"/>
                  <a:ext cx="417850" cy="745971"/>
                </a:xfrm>
                <a:custGeom>
                  <a:avLst/>
                  <a:gdLst>
                    <a:gd name="connsiteX0" fmla="*/ 397953 w 581514"/>
                    <a:gd name="connsiteY0" fmla="*/ 964526 h 1038153"/>
                    <a:gd name="connsiteX1" fmla="*/ 440815 w 581514"/>
                    <a:gd name="connsiteY1" fmla="*/ 891564 h 1038153"/>
                    <a:gd name="connsiteX2" fmla="*/ 570070 w 581514"/>
                    <a:gd name="connsiteY2" fmla="*/ 607433 h 1038153"/>
                    <a:gd name="connsiteX3" fmla="*/ 413193 w 581514"/>
                    <a:gd name="connsiteY3" fmla="*/ 467892 h 1038153"/>
                    <a:gd name="connsiteX4" fmla="*/ 236695 w 581514"/>
                    <a:gd name="connsiteY4" fmla="*/ 414457 h 1038153"/>
                    <a:gd name="connsiteX5" fmla="*/ 169639 w 581514"/>
                    <a:gd name="connsiteY5" fmla="*/ 342257 h 1038153"/>
                    <a:gd name="connsiteX6" fmla="*/ 236314 w 581514"/>
                    <a:gd name="connsiteY6" fmla="*/ 266057 h 1038153"/>
                    <a:gd name="connsiteX7" fmla="*/ 355186 w 581514"/>
                    <a:gd name="connsiteY7" fmla="*/ 294442 h 1038153"/>
                    <a:gd name="connsiteX8" fmla="*/ 464437 w 581514"/>
                    <a:gd name="connsiteY8" fmla="*/ 295585 h 1038153"/>
                    <a:gd name="connsiteX9" fmla="*/ 473486 w 581514"/>
                    <a:gd name="connsiteY9" fmla="*/ 167664 h 1038153"/>
                    <a:gd name="connsiteX10" fmla="*/ 375379 w 581514"/>
                    <a:gd name="connsiteY10" fmla="*/ 121849 h 1038153"/>
                    <a:gd name="connsiteX11" fmla="*/ 340327 w 581514"/>
                    <a:gd name="connsiteY11" fmla="*/ 75938 h 1038153"/>
                    <a:gd name="connsiteX12" fmla="*/ 302227 w 581514"/>
                    <a:gd name="connsiteY12" fmla="*/ 119 h 1038153"/>
                    <a:gd name="connsiteX13" fmla="*/ 302227 w 581514"/>
                    <a:gd name="connsiteY13" fmla="*/ 119 h 1038153"/>
                    <a:gd name="connsiteX14" fmla="*/ 259364 w 581514"/>
                    <a:gd name="connsiteY14" fmla="*/ 24 h 1038153"/>
                    <a:gd name="connsiteX15" fmla="*/ 169925 w 581514"/>
                    <a:gd name="connsiteY15" fmla="*/ 88511 h 1038153"/>
                    <a:gd name="connsiteX16" fmla="*/ 133634 w 581514"/>
                    <a:gd name="connsiteY16" fmla="*/ 152138 h 1038153"/>
                    <a:gd name="connsiteX17" fmla="*/ 87247 w 581514"/>
                    <a:gd name="connsiteY17" fmla="*/ 184619 h 1038153"/>
                    <a:gd name="connsiteX18" fmla="*/ 79532 w 581514"/>
                    <a:gd name="connsiteY18" fmla="*/ 522280 h 1038153"/>
                    <a:gd name="connsiteX19" fmla="*/ 264889 w 581514"/>
                    <a:gd name="connsiteY19" fmla="*/ 589812 h 1038153"/>
                    <a:gd name="connsiteX20" fmla="*/ 398239 w 581514"/>
                    <a:gd name="connsiteY20" fmla="*/ 713637 h 1038153"/>
                    <a:gd name="connsiteX21" fmla="*/ 331564 w 581514"/>
                    <a:gd name="connsiteY21" fmla="*/ 770787 h 1038153"/>
                    <a:gd name="connsiteX22" fmla="*/ 208025 w 581514"/>
                    <a:gd name="connsiteY22" fmla="*/ 732782 h 1038153"/>
                    <a:gd name="connsiteX23" fmla="*/ 208025 w 581514"/>
                    <a:gd name="connsiteY23" fmla="*/ 732782 h 1038153"/>
                    <a:gd name="connsiteX24" fmla="*/ 78008 w 581514"/>
                    <a:gd name="connsiteY24" fmla="*/ 774026 h 1038153"/>
                    <a:gd name="connsiteX25" fmla="*/ 88009 w 581514"/>
                    <a:gd name="connsiteY25" fmla="*/ 853464 h 1038153"/>
                    <a:gd name="connsiteX26" fmla="*/ 171829 w 581514"/>
                    <a:gd name="connsiteY26" fmla="*/ 904613 h 1038153"/>
                    <a:gd name="connsiteX27" fmla="*/ 235837 w 581514"/>
                    <a:gd name="connsiteY27" fmla="*/ 986909 h 1038153"/>
                    <a:gd name="connsiteX28" fmla="*/ 264889 w 581514"/>
                    <a:gd name="connsiteY28" fmla="*/ 1037392 h 1038153"/>
                    <a:gd name="connsiteX29" fmla="*/ 360139 w 581514"/>
                    <a:gd name="connsiteY29" fmla="*/ 1037392 h 1038153"/>
                    <a:gd name="connsiteX30" fmla="*/ 397953 w 581514"/>
                    <a:gd name="connsiteY30" fmla="*/ 964526 h 103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81514" h="1038153">
                      <a:moveTo>
                        <a:pt x="397953" y="964526"/>
                      </a:moveTo>
                      <a:cubicBezTo>
                        <a:pt x="398239" y="913662"/>
                        <a:pt x="398239" y="913662"/>
                        <a:pt x="440815" y="891564"/>
                      </a:cubicBezTo>
                      <a:cubicBezTo>
                        <a:pt x="553782" y="835081"/>
                        <a:pt x="606550" y="714875"/>
                        <a:pt x="570070" y="607433"/>
                      </a:cubicBezTo>
                      <a:cubicBezTo>
                        <a:pt x="544257" y="531233"/>
                        <a:pt x="483106" y="493133"/>
                        <a:pt x="413193" y="467892"/>
                      </a:cubicBezTo>
                      <a:cubicBezTo>
                        <a:pt x="355471" y="447032"/>
                        <a:pt x="295083" y="433602"/>
                        <a:pt x="236695" y="414457"/>
                      </a:cubicBezTo>
                      <a:cubicBezTo>
                        <a:pt x="208025" y="405027"/>
                        <a:pt x="167638" y="373499"/>
                        <a:pt x="169639" y="342257"/>
                      </a:cubicBezTo>
                      <a:cubicBezTo>
                        <a:pt x="172020" y="302919"/>
                        <a:pt x="201167" y="279392"/>
                        <a:pt x="236314" y="266057"/>
                      </a:cubicBezTo>
                      <a:cubicBezTo>
                        <a:pt x="292702" y="244626"/>
                        <a:pt x="331564" y="275582"/>
                        <a:pt x="355186" y="294442"/>
                      </a:cubicBezTo>
                      <a:cubicBezTo>
                        <a:pt x="400239" y="330446"/>
                        <a:pt x="426814" y="332732"/>
                        <a:pt x="464437" y="295585"/>
                      </a:cubicBezTo>
                      <a:cubicBezTo>
                        <a:pt x="531589" y="227957"/>
                        <a:pt x="537875" y="216051"/>
                        <a:pt x="473486" y="167664"/>
                      </a:cubicBezTo>
                      <a:cubicBezTo>
                        <a:pt x="444054" y="145566"/>
                        <a:pt x="411383" y="129945"/>
                        <a:pt x="375379" y="121849"/>
                      </a:cubicBezTo>
                      <a:cubicBezTo>
                        <a:pt x="350518" y="116324"/>
                        <a:pt x="339851" y="104513"/>
                        <a:pt x="340327" y="75938"/>
                      </a:cubicBezTo>
                      <a:cubicBezTo>
                        <a:pt x="341089" y="27932"/>
                        <a:pt x="341089" y="-643"/>
                        <a:pt x="302227" y="119"/>
                      </a:cubicBezTo>
                      <a:cubicBezTo>
                        <a:pt x="302227" y="119"/>
                        <a:pt x="302227" y="119"/>
                        <a:pt x="302227" y="119"/>
                      </a:cubicBezTo>
                      <a:cubicBezTo>
                        <a:pt x="287939" y="119"/>
                        <a:pt x="273652" y="119"/>
                        <a:pt x="259364" y="24"/>
                      </a:cubicBezTo>
                      <a:cubicBezTo>
                        <a:pt x="169639" y="-738"/>
                        <a:pt x="168591" y="16312"/>
                        <a:pt x="169925" y="88511"/>
                      </a:cubicBezTo>
                      <a:cubicBezTo>
                        <a:pt x="170496" y="118896"/>
                        <a:pt x="164019" y="139756"/>
                        <a:pt x="133634" y="152138"/>
                      </a:cubicBezTo>
                      <a:cubicBezTo>
                        <a:pt x="116584" y="159092"/>
                        <a:pt x="100963" y="171760"/>
                        <a:pt x="87247" y="184619"/>
                      </a:cubicBezTo>
                      <a:cubicBezTo>
                        <a:pt x="-13337" y="278821"/>
                        <a:pt x="-40864" y="425411"/>
                        <a:pt x="79532" y="522280"/>
                      </a:cubicBezTo>
                      <a:cubicBezTo>
                        <a:pt x="131348" y="563904"/>
                        <a:pt x="197547" y="585050"/>
                        <a:pt x="264889" y="589812"/>
                      </a:cubicBezTo>
                      <a:cubicBezTo>
                        <a:pt x="391952" y="598766"/>
                        <a:pt x="410050" y="666488"/>
                        <a:pt x="398239" y="713637"/>
                      </a:cubicBezTo>
                      <a:cubicBezTo>
                        <a:pt x="388714" y="751737"/>
                        <a:pt x="360139" y="761262"/>
                        <a:pt x="331564" y="770787"/>
                      </a:cubicBezTo>
                      <a:cubicBezTo>
                        <a:pt x="264889" y="780312"/>
                        <a:pt x="246791" y="753547"/>
                        <a:pt x="208025" y="732782"/>
                      </a:cubicBezTo>
                      <a:cubicBezTo>
                        <a:pt x="208025" y="732782"/>
                        <a:pt x="208025" y="732782"/>
                        <a:pt x="208025" y="732782"/>
                      </a:cubicBezTo>
                      <a:cubicBezTo>
                        <a:pt x="169639" y="713637"/>
                        <a:pt x="127538" y="676871"/>
                        <a:pt x="78008" y="774026"/>
                      </a:cubicBezTo>
                      <a:cubicBezTo>
                        <a:pt x="55339" y="818317"/>
                        <a:pt x="55339" y="827842"/>
                        <a:pt x="88009" y="853464"/>
                      </a:cubicBezTo>
                      <a:cubicBezTo>
                        <a:pt x="119442" y="878134"/>
                        <a:pt x="141064" y="894517"/>
                        <a:pt x="171829" y="904613"/>
                      </a:cubicBezTo>
                      <a:cubicBezTo>
                        <a:pt x="235552" y="925568"/>
                        <a:pt x="236314" y="923092"/>
                        <a:pt x="235837" y="986909"/>
                      </a:cubicBezTo>
                      <a:cubicBezTo>
                        <a:pt x="235647" y="1016151"/>
                        <a:pt x="235456" y="1035677"/>
                        <a:pt x="264889" y="1037392"/>
                      </a:cubicBezTo>
                      <a:cubicBezTo>
                        <a:pt x="294416" y="1039106"/>
                        <a:pt x="328516" y="1037392"/>
                        <a:pt x="360139" y="1037392"/>
                      </a:cubicBezTo>
                      <a:cubicBezTo>
                        <a:pt x="398239" y="1037487"/>
                        <a:pt x="398239" y="1008912"/>
                        <a:pt x="397953" y="964526"/>
                      </a:cubicBezTo>
                      <a:close/>
                    </a:path>
                  </a:pathLst>
                </a:custGeom>
                <a:solidFill>
                  <a:srgbClr val="FBBA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88" name="Group 194">
            <a:extLst>
              <a:ext uri="{FF2B5EF4-FFF2-40B4-BE49-F238E27FC236}">
                <a16:creationId xmlns:a16="http://schemas.microsoft.com/office/drawing/2014/main" id="{090745D0-CA76-40E4-8403-28C11E60F101}"/>
              </a:ext>
            </a:extLst>
          </p:cNvPr>
          <p:cNvGrpSpPr/>
          <p:nvPr/>
        </p:nvGrpSpPr>
        <p:grpSpPr>
          <a:xfrm>
            <a:off x="2804761" y="1351487"/>
            <a:ext cx="2058334" cy="3618444"/>
            <a:chOff x="7182034" y="5192864"/>
            <a:chExt cx="825553" cy="1451279"/>
          </a:xfrm>
        </p:grpSpPr>
        <p:grpSp>
          <p:nvGrpSpPr>
            <p:cNvPr id="189" name="Group 3">
              <a:extLst>
                <a:ext uri="{FF2B5EF4-FFF2-40B4-BE49-F238E27FC236}">
                  <a16:creationId xmlns:a16="http://schemas.microsoft.com/office/drawing/2014/main" id="{140ED105-50CA-4082-B681-B290F7855F94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92" name="Rounded Rectangle 4">
                <a:extLst>
                  <a:ext uri="{FF2B5EF4-FFF2-40B4-BE49-F238E27FC236}">
                    <a16:creationId xmlns:a16="http://schemas.microsoft.com/office/drawing/2014/main" id="{68311926-FC5B-4291-9EBA-88A9C7238A0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3" name="Rectangle 5">
                <a:extLst>
                  <a:ext uri="{FF2B5EF4-FFF2-40B4-BE49-F238E27FC236}">
                    <a16:creationId xmlns:a16="http://schemas.microsoft.com/office/drawing/2014/main" id="{B7941044-A968-4481-908E-7495AC59849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94" name="Group 6">
                <a:extLst>
                  <a:ext uri="{FF2B5EF4-FFF2-40B4-BE49-F238E27FC236}">
                    <a16:creationId xmlns:a16="http://schemas.microsoft.com/office/drawing/2014/main" id="{B4CDDDAE-2C80-46A1-813C-1A6E831B2212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95" name="Oval 7">
                  <a:extLst>
                    <a:ext uri="{FF2B5EF4-FFF2-40B4-BE49-F238E27FC236}">
                      <a16:creationId xmlns:a16="http://schemas.microsoft.com/office/drawing/2014/main" id="{B73E8154-E399-4C32-95E1-C9B98303604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96" name="Rounded Rectangle 8">
                  <a:extLst>
                    <a:ext uri="{FF2B5EF4-FFF2-40B4-BE49-F238E27FC236}">
                      <a16:creationId xmlns:a16="http://schemas.microsoft.com/office/drawing/2014/main" id="{20EDEF93-71DC-4BB1-BC83-C406DF4A06CE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90" name="Freeform: Shape 196">
              <a:extLst>
                <a:ext uri="{FF2B5EF4-FFF2-40B4-BE49-F238E27FC236}">
                  <a16:creationId xmlns:a16="http://schemas.microsoft.com/office/drawing/2014/main" id="{2B0E1D0B-9BA3-4FF8-875A-198EB97C25B3}"/>
                </a:ext>
              </a:extLst>
            </p:cNvPr>
            <p:cNvSpPr/>
            <p:nvPr/>
          </p:nvSpPr>
          <p:spPr>
            <a:xfrm>
              <a:off x="7230871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7">
              <a:extLst>
                <a:ext uri="{FF2B5EF4-FFF2-40B4-BE49-F238E27FC236}">
                  <a16:creationId xmlns:a16="http://schemas.microsoft.com/office/drawing/2014/main" id="{0539B5BD-C489-4027-8FD7-F6D030084DD1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C67EF901-3855-4DAE-91CF-3DA40ABB7371}"/>
              </a:ext>
            </a:extLst>
          </p:cNvPr>
          <p:cNvGrpSpPr/>
          <p:nvPr/>
        </p:nvGrpSpPr>
        <p:grpSpPr>
          <a:xfrm>
            <a:off x="1086653" y="3822380"/>
            <a:ext cx="2059657" cy="1924973"/>
            <a:chOff x="1086653" y="3822380"/>
            <a:chExt cx="2059657" cy="1924973"/>
          </a:xfrm>
        </p:grpSpPr>
        <p:grpSp>
          <p:nvGrpSpPr>
            <p:cNvPr id="8" name="그룹 4">
              <a:extLst>
                <a:ext uri="{FF2B5EF4-FFF2-40B4-BE49-F238E27FC236}">
                  <a16:creationId xmlns:a16="http://schemas.microsoft.com/office/drawing/2014/main" id="{B407B80D-EC31-4CC0-9FAA-969B9ECB43C4}"/>
                </a:ext>
              </a:extLst>
            </p:cNvPr>
            <p:cNvGrpSpPr/>
            <p:nvPr/>
          </p:nvGrpSpPr>
          <p:grpSpPr>
            <a:xfrm>
              <a:off x="1086880" y="3822380"/>
              <a:ext cx="2059200" cy="515643"/>
              <a:chOff x="5075456" y="4276226"/>
              <a:chExt cx="2059200" cy="515643"/>
            </a:xfrm>
          </p:grpSpPr>
          <p:sp>
            <p:nvSpPr>
              <p:cNvPr id="14" name="Text Placeholder 22">
                <a:extLst>
                  <a:ext uri="{FF2B5EF4-FFF2-40B4-BE49-F238E27FC236}">
                    <a16:creationId xmlns:a16="http://schemas.microsoft.com/office/drawing/2014/main" id="{EBABD4F4-4CC1-41BC-9405-F0421CF32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5456" y="4276226"/>
                <a:ext cx="2059200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Name</a:t>
                </a:r>
                <a:r>
                  <a:rPr lang="ko-KR" altLang="en-US" sz="1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Here</a:t>
                </a:r>
              </a:p>
            </p:txBody>
          </p:sp>
          <p:sp>
            <p:nvSpPr>
              <p:cNvPr id="15" name="Text Placeholder 23">
                <a:extLst>
                  <a:ext uri="{FF2B5EF4-FFF2-40B4-BE49-F238E27FC236}">
                    <a16:creationId xmlns:a16="http://schemas.microsoft.com/office/drawing/2014/main" id="{A43EC2DD-214B-46BD-A08D-A052B44320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5456" y="4542289"/>
                <a:ext cx="2059200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B5E80F-76D7-405D-9C7A-413E4C74E842}"/>
                </a:ext>
              </a:extLst>
            </p:cNvPr>
            <p:cNvSpPr txBox="1"/>
            <p:nvPr/>
          </p:nvSpPr>
          <p:spPr>
            <a:xfrm>
              <a:off x="1086653" y="4486205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1DB7489A-2735-4383-98EE-3D13F4656133}"/>
                </a:ext>
              </a:extLst>
            </p:cNvPr>
            <p:cNvGrpSpPr/>
            <p:nvPr/>
          </p:nvGrpSpPr>
          <p:grpSpPr>
            <a:xfrm>
              <a:off x="1489063" y="5386279"/>
              <a:ext cx="1254837" cy="361074"/>
              <a:chOff x="3946189" y="5434215"/>
              <a:chExt cx="1254837" cy="361074"/>
            </a:xfrm>
            <a:solidFill>
              <a:schemeClr val="bg1"/>
            </a:solidFill>
          </p:grpSpPr>
          <p:sp>
            <p:nvSpPr>
              <p:cNvPr id="11" name="Rounded Rectangle 3">
                <a:extLst>
                  <a:ext uri="{FF2B5EF4-FFF2-40B4-BE49-F238E27FC236}">
                    <a16:creationId xmlns:a16="http://schemas.microsoft.com/office/drawing/2014/main" id="{A5445E62-ACC9-4F40-8B79-8644A95446F5}"/>
                  </a:ext>
                </a:extLst>
              </p:cNvPr>
              <p:cNvSpPr/>
              <p:nvPr/>
            </p:nvSpPr>
            <p:spPr>
              <a:xfrm>
                <a:off x="4839952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ounded Rectangle 39">
                <a:extLst>
                  <a:ext uri="{FF2B5EF4-FFF2-40B4-BE49-F238E27FC236}">
                    <a16:creationId xmlns:a16="http://schemas.microsoft.com/office/drawing/2014/main" id="{406560B4-4769-403C-B0AC-2B5218D16EAD}"/>
                  </a:ext>
                </a:extLst>
              </p:cNvPr>
              <p:cNvSpPr/>
              <p:nvPr/>
            </p:nvSpPr>
            <p:spPr>
              <a:xfrm>
                <a:off x="3946189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ounded Rectangle 2">
                <a:extLst>
                  <a:ext uri="{FF2B5EF4-FFF2-40B4-BE49-F238E27FC236}">
                    <a16:creationId xmlns:a16="http://schemas.microsoft.com/office/drawing/2014/main" id="{4B62A13B-9116-43F3-AA9B-1FFB6C8EA79E}"/>
                  </a:ext>
                </a:extLst>
              </p:cNvPr>
              <p:cNvSpPr/>
              <p:nvPr/>
            </p:nvSpPr>
            <p:spPr>
              <a:xfrm>
                <a:off x="4393070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" name="그룹 4">
            <a:extLst>
              <a:ext uri="{FF2B5EF4-FFF2-40B4-BE49-F238E27FC236}">
                <a16:creationId xmlns:a16="http://schemas.microsoft.com/office/drawing/2014/main" id="{D7737B4B-61E7-4529-B64C-D661C61333BD}"/>
              </a:ext>
            </a:extLst>
          </p:cNvPr>
          <p:cNvGrpSpPr/>
          <p:nvPr/>
        </p:nvGrpSpPr>
        <p:grpSpPr>
          <a:xfrm>
            <a:off x="3737064" y="2020450"/>
            <a:ext cx="2059200" cy="515643"/>
            <a:chOff x="5075456" y="4276226"/>
            <a:chExt cx="2059200" cy="515643"/>
          </a:xfrm>
        </p:grpSpPr>
        <p:sp>
          <p:nvSpPr>
            <p:cNvPr id="17" name="Text Placeholder 22">
              <a:extLst>
                <a:ext uri="{FF2B5EF4-FFF2-40B4-BE49-F238E27FC236}">
                  <a16:creationId xmlns:a16="http://schemas.microsoft.com/office/drawing/2014/main" id="{BB34D052-7EFD-4DAD-B125-00D86BC2B21C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</a:p>
          </p:txBody>
        </p:sp>
        <p:sp>
          <p:nvSpPr>
            <p:cNvPr id="18" name="Text Placeholder 23">
              <a:extLst>
                <a:ext uri="{FF2B5EF4-FFF2-40B4-BE49-F238E27FC236}">
                  <a16:creationId xmlns:a16="http://schemas.microsoft.com/office/drawing/2014/main" id="{C78B6ABF-4550-467F-95A5-E3ADD4CAE9E1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597B9C5-A2C1-4168-BE35-BAD3E6C06F49}"/>
              </a:ext>
            </a:extLst>
          </p:cNvPr>
          <p:cNvSpPr txBox="1"/>
          <p:nvPr/>
        </p:nvSpPr>
        <p:spPr>
          <a:xfrm>
            <a:off x="3736837" y="2684275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30">
            <a:extLst>
              <a:ext uri="{FF2B5EF4-FFF2-40B4-BE49-F238E27FC236}">
                <a16:creationId xmlns:a16="http://schemas.microsoft.com/office/drawing/2014/main" id="{DB8F0403-E4CB-4AB7-A4C8-85E77DB31961}"/>
              </a:ext>
            </a:extLst>
          </p:cNvPr>
          <p:cNvGrpSpPr/>
          <p:nvPr/>
        </p:nvGrpSpPr>
        <p:grpSpPr>
          <a:xfrm>
            <a:off x="4139247" y="3584349"/>
            <a:ext cx="1254837" cy="361074"/>
            <a:chOff x="3946189" y="5434215"/>
            <a:chExt cx="1254837" cy="361074"/>
          </a:xfrm>
          <a:solidFill>
            <a:schemeClr val="bg1"/>
          </a:solidFill>
        </p:grpSpPr>
        <p:sp>
          <p:nvSpPr>
            <p:cNvPr id="21" name="Rounded Rectangle 3">
              <a:extLst>
                <a:ext uri="{FF2B5EF4-FFF2-40B4-BE49-F238E27FC236}">
                  <a16:creationId xmlns:a16="http://schemas.microsoft.com/office/drawing/2014/main" id="{76BD6EB3-9D86-405B-B358-787D2BF30961}"/>
                </a:ext>
              </a:extLst>
            </p:cNvPr>
            <p:cNvSpPr/>
            <p:nvPr/>
          </p:nvSpPr>
          <p:spPr>
            <a:xfrm>
              <a:off x="4839952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39">
              <a:extLst>
                <a:ext uri="{FF2B5EF4-FFF2-40B4-BE49-F238E27FC236}">
                  <a16:creationId xmlns:a16="http://schemas.microsoft.com/office/drawing/2014/main" id="{D5A3B4B4-5FB7-4D16-9661-7AF582798FBF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">
              <a:extLst>
                <a:ext uri="{FF2B5EF4-FFF2-40B4-BE49-F238E27FC236}">
                  <a16:creationId xmlns:a16="http://schemas.microsoft.com/office/drawing/2014/main" id="{A4DCB063-7FB1-4FD5-9DFB-3E2D96D0EE6F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4">
            <a:extLst>
              <a:ext uri="{FF2B5EF4-FFF2-40B4-BE49-F238E27FC236}">
                <a16:creationId xmlns:a16="http://schemas.microsoft.com/office/drawing/2014/main" id="{C1733366-6915-4DD7-8E41-897B72E5A63E}"/>
              </a:ext>
            </a:extLst>
          </p:cNvPr>
          <p:cNvGrpSpPr/>
          <p:nvPr/>
        </p:nvGrpSpPr>
        <p:grpSpPr>
          <a:xfrm>
            <a:off x="6402528" y="3822380"/>
            <a:ext cx="2059200" cy="515643"/>
            <a:chOff x="5075456" y="4276226"/>
            <a:chExt cx="2059200" cy="515643"/>
          </a:xfrm>
        </p:grpSpPr>
        <p:sp>
          <p:nvSpPr>
            <p:cNvPr id="25" name="Text Placeholder 22">
              <a:extLst>
                <a:ext uri="{FF2B5EF4-FFF2-40B4-BE49-F238E27FC236}">
                  <a16:creationId xmlns:a16="http://schemas.microsoft.com/office/drawing/2014/main" id="{FB28281A-C142-4FCE-9801-52D6FC0CA87F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</a:p>
          </p:txBody>
        </p:sp>
        <p:sp>
          <p:nvSpPr>
            <p:cNvPr id="26" name="Text Placeholder 23">
              <a:extLst>
                <a:ext uri="{FF2B5EF4-FFF2-40B4-BE49-F238E27FC236}">
                  <a16:creationId xmlns:a16="http://schemas.microsoft.com/office/drawing/2014/main" id="{8D2A0EC9-EFE2-45A3-86AC-9756DC6ECDE9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EB5A801-0CB7-44B1-ABAD-E352C6C76A12}"/>
              </a:ext>
            </a:extLst>
          </p:cNvPr>
          <p:cNvSpPr txBox="1"/>
          <p:nvPr/>
        </p:nvSpPr>
        <p:spPr>
          <a:xfrm>
            <a:off x="6402301" y="4486205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48">
            <a:extLst>
              <a:ext uri="{FF2B5EF4-FFF2-40B4-BE49-F238E27FC236}">
                <a16:creationId xmlns:a16="http://schemas.microsoft.com/office/drawing/2014/main" id="{ED9CDF7A-0FBB-4D13-90A2-0E25E3C28421}"/>
              </a:ext>
            </a:extLst>
          </p:cNvPr>
          <p:cNvGrpSpPr/>
          <p:nvPr/>
        </p:nvGrpSpPr>
        <p:grpSpPr>
          <a:xfrm>
            <a:off x="6804711" y="5386279"/>
            <a:ext cx="1254837" cy="361074"/>
            <a:chOff x="3946189" y="5434215"/>
            <a:chExt cx="1254837" cy="361074"/>
          </a:xfrm>
          <a:solidFill>
            <a:schemeClr val="bg1"/>
          </a:solidFill>
        </p:grpSpPr>
        <p:sp>
          <p:nvSpPr>
            <p:cNvPr id="29" name="Rounded Rectangle 3">
              <a:extLst>
                <a:ext uri="{FF2B5EF4-FFF2-40B4-BE49-F238E27FC236}">
                  <a16:creationId xmlns:a16="http://schemas.microsoft.com/office/drawing/2014/main" id="{BCC40749-30B4-45A0-A97B-32554095ECAD}"/>
                </a:ext>
              </a:extLst>
            </p:cNvPr>
            <p:cNvSpPr/>
            <p:nvPr/>
          </p:nvSpPr>
          <p:spPr>
            <a:xfrm>
              <a:off x="4839952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39">
              <a:extLst>
                <a:ext uri="{FF2B5EF4-FFF2-40B4-BE49-F238E27FC236}">
                  <a16:creationId xmlns:a16="http://schemas.microsoft.com/office/drawing/2014/main" id="{ECED32F2-7D65-42EA-B104-4781EB2DFBA5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842ED94C-8599-456D-BA03-F6C8BF3CBEE0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4">
            <a:extLst>
              <a:ext uri="{FF2B5EF4-FFF2-40B4-BE49-F238E27FC236}">
                <a16:creationId xmlns:a16="http://schemas.microsoft.com/office/drawing/2014/main" id="{8E1FE0EC-1024-4586-AE51-88A2FE750DD5}"/>
              </a:ext>
            </a:extLst>
          </p:cNvPr>
          <p:cNvGrpSpPr/>
          <p:nvPr/>
        </p:nvGrpSpPr>
        <p:grpSpPr>
          <a:xfrm>
            <a:off x="9052712" y="2020450"/>
            <a:ext cx="2059200" cy="515643"/>
            <a:chOff x="5075456" y="4276226"/>
            <a:chExt cx="2059200" cy="515643"/>
          </a:xfrm>
        </p:grpSpPr>
        <p:sp>
          <p:nvSpPr>
            <p:cNvPr id="33" name="Text Placeholder 22">
              <a:extLst>
                <a:ext uri="{FF2B5EF4-FFF2-40B4-BE49-F238E27FC236}">
                  <a16:creationId xmlns:a16="http://schemas.microsoft.com/office/drawing/2014/main" id="{4C225A01-1C2E-4FEC-8FBF-C9A3CDB4126F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</a:p>
          </p:txBody>
        </p:sp>
        <p:sp>
          <p:nvSpPr>
            <p:cNvPr id="34" name="Text Placeholder 23">
              <a:extLst>
                <a:ext uri="{FF2B5EF4-FFF2-40B4-BE49-F238E27FC236}">
                  <a16:creationId xmlns:a16="http://schemas.microsoft.com/office/drawing/2014/main" id="{CC1C0F9E-E079-4FD3-8D12-2017EB40D25F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2A5F919-EC52-4F87-9EF3-964E0EAFBAEE}"/>
              </a:ext>
            </a:extLst>
          </p:cNvPr>
          <p:cNvSpPr txBox="1"/>
          <p:nvPr/>
        </p:nvSpPr>
        <p:spPr>
          <a:xfrm>
            <a:off x="9052485" y="2684275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57">
            <a:extLst>
              <a:ext uri="{FF2B5EF4-FFF2-40B4-BE49-F238E27FC236}">
                <a16:creationId xmlns:a16="http://schemas.microsoft.com/office/drawing/2014/main" id="{0CB79C35-424A-455E-B273-7BDF56B38EA4}"/>
              </a:ext>
            </a:extLst>
          </p:cNvPr>
          <p:cNvGrpSpPr/>
          <p:nvPr/>
        </p:nvGrpSpPr>
        <p:grpSpPr>
          <a:xfrm>
            <a:off x="9454895" y="3584349"/>
            <a:ext cx="1254837" cy="361074"/>
            <a:chOff x="3946189" y="5434215"/>
            <a:chExt cx="1254837" cy="361074"/>
          </a:xfrm>
          <a:solidFill>
            <a:schemeClr val="bg1"/>
          </a:solidFill>
        </p:grpSpPr>
        <p:sp>
          <p:nvSpPr>
            <p:cNvPr id="37" name="Rounded Rectangle 3">
              <a:extLst>
                <a:ext uri="{FF2B5EF4-FFF2-40B4-BE49-F238E27FC236}">
                  <a16:creationId xmlns:a16="http://schemas.microsoft.com/office/drawing/2014/main" id="{AC1F26DA-D4D5-467F-B0ED-3D0874D89317}"/>
                </a:ext>
              </a:extLst>
            </p:cNvPr>
            <p:cNvSpPr/>
            <p:nvPr/>
          </p:nvSpPr>
          <p:spPr>
            <a:xfrm>
              <a:off x="4839952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9">
              <a:extLst>
                <a:ext uri="{FF2B5EF4-FFF2-40B4-BE49-F238E27FC236}">
                  <a16:creationId xmlns:a16="http://schemas.microsoft.com/office/drawing/2014/main" id="{2C505C0A-75ED-47EF-BA77-526A977DA890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2">
              <a:extLst>
                <a:ext uri="{FF2B5EF4-FFF2-40B4-BE49-F238E27FC236}">
                  <a16:creationId xmlns:a16="http://schemas.microsoft.com/office/drawing/2014/main" id="{3CAC82D3-9EFE-40D4-B8E8-082D7D951F94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7695EB1-0907-4CBD-81E2-3ACDB80B83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69C30A1-7D49-414E-B251-1D7DDE2843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2" name="그림 개체 틀 41">
            <a:extLst>
              <a:ext uri="{FF2B5EF4-FFF2-40B4-BE49-F238E27FC236}">
                <a16:creationId xmlns:a16="http://schemas.microsoft.com/office/drawing/2014/main" id="{AF21B790-4D04-45CF-BDB1-9E965C5D49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6" name="그림 개체 틀 45">
            <a:extLst>
              <a:ext uri="{FF2B5EF4-FFF2-40B4-BE49-F238E27FC236}">
                <a16:creationId xmlns:a16="http://schemas.microsoft.com/office/drawing/2014/main" id="{DDC108BE-AD74-43D3-8891-205DE3BA1E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타원 180">
            <a:extLst>
              <a:ext uri="{FF2B5EF4-FFF2-40B4-BE49-F238E27FC236}">
                <a16:creationId xmlns:a16="http://schemas.microsoft.com/office/drawing/2014/main" id="{E02BF694-1BF4-4585-9EFC-6E2C5382FFFA}"/>
              </a:ext>
            </a:extLst>
          </p:cNvPr>
          <p:cNvSpPr/>
          <p:nvPr/>
        </p:nvSpPr>
        <p:spPr>
          <a:xfrm>
            <a:off x="8905251" y="5562669"/>
            <a:ext cx="643822" cy="6438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A1B077CF-A892-4377-8BE9-3B09D7075ED3}"/>
              </a:ext>
            </a:extLst>
          </p:cNvPr>
          <p:cNvSpPr/>
          <p:nvPr/>
        </p:nvSpPr>
        <p:spPr>
          <a:xfrm>
            <a:off x="2609853" y="5579003"/>
            <a:ext cx="643822" cy="6438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81F732E7-7F6A-45BB-9639-9EF0D45A2B30}"/>
              </a:ext>
            </a:extLst>
          </p:cNvPr>
          <p:cNvSpPr/>
          <p:nvPr/>
        </p:nvSpPr>
        <p:spPr>
          <a:xfrm>
            <a:off x="8905251" y="4514033"/>
            <a:ext cx="643822" cy="6438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A43951D5-F083-4B46-89CC-371AA7370544}"/>
              </a:ext>
            </a:extLst>
          </p:cNvPr>
          <p:cNvSpPr/>
          <p:nvPr/>
        </p:nvSpPr>
        <p:spPr>
          <a:xfrm>
            <a:off x="2609853" y="4530367"/>
            <a:ext cx="643822" cy="6438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75DA961-EAF0-4E07-8F5F-AC9E4C89B033}"/>
              </a:ext>
            </a:extLst>
          </p:cNvPr>
          <p:cNvSpPr/>
          <p:nvPr/>
        </p:nvSpPr>
        <p:spPr>
          <a:xfrm>
            <a:off x="8905251" y="3464732"/>
            <a:ext cx="643822" cy="6438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9783F42-A1DA-4BBF-A027-12E32047484F}"/>
              </a:ext>
            </a:extLst>
          </p:cNvPr>
          <p:cNvSpPr/>
          <p:nvPr/>
        </p:nvSpPr>
        <p:spPr>
          <a:xfrm>
            <a:off x="2609853" y="3481066"/>
            <a:ext cx="643822" cy="6438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8D7097D2-2570-4DFD-9072-262F906A69A1}"/>
              </a:ext>
            </a:extLst>
          </p:cNvPr>
          <p:cNvGrpSpPr/>
          <p:nvPr/>
        </p:nvGrpSpPr>
        <p:grpSpPr>
          <a:xfrm>
            <a:off x="3542988" y="2550414"/>
            <a:ext cx="1576880" cy="3147176"/>
            <a:chOff x="8767903" y="321074"/>
            <a:chExt cx="1576880" cy="3147176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0BD92367-4CEC-48EB-9970-6CCC09F2C1BB}"/>
                </a:ext>
              </a:extLst>
            </p:cNvPr>
            <p:cNvSpPr/>
            <p:nvPr/>
          </p:nvSpPr>
          <p:spPr>
            <a:xfrm>
              <a:off x="8770344" y="321074"/>
              <a:ext cx="1572693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EAA739C1-0897-4C62-A1B2-2796159F7321}"/>
                </a:ext>
              </a:extLst>
            </p:cNvPr>
            <p:cNvSpPr/>
            <p:nvPr/>
          </p:nvSpPr>
          <p:spPr>
            <a:xfrm>
              <a:off x="8791415" y="337581"/>
              <a:ext cx="1530550" cy="3114132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9422359F-1808-47F5-A2CC-F6BCC5E5A38C}"/>
                </a:ext>
              </a:extLst>
            </p:cNvPr>
            <p:cNvSpPr/>
            <p:nvPr/>
          </p:nvSpPr>
          <p:spPr>
            <a:xfrm>
              <a:off x="8828208" y="391212"/>
              <a:ext cx="1456965" cy="300690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59C0279D-E03E-41F7-9AEC-A966B1F2DF6B}"/>
                </a:ext>
              </a:extLst>
            </p:cNvPr>
            <p:cNvSpPr/>
            <p:nvPr/>
          </p:nvSpPr>
          <p:spPr>
            <a:xfrm>
              <a:off x="8768181" y="768762"/>
              <a:ext cx="11004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B3E81FA0-3401-45EF-BE2E-1165DCED9B5F}"/>
                </a:ext>
              </a:extLst>
            </p:cNvPr>
            <p:cNvSpPr/>
            <p:nvPr/>
          </p:nvSpPr>
          <p:spPr>
            <a:xfrm>
              <a:off x="8768181" y="998836"/>
              <a:ext cx="15362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614EE323-CB7F-4C44-98C5-03C25C6D3609}"/>
                </a:ext>
              </a:extLst>
            </p:cNvPr>
            <p:cNvSpPr/>
            <p:nvPr/>
          </p:nvSpPr>
          <p:spPr>
            <a:xfrm>
              <a:off x="8768212" y="1014199"/>
              <a:ext cx="8686" cy="17910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0E5F0184-E97D-4DE8-A71A-E19DEF2517B8}"/>
                </a:ext>
              </a:extLst>
            </p:cNvPr>
            <p:cNvSpPr/>
            <p:nvPr/>
          </p:nvSpPr>
          <p:spPr>
            <a:xfrm>
              <a:off x="8767903" y="1284426"/>
              <a:ext cx="15362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23B95E3A-4443-431E-8AED-9EE61C679827}"/>
                </a:ext>
              </a:extLst>
            </p:cNvPr>
            <p:cNvSpPr/>
            <p:nvPr/>
          </p:nvSpPr>
          <p:spPr>
            <a:xfrm>
              <a:off x="8767903" y="1299789"/>
              <a:ext cx="8686" cy="17910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2B76C5C8-0448-4D76-9C51-3F12BC2A4E37}"/>
                </a:ext>
              </a:extLst>
            </p:cNvPr>
            <p:cNvSpPr/>
            <p:nvPr/>
          </p:nvSpPr>
          <p:spPr>
            <a:xfrm>
              <a:off x="10329421" y="1070581"/>
              <a:ext cx="15362" cy="34614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FF37D422-0DA0-4DFE-906C-DB227729A449}"/>
                </a:ext>
              </a:extLst>
            </p:cNvPr>
            <p:cNvSpPr/>
            <p:nvPr/>
          </p:nvSpPr>
          <p:spPr>
            <a:xfrm>
              <a:off x="10336097" y="1095464"/>
              <a:ext cx="8686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DF4A90DC-0130-4AA7-A413-461B5DE0D7AC}"/>
                </a:ext>
              </a:extLst>
            </p:cNvPr>
            <p:cNvSpPr/>
            <p:nvPr/>
          </p:nvSpPr>
          <p:spPr>
            <a:xfrm>
              <a:off x="10332357" y="1794710"/>
              <a:ext cx="12426" cy="23721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E0299C80-8448-4921-AE09-6579E483A3DD}"/>
                </a:ext>
              </a:extLst>
            </p:cNvPr>
            <p:cNvSpPr/>
            <p:nvPr/>
          </p:nvSpPr>
          <p:spPr>
            <a:xfrm>
              <a:off x="10337736" y="1811742"/>
              <a:ext cx="7047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216">
              <a:extLst>
                <a:ext uri="{FF2B5EF4-FFF2-40B4-BE49-F238E27FC236}">
                  <a16:creationId xmlns:a16="http://schemas.microsoft.com/office/drawing/2014/main" id="{F821F8D9-8122-4449-87D3-9D6D1CCCF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217">
              <a:extLst>
                <a:ext uri="{FF2B5EF4-FFF2-40B4-BE49-F238E27FC236}">
                  <a16:creationId xmlns:a16="http://schemas.microsoft.com/office/drawing/2014/main" id="{05E4629A-F049-4366-BCC2-833060EE7E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218">
              <a:extLst>
                <a:ext uri="{FF2B5EF4-FFF2-40B4-BE49-F238E27FC236}">
                  <a16:creationId xmlns:a16="http://schemas.microsoft.com/office/drawing/2014/main" id="{38E141B4-BFFF-4732-AA9D-8BE1550C22C7}"/>
                </a:ext>
              </a:extLst>
            </p:cNvPr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219">
              <a:extLst>
                <a:ext uri="{FF2B5EF4-FFF2-40B4-BE49-F238E27FC236}">
                  <a16:creationId xmlns:a16="http://schemas.microsoft.com/office/drawing/2014/main" id="{6D9CD067-47A9-4D41-AE93-DF7B88353995}"/>
                </a:ext>
              </a:extLst>
            </p:cNvPr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915C063D-6CA5-43F7-A1CF-0C7984D9F708}"/>
                </a:ext>
              </a:extLst>
            </p:cNvPr>
            <p:cNvSpPr/>
            <p:nvPr userDrawn="1"/>
          </p:nvSpPr>
          <p:spPr>
            <a:xfrm flipH="1">
              <a:off x="8769273" y="781546"/>
              <a:ext cx="5842" cy="8166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1">
            <a:extLst>
              <a:ext uri="{FF2B5EF4-FFF2-40B4-BE49-F238E27FC236}">
                <a16:creationId xmlns:a16="http://schemas.microsoft.com/office/drawing/2014/main" id="{4ACC4BC0-4891-441C-92EB-A03EADF933D1}"/>
              </a:ext>
            </a:extLst>
          </p:cNvPr>
          <p:cNvGrpSpPr/>
          <p:nvPr/>
        </p:nvGrpSpPr>
        <p:grpSpPr>
          <a:xfrm>
            <a:off x="7068217" y="2555946"/>
            <a:ext cx="1576880" cy="3147176"/>
            <a:chOff x="8767903" y="321074"/>
            <a:chExt cx="1576880" cy="3147176"/>
          </a:xfrm>
        </p:grpSpPr>
        <p:sp>
          <p:nvSpPr>
            <p:cNvPr id="22" name="Graphic 2">
              <a:extLst>
                <a:ext uri="{FF2B5EF4-FFF2-40B4-BE49-F238E27FC236}">
                  <a16:creationId xmlns:a16="http://schemas.microsoft.com/office/drawing/2014/main" id="{2618D042-14AE-4D7A-82B7-2BCCA30D086D}"/>
                </a:ext>
              </a:extLst>
            </p:cNvPr>
            <p:cNvSpPr/>
            <p:nvPr/>
          </p:nvSpPr>
          <p:spPr>
            <a:xfrm>
              <a:off x="8770344" y="321074"/>
              <a:ext cx="1572693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2">
              <a:extLst>
                <a:ext uri="{FF2B5EF4-FFF2-40B4-BE49-F238E27FC236}">
                  <a16:creationId xmlns:a16="http://schemas.microsoft.com/office/drawing/2014/main" id="{2413336B-33B9-42D3-B826-BFBFB5ECA3CC}"/>
                </a:ext>
              </a:extLst>
            </p:cNvPr>
            <p:cNvSpPr/>
            <p:nvPr/>
          </p:nvSpPr>
          <p:spPr>
            <a:xfrm>
              <a:off x="8791415" y="337581"/>
              <a:ext cx="1530550" cy="3114132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4BA0B708-8D6F-4B23-B0A3-1A3AAC7716AA}"/>
                </a:ext>
              </a:extLst>
            </p:cNvPr>
            <p:cNvSpPr/>
            <p:nvPr/>
          </p:nvSpPr>
          <p:spPr>
            <a:xfrm>
              <a:off x="8828208" y="391212"/>
              <a:ext cx="1456965" cy="300690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D1FD5401-B063-4AC1-9298-433732B1F557}"/>
                </a:ext>
              </a:extLst>
            </p:cNvPr>
            <p:cNvSpPr/>
            <p:nvPr/>
          </p:nvSpPr>
          <p:spPr>
            <a:xfrm>
              <a:off x="8768181" y="768762"/>
              <a:ext cx="11004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DE6D9939-9A15-4A3F-B95B-65A2AB987F85}"/>
                </a:ext>
              </a:extLst>
            </p:cNvPr>
            <p:cNvSpPr/>
            <p:nvPr/>
          </p:nvSpPr>
          <p:spPr>
            <a:xfrm>
              <a:off x="8768181" y="998836"/>
              <a:ext cx="15362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5BAB65E7-2A17-44E9-A067-738589547C85}"/>
                </a:ext>
              </a:extLst>
            </p:cNvPr>
            <p:cNvSpPr/>
            <p:nvPr/>
          </p:nvSpPr>
          <p:spPr>
            <a:xfrm>
              <a:off x="8768212" y="1014199"/>
              <a:ext cx="8686" cy="17910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D81AD1ED-0E08-4D0C-844B-57221C0054CA}"/>
                </a:ext>
              </a:extLst>
            </p:cNvPr>
            <p:cNvSpPr/>
            <p:nvPr/>
          </p:nvSpPr>
          <p:spPr>
            <a:xfrm>
              <a:off x="8767903" y="1284426"/>
              <a:ext cx="15362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31344927-5722-4574-B83D-9C1E63CD554C}"/>
                </a:ext>
              </a:extLst>
            </p:cNvPr>
            <p:cNvSpPr/>
            <p:nvPr/>
          </p:nvSpPr>
          <p:spPr>
            <a:xfrm>
              <a:off x="8767903" y="1299789"/>
              <a:ext cx="8686" cy="17910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>
              <a:extLst>
                <a:ext uri="{FF2B5EF4-FFF2-40B4-BE49-F238E27FC236}">
                  <a16:creationId xmlns:a16="http://schemas.microsoft.com/office/drawing/2014/main" id="{283AFFAE-85AD-4CD8-90FC-5A56DE10F76A}"/>
                </a:ext>
              </a:extLst>
            </p:cNvPr>
            <p:cNvSpPr/>
            <p:nvPr/>
          </p:nvSpPr>
          <p:spPr>
            <a:xfrm>
              <a:off x="10329421" y="1070581"/>
              <a:ext cx="15362" cy="34614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6A0161CC-79BA-4EA0-B1A1-0FEF103CC6FF}"/>
                </a:ext>
              </a:extLst>
            </p:cNvPr>
            <p:cNvSpPr/>
            <p:nvPr/>
          </p:nvSpPr>
          <p:spPr>
            <a:xfrm>
              <a:off x="10336097" y="1095464"/>
              <a:ext cx="8686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DF0AB3CF-EBA2-4BD0-91C0-E89B6BFC388C}"/>
                </a:ext>
              </a:extLst>
            </p:cNvPr>
            <p:cNvSpPr/>
            <p:nvPr/>
          </p:nvSpPr>
          <p:spPr>
            <a:xfrm>
              <a:off x="10332357" y="1794710"/>
              <a:ext cx="12426" cy="23721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id="{81699388-7494-4AE5-903E-AB2256E34A37}"/>
                </a:ext>
              </a:extLst>
            </p:cNvPr>
            <p:cNvSpPr/>
            <p:nvPr/>
          </p:nvSpPr>
          <p:spPr>
            <a:xfrm>
              <a:off x="10337736" y="1811742"/>
              <a:ext cx="7047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Oval 216">
              <a:extLst>
                <a:ext uri="{FF2B5EF4-FFF2-40B4-BE49-F238E27FC236}">
                  <a16:creationId xmlns:a16="http://schemas.microsoft.com/office/drawing/2014/main" id="{EF32604C-7225-4F1C-8B9B-0F43DCE674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17">
              <a:extLst>
                <a:ext uri="{FF2B5EF4-FFF2-40B4-BE49-F238E27FC236}">
                  <a16:creationId xmlns:a16="http://schemas.microsoft.com/office/drawing/2014/main" id="{16428809-29F3-474B-BD38-1B8EBE2D0F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218">
              <a:extLst>
                <a:ext uri="{FF2B5EF4-FFF2-40B4-BE49-F238E27FC236}">
                  <a16:creationId xmlns:a16="http://schemas.microsoft.com/office/drawing/2014/main" id="{01A1B8B7-C6F9-4716-9EB3-A90A85C52222}"/>
                </a:ext>
              </a:extLst>
            </p:cNvPr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219">
              <a:extLst>
                <a:ext uri="{FF2B5EF4-FFF2-40B4-BE49-F238E27FC236}">
                  <a16:creationId xmlns:a16="http://schemas.microsoft.com/office/drawing/2014/main" id="{155E6C8D-0E1A-476C-AC2B-E291DD7751A0}"/>
                </a:ext>
              </a:extLst>
            </p:cNvPr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Graphic 2">
              <a:extLst>
                <a:ext uri="{FF2B5EF4-FFF2-40B4-BE49-F238E27FC236}">
                  <a16:creationId xmlns:a16="http://schemas.microsoft.com/office/drawing/2014/main" id="{CCBC882F-E6AE-48D0-B2D3-8BD5D77F4958}"/>
                </a:ext>
              </a:extLst>
            </p:cNvPr>
            <p:cNvSpPr/>
            <p:nvPr userDrawn="1"/>
          </p:nvSpPr>
          <p:spPr>
            <a:xfrm flipH="1">
              <a:off x="8769273" y="781546"/>
              <a:ext cx="5842" cy="8166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24">
            <a:extLst>
              <a:ext uri="{FF2B5EF4-FFF2-40B4-BE49-F238E27FC236}">
                <a16:creationId xmlns:a16="http://schemas.microsoft.com/office/drawing/2014/main" id="{8A671417-263B-4F37-BD10-BF5E020D79C0}"/>
              </a:ext>
            </a:extLst>
          </p:cNvPr>
          <p:cNvGrpSpPr/>
          <p:nvPr/>
        </p:nvGrpSpPr>
        <p:grpSpPr>
          <a:xfrm>
            <a:off x="5194162" y="1720047"/>
            <a:ext cx="1772288" cy="1551634"/>
            <a:chOff x="3081323" y="790719"/>
            <a:chExt cx="6028386" cy="5277838"/>
          </a:xfrm>
        </p:grpSpPr>
        <p:sp>
          <p:nvSpPr>
            <p:cNvPr id="40" name="Graphic 2">
              <a:extLst>
                <a:ext uri="{FF2B5EF4-FFF2-40B4-BE49-F238E27FC236}">
                  <a16:creationId xmlns:a16="http://schemas.microsoft.com/office/drawing/2014/main" id="{6330F14A-1097-4DD4-BC64-BFD01802A62D}"/>
                </a:ext>
              </a:extLst>
            </p:cNvPr>
            <p:cNvSpPr/>
            <p:nvPr/>
          </p:nvSpPr>
          <p:spPr>
            <a:xfrm>
              <a:off x="3081323" y="790719"/>
              <a:ext cx="6025438" cy="5277838"/>
            </a:xfrm>
            <a:custGeom>
              <a:avLst/>
              <a:gdLst>
                <a:gd name="connsiteX0" fmla="*/ 6025434 w 6025438"/>
                <a:gd name="connsiteY0" fmla="*/ 5092207 h 5277838"/>
                <a:gd name="connsiteX1" fmla="*/ 5652625 w 6025438"/>
                <a:gd name="connsiteY1" fmla="*/ 4915042 h 5277838"/>
                <a:gd name="connsiteX2" fmla="*/ 5648053 w 6025438"/>
                <a:gd name="connsiteY2" fmla="*/ 4797884 h 5277838"/>
                <a:gd name="connsiteX3" fmla="*/ 5333251 w 6025438"/>
                <a:gd name="connsiteY3" fmla="*/ 4629292 h 5277838"/>
                <a:gd name="connsiteX4" fmla="*/ 5333251 w 6025438"/>
                <a:gd name="connsiteY4" fmla="*/ 4629292 h 5277838"/>
                <a:gd name="connsiteX5" fmla="*/ 5333251 w 6025438"/>
                <a:gd name="connsiteY5" fmla="*/ 4629292 h 5277838"/>
                <a:gd name="connsiteX6" fmla="*/ 5333537 w 6025438"/>
                <a:gd name="connsiteY6" fmla="*/ 2630280 h 5277838"/>
                <a:gd name="connsiteX7" fmla="*/ 5333537 w 6025438"/>
                <a:gd name="connsiteY7" fmla="*/ 2630280 h 5277838"/>
                <a:gd name="connsiteX8" fmla="*/ 5333537 w 6025438"/>
                <a:gd name="connsiteY8" fmla="*/ 2630280 h 5277838"/>
                <a:gd name="connsiteX9" fmla="*/ 5533372 w 6025438"/>
                <a:gd name="connsiteY9" fmla="*/ 2498359 h 5277838"/>
                <a:gd name="connsiteX10" fmla="*/ 5699392 w 6025438"/>
                <a:gd name="connsiteY10" fmla="*/ 2385011 h 5277838"/>
                <a:gd name="connsiteX11" fmla="*/ 5699392 w 6025438"/>
                <a:gd name="connsiteY11" fmla="*/ 2385011 h 5277838"/>
                <a:gd name="connsiteX12" fmla="*/ 5706536 w 6025438"/>
                <a:gd name="connsiteY12" fmla="*/ 2295952 h 5277838"/>
                <a:gd name="connsiteX13" fmla="*/ 5706536 w 6025438"/>
                <a:gd name="connsiteY13" fmla="*/ 2295952 h 5277838"/>
                <a:gd name="connsiteX14" fmla="*/ 5706918 w 6025438"/>
                <a:gd name="connsiteY14" fmla="*/ 2162221 h 5277838"/>
                <a:gd name="connsiteX15" fmla="*/ 5706918 w 6025438"/>
                <a:gd name="connsiteY15" fmla="*/ 2162221 h 5277838"/>
                <a:gd name="connsiteX16" fmla="*/ 5713108 w 6025438"/>
                <a:gd name="connsiteY16" fmla="*/ 2139552 h 5277838"/>
                <a:gd name="connsiteX17" fmla="*/ 5647767 w 6025438"/>
                <a:gd name="connsiteY17" fmla="*/ 2068210 h 5277838"/>
                <a:gd name="connsiteX18" fmla="*/ 5229619 w 6025438"/>
                <a:gd name="connsiteY18" fmla="*/ 2069067 h 5277838"/>
                <a:gd name="connsiteX19" fmla="*/ 5181900 w 6025438"/>
                <a:gd name="connsiteY19" fmla="*/ 2021537 h 5277838"/>
                <a:gd name="connsiteX20" fmla="*/ 5182280 w 6025438"/>
                <a:gd name="connsiteY20" fmla="*/ 1441941 h 5277838"/>
                <a:gd name="connsiteX21" fmla="*/ 5207236 w 6025438"/>
                <a:gd name="connsiteY21" fmla="*/ 1395459 h 5277838"/>
                <a:gd name="connsiteX22" fmla="*/ 5405165 w 6025438"/>
                <a:gd name="connsiteY22" fmla="*/ 1484422 h 5277838"/>
                <a:gd name="connsiteX23" fmla="*/ 5468126 w 6025438"/>
                <a:gd name="connsiteY23" fmla="*/ 1443751 h 5277838"/>
                <a:gd name="connsiteX24" fmla="*/ 5393640 w 6025438"/>
                <a:gd name="connsiteY24" fmla="*/ 1324974 h 5277838"/>
                <a:gd name="connsiteX25" fmla="*/ 5393640 w 6025438"/>
                <a:gd name="connsiteY25" fmla="*/ 1324974 h 5277838"/>
                <a:gd name="connsiteX26" fmla="*/ 5392497 w 6025438"/>
                <a:gd name="connsiteY26" fmla="*/ 1195720 h 5277838"/>
                <a:gd name="connsiteX27" fmla="*/ 5392497 w 6025438"/>
                <a:gd name="connsiteY27" fmla="*/ 1195720 h 5277838"/>
                <a:gd name="connsiteX28" fmla="*/ 5426882 w 6025438"/>
                <a:gd name="connsiteY28" fmla="*/ 1211341 h 5277838"/>
                <a:gd name="connsiteX29" fmla="*/ 5468793 w 6025438"/>
                <a:gd name="connsiteY29" fmla="*/ 1183147 h 5277838"/>
                <a:gd name="connsiteX30" fmla="*/ 5367256 w 6025438"/>
                <a:gd name="connsiteY30" fmla="*/ 1027699 h 5277838"/>
                <a:gd name="connsiteX31" fmla="*/ 3031535 w 6025438"/>
                <a:gd name="connsiteY31" fmla="*/ 3190 h 5277838"/>
                <a:gd name="connsiteX32" fmla="*/ 2995531 w 6025438"/>
                <a:gd name="connsiteY32" fmla="*/ 6047 h 5277838"/>
                <a:gd name="connsiteX33" fmla="*/ 680956 w 6025438"/>
                <a:gd name="connsiteY33" fmla="*/ 1069037 h 5277838"/>
                <a:gd name="connsiteX34" fmla="*/ 603708 w 6025438"/>
                <a:gd name="connsiteY34" fmla="*/ 1188290 h 5277838"/>
                <a:gd name="connsiteX35" fmla="*/ 672955 w 6025438"/>
                <a:gd name="connsiteY35" fmla="*/ 1236201 h 5277838"/>
                <a:gd name="connsiteX36" fmla="*/ 672955 w 6025438"/>
                <a:gd name="connsiteY36" fmla="*/ 1236201 h 5277838"/>
                <a:gd name="connsiteX37" fmla="*/ 671526 w 6025438"/>
                <a:gd name="connsiteY37" fmla="*/ 1361169 h 5277838"/>
                <a:gd name="connsiteX38" fmla="*/ 671526 w 6025438"/>
                <a:gd name="connsiteY38" fmla="*/ 1361169 h 5277838"/>
                <a:gd name="connsiteX39" fmla="*/ 605708 w 6025438"/>
                <a:gd name="connsiteY39" fmla="*/ 1452418 h 5277838"/>
                <a:gd name="connsiteX40" fmla="*/ 605327 w 6025438"/>
                <a:gd name="connsiteY40" fmla="*/ 1485661 h 5277838"/>
                <a:gd name="connsiteX41" fmla="*/ 658477 w 6025438"/>
                <a:gd name="connsiteY41" fmla="*/ 1522332 h 5277838"/>
                <a:gd name="connsiteX42" fmla="*/ 849834 w 6025438"/>
                <a:gd name="connsiteY42" fmla="*/ 1433845 h 5277838"/>
                <a:gd name="connsiteX43" fmla="*/ 850215 w 6025438"/>
                <a:gd name="connsiteY43" fmla="*/ 2038396 h 5277838"/>
                <a:gd name="connsiteX44" fmla="*/ 809353 w 6025438"/>
                <a:gd name="connsiteY44" fmla="*/ 2068114 h 5277838"/>
                <a:gd name="connsiteX45" fmla="*/ 476835 w 6025438"/>
                <a:gd name="connsiteY45" fmla="*/ 2068019 h 5277838"/>
                <a:gd name="connsiteX46" fmla="*/ 407874 w 6025438"/>
                <a:gd name="connsiteY46" fmla="*/ 2148696 h 5277838"/>
                <a:gd name="connsiteX47" fmla="*/ 412827 w 6025438"/>
                <a:gd name="connsiteY47" fmla="*/ 2162031 h 5277838"/>
                <a:gd name="connsiteX48" fmla="*/ 413113 w 6025438"/>
                <a:gd name="connsiteY48" fmla="*/ 2295857 h 5277838"/>
                <a:gd name="connsiteX49" fmla="*/ 416065 w 6025438"/>
                <a:gd name="connsiteY49" fmla="*/ 2385392 h 5277838"/>
                <a:gd name="connsiteX50" fmla="*/ 416065 w 6025438"/>
                <a:gd name="connsiteY50" fmla="*/ 2385392 h 5277838"/>
                <a:gd name="connsiteX51" fmla="*/ 720294 w 6025438"/>
                <a:gd name="connsiteY51" fmla="*/ 2630090 h 5277838"/>
                <a:gd name="connsiteX52" fmla="*/ 720294 w 6025438"/>
                <a:gd name="connsiteY52" fmla="*/ 2630090 h 5277838"/>
                <a:gd name="connsiteX53" fmla="*/ 720294 w 6025438"/>
                <a:gd name="connsiteY53" fmla="*/ 2630090 h 5277838"/>
                <a:gd name="connsiteX54" fmla="*/ 714865 w 6025438"/>
                <a:gd name="connsiteY54" fmla="*/ 4626339 h 5277838"/>
                <a:gd name="connsiteX55" fmla="*/ 385014 w 6025438"/>
                <a:gd name="connsiteY55" fmla="*/ 4796455 h 5277838"/>
                <a:gd name="connsiteX56" fmla="*/ 384728 w 6025438"/>
                <a:gd name="connsiteY56" fmla="*/ 4914851 h 5277838"/>
                <a:gd name="connsiteX57" fmla="*/ 109 w 6025438"/>
                <a:gd name="connsiteY57" fmla="*/ 5091826 h 5277838"/>
                <a:gd name="connsiteX58" fmla="*/ 109 w 6025438"/>
                <a:gd name="connsiteY58" fmla="*/ 5246607 h 5277838"/>
                <a:gd name="connsiteX59" fmla="*/ 60592 w 6025438"/>
                <a:gd name="connsiteY59" fmla="*/ 5277754 h 5277838"/>
                <a:gd name="connsiteX60" fmla="*/ 6002478 w 6025438"/>
                <a:gd name="connsiteY60" fmla="*/ 5277754 h 5277838"/>
                <a:gd name="connsiteX61" fmla="*/ 6025434 w 6025438"/>
                <a:gd name="connsiteY61" fmla="*/ 5259847 h 5277838"/>
                <a:gd name="connsiteX62" fmla="*/ 6025434 w 6025438"/>
                <a:gd name="connsiteY62" fmla="*/ 5092207 h 527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25438" h="5277838">
                  <a:moveTo>
                    <a:pt x="6025434" y="5092207"/>
                  </a:moveTo>
                  <a:cubicBezTo>
                    <a:pt x="5904180" y="5026770"/>
                    <a:pt x="5778164" y="4971430"/>
                    <a:pt x="5652625" y="4915042"/>
                  </a:cubicBezTo>
                  <a:cubicBezTo>
                    <a:pt x="5651006" y="4869703"/>
                    <a:pt x="5651482" y="4849129"/>
                    <a:pt x="5648053" y="4797884"/>
                  </a:cubicBezTo>
                  <a:cubicBezTo>
                    <a:pt x="5583473" y="4762070"/>
                    <a:pt x="5367065" y="4663868"/>
                    <a:pt x="5333251" y="4629292"/>
                  </a:cubicBezTo>
                  <a:lnTo>
                    <a:pt x="5333251" y="4629292"/>
                  </a:lnTo>
                  <a:lnTo>
                    <a:pt x="5333251" y="4629292"/>
                  </a:lnTo>
                  <a:cubicBezTo>
                    <a:pt x="5333156" y="4267818"/>
                    <a:pt x="5333347" y="2935175"/>
                    <a:pt x="5333537" y="2630280"/>
                  </a:cubicBezTo>
                  <a:cubicBezTo>
                    <a:pt x="5333537" y="2630280"/>
                    <a:pt x="5333537" y="2630280"/>
                    <a:pt x="5333537" y="2630280"/>
                  </a:cubicBezTo>
                  <a:cubicBezTo>
                    <a:pt x="5333537" y="2630280"/>
                    <a:pt x="5333537" y="2630280"/>
                    <a:pt x="5333537" y="2630280"/>
                  </a:cubicBezTo>
                  <a:cubicBezTo>
                    <a:pt x="5400212" y="2586370"/>
                    <a:pt x="5467268" y="2543126"/>
                    <a:pt x="5533372" y="2498359"/>
                  </a:cubicBezTo>
                  <a:cubicBezTo>
                    <a:pt x="5588807" y="2460735"/>
                    <a:pt x="5649482" y="2430731"/>
                    <a:pt x="5699392" y="2385011"/>
                  </a:cubicBezTo>
                  <a:cubicBezTo>
                    <a:pt x="5699392" y="2385011"/>
                    <a:pt x="5699392" y="2385011"/>
                    <a:pt x="5699392" y="2385011"/>
                  </a:cubicBezTo>
                  <a:cubicBezTo>
                    <a:pt x="5725110" y="2357198"/>
                    <a:pt x="5713395" y="2326337"/>
                    <a:pt x="5706536" y="2295952"/>
                  </a:cubicBezTo>
                  <a:cubicBezTo>
                    <a:pt x="5706536" y="2295952"/>
                    <a:pt x="5706536" y="2295952"/>
                    <a:pt x="5706536" y="2295952"/>
                  </a:cubicBezTo>
                  <a:cubicBezTo>
                    <a:pt x="5716823" y="2251375"/>
                    <a:pt x="5717204" y="2206798"/>
                    <a:pt x="5706918" y="2162221"/>
                  </a:cubicBezTo>
                  <a:cubicBezTo>
                    <a:pt x="5706918" y="2162221"/>
                    <a:pt x="5706918" y="2162221"/>
                    <a:pt x="5706918" y="2162221"/>
                  </a:cubicBezTo>
                  <a:cubicBezTo>
                    <a:pt x="5709108" y="2154697"/>
                    <a:pt x="5712537" y="2147267"/>
                    <a:pt x="5713108" y="2139552"/>
                  </a:cubicBezTo>
                  <a:cubicBezTo>
                    <a:pt x="5718729" y="2068210"/>
                    <a:pt x="5718538" y="2068210"/>
                    <a:pt x="5647767" y="2068210"/>
                  </a:cubicBezTo>
                  <a:cubicBezTo>
                    <a:pt x="5508416" y="2068210"/>
                    <a:pt x="5368970" y="2066876"/>
                    <a:pt x="5229619" y="2069067"/>
                  </a:cubicBezTo>
                  <a:cubicBezTo>
                    <a:pt x="5192091" y="2069638"/>
                    <a:pt x="5181614" y="2059256"/>
                    <a:pt x="5181900" y="2021537"/>
                  </a:cubicBezTo>
                  <a:cubicBezTo>
                    <a:pt x="5183709" y="1828370"/>
                    <a:pt x="5188186" y="1633489"/>
                    <a:pt x="5182280" y="1441941"/>
                  </a:cubicBezTo>
                  <a:cubicBezTo>
                    <a:pt x="5180756" y="1391935"/>
                    <a:pt x="5189996" y="1388887"/>
                    <a:pt x="5207236" y="1395459"/>
                  </a:cubicBezTo>
                  <a:cubicBezTo>
                    <a:pt x="5285436" y="1429177"/>
                    <a:pt x="5326584" y="1451656"/>
                    <a:pt x="5405165" y="1484422"/>
                  </a:cubicBezTo>
                  <a:cubicBezTo>
                    <a:pt x="5475841" y="1513855"/>
                    <a:pt x="5467935" y="1519570"/>
                    <a:pt x="5468126" y="1443751"/>
                  </a:cubicBezTo>
                  <a:cubicBezTo>
                    <a:pt x="5468316" y="1346691"/>
                    <a:pt x="5468126" y="1346691"/>
                    <a:pt x="5393640" y="1324974"/>
                  </a:cubicBezTo>
                  <a:cubicBezTo>
                    <a:pt x="5393640" y="1324974"/>
                    <a:pt x="5393640" y="1324974"/>
                    <a:pt x="5393640" y="1324974"/>
                  </a:cubicBezTo>
                  <a:cubicBezTo>
                    <a:pt x="5393259" y="1281921"/>
                    <a:pt x="5392878" y="1238773"/>
                    <a:pt x="5392497" y="1195720"/>
                  </a:cubicBezTo>
                  <a:cubicBezTo>
                    <a:pt x="5392497" y="1195720"/>
                    <a:pt x="5392497" y="1195720"/>
                    <a:pt x="5392497" y="1195720"/>
                  </a:cubicBezTo>
                  <a:cubicBezTo>
                    <a:pt x="5404022" y="1200863"/>
                    <a:pt x="5416024" y="1205149"/>
                    <a:pt x="5426882" y="1211341"/>
                  </a:cubicBezTo>
                  <a:cubicBezTo>
                    <a:pt x="5460982" y="1230962"/>
                    <a:pt x="5468697" y="1218484"/>
                    <a:pt x="5468793" y="1183147"/>
                  </a:cubicBezTo>
                  <a:cubicBezTo>
                    <a:pt x="5468887" y="1071895"/>
                    <a:pt x="5469936" y="1071895"/>
                    <a:pt x="5367256" y="1027699"/>
                  </a:cubicBezTo>
                  <a:cubicBezTo>
                    <a:pt x="5358588" y="1023984"/>
                    <a:pt x="3288996" y="117394"/>
                    <a:pt x="3031535" y="3190"/>
                  </a:cubicBezTo>
                  <a:cubicBezTo>
                    <a:pt x="3018010" y="-2811"/>
                    <a:pt x="3007151" y="523"/>
                    <a:pt x="2995531" y="6047"/>
                  </a:cubicBezTo>
                  <a:cubicBezTo>
                    <a:pt x="2959812" y="23002"/>
                    <a:pt x="945370" y="952070"/>
                    <a:pt x="680956" y="1069037"/>
                  </a:cubicBezTo>
                  <a:cubicBezTo>
                    <a:pt x="623234" y="1094564"/>
                    <a:pt x="598850" y="1124282"/>
                    <a:pt x="603708" y="1188290"/>
                  </a:cubicBezTo>
                  <a:cubicBezTo>
                    <a:pt x="609137" y="1259823"/>
                    <a:pt x="604089" y="1260204"/>
                    <a:pt x="672955" y="1236201"/>
                  </a:cubicBezTo>
                  <a:cubicBezTo>
                    <a:pt x="672955" y="1236201"/>
                    <a:pt x="672955" y="1236201"/>
                    <a:pt x="672955" y="1236201"/>
                  </a:cubicBezTo>
                  <a:cubicBezTo>
                    <a:pt x="672478" y="1277825"/>
                    <a:pt x="672002" y="1319545"/>
                    <a:pt x="671526" y="1361169"/>
                  </a:cubicBezTo>
                  <a:cubicBezTo>
                    <a:pt x="671526" y="1361169"/>
                    <a:pt x="671526" y="1361169"/>
                    <a:pt x="671526" y="1361169"/>
                  </a:cubicBezTo>
                  <a:cubicBezTo>
                    <a:pt x="620758" y="1370884"/>
                    <a:pt x="600088" y="1401936"/>
                    <a:pt x="605708" y="1452418"/>
                  </a:cubicBezTo>
                  <a:cubicBezTo>
                    <a:pt x="606946" y="1463372"/>
                    <a:pt x="605518" y="1474516"/>
                    <a:pt x="605327" y="1485661"/>
                  </a:cubicBezTo>
                  <a:cubicBezTo>
                    <a:pt x="604279" y="1547573"/>
                    <a:pt x="604279" y="1547573"/>
                    <a:pt x="658477" y="1522332"/>
                  </a:cubicBezTo>
                  <a:cubicBezTo>
                    <a:pt x="721151" y="1493281"/>
                    <a:pt x="783826" y="1464325"/>
                    <a:pt x="849834" y="1433845"/>
                  </a:cubicBezTo>
                  <a:cubicBezTo>
                    <a:pt x="849834" y="1639870"/>
                    <a:pt x="849453" y="1839133"/>
                    <a:pt x="850215" y="2038396"/>
                  </a:cubicBezTo>
                  <a:cubicBezTo>
                    <a:pt x="850310" y="2070877"/>
                    <a:pt x="830403" y="2068114"/>
                    <a:pt x="809353" y="2068114"/>
                  </a:cubicBezTo>
                  <a:cubicBezTo>
                    <a:pt x="698482" y="2067924"/>
                    <a:pt x="587611" y="2068019"/>
                    <a:pt x="476835" y="2068019"/>
                  </a:cubicBezTo>
                  <a:cubicBezTo>
                    <a:pt x="400540" y="2068019"/>
                    <a:pt x="397587" y="2071353"/>
                    <a:pt x="407874" y="2148696"/>
                  </a:cubicBezTo>
                  <a:cubicBezTo>
                    <a:pt x="408445" y="2153268"/>
                    <a:pt x="411112" y="2157554"/>
                    <a:pt x="412827" y="2162031"/>
                  </a:cubicBezTo>
                  <a:cubicBezTo>
                    <a:pt x="403016" y="2206703"/>
                    <a:pt x="404064" y="2251280"/>
                    <a:pt x="413113" y="2295857"/>
                  </a:cubicBezTo>
                  <a:cubicBezTo>
                    <a:pt x="403683" y="2326051"/>
                    <a:pt x="399397" y="2356055"/>
                    <a:pt x="416065" y="2385392"/>
                  </a:cubicBezTo>
                  <a:cubicBezTo>
                    <a:pt x="416065" y="2385392"/>
                    <a:pt x="416065" y="2385392"/>
                    <a:pt x="416065" y="2385392"/>
                  </a:cubicBezTo>
                  <a:cubicBezTo>
                    <a:pt x="517507" y="2466926"/>
                    <a:pt x="618853" y="2548555"/>
                    <a:pt x="720294" y="2630090"/>
                  </a:cubicBezTo>
                  <a:cubicBezTo>
                    <a:pt x="720294" y="2630090"/>
                    <a:pt x="720294" y="2630090"/>
                    <a:pt x="720294" y="2630090"/>
                  </a:cubicBezTo>
                  <a:lnTo>
                    <a:pt x="720294" y="2630090"/>
                  </a:lnTo>
                  <a:cubicBezTo>
                    <a:pt x="719627" y="3256834"/>
                    <a:pt x="714865" y="4626339"/>
                    <a:pt x="714865" y="4626339"/>
                  </a:cubicBezTo>
                  <a:cubicBezTo>
                    <a:pt x="692481" y="4641293"/>
                    <a:pt x="385014" y="4796455"/>
                    <a:pt x="385014" y="4796455"/>
                  </a:cubicBezTo>
                  <a:cubicBezTo>
                    <a:pt x="385014" y="4856082"/>
                    <a:pt x="383776" y="4881038"/>
                    <a:pt x="384728" y="4914851"/>
                  </a:cubicBezTo>
                  <a:cubicBezTo>
                    <a:pt x="263570" y="4971525"/>
                    <a:pt x="122219" y="5034771"/>
                    <a:pt x="109" y="5091826"/>
                  </a:cubicBezTo>
                  <a:cubicBezTo>
                    <a:pt x="109" y="5164407"/>
                    <a:pt x="109" y="5211174"/>
                    <a:pt x="109" y="5246607"/>
                  </a:cubicBezTo>
                  <a:cubicBezTo>
                    <a:pt x="109" y="5272801"/>
                    <a:pt x="-5321" y="5277754"/>
                    <a:pt x="60592" y="5277754"/>
                  </a:cubicBezTo>
                  <a:cubicBezTo>
                    <a:pt x="2032648" y="5277754"/>
                    <a:pt x="5989715" y="5277944"/>
                    <a:pt x="6002478" y="5277754"/>
                  </a:cubicBezTo>
                  <a:cubicBezTo>
                    <a:pt x="6014670" y="5277564"/>
                    <a:pt x="6025719" y="5274039"/>
                    <a:pt x="6025434" y="5259847"/>
                  </a:cubicBezTo>
                  <a:cubicBezTo>
                    <a:pt x="6024385" y="5208412"/>
                    <a:pt x="6025434" y="5092207"/>
                    <a:pt x="6025434" y="509220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2">
              <a:extLst>
                <a:ext uri="{FF2B5EF4-FFF2-40B4-BE49-F238E27FC236}">
                  <a16:creationId xmlns:a16="http://schemas.microsoft.com/office/drawing/2014/main" id="{F361B97F-ABB7-4A10-85C4-37019CC1F148}"/>
                </a:ext>
              </a:extLst>
            </p:cNvPr>
            <p:cNvSpPr/>
            <p:nvPr/>
          </p:nvSpPr>
          <p:spPr>
            <a:xfrm>
              <a:off x="3495388" y="3169824"/>
              <a:ext cx="5299043" cy="240887"/>
            </a:xfrm>
            <a:custGeom>
              <a:avLst/>
              <a:gdLst>
                <a:gd name="connsiteX0" fmla="*/ 0 w 5299043"/>
                <a:gd name="connsiteY0" fmla="*/ 0 h 240887"/>
                <a:gd name="connsiteX1" fmla="*/ 297942 w 5299043"/>
                <a:gd name="connsiteY1" fmla="*/ 240887 h 240887"/>
                <a:gd name="connsiteX2" fmla="*/ 4929378 w 5299043"/>
                <a:gd name="connsiteY2" fmla="*/ 240887 h 240887"/>
                <a:gd name="connsiteX3" fmla="*/ 5299043 w 5299043"/>
                <a:gd name="connsiteY3" fmla="*/ 0 h 24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043" h="240887">
                  <a:moveTo>
                    <a:pt x="0" y="0"/>
                  </a:moveTo>
                  <a:lnTo>
                    <a:pt x="297942" y="240887"/>
                  </a:lnTo>
                  <a:lnTo>
                    <a:pt x="4929378" y="240887"/>
                  </a:lnTo>
                  <a:lnTo>
                    <a:pt x="52990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2">
              <a:extLst>
                <a:ext uri="{FF2B5EF4-FFF2-40B4-BE49-F238E27FC236}">
                  <a16:creationId xmlns:a16="http://schemas.microsoft.com/office/drawing/2014/main" id="{69EA876E-44C6-47B4-A4DB-2ED5CB9F43AF}"/>
                </a:ext>
              </a:extLst>
            </p:cNvPr>
            <p:cNvSpPr/>
            <p:nvPr/>
          </p:nvSpPr>
          <p:spPr>
            <a:xfrm>
              <a:off x="3793330" y="3410712"/>
              <a:ext cx="4624101" cy="2016252"/>
            </a:xfrm>
            <a:custGeom>
              <a:avLst/>
              <a:gdLst>
                <a:gd name="connsiteX0" fmla="*/ 0 w 4624101"/>
                <a:gd name="connsiteY0" fmla="*/ 0 h 2016252"/>
                <a:gd name="connsiteX1" fmla="*/ 4624102 w 4624101"/>
                <a:gd name="connsiteY1" fmla="*/ 0 h 2016252"/>
                <a:gd name="connsiteX2" fmla="*/ 4624102 w 4624101"/>
                <a:gd name="connsiteY2" fmla="*/ 2016252 h 2016252"/>
                <a:gd name="connsiteX3" fmla="*/ 0 w 4624101"/>
                <a:gd name="connsiteY3" fmla="*/ 2016252 h 20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4101" h="2016252">
                  <a:moveTo>
                    <a:pt x="0" y="0"/>
                  </a:moveTo>
                  <a:lnTo>
                    <a:pt x="4624102" y="0"/>
                  </a:lnTo>
                  <a:lnTo>
                    <a:pt x="4624102" y="2016252"/>
                  </a:lnTo>
                  <a:lnTo>
                    <a:pt x="0" y="2016252"/>
                  </a:lnTo>
                  <a:close/>
                </a:path>
              </a:pathLst>
            </a:custGeom>
            <a:solidFill>
              <a:srgbClr val="3651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2">
              <a:extLst>
                <a:ext uri="{FF2B5EF4-FFF2-40B4-BE49-F238E27FC236}">
                  <a16:creationId xmlns:a16="http://schemas.microsoft.com/office/drawing/2014/main" id="{077AE1F1-2882-4AC6-83A1-AD31AA7F3E64}"/>
                </a:ext>
              </a:extLst>
            </p:cNvPr>
            <p:cNvSpPr/>
            <p:nvPr/>
          </p:nvSpPr>
          <p:spPr>
            <a:xfrm>
              <a:off x="3485238" y="2946463"/>
              <a:ext cx="5308279" cy="133921"/>
            </a:xfrm>
            <a:custGeom>
              <a:avLst/>
              <a:gdLst>
                <a:gd name="connsiteX0" fmla="*/ 6912 w 5308279"/>
                <a:gd name="connsiteY0" fmla="*/ 0 h 133921"/>
                <a:gd name="connsiteX1" fmla="*/ 5300717 w 5308279"/>
                <a:gd name="connsiteY1" fmla="*/ 0 h 133921"/>
                <a:gd name="connsiteX2" fmla="*/ 5300336 w 5308279"/>
                <a:gd name="connsiteY2" fmla="*/ 133826 h 133921"/>
                <a:gd name="connsiteX3" fmla="*/ 7103 w 5308279"/>
                <a:gd name="connsiteY3" fmla="*/ 133921 h 133921"/>
                <a:gd name="connsiteX4" fmla="*/ 6912 w 5308279"/>
                <a:gd name="connsiteY4" fmla="*/ 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8279" h="133921">
                  <a:moveTo>
                    <a:pt x="6912" y="0"/>
                  </a:moveTo>
                  <a:cubicBezTo>
                    <a:pt x="1771514" y="0"/>
                    <a:pt x="3536115" y="0"/>
                    <a:pt x="5300717" y="0"/>
                  </a:cubicBezTo>
                  <a:cubicBezTo>
                    <a:pt x="5311004" y="44577"/>
                    <a:pt x="5310718" y="89249"/>
                    <a:pt x="5300336" y="133826"/>
                  </a:cubicBezTo>
                  <a:cubicBezTo>
                    <a:pt x="4798940" y="133636"/>
                    <a:pt x="581746" y="133636"/>
                    <a:pt x="7103" y="133921"/>
                  </a:cubicBezTo>
                  <a:cubicBezTo>
                    <a:pt x="-1851" y="89249"/>
                    <a:pt x="-2803" y="44672"/>
                    <a:pt x="6912" y="0"/>
                  </a:cubicBezTo>
                  <a:close/>
                </a:path>
              </a:pathLst>
            </a:custGeom>
            <a:solidFill>
              <a:srgbClr val="2343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2">
              <a:extLst>
                <a:ext uri="{FF2B5EF4-FFF2-40B4-BE49-F238E27FC236}">
                  <a16:creationId xmlns:a16="http://schemas.microsoft.com/office/drawing/2014/main" id="{B7F0F7D6-868B-4FE1-9AEE-826C0CB64308}"/>
                </a:ext>
              </a:extLst>
            </p:cNvPr>
            <p:cNvSpPr/>
            <p:nvPr/>
          </p:nvSpPr>
          <p:spPr>
            <a:xfrm>
              <a:off x="3755897" y="923635"/>
              <a:ext cx="4721923" cy="1234825"/>
            </a:xfrm>
            <a:custGeom>
              <a:avLst/>
              <a:gdLst>
                <a:gd name="connsiteX0" fmla="*/ 2380488 w 4721923"/>
                <a:gd name="connsiteY0" fmla="*/ 173359 h 1234825"/>
                <a:gd name="connsiteX1" fmla="*/ 2273903 w 4721923"/>
                <a:gd name="connsiteY1" fmla="*/ 181741 h 1234825"/>
                <a:gd name="connsiteX2" fmla="*/ 0 w 4721923"/>
                <a:gd name="connsiteY2" fmla="*/ 1234825 h 1234825"/>
                <a:gd name="connsiteX3" fmla="*/ 1429 w 4721923"/>
                <a:gd name="connsiteY3" fmla="*/ 1109857 h 1234825"/>
                <a:gd name="connsiteX4" fmla="*/ 2284476 w 4721923"/>
                <a:gd name="connsiteY4" fmla="*/ 20007 h 1234825"/>
                <a:gd name="connsiteX5" fmla="*/ 2395823 w 4721923"/>
                <a:gd name="connsiteY5" fmla="*/ 19721 h 1234825"/>
                <a:gd name="connsiteX6" fmla="*/ 4720781 w 4721923"/>
                <a:gd name="connsiteY6" fmla="*/ 1069376 h 1234825"/>
                <a:gd name="connsiteX7" fmla="*/ 4721924 w 4721923"/>
                <a:gd name="connsiteY7" fmla="*/ 1198630 h 1234825"/>
                <a:gd name="connsiteX8" fmla="*/ 2380488 w 4721923"/>
                <a:gd name="connsiteY8" fmla="*/ 173359 h 123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1923" h="1234825">
                  <a:moveTo>
                    <a:pt x="2380488" y="173359"/>
                  </a:moveTo>
                  <a:cubicBezTo>
                    <a:pt x="2323910" y="147832"/>
                    <a:pt x="2353056" y="148308"/>
                    <a:pt x="2273903" y="181741"/>
                  </a:cubicBezTo>
                  <a:cubicBezTo>
                    <a:pt x="1546289" y="510925"/>
                    <a:pt x="11716" y="1230539"/>
                    <a:pt x="0" y="1234825"/>
                  </a:cubicBezTo>
                  <a:cubicBezTo>
                    <a:pt x="476" y="1193106"/>
                    <a:pt x="952" y="1151481"/>
                    <a:pt x="1429" y="1109857"/>
                  </a:cubicBezTo>
                  <a:cubicBezTo>
                    <a:pt x="75438" y="1072805"/>
                    <a:pt x="2243709" y="37247"/>
                    <a:pt x="2284476" y="20007"/>
                  </a:cubicBezTo>
                  <a:cubicBezTo>
                    <a:pt x="2349532" y="-7521"/>
                    <a:pt x="2332292" y="-5711"/>
                    <a:pt x="2395823" y="19721"/>
                  </a:cubicBezTo>
                  <a:cubicBezTo>
                    <a:pt x="2597753" y="107446"/>
                    <a:pt x="4506564" y="962886"/>
                    <a:pt x="4720781" y="1069376"/>
                  </a:cubicBezTo>
                  <a:cubicBezTo>
                    <a:pt x="4721162" y="1112429"/>
                    <a:pt x="4721543" y="1155577"/>
                    <a:pt x="4721924" y="1198630"/>
                  </a:cubicBezTo>
                  <a:cubicBezTo>
                    <a:pt x="4584383" y="1139289"/>
                    <a:pt x="2411825" y="186599"/>
                    <a:pt x="2380488" y="173359"/>
                  </a:cubicBezTo>
                  <a:close/>
                </a:path>
              </a:pathLst>
            </a:custGeom>
            <a:solidFill>
              <a:srgbClr val="2243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2">
              <a:extLst>
                <a:ext uri="{FF2B5EF4-FFF2-40B4-BE49-F238E27FC236}">
                  <a16:creationId xmlns:a16="http://schemas.microsoft.com/office/drawing/2014/main" id="{B1EDBEC8-1DA6-43C6-AAED-FC33F0808F3A}"/>
                </a:ext>
              </a:extLst>
            </p:cNvPr>
            <p:cNvSpPr/>
            <p:nvPr/>
          </p:nvSpPr>
          <p:spPr>
            <a:xfrm>
              <a:off x="3084480" y="5712428"/>
              <a:ext cx="6025229" cy="177400"/>
            </a:xfrm>
            <a:custGeom>
              <a:avLst/>
              <a:gdLst>
                <a:gd name="connsiteX0" fmla="*/ 385858 w 6025229"/>
                <a:gd name="connsiteY0" fmla="*/ 41148 h 177400"/>
                <a:gd name="connsiteX1" fmla="*/ 418052 w 6025229"/>
                <a:gd name="connsiteY1" fmla="*/ 59531 h 177400"/>
                <a:gd name="connsiteX2" fmla="*/ 5608225 w 6025229"/>
                <a:gd name="connsiteY2" fmla="*/ 61341 h 177400"/>
                <a:gd name="connsiteX3" fmla="*/ 5652421 w 6025229"/>
                <a:gd name="connsiteY3" fmla="*/ 0 h 177400"/>
                <a:gd name="connsiteX4" fmla="*/ 6025230 w 6025229"/>
                <a:gd name="connsiteY4" fmla="*/ 177165 h 177400"/>
                <a:gd name="connsiteX5" fmla="*/ 0 w 6025229"/>
                <a:gd name="connsiteY5" fmla="*/ 176975 h 177400"/>
                <a:gd name="connsiteX6" fmla="*/ 384620 w 6025229"/>
                <a:gd name="connsiteY6" fmla="*/ 0 h 177400"/>
                <a:gd name="connsiteX7" fmla="*/ 385858 w 6025229"/>
                <a:gd name="connsiteY7" fmla="*/ 41148 h 17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25229" h="177400">
                  <a:moveTo>
                    <a:pt x="385858" y="41148"/>
                  </a:moveTo>
                  <a:cubicBezTo>
                    <a:pt x="386715" y="61436"/>
                    <a:pt x="388811" y="59913"/>
                    <a:pt x="418052" y="59531"/>
                  </a:cubicBezTo>
                  <a:cubicBezTo>
                    <a:pt x="2148078" y="60008"/>
                    <a:pt x="3878199" y="59722"/>
                    <a:pt x="5608225" y="61341"/>
                  </a:cubicBezTo>
                  <a:cubicBezTo>
                    <a:pt x="5661279" y="58198"/>
                    <a:pt x="5654136" y="57245"/>
                    <a:pt x="5652421" y="0"/>
                  </a:cubicBezTo>
                  <a:cubicBezTo>
                    <a:pt x="5777961" y="56293"/>
                    <a:pt x="5903976" y="111729"/>
                    <a:pt x="6025230" y="177165"/>
                  </a:cubicBezTo>
                  <a:cubicBezTo>
                    <a:pt x="5996749" y="177546"/>
                    <a:pt x="15812" y="177451"/>
                    <a:pt x="0" y="176975"/>
                  </a:cubicBezTo>
                  <a:cubicBezTo>
                    <a:pt x="122111" y="119920"/>
                    <a:pt x="263462" y="56579"/>
                    <a:pt x="384620" y="0"/>
                  </a:cubicBezTo>
                  <a:cubicBezTo>
                    <a:pt x="385477" y="16097"/>
                    <a:pt x="385477" y="20860"/>
                    <a:pt x="385858" y="41148"/>
                  </a:cubicBezTo>
                  <a:close/>
                </a:path>
              </a:pathLst>
            </a:custGeom>
            <a:solidFill>
              <a:srgbClr val="1828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2">
              <a:extLst>
                <a:ext uri="{FF2B5EF4-FFF2-40B4-BE49-F238E27FC236}">
                  <a16:creationId xmlns:a16="http://schemas.microsoft.com/office/drawing/2014/main" id="{A70E8F61-0482-4C6B-9644-634F5CE29C35}"/>
                </a:ext>
              </a:extLst>
            </p:cNvPr>
            <p:cNvSpPr/>
            <p:nvPr/>
          </p:nvSpPr>
          <p:spPr>
            <a:xfrm>
              <a:off x="3484131" y="3080004"/>
              <a:ext cx="5310310" cy="89725"/>
            </a:xfrm>
            <a:custGeom>
              <a:avLst/>
              <a:gdLst>
                <a:gd name="connsiteX0" fmla="*/ 8304 w 5310310"/>
                <a:gd name="connsiteY0" fmla="*/ 286 h 89725"/>
                <a:gd name="connsiteX1" fmla="*/ 4255216 w 5310310"/>
                <a:gd name="connsiteY1" fmla="*/ 0 h 89725"/>
                <a:gd name="connsiteX2" fmla="*/ 5301537 w 5310310"/>
                <a:gd name="connsiteY2" fmla="*/ 191 h 89725"/>
                <a:gd name="connsiteX3" fmla="*/ 5294394 w 5310310"/>
                <a:gd name="connsiteY3" fmla="*/ 89249 h 89725"/>
                <a:gd name="connsiteX4" fmla="*/ 2436512 w 5310310"/>
                <a:gd name="connsiteY4" fmla="*/ 88868 h 89725"/>
                <a:gd name="connsiteX5" fmla="*/ 39832 w 5310310"/>
                <a:gd name="connsiteY5" fmla="*/ 88868 h 89725"/>
                <a:gd name="connsiteX6" fmla="*/ 11352 w 5310310"/>
                <a:gd name="connsiteY6" fmla="*/ 89725 h 89725"/>
                <a:gd name="connsiteX7" fmla="*/ 8304 w 5310310"/>
                <a:gd name="connsiteY7" fmla="*/ 286 h 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0310" h="89725">
                  <a:moveTo>
                    <a:pt x="8304" y="286"/>
                  </a:moveTo>
                  <a:cubicBezTo>
                    <a:pt x="1423910" y="191"/>
                    <a:pt x="2839611" y="95"/>
                    <a:pt x="4255216" y="0"/>
                  </a:cubicBezTo>
                  <a:cubicBezTo>
                    <a:pt x="4603927" y="0"/>
                    <a:pt x="4952732" y="191"/>
                    <a:pt x="5301537" y="191"/>
                  </a:cubicBezTo>
                  <a:cubicBezTo>
                    <a:pt x="5308490" y="30671"/>
                    <a:pt x="5320207" y="61436"/>
                    <a:pt x="5294394" y="89249"/>
                  </a:cubicBezTo>
                  <a:cubicBezTo>
                    <a:pt x="4341798" y="89154"/>
                    <a:pt x="3389108" y="88963"/>
                    <a:pt x="2436512" y="88868"/>
                  </a:cubicBezTo>
                  <a:cubicBezTo>
                    <a:pt x="1637651" y="88773"/>
                    <a:pt x="838694" y="88868"/>
                    <a:pt x="39832" y="88868"/>
                  </a:cubicBezTo>
                  <a:cubicBezTo>
                    <a:pt x="30307" y="88868"/>
                    <a:pt x="20877" y="89440"/>
                    <a:pt x="11352" y="89725"/>
                  </a:cubicBezTo>
                  <a:cubicBezTo>
                    <a:pt x="-5412" y="60484"/>
                    <a:pt x="-1126" y="30480"/>
                    <a:pt x="8304" y="286"/>
                  </a:cubicBez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2">
              <a:extLst>
                <a:ext uri="{FF2B5EF4-FFF2-40B4-BE49-F238E27FC236}">
                  <a16:creationId xmlns:a16="http://schemas.microsoft.com/office/drawing/2014/main" id="{7692B273-41A4-4FFA-823F-634ACE878793}"/>
                </a:ext>
              </a:extLst>
            </p:cNvPr>
            <p:cNvSpPr/>
            <p:nvPr/>
          </p:nvSpPr>
          <p:spPr>
            <a:xfrm>
              <a:off x="6127812" y="2016639"/>
              <a:ext cx="383666" cy="601151"/>
            </a:xfrm>
            <a:custGeom>
              <a:avLst/>
              <a:gdLst>
                <a:gd name="connsiteX0" fmla="*/ 383667 w 383666"/>
                <a:gd name="connsiteY0" fmla="*/ 40665 h 601151"/>
                <a:gd name="connsiteX1" fmla="*/ 382334 w 383666"/>
                <a:gd name="connsiteY1" fmla="*/ 555682 h 601151"/>
                <a:gd name="connsiteX2" fmla="*/ 338995 w 383666"/>
                <a:gd name="connsiteY2" fmla="*/ 600925 h 601151"/>
                <a:gd name="connsiteX3" fmla="*/ 229267 w 383666"/>
                <a:gd name="connsiteY3" fmla="*/ 526916 h 601151"/>
                <a:gd name="connsiteX4" fmla="*/ 120587 w 383666"/>
                <a:gd name="connsiteY4" fmla="*/ 255073 h 601151"/>
                <a:gd name="connsiteX5" fmla="*/ 125635 w 383666"/>
                <a:gd name="connsiteY5" fmla="*/ 560254 h 601151"/>
                <a:gd name="connsiteX6" fmla="*/ 87439 w 383666"/>
                <a:gd name="connsiteY6" fmla="*/ 600735 h 601151"/>
                <a:gd name="connsiteX7" fmla="*/ 1810 w 383666"/>
                <a:gd name="connsiteY7" fmla="*/ 517963 h 601151"/>
                <a:gd name="connsiteX8" fmla="*/ 0 w 383666"/>
                <a:gd name="connsiteY8" fmla="*/ 247357 h 601151"/>
                <a:gd name="connsiteX9" fmla="*/ 953 w 383666"/>
                <a:gd name="connsiteY9" fmla="*/ 33902 h 601151"/>
                <a:gd name="connsiteX10" fmla="*/ 32290 w 383666"/>
                <a:gd name="connsiteY10" fmla="*/ 565 h 601151"/>
                <a:gd name="connsiteX11" fmla="*/ 157258 w 383666"/>
                <a:gd name="connsiteY11" fmla="*/ 80860 h 601151"/>
                <a:gd name="connsiteX12" fmla="*/ 263176 w 383666"/>
                <a:gd name="connsiteY12" fmla="*/ 353752 h 601151"/>
                <a:gd name="connsiteX13" fmla="*/ 256222 w 383666"/>
                <a:gd name="connsiteY13" fmla="*/ 44284 h 601151"/>
                <a:gd name="connsiteX14" fmla="*/ 293846 w 383666"/>
                <a:gd name="connsiteY14" fmla="*/ 374 h 601151"/>
                <a:gd name="connsiteX15" fmla="*/ 343090 w 383666"/>
                <a:gd name="connsiteY15" fmla="*/ 469 h 601151"/>
                <a:gd name="connsiteX16" fmla="*/ 383667 w 383666"/>
                <a:gd name="connsiteY16" fmla="*/ 40665 h 60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666" h="601151">
                  <a:moveTo>
                    <a:pt x="383667" y="40665"/>
                  </a:moveTo>
                  <a:cubicBezTo>
                    <a:pt x="382905" y="175158"/>
                    <a:pt x="383667" y="414521"/>
                    <a:pt x="382334" y="555682"/>
                  </a:cubicBezTo>
                  <a:cubicBezTo>
                    <a:pt x="383667" y="599782"/>
                    <a:pt x="376333" y="602164"/>
                    <a:pt x="338995" y="600925"/>
                  </a:cubicBezTo>
                  <a:cubicBezTo>
                    <a:pt x="241363" y="597401"/>
                    <a:pt x="258128" y="600544"/>
                    <a:pt x="229267" y="526916"/>
                  </a:cubicBezTo>
                  <a:cubicBezTo>
                    <a:pt x="193738" y="436238"/>
                    <a:pt x="158401" y="345370"/>
                    <a:pt x="120587" y="255073"/>
                  </a:cubicBezTo>
                  <a:cubicBezTo>
                    <a:pt x="122872" y="372897"/>
                    <a:pt x="123444" y="453955"/>
                    <a:pt x="125635" y="560254"/>
                  </a:cubicBezTo>
                  <a:cubicBezTo>
                    <a:pt x="125254" y="600449"/>
                    <a:pt x="120205" y="601116"/>
                    <a:pt x="87439" y="600735"/>
                  </a:cubicBezTo>
                  <a:cubicBezTo>
                    <a:pt x="0" y="599782"/>
                    <a:pt x="2667" y="611117"/>
                    <a:pt x="1810" y="517963"/>
                  </a:cubicBezTo>
                  <a:cubicBezTo>
                    <a:pt x="1429" y="427761"/>
                    <a:pt x="571" y="337559"/>
                    <a:pt x="0" y="247357"/>
                  </a:cubicBezTo>
                  <a:cubicBezTo>
                    <a:pt x="476" y="176206"/>
                    <a:pt x="1810" y="105054"/>
                    <a:pt x="953" y="33902"/>
                  </a:cubicBezTo>
                  <a:cubicBezTo>
                    <a:pt x="0" y="6851"/>
                    <a:pt x="0" y="755"/>
                    <a:pt x="32290" y="565"/>
                  </a:cubicBezTo>
                  <a:cubicBezTo>
                    <a:pt x="135922" y="184"/>
                    <a:pt x="120396" y="-10484"/>
                    <a:pt x="157258" y="80860"/>
                  </a:cubicBezTo>
                  <a:cubicBezTo>
                    <a:pt x="194786" y="170872"/>
                    <a:pt x="229553" y="261931"/>
                    <a:pt x="263176" y="353752"/>
                  </a:cubicBezTo>
                  <a:cubicBezTo>
                    <a:pt x="259747" y="238975"/>
                    <a:pt x="258318" y="147821"/>
                    <a:pt x="256222" y="44284"/>
                  </a:cubicBezTo>
                  <a:cubicBezTo>
                    <a:pt x="256222" y="1898"/>
                    <a:pt x="252031" y="-102"/>
                    <a:pt x="293846" y="374"/>
                  </a:cubicBezTo>
                  <a:cubicBezTo>
                    <a:pt x="304990" y="469"/>
                    <a:pt x="323183" y="660"/>
                    <a:pt x="343090" y="469"/>
                  </a:cubicBezTo>
                  <a:cubicBezTo>
                    <a:pt x="381286" y="88"/>
                    <a:pt x="383667" y="3136"/>
                    <a:pt x="383667" y="40665"/>
                  </a:cubicBezTo>
                  <a:close/>
                </a:path>
              </a:pathLst>
            </a:custGeom>
            <a:solidFill>
              <a:srgbClr val="2A54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2">
              <a:extLst>
                <a:ext uri="{FF2B5EF4-FFF2-40B4-BE49-F238E27FC236}">
                  <a16:creationId xmlns:a16="http://schemas.microsoft.com/office/drawing/2014/main" id="{58A37C63-7526-42CD-9BD3-53946E0F1F10}"/>
                </a:ext>
              </a:extLst>
            </p:cNvPr>
            <p:cNvSpPr/>
            <p:nvPr/>
          </p:nvSpPr>
          <p:spPr>
            <a:xfrm>
              <a:off x="6588219" y="2014459"/>
              <a:ext cx="371306" cy="603122"/>
            </a:xfrm>
            <a:custGeom>
              <a:avLst/>
              <a:gdLst>
                <a:gd name="connsiteX0" fmla="*/ 322739 w 371306"/>
                <a:gd name="connsiteY0" fmla="*/ 125618 h 603122"/>
                <a:gd name="connsiteX1" fmla="*/ 264636 w 371306"/>
                <a:gd name="connsiteY1" fmla="*/ 270588 h 603122"/>
                <a:gd name="connsiteX2" fmla="*/ 269208 w 371306"/>
                <a:gd name="connsiteY2" fmla="*/ 324309 h 603122"/>
                <a:gd name="connsiteX3" fmla="*/ 365125 w 371306"/>
                <a:gd name="connsiteY3" fmla="*/ 577960 h 603122"/>
                <a:gd name="connsiteX4" fmla="*/ 357791 w 371306"/>
                <a:gd name="connsiteY4" fmla="*/ 600915 h 603122"/>
                <a:gd name="connsiteX5" fmla="*/ 190532 w 371306"/>
                <a:gd name="connsiteY5" fmla="*/ 490711 h 603122"/>
                <a:gd name="connsiteX6" fmla="*/ 129762 w 371306"/>
                <a:gd name="connsiteY6" fmla="*/ 341168 h 603122"/>
                <a:gd name="connsiteX7" fmla="*/ 130239 w 371306"/>
                <a:gd name="connsiteY7" fmla="*/ 561672 h 603122"/>
                <a:gd name="connsiteX8" fmla="*/ 92805 w 371306"/>
                <a:gd name="connsiteY8" fmla="*/ 603011 h 603122"/>
                <a:gd name="connsiteX9" fmla="*/ 699 w 371306"/>
                <a:gd name="connsiteY9" fmla="*/ 511952 h 603122"/>
                <a:gd name="connsiteX10" fmla="*/ 1937 w 371306"/>
                <a:gd name="connsiteY10" fmla="*/ 56657 h 603122"/>
                <a:gd name="connsiteX11" fmla="*/ 55372 w 371306"/>
                <a:gd name="connsiteY11" fmla="*/ 78 h 603122"/>
                <a:gd name="connsiteX12" fmla="*/ 129096 w 371306"/>
                <a:gd name="connsiteY12" fmla="*/ 28082 h 603122"/>
                <a:gd name="connsiteX13" fmla="*/ 133287 w 371306"/>
                <a:gd name="connsiteY13" fmla="*/ 251348 h 603122"/>
                <a:gd name="connsiteX14" fmla="*/ 211296 w 371306"/>
                <a:gd name="connsiteY14" fmla="*/ 40178 h 603122"/>
                <a:gd name="connsiteX15" fmla="*/ 264255 w 371306"/>
                <a:gd name="connsiteY15" fmla="*/ 78 h 603122"/>
                <a:gd name="connsiteX16" fmla="*/ 361410 w 371306"/>
                <a:gd name="connsiteY16" fmla="*/ 36845 h 603122"/>
                <a:gd name="connsiteX17" fmla="*/ 322739 w 371306"/>
                <a:gd name="connsiteY17" fmla="*/ 125618 h 60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306" h="603122">
                  <a:moveTo>
                    <a:pt x="322739" y="125618"/>
                  </a:moveTo>
                  <a:cubicBezTo>
                    <a:pt x="303593" y="174005"/>
                    <a:pt x="285401" y="222868"/>
                    <a:pt x="264636" y="270588"/>
                  </a:cubicBezTo>
                  <a:cubicBezTo>
                    <a:pt x="255873" y="290781"/>
                    <a:pt x="257683" y="293448"/>
                    <a:pt x="269208" y="324309"/>
                  </a:cubicBezTo>
                  <a:cubicBezTo>
                    <a:pt x="302832" y="412796"/>
                    <a:pt x="331788" y="489282"/>
                    <a:pt x="365125" y="577960"/>
                  </a:cubicBezTo>
                  <a:cubicBezTo>
                    <a:pt x="366649" y="587199"/>
                    <a:pt x="369602" y="598915"/>
                    <a:pt x="357791" y="600915"/>
                  </a:cubicBezTo>
                  <a:cubicBezTo>
                    <a:pt x="214249" y="603296"/>
                    <a:pt x="235680" y="619108"/>
                    <a:pt x="190532" y="490711"/>
                  </a:cubicBezTo>
                  <a:cubicBezTo>
                    <a:pt x="173673" y="442229"/>
                    <a:pt x="160147" y="418511"/>
                    <a:pt x="129762" y="341168"/>
                  </a:cubicBezTo>
                  <a:cubicBezTo>
                    <a:pt x="129762" y="414701"/>
                    <a:pt x="128715" y="488139"/>
                    <a:pt x="130239" y="561672"/>
                  </a:cubicBezTo>
                  <a:cubicBezTo>
                    <a:pt x="129667" y="598343"/>
                    <a:pt x="135001" y="604058"/>
                    <a:pt x="92805" y="603011"/>
                  </a:cubicBezTo>
                  <a:cubicBezTo>
                    <a:pt x="-13779" y="600344"/>
                    <a:pt x="603" y="615679"/>
                    <a:pt x="699" y="511952"/>
                  </a:cubicBezTo>
                  <a:cubicBezTo>
                    <a:pt x="984" y="342502"/>
                    <a:pt x="1460" y="226106"/>
                    <a:pt x="1937" y="56657"/>
                  </a:cubicBezTo>
                  <a:cubicBezTo>
                    <a:pt x="32" y="-7637"/>
                    <a:pt x="-4159" y="2269"/>
                    <a:pt x="55372" y="78"/>
                  </a:cubicBezTo>
                  <a:cubicBezTo>
                    <a:pt x="133287" y="2269"/>
                    <a:pt x="128524" y="-5256"/>
                    <a:pt x="129096" y="28082"/>
                  </a:cubicBezTo>
                  <a:cubicBezTo>
                    <a:pt x="130620" y="68468"/>
                    <a:pt x="132715" y="195341"/>
                    <a:pt x="133287" y="251348"/>
                  </a:cubicBezTo>
                  <a:cubicBezTo>
                    <a:pt x="158433" y="180767"/>
                    <a:pt x="189103" y="111616"/>
                    <a:pt x="211296" y="40178"/>
                  </a:cubicBezTo>
                  <a:cubicBezTo>
                    <a:pt x="228537" y="-2779"/>
                    <a:pt x="230251" y="-17"/>
                    <a:pt x="264255" y="78"/>
                  </a:cubicBezTo>
                  <a:cubicBezTo>
                    <a:pt x="386271" y="-17"/>
                    <a:pt x="379127" y="-2875"/>
                    <a:pt x="361410" y="36845"/>
                  </a:cubicBezTo>
                  <a:cubicBezTo>
                    <a:pt x="358743" y="42083"/>
                    <a:pt x="324453" y="119712"/>
                    <a:pt x="322739" y="125618"/>
                  </a:cubicBezTo>
                  <a:close/>
                </a:path>
              </a:pathLst>
            </a:custGeom>
            <a:solidFill>
              <a:srgbClr val="274C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2">
              <a:extLst>
                <a:ext uri="{FF2B5EF4-FFF2-40B4-BE49-F238E27FC236}">
                  <a16:creationId xmlns:a16="http://schemas.microsoft.com/office/drawing/2014/main" id="{3EF50E12-6E47-4C05-AB88-AD3E125B6EA8}"/>
                </a:ext>
              </a:extLst>
            </p:cNvPr>
            <p:cNvSpPr/>
            <p:nvPr/>
          </p:nvSpPr>
          <p:spPr>
            <a:xfrm>
              <a:off x="5672327" y="2017109"/>
              <a:ext cx="406622" cy="599939"/>
            </a:xfrm>
            <a:custGeom>
              <a:avLst/>
              <a:gdLst>
                <a:gd name="connsiteX0" fmla="*/ 350615 w 406622"/>
                <a:gd name="connsiteY0" fmla="*/ 277939 h 599939"/>
                <a:gd name="connsiteX1" fmla="*/ 304038 w 406622"/>
                <a:gd name="connsiteY1" fmla="*/ 41053 h 599939"/>
                <a:gd name="connsiteX2" fmla="*/ 255651 w 406622"/>
                <a:gd name="connsiteY2" fmla="*/ 0 h 599939"/>
                <a:gd name="connsiteX3" fmla="*/ 155829 w 406622"/>
                <a:gd name="connsiteY3" fmla="*/ 190 h 599939"/>
                <a:gd name="connsiteX4" fmla="*/ 109442 w 406622"/>
                <a:gd name="connsiteY4" fmla="*/ 36862 h 599939"/>
                <a:gd name="connsiteX5" fmla="*/ 48482 w 406622"/>
                <a:gd name="connsiteY5" fmla="*/ 333661 h 599939"/>
                <a:gd name="connsiteX6" fmla="*/ 0 w 406622"/>
                <a:gd name="connsiteY6" fmla="*/ 598265 h 599939"/>
                <a:gd name="connsiteX7" fmla="*/ 24670 w 406622"/>
                <a:gd name="connsiteY7" fmla="*/ 599313 h 599939"/>
                <a:gd name="connsiteX8" fmla="*/ 135541 w 406622"/>
                <a:gd name="connsiteY8" fmla="*/ 508635 h 599939"/>
                <a:gd name="connsiteX9" fmla="*/ 188404 w 406622"/>
                <a:gd name="connsiteY9" fmla="*/ 463582 h 599939"/>
                <a:gd name="connsiteX10" fmla="*/ 221552 w 406622"/>
                <a:gd name="connsiteY10" fmla="*/ 463582 h 599939"/>
                <a:gd name="connsiteX11" fmla="*/ 271653 w 406622"/>
                <a:gd name="connsiteY11" fmla="*/ 505015 h 599939"/>
                <a:gd name="connsiteX12" fmla="*/ 389858 w 406622"/>
                <a:gd name="connsiteY12" fmla="*/ 599027 h 599939"/>
                <a:gd name="connsiteX13" fmla="*/ 406622 w 406622"/>
                <a:gd name="connsiteY13" fmla="*/ 597694 h 599939"/>
                <a:gd name="connsiteX14" fmla="*/ 350615 w 406622"/>
                <a:gd name="connsiteY14" fmla="*/ 277939 h 599939"/>
                <a:gd name="connsiteX15" fmla="*/ 237077 w 406622"/>
                <a:gd name="connsiteY15" fmla="*/ 350520 h 599939"/>
                <a:gd name="connsiteX16" fmla="*/ 171069 w 406622"/>
                <a:gd name="connsiteY16" fmla="*/ 350806 h 599939"/>
                <a:gd name="connsiteX17" fmla="*/ 167640 w 406622"/>
                <a:gd name="connsiteY17" fmla="*/ 327184 h 599939"/>
                <a:gd name="connsiteX18" fmla="*/ 200787 w 406622"/>
                <a:gd name="connsiteY18" fmla="*/ 140875 h 599939"/>
                <a:gd name="connsiteX19" fmla="*/ 207550 w 406622"/>
                <a:gd name="connsiteY19" fmla="*/ 140398 h 599939"/>
                <a:gd name="connsiteX20" fmla="*/ 239744 w 406622"/>
                <a:gd name="connsiteY20" fmla="*/ 326993 h 599939"/>
                <a:gd name="connsiteX21" fmla="*/ 237077 w 406622"/>
                <a:gd name="connsiteY21" fmla="*/ 350520 h 59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6622" h="599939">
                  <a:moveTo>
                    <a:pt x="350615" y="277939"/>
                  </a:moveTo>
                  <a:cubicBezTo>
                    <a:pt x="334899" y="198977"/>
                    <a:pt x="318135" y="120205"/>
                    <a:pt x="304038" y="41053"/>
                  </a:cubicBezTo>
                  <a:cubicBezTo>
                    <a:pt x="298800" y="11621"/>
                    <a:pt x="298513" y="0"/>
                    <a:pt x="255651" y="0"/>
                  </a:cubicBezTo>
                  <a:cubicBezTo>
                    <a:pt x="222504" y="0"/>
                    <a:pt x="191357" y="476"/>
                    <a:pt x="155829" y="190"/>
                  </a:cubicBezTo>
                  <a:cubicBezTo>
                    <a:pt x="118110" y="0"/>
                    <a:pt x="115062" y="5810"/>
                    <a:pt x="109442" y="36862"/>
                  </a:cubicBezTo>
                  <a:cubicBezTo>
                    <a:pt x="91535" y="136208"/>
                    <a:pt x="69152" y="234791"/>
                    <a:pt x="48482" y="333661"/>
                  </a:cubicBezTo>
                  <a:cubicBezTo>
                    <a:pt x="32385" y="420719"/>
                    <a:pt x="16383" y="509492"/>
                    <a:pt x="0" y="598265"/>
                  </a:cubicBezTo>
                  <a:cubicBezTo>
                    <a:pt x="10382" y="599027"/>
                    <a:pt x="16954" y="599027"/>
                    <a:pt x="24670" y="599313"/>
                  </a:cubicBezTo>
                  <a:cubicBezTo>
                    <a:pt x="118682" y="601789"/>
                    <a:pt x="117253" y="601409"/>
                    <a:pt x="135541" y="508635"/>
                  </a:cubicBezTo>
                  <a:cubicBezTo>
                    <a:pt x="144113" y="465010"/>
                    <a:pt x="140208" y="463963"/>
                    <a:pt x="188404" y="463582"/>
                  </a:cubicBezTo>
                  <a:cubicBezTo>
                    <a:pt x="200120" y="463486"/>
                    <a:pt x="210598" y="463486"/>
                    <a:pt x="221552" y="463582"/>
                  </a:cubicBezTo>
                  <a:cubicBezTo>
                    <a:pt x="267176" y="464344"/>
                    <a:pt x="264986" y="465677"/>
                    <a:pt x="271653" y="505015"/>
                  </a:cubicBezTo>
                  <a:cubicBezTo>
                    <a:pt x="288131" y="601885"/>
                    <a:pt x="289846" y="601694"/>
                    <a:pt x="389858" y="599027"/>
                  </a:cubicBezTo>
                  <a:cubicBezTo>
                    <a:pt x="395669" y="598837"/>
                    <a:pt x="400431" y="598551"/>
                    <a:pt x="406622" y="597694"/>
                  </a:cubicBezTo>
                  <a:cubicBezTo>
                    <a:pt x="387763" y="490347"/>
                    <a:pt x="369189" y="383191"/>
                    <a:pt x="350615" y="277939"/>
                  </a:cubicBezTo>
                  <a:close/>
                  <a:moveTo>
                    <a:pt x="237077" y="350520"/>
                  </a:moveTo>
                  <a:cubicBezTo>
                    <a:pt x="212312" y="350996"/>
                    <a:pt x="197072" y="351663"/>
                    <a:pt x="171069" y="350806"/>
                  </a:cubicBezTo>
                  <a:cubicBezTo>
                    <a:pt x="162687" y="351187"/>
                    <a:pt x="164878" y="344614"/>
                    <a:pt x="167640" y="327184"/>
                  </a:cubicBezTo>
                  <a:cubicBezTo>
                    <a:pt x="177546" y="264890"/>
                    <a:pt x="189738" y="202978"/>
                    <a:pt x="200787" y="140875"/>
                  </a:cubicBezTo>
                  <a:cubicBezTo>
                    <a:pt x="201644" y="136588"/>
                    <a:pt x="206788" y="136874"/>
                    <a:pt x="207550" y="140398"/>
                  </a:cubicBezTo>
                  <a:cubicBezTo>
                    <a:pt x="218408" y="202597"/>
                    <a:pt x="229362" y="264700"/>
                    <a:pt x="239744" y="326993"/>
                  </a:cubicBezTo>
                  <a:cubicBezTo>
                    <a:pt x="243078" y="343090"/>
                    <a:pt x="243840" y="350330"/>
                    <a:pt x="237077" y="350520"/>
                  </a:cubicBezTo>
                  <a:close/>
                </a:path>
              </a:pathLst>
            </a:custGeom>
            <a:solidFill>
              <a:srgbClr val="2852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2">
              <a:extLst>
                <a:ext uri="{FF2B5EF4-FFF2-40B4-BE49-F238E27FC236}">
                  <a16:creationId xmlns:a16="http://schemas.microsoft.com/office/drawing/2014/main" id="{268BADFC-CBA4-4EA6-9871-42553B640605}"/>
                </a:ext>
              </a:extLst>
            </p:cNvPr>
            <p:cNvSpPr/>
            <p:nvPr/>
          </p:nvSpPr>
          <p:spPr>
            <a:xfrm>
              <a:off x="3469385" y="5426487"/>
              <a:ext cx="5263133" cy="172783"/>
            </a:xfrm>
            <a:custGeom>
              <a:avLst/>
              <a:gdLst>
                <a:gd name="connsiteX0" fmla="*/ 323945 w 5263133"/>
                <a:gd name="connsiteY0" fmla="*/ 476 h 172783"/>
                <a:gd name="connsiteX1" fmla="*/ 0 w 5263133"/>
                <a:gd name="connsiteY1" fmla="*/ 167354 h 172783"/>
                <a:gd name="connsiteX2" fmla="*/ 5263134 w 5263133"/>
                <a:gd name="connsiteY2" fmla="*/ 172784 h 172783"/>
                <a:gd name="connsiteX3" fmla="*/ 4948047 w 5263133"/>
                <a:gd name="connsiteY3" fmla="*/ 0 h 17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3133" h="172783">
                  <a:moveTo>
                    <a:pt x="323945" y="476"/>
                  </a:moveTo>
                  <a:lnTo>
                    <a:pt x="0" y="167354"/>
                  </a:lnTo>
                  <a:lnTo>
                    <a:pt x="5263134" y="172784"/>
                  </a:lnTo>
                  <a:lnTo>
                    <a:pt x="4948047" y="0"/>
                  </a:lnTo>
                  <a:close/>
                </a:path>
              </a:pathLst>
            </a:custGeom>
            <a:solidFill>
              <a:srgbClr val="1829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2">
              <a:extLst>
                <a:ext uri="{FF2B5EF4-FFF2-40B4-BE49-F238E27FC236}">
                  <a16:creationId xmlns:a16="http://schemas.microsoft.com/office/drawing/2014/main" id="{A0379788-3CC5-4329-A0DD-D85C064078CE}"/>
                </a:ext>
              </a:extLst>
            </p:cNvPr>
            <p:cNvSpPr/>
            <p:nvPr/>
          </p:nvSpPr>
          <p:spPr>
            <a:xfrm>
              <a:off x="3892771" y="3273266"/>
              <a:ext cx="596360" cy="2198179"/>
            </a:xfrm>
            <a:custGeom>
              <a:avLst/>
              <a:gdLst>
                <a:gd name="connsiteX0" fmla="*/ 583883 w 596360"/>
                <a:gd name="connsiteY0" fmla="*/ 105156 h 2198179"/>
                <a:gd name="connsiteX1" fmla="*/ 596265 w 596360"/>
                <a:gd name="connsiteY1" fmla="*/ 92774 h 2198179"/>
                <a:gd name="connsiteX2" fmla="*/ 596265 w 596360"/>
                <a:gd name="connsiteY2" fmla="*/ 12383 h 2198179"/>
                <a:gd name="connsiteX3" fmla="*/ 583883 w 596360"/>
                <a:gd name="connsiteY3" fmla="*/ 0 h 2198179"/>
                <a:gd name="connsiteX4" fmla="*/ 12382 w 596360"/>
                <a:gd name="connsiteY4" fmla="*/ 0 h 2198179"/>
                <a:gd name="connsiteX5" fmla="*/ 0 w 596360"/>
                <a:gd name="connsiteY5" fmla="*/ 12383 h 2198179"/>
                <a:gd name="connsiteX6" fmla="*/ 0 w 596360"/>
                <a:gd name="connsiteY6" fmla="*/ 92774 h 2198179"/>
                <a:gd name="connsiteX7" fmla="*/ 12382 w 596360"/>
                <a:gd name="connsiteY7" fmla="*/ 105156 h 2198179"/>
                <a:gd name="connsiteX8" fmla="*/ 81534 w 596360"/>
                <a:gd name="connsiteY8" fmla="*/ 105156 h 2198179"/>
                <a:gd name="connsiteX9" fmla="*/ 81534 w 596360"/>
                <a:gd name="connsiteY9" fmla="*/ 2093024 h 2198179"/>
                <a:gd name="connsiteX10" fmla="*/ 12382 w 596360"/>
                <a:gd name="connsiteY10" fmla="*/ 2093024 h 2198179"/>
                <a:gd name="connsiteX11" fmla="*/ 0 w 596360"/>
                <a:gd name="connsiteY11" fmla="*/ 2105406 h 2198179"/>
                <a:gd name="connsiteX12" fmla="*/ 0 w 596360"/>
                <a:gd name="connsiteY12" fmla="*/ 2185797 h 2198179"/>
                <a:gd name="connsiteX13" fmla="*/ 12382 w 596360"/>
                <a:gd name="connsiteY13" fmla="*/ 2198180 h 2198179"/>
                <a:gd name="connsiteX14" fmla="*/ 583978 w 596360"/>
                <a:gd name="connsiteY14" fmla="*/ 2198180 h 2198179"/>
                <a:gd name="connsiteX15" fmla="*/ 596360 w 596360"/>
                <a:gd name="connsiteY15" fmla="*/ 2185797 h 2198179"/>
                <a:gd name="connsiteX16" fmla="*/ 596360 w 596360"/>
                <a:gd name="connsiteY16" fmla="*/ 2105406 h 2198179"/>
                <a:gd name="connsiteX17" fmla="*/ 583978 w 596360"/>
                <a:gd name="connsiteY17" fmla="*/ 2093024 h 2198179"/>
                <a:gd name="connsiteX18" fmla="*/ 514826 w 596360"/>
                <a:gd name="connsiteY18" fmla="*/ 2093024 h 2198179"/>
                <a:gd name="connsiteX19" fmla="*/ 514826 w 596360"/>
                <a:gd name="connsiteY19" fmla="*/ 105156 h 2198179"/>
                <a:gd name="connsiteX20" fmla="*/ 583883 w 596360"/>
                <a:gd name="connsiteY20" fmla="*/ 105156 h 219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6360" h="2198179">
                  <a:moveTo>
                    <a:pt x="583883" y="105156"/>
                  </a:moveTo>
                  <a:cubicBezTo>
                    <a:pt x="590741" y="105156"/>
                    <a:pt x="596265" y="99631"/>
                    <a:pt x="596265" y="92774"/>
                  </a:cubicBezTo>
                  <a:lnTo>
                    <a:pt x="596265" y="12383"/>
                  </a:lnTo>
                  <a:cubicBezTo>
                    <a:pt x="596265" y="5525"/>
                    <a:pt x="590741" y="0"/>
                    <a:pt x="583883" y="0"/>
                  </a:cubicBezTo>
                  <a:lnTo>
                    <a:pt x="12382" y="0"/>
                  </a:lnTo>
                  <a:cubicBezTo>
                    <a:pt x="5524" y="0"/>
                    <a:pt x="0" y="5525"/>
                    <a:pt x="0" y="12383"/>
                  </a:cubicBezTo>
                  <a:lnTo>
                    <a:pt x="0" y="92774"/>
                  </a:lnTo>
                  <a:cubicBezTo>
                    <a:pt x="0" y="99631"/>
                    <a:pt x="5524" y="105156"/>
                    <a:pt x="12382" y="105156"/>
                  </a:cubicBezTo>
                  <a:lnTo>
                    <a:pt x="81534" y="105156"/>
                  </a:lnTo>
                  <a:lnTo>
                    <a:pt x="81534" y="2093024"/>
                  </a:lnTo>
                  <a:lnTo>
                    <a:pt x="12382" y="2093024"/>
                  </a:lnTo>
                  <a:cubicBezTo>
                    <a:pt x="5524" y="2093024"/>
                    <a:pt x="0" y="2098548"/>
                    <a:pt x="0" y="2105406"/>
                  </a:cubicBezTo>
                  <a:lnTo>
                    <a:pt x="0" y="2185797"/>
                  </a:lnTo>
                  <a:cubicBezTo>
                    <a:pt x="0" y="2192655"/>
                    <a:pt x="5524" y="2198180"/>
                    <a:pt x="12382" y="2198180"/>
                  </a:cubicBezTo>
                  <a:lnTo>
                    <a:pt x="583978" y="2198180"/>
                  </a:lnTo>
                  <a:cubicBezTo>
                    <a:pt x="590836" y="2198180"/>
                    <a:pt x="596360" y="2192655"/>
                    <a:pt x="596360" y="2185797"/>
                  </a:cubicBezTo>
                  <a:lnTo>
                    <a:pt x="596360" y="2105406"/>
                  </a:lnTo>
                  <a:cubicBezTo>
                    <a:pt x="596360" y="2098548"/>
                    <a:pt x="590836" y="2093024"/>
                    <a:pt x="583978" y="2093024"/>
                  </a:cubicBezTo>
                  <a:lnTo>
                    <a:pt x="514826" y="2093024"/>
                  </a:lnTo>
                  <a:lnTo>
                    <a:pt x="514826" y="105156"/>
                  </a:lnTo>
                  <a:lnTo>
                    <a:pt x="583883" y="105156"/>
                  </a:ln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2">
              <a:extLst>
                <a:ext uri="{FF2B5EF4-FFF2-40B4-BE49-F238E27FC236}">
                  <a16:creationId xmlns:a16="http://schemas.microsoft.com/office/drawing/2014/main" id="{063AA015-F9F5-4F29-B789-78C1BB255FE2}"/>
                </a:ext>
              </a:extLst>
            </p:cNvPr>
            <p:cNvSpPr/>
            <p:nvPr/>
          </p:nvSpPr>
          <p:spPr>
            <a:xfrm>
              <a:off x="4565427" y="3273266"/>
              <a:ext cx="596360" cy="2198179"/>
            </a:xfrm>
            <a:custGeom>
              <a:avLst/>
              <a:gdLst>
                <a:gd name="connsiteX0" fmla="*/ 583978 w 596360"/>
                <a:gd name="connsiteY0" fmla="*/ 105156 h 2198179"/>
                <a:gd name="connsiteX1" fmla="*/ 596360 w 596360"/>
                <a:gd name="connsiteY1" fmla="*/ 92774 h 2198179"/>
                <a:gd name="connsiteX2" fmla="*/ 596360 w 596360"/>
                <a:gd name="connsiteY2" fmla="*/ 12383 h 2198179"/>
                <a:gd name="connsiteX3" fmla="*/ 583978 w 596360"/>
                <a:gd name="connsiteY3" fmla="*/ 0 h 2198179"/>
                <a:gd name="connsiteX4" fmla="*/ 12383 w 596360"/>
                <a:gd name="connsiteY4" fmla="*/ 0 h 2198179"/>
                <a:gd name="connsiteX5" fmla="*/ 0 w 596360"/>
                <a:gd name="connsiteY5" fmla="*/ 12383 h 2198179"/>
                <a:gd name="connsiteX6" fmla="*/ 0 w 596360"/>
                <a:gd name="connsiteY6" fmla="*/ 92774 h 2198179"/>
                <a:gd name="connsiteX7" fmla="*/ 12383 w 596360"/>
                <a:gd name="connsiteY7" fmla="*/ 105156 h 2198179"/>
                <a:gd name="connsiteX8" fmla="*/ 81534 w 596360"/>
                <a:gd name="connsiteY8" fmla="*/ 105156 h 2198179"/>
                <a:gd name="connsiteX9" fmla="*/ 81534 w 596360"/>
                <a:gd name="connsiteY9" fmla="*/ 2093024 h 2198179"/>
                <a:gd name="connsiteX10" fmla="*/ 12383 w 596360"/>
                <a:gd name="connsiteY10" fmla="*/ 2093024 h 2198179"/>
                <a:gd name="connsiteX11" fmla="*/ 0 w 596360"/>
                <a:gd name="connsiteY11" fmla="*/ 2105406 h 2198179"/>
                <a:gd name="connsiteX12" fmla="*/ 0 w 596360"/>
                <a:gd name="connsiteY12" fmla="*/ 2185797 h 2198179"/>
                <a:gd name="connsiteX13" fmla="*/ 12383 w 596360"/>
                <a:gd name="connsiteY13" fmla="*/ 2198180 h 2198179"/>
                <a:gd name="connsiteX14" fmla="*/ 583978 w 596360"/>
                <a:gd name="connsiteY14" fmla="*/ 2198180 h 2198179"/>
                <a:gd name="connsiteX15" fmla="*/ 596360 w 596360"/>
                <a:gd name="connsiteY15" fmla="*/ 2185797 h 2198179"/>
                <a:gd name="connsiteX16" fmla="*/ 596360 w 596360"/>
                <a:gd name="connsiteY16" fmla="*/ 2105406 h 2198179"/>
                <a:gd name="connsiteX17" fmla="*/ 583978 w 596360"/>
                <a:gd name="connsiteY17" fmla="*/ 2093024 h 2198179"/>
                <a:gd name="connsiteX18" fmla="*/ 514826 w 596360"/>
                <a:gd name="connsiteY18" fmla="*/ 2093024 h 2198179"/>
                <a:gd name="connsiteX19" fmla="*/ 514826 w 596360"/>
                <a:gd name="connsiteY19" fmla="*/ 105156 h 2198179"/>
                <a:gd name="connsiteX20" fmla="*/ 583978 w 596360"/>
                <a:gd name="connsiteY20" fmla="*/ 105156 h 219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6360" h="2198179">
                  <a:moveTo>
                    <a:pt x="583978" y="105156"/>
                  </a:moveTo>
                  <a:cubicBezTo>
                    <a:pt x="590836" y="105156"/>
                    <a:pt x="596360" y="99631"/>
                    <a:pt x="596360" y="92774"/>
                  </a:cubicBezTo>
                  <a:lnTo>
                    <a:pt x="596360" y="12383"/>
                  </a:lnTo>
                  <a:cubicBezTo>
                    <a:pt x="596360" y="5525"/>
                    <a:pt x="590836" y="0"/>
                    <a:pt x="583978" y="0"/>
                  </a:cubicBezTo>
                  <a:lnTo>
                    <a:pt x="12383" y="0"/>
                  </a:lnTo>
                  <a:cubicBezTo>
                    <a:pt x="5525" y="0"/>
                    <a:pt x="0" y="5525"/>
                    <a:pt x="0" y="12383"/>
                  </a:cubicBezTo>
                  <a:lnTo>
                    <a:pt x="0" y="92774"/>
                  </a:lnTo>
                  <a:cubicBezTo>
                    <a:pt x="0" y="99631"/>
                    <a:pt x="5525" y="105156"/>
                    <a:pt x="12383" y="105156"/>
                  </a:cubicBezTo>
                  <a:lnTo>
                    <a:pt x="81534" y="105156"/>
                  </a:lnTo>
                  <a:lnTo>
                    <a:pt x="81534" y="2093024"/>
                  </a:lnTo>
                  <a:lnTo>
                    <a:pt x="12383" y="2093024"/>
                  </a:lnTo>
                  <a:cubicBezTo>
                    <a:pt x="5525" y="2093024"/>
                    <a:pt x="0" y="2098548"/>
                    <a:pt x="0" y="2105406"/>
                  </a:cubicBezTo>
                  <a:lnTo>
                    <a:pt x="0" y="2185797"/>
                  </a:lnTo>
                  <a:cubicBezTo>
                    <a:pt x="0" y="2192655"/>
                    <a:pt x="5525" y="2198180"/>
                    <a:pt x="12383" y="2198180"/>
                  </a:cubicBezTo>
                  <a:lnTo>
                    <a:pt x="583978" y="2198180"/>
                  </a:lnTo>
                  <a:cubicBezTo>
                    <a:pt x="590836" y="2198180"/>
                    <a:pt x="596360" y="2192655"/>
                    <a:pt x="596360" y="2185797"/>
                  </a:cubicBezTo>
                  <a:lnTo>
                    <a:pt x="596360" y="2105406"/>
                  </a:lnTo>
                  <a:cubicBezTo>
                    <a:pt x="596360" y="2098548"/>
                    <a:pt x="590836" y="2093024"/>
                    <a:pt x="583978" y="2093024"/>
                  </a:cubicBezTo>
                  <a:lnTo>
                    <a:pt x="514826" y="2093024"/>
                  </a:lnTo>
                  <a:lnTo>
                    <a:pt x="514826" y="105156"/>
                  </a:lnTo>
                  <a:lnTo>
                    <a:pt x="583978" y="105156"/>
                  </a:ln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2">
              <a:extLst>
                <a:ext uri="{FF2B5EF4-FFF2-40B4-BE49-F238E27FC236}">
                  <a16:creationId xmlns:a16="http://schemas.microsoft.com/office/drawing/2014/main" id="{6316EE4D-BF4D-447C-82CE-3F3E4E719D9E}"/>
                </a:ext>
              </a:extLst>
            </p:cNvPr>
            <p:cNvSpPr/>
            <p:nvPr/>
          </p:nvSpPr>
          <p:spPr>
            <a:xfrm>
              <a:off x="7044879" y="3273266"/>
              <a:ext cx="596360" cy="2198179"/>
            </a:xfrm>
            <a:custGeom>
              <a:avLst/>
              <a:gdLst>
                <a:gd name="connsiteX0" fmla="*/ 583978 w 596360"/>
                <a:gd name="connsiteY0" fmla="*/ 105156 h 2198179"/>
                <a:gd name="connsiteX1" fmla="*/ 596360 w 596360"/>
                <a:gd name="connsiteY1" fmla="*/ 92774 h 2198179"/>
                <a:gd name="connsiteX2" fmla="*/ 596360 w 596360"/>
                <a:gd name="connsiteY2" fmla="*/ 12383 h 2198179"/>
                <a:gd name="connsiteX3" fmla="*/ 583978 w 596360"/>
                <a:gd name="connsiteY3" fmla="*/ 0 h 2198179"/>
                <a:gd name="connsiteX4" fmla="*/ 12383 w 596360"/>
                <a:gd name="connsiteY4" fmla="*/ 0 h 2198179"/>
                <a:gd name="connsiteX5" fmla="*/ 0 w 596360"/>
                <a:gd name="connsiteY5" fmla="*/ 12383 h 2198179"/>
                <a:gd name="connsiteX6" fmla="*/ 0 w 596360"/>
                <a:gd name="connsiteY6" fmla="*/ 92774 h 2198179"/>
                <a:gd name="connsiteX7" fmla="*/ 12383 w 596360"/>
                <a:gd name="connsiteY7" fmla="*/ 105156 h 2198179"/>
                <a:gd name="connsiteX8" fmla="*/ 81534 w 596360"/>
                <a:gd name="connsiteY8" fmla="*/ 105156 h 2198179"/>
                <a:gd name="connsiteX9" fmla="*/ 81534 w 596360"/>
                <a:gd name="connsiteY9" fmla="*/ 2093024 h 2198179"/>
                <a:gd name="connsiteX10" fmla="*/ 12383 w 596360"/>
                <a:gd name="connsiteY10" fmla="*/ 2093024 h 2198179"/>
                <a:gd name="connsiteX11" fmla="*/ 0 w 596360"/>
                <a:gd name="connsiteY11" fmla="*/ 2105406 h 2198179"/>
                <a:gd name="connsiteX12" fmla="*/ 0 w 596360"/>
                <a:gd name="connsiteY12" fmla="*/ 2185797 h 2198179"/>
                <a:gd name="connsiteX13" fmla="*/ 12383 w 596360"/>
                <a:gd name="connsiteY13" fmla="*/ 2198180 h 2198179"/>
                <a:gd name="connsiteX14" fmla="*/ 583978 w 596360"/>
                <a:gd name="connsiteY14" fmla="*/ 2198180 h 2198179"/>
                <a:gd name="connsiteX15" fmla="*/ 596360 w 596360"/>
                <a:gd name="connsiteY15" fmla="*/ 2185797 h 2198179"/>
                <a:gd name="connsiteX16" fmla="*/ 596360 w 596360"/>
                <a:gd name="connsiteY16" fmla="*/ 2105406 h 2198179"/>
                <a:gd name="connsiteX17" fmla="*/ 583978 w 596360"/>
                <a:gd name="connsiteY17" fmla="*/ 2093024 h 2198179"/>
                <a:gd name="connsiteX18" fmla="*/ 514826 w 596360"/>
                <a:gd name="connsiteY18" fmla="*/ 2093024 h 2198179"/>
                <a:gd name="connsiteX19" fmla="*/ 514826 w 596360"/>
                <a:gd name="connsiteY19" fmla="*/ 105156 h 2198179"/>
                <a:gd name="connsiteX20" fmla="*/ 583978 w 596360"/>
                <a:gd name="connsiteY20" fmla="*/ 105156 h 219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6360" h="2198179">
                  <a:moveTo>
                    <a:pt x="583978" y="105156"/>
                  </a:moveTo>
                  <a:cubicBezTo>
                    <a:pt x="590836" y="105156"/>
                    <a:pt x="596360" y="99631"/>
                    <a:pt x="596360" y="92774"/>
                  </a:cubicBezTo>
                  <a:lnTo>
                    <a:pt x="596360" y="12383"/>
                  </a:lnTo>
                  <a:cubicBezTo>
                    <a:pt x="596360" y="5525"/>
                    <a:pt x="590836" y="0"/>
                    <a:pt x="583978" y="0"/>
                  </a:cubicBezTo>
                  <a:lnTo>
                    <a:pt x="12383" y="0"/>
                  </a:lnTo>
                  <a:cubicBezTo>
                    <a:pt x="5525" y="0"/>
                    <a:pt x="0" y="5525"/>
                    <a:pt x="0" y="12383"/>
                  </a:cubicBezTo>
                  <a:lnTo>
                    <a:pt x="0" y="92774"/>
                  </a:lnTo>
                  <a:cubicBezTo>
                    <a:pt x="0" y="99631"/>
                    <a:pt x="5525" y="105156"/>
                    <a:pt x="12383" y="105156"/>
                  </a:cubicBezTo>
                  <a:lnTo>
                    <a:pt x="81534" y="105156"/>
                  </a:lnTo>
                  <a:lnTo>
                    <a:pt x="81534" y="2093024"/>
                  </a:lnTo>
                  <a:lnTo>
                    <a:pt x="12383" y="2093024"/>
                  </a:lnTo>
                  <a:cubicBezTo>
                    <a:pt x="5525" y="2093024"/>
                    <a:pt x="0" y="2098548"/>
                    <a:pt x="0" y="2105406"/>
                  </a:cubicBezTo>
                  <a:lnTo>
                    <a:pt x="0" y="2185797"/>
                  </a:lnTo>
                  <a:cubicBezTo>
                    <a:pt x="0" y="2192655"/>
                    <a:pt x="5525" y="2198180"/>
                    <a:pt x="12383" y="2198180"/>
                  </a:cubicBezTo>
                  <a:lnTo>
                    <a:pt x="583978" y="2198180"/>
                  </a:lnTo>
                  <a:cubicBezTo>
                    <a:pt x="590836" y="2198180"/>
                    <a:pt x="596360" y="2192655"/>
                    <a:pt x="596360" y="2185797"/>
                  </a:cubicBezTo>
                  <a:lnTo>
                    <a:pt x="596360" y="2105406"/>
                  </a:lnTo>
                  <a:cubicBezTo>
                    <a:pt x="596360" y="2098548"/>
                    <a:pt x="590836" y="2093024"/>
                    <a:pt x="583978" y="2093024"/>
                  </a:cubicBezTo>
                  <a:lnTo>
                    <a:pt x="514826" y="2093024"/>
                  </a:lnTo>
                  <a:lnTo>
                    <a:pt x="514826" y="105156"/>
                  </a:lnTo>
                  <a:lnTo>
                    <a:pt x="583978" y="105156"/>
                  </a:ln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2">
              <a:extLst>
                <a:ext uri="{FF2B5EF4-FFF2-40B4-BE49-F238E27FC236}">
                  <a16:creationId xmlns:a16="http://schemas.microsoft.com/office/drawing/2014/main" id="{3C32825C-9988-4BBC-BE29-AF41C11ABEC3}"/>
                </a:ext>
              </a:extLst>
            </p:cNvPr>
            <p:cNvSpPr/>
            <p:nvPr/>
          </p:nvSpPr>
          <p:spPr>
            <a:xfrm>
              <a:off x="7717630" y="3273266"/>
              <a:ext cx="596360" cy="2198179"/>
            </a:xfrm>
            <a:custGeom>
              <a:avLst/>
              <a:gdLst>
                <a:gd name="connsiteX0" fmla="*/ 583978 w 596360"/>
                <a:gd name="connsiteY0" fmla="*/ 105156 h 2198179"/>
                <a:gd name="connsiteX1" fmla="*/ 596360 w 596360"/>
                <a:gd name="connsiteY1" fmla="*/ 92774 h 2198179"/>
                <a:gd name="connsiteX2" fmla="*/ 596360 w 596360"/>
                <a:gd name="connsiteY2" fmla="*/ 12383 h 2198179"/>
                <a:gd name="connsiteX3" fmla="*/ 583978 w 596360"/>
                <a:gd name="connsiteY3" fmla="*/ 0 h 2198179"/>
                <a:gd name="connsiteX4" fmla="*/ 12382 w 596360"/>
                <a:gd name="connsiteY4" fmla="*/ 0 h 2198179"/>
                <a:gd name="connsiteX5" fmla="*/ 0 w 596360"/>
                <a:gd name="connsiteY5" fmla="*/ 12383 h 2198179"/>
                <a:gd name="connsiteX6" fmla="*/ 0 w 596360"/>
                <a:gd name="connsiteY6" fmla="*/ 92774 h 2198179"/>
                <a:gd name="connsiteX7" fmla="*/ 12382 w 596360"/>
                <a:gd name="connsiteY7" fmla="*/ 105156 h 2198179"/>
                <a:gd name="connsiteX8" fmla="*/ 81534 w 596360"/>
                <a:gd name="connsiteY8" fmla="*/ 105156 h 2198179"/>
                <a:gd name="connsiteX9" fmla="*/ 81534 w 596360"/>
                <a:gd name="connsiteY9" fmla="*/ 2093024 h 2198179"/>
                <a:gd name="connsiteX10" fmla="*/ 12382 w 596360"/>
                <a:gd name="connsiteY10" fmla="*/ 2093024 h 2198179"/>
                <a:gd name="connsiteX11" fmla="*/ 0 w 596360"/>
                <a:gd name="connsiteY11" fmla="*/ 2105406 h 2198179"/>
                <a:gd name="connsiteX12" fmla="*/ 0 w 596360"/>
                <a:gd name="connsiteY12" fmla="*/ 2185797 h 2198179"/>
                <a:gd name="connsiteX13" fmla="*/ 12382 w 596360"/>
                <a:gd name="connsiteY13" fmla="*/ 2198180 h 2198179"/>
                <a:gd name="connsiteX14" fmla="*/ 583978 w 596360"/>
                <a:gd name="connsiteY14" fmla="*/ 2198180 h 2198179"/>
                <a:gd name="connsiteX15" fmla="*/ 596360 w 596360"/>
                <a:gd name="connsiteY15" fmla="*/ 2185797 h 2198179"/>
                <a:gd name="connsiteX16" fmla="*/ 596360 w 596360"/>
                <a:gd name="connsiteY16" fmla="*/ 2105406 h 2198179"/>
                <a:gd name="connsiteX17" fmla="*/ 583978 w 596360"/>
                <a:gd name="connsiteY17" fmla="*/ 2093024 h 2198179"/>
                <a:gd name="connsiteX18" fmla="*/ 514826 w 596360"/>
                <a:gd name="connsiteY18" fmla="*/ 2093024 h 2198179"/>
                <a:gd name="connsiteX19" fmla="*/ 514826 w 596360"/>
                <a:gd name="connsiteY19" fmla="*/ 105156 h 2198179"/>
                <a:gd name="connsiteX20" fmla="*/ 583978 w 596360"/>
                <a:gd name="connsiteY20" fmla="*/ 105156 h 219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6360" h="2198179">
                  <a:moveTo>
                    <a:pt x="583978" y="105156"/>
                  </a:moveTo>
                  <a:cubicBezTo>
                    <a:pt x="590836" y="105156"/>
                    <a:pt x="596360" y="99631"/>
                    <a:pt x="596360" y="92774"/>
                  </a:cubicBezTo>
                  <a:lnTo>
                    <a:pt x="596360" y="12383"/>
                  </a:lnTo>
                  <a:cubicBezTo>
                    <a:pt x="596360" y="5525"/>
                    <a:pt x="590836" y="0"/>
                    <a:pt x="583978" y="0"/>
                  </a:cubicBezTo>
                  <a:lnTo>
                    <a:pt x="12382" y="0"/>
                  </a:lnTo>
                  <a:cubicBezTo>
                    <a:pt x="5524" y="0"/>
                    <a:pt x="0" y="5525"/>
                    <a:pt x="0" y="12383"/>
                  </a:cubicBezTo>
                  <a:lnTo>
                    <a:pt x="0" y="92774"/>
                  </a:lnTo>
                  <a:cubicBezTo>
                    <a:pt x="0" y="99631"/>
                    <a:pt x="5524" y="105156"/>
                    <a:pt x="12382" y="105156"/>
                  </a:cubicBezTo>
                  <a:lnTo>
                    <a:pt x="81534" y="105156"/>
                  </a:lnTo>
                  <a:lnTo>
                    <a:pt x="81534" y="2093024"/>
                  </a:lnTo>
                  <a:lnTo>
                    <a:pt x="12382" y="2093024"/>
                  </a:lnTo>
                  <a:cubicBezTo>
                    <a:pt x="5524" y="2093024"/>
                    <a:pt x="0" y="2098548"/>
                    <a:pt x="0" y="2105406"/>
                  </a:cubicBezTo>
                  <a:lnTo>
                    <a:pt x="0" y="2185797"/>
                  </a:lnTo>
                  <a:cubicBezTo>
                    <a:pt x="0" y="2192655"/>
                    <a:pt x="5524" y="2198180"/>
                    <a:pt x="12382" y="2198180"/>
                  </a:cubicBezTo>
                  <a:lnTo>
                    <a:pt x="583978" y="2198180"/>
                  </a:lnTo>
                  <a:cubicBezTo>
                    <a:pt x="590836" y="2198180"/>
                    <a:pt x="596360" y="2192655"/>
                    <a:pt x="596360" y="2185797"/>
                  </a:cubicBezTo>
                  <a:lnTo>
                    <a:pt x="596360" y="2105406"/>
                  </a:lnTo>
                  <a:cubicBezTo>
                    <a:pt x="596360" y="2098548"/>
                    <a:pt x="590836" y="2093024"/>
                    <a:pt x="583978" y="2093024"/>
                  </a:cubicBezTo>
                  <a:lnTo>
                    <a:pt x="514826" y="2093024"/>
                  </a:lnTo>
                  <a:lnTo>
                    <a:pt x="514826" y="105156"/>
                  </a:lnTo>
                  <a:lnTo>
                    <a:pt x="583978" y="105156"/>
                  </a:ln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2">
              <a:extLst>
                <a:ext uri="{FF2B5EF4-FFF2-40B4-BE49-F238E27FC236}">
                  <a16:creationId xmlns:a16="http://schemas.microsoft.com/office/drawing/2014/main" id="{2B06072C-B7C0-4CB7-BA35-A7D9FE225F38}"/>
                </a:ext>
              </a:extLst>
            </p:cNvPr>
            <p:cNvSpPr/>
            <p:nvPr/>
          </p:nvSpPr>
          <p:spPr>
            <a:xfrm>
              <a:off x="5119115" y="1901761"/>
              <a:ext cx="2001107" cy="818197"/>
            </a:xfrm>
            <a:custGeom>
              <a:avLst/>
              <a:gdLst>
                <a:gd name="connsiteX0" fmla="*/ 1965293 w 2001107"/>
                <a:gd name="connsiteY0" fmla="*/ 0 h 818197"/>
                <a:gd name="connsiteX1" fmla="*/ 35814 w 2001107"/>
                <a:gd name="connsiteY1" fmla="*/ 0 h 818197"/>
                <a:gd name="connsiteX2" fmla="*/ 0 w 2001107"/>
                <a:gd name="connsiteY2" fmla="*/ 35814 h 818197"/>
                <a:gd name="connsiteX3" fmla="*/ 0 w 2001107"/>
                <a:gd name="connsiteY3" fmla="*/ 782384 h 818197"/>
                <a:gd name="connsiteX4" fmla="*/ 35814 w 2001107"/>
                <a:gd name="connsiteY4" fmla="*/ 818197 h 818197"/>
                <a:gd name="connsiteX5" fmla="*/ 1965293 w 2001107"/>
                <a:gd name="connsiteY5" fmla="*/ 818197 h 818197"/>
                <a:gd name="connsiteX6" fmla="*/ 2001107 w 2001107"/>
                <a:gd name="connsiteY6" fmla="*/ 782384 h 818197"/>
                <a:gd name="connsiteX7" fmla="*/ 2001107 w 2001107"/>
                <a:gd name="connsiteY7" fmla="*/ 35814 h 818197"/>
                <a:gd name="connsiteX8" fmla="*/ 1965293 w 2001107"/>
                <a:gd name="connsiteY8" fmla="*/ 0 h 818197"/>
                <a:gd name="connsiteX9" fmla="*/ 1953673 w 2001107"/>
                <a:gd name="connsiteY9" fmla="*/ 739140 h 818197"/>
                <a:gd name="connsiteX10" fmla="*/ 1920335 w 2001107"/>
                <a:gd name="connsiteY10" fmla="*/ 772477 h 818197"/>
                <a:gd name="connsiteX11" fmla="*/ 79153 w 2001107"/>
                <a:gd name="connsiteY11" fmla="*/ 772477 h 818197"/>
                <a:gd name="connsiteX12" fmla="*/ 45815 w 2001107"/>
                <a:gd name="connsiteY12" fmla="*/ 739140 h 818197"/>
                <a:gd name="connsiteX13" fmla="*/ 45815 w 2001107"/>
                <a:gd name="connsiteY13" fmla="*/ 82105 h 818197"/>
                <a:gd name="connsiteX14" fmla="*/ 79153 w 2001107"/>
                <a:gd name="connsiteY14" fmla="*/ 48768 h 818197"/>
                <a:gd name="connsiteX15" fmla="*/ 1920335 w 2001107"/>
                <a:gd name="connsiteY15" fmla="*/ 48768 h 818197"/>
                <a:gd name="connsiteX16" fmla="*/ 1953673 w 2001107"/>
                <a:gd name="connsiteY16" fmla="*/ 82105 h 818197"/>
                <a:gd name="connsiteX17" fmla="*/ 1953673 w 2001107"/>
                <a:gd name="connsiteY17" fmla="*/ 739140 h 81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1107" h="818197">
                  <a:moveTo>
                    <a:pt x="1965293" y="0"/>
                  </a:moveTo>
                  <a:lnTo>
                    <a:pt x="35814" y="0"/>
                  </a:lnTo>
                  <a:cubicBezTo>
                    <a:pt x="16002" y="0"/>
                    <a:pt x="0" y="16002"/>
                    <a:pt x="0" y="35814"/>
                  </a:cubicBezTo>
                  <a:lnTo>
                    <a:pt x="0" y="782384"/>
                  </a:lnTo>
                  <a:cubicBezTo>
                    <a:pt x="0" y="802196"/>
                    <a:pt x="16002" y="818197"/>
                    <a:pt x="35814" y="818197"/>
                  </a:cubicBezTo>
                  <a:lnTo>
                    <a:pt x="1965293" y="818197"/>
                  </a:lnTo>
                  <a:cubicBezTo>
                    <a:pt x="1985105" y="818197"/>
                    <a:pt x="2001107" y="802196"/>
                    <a:pt x="2001107" y="782384"/>
                  </a:cubicBezTo>
                  <a:lnTo>
                    <a:pt x="2001107" y="35814"/>
                  </a:lnTo>
                  <a:cubicBezTo>
                    <a:pt x="2001107" y="16002"/>
                    <a:pt x="1985105" y="0"/>
                    <a:pt x="1965293" y="0"/>
                  </a:cubicBezTo>
                  <a:close/>
                  <a:moveTo>
                    <a:pt x="1953673" y="739140"/>
                  </a:moveTo>
                  <a:cubicBezTo>
                    <a:pt x="1953673" y="757523"/>
                    <a:pt x="1938719" y="772477"/>
                    <a:pt x="1920335" y="772477"/>
                  </a:cubicBezTo>
                  <a:lnTo>
                    <a:pt x="79153" y="772477"/>
                  </a:lnTo>
                  <a:cubicBezTo>
                    <a:pt x="60770" y="772477"/>
                    <a:pt x="45815" y="757523"/>
                    <a:pt x="45815" y="739140"/>
                  </a:cubicBezTo>
                  <a:lnTo>
                    <a:pt x="45815" y="82105"/>
                  </a:lnTo>
                  <a:cubicBezTo>
                    <a:pt x="45815" y="63722"/>
                    <a:pt x="60770" y="48768"/>
                    <a:pt x="79153" y="48768"/>
                  </a:cubicBezTo>
                  <a:lnTo>
                    <a:pt x="1920335" y="48768"/>
                  </a:lnTo>
                  <a:cubicBezTo>
                    <a:pt x="1938719" y="48768"/>
                    <a:pt x="1953673" y="63722"/>
                    <a:pt x="1953673" y="82105"/>
                  </a:cubicBezTo>
                  <a:lnTo>
                    <a:pt x="1953673" y="739140"/>
                  </a:lnTo>
                  <a:close/>
                </a:path>
              </a:pathLst>
            </a:custGeom>
            <a:solidFill>
              <a:srgbClr val="203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2">
              <a:extLst>
                <a:ext uri="{FF2B5EF4-FFF2-40B4-BE49-F238E27FC236}">
                  <a16:creationId xmlns:a16="http://schemas.microsoft.com/office/drawing/2014/main" id="{2AA630CE-0828-430A-8169-903D4D461D0B}"/>
                </a:ext>
              </a:extLst>
            </p:cNvPr>
            <p:cNvSpPr/>
            <p:nvPr/>
          </p:nvSpPr>
          <p:spPr>
            <a:xfrm>
              <a:off x="5281017" y="2016768"/>
              <a:ext cx="358698" cy="599537"/>
            </a:xfrm>
            <a:custGeom>
              <a:avLst/>
              <a:gdLst>
                <a:gd name="connsiteX0" fmla="*/ 355115 w 358698"/>
                <a:gd name="connsiteY0" fmla="*/ 370672 h 599537"/>
                <a:gd name="connsiteX1" fmla="*/ 296726 w 358698"/>
                <a:gd name="connsiteY1" fmla="*/ 295711 h 599537"/>
                <a:gd name="connsiteX2" fmla="*/ 346161 w 358698"/>
                <a:gd name="connsiteY2" fmla="*/ 203699 h 599537"/>
                <a:gd name="connsiteX3" fmla="*/ 345494 w 358698"/>
                <a:gd name="connsiteY3" fmla="*/ 118260 h 599537"/>
                <a:gd name="connsiteX4" fmla="*/ 244339 w 358698"/>
                <a:gd name="connsiteY4" fmla="*/ 6436 h 599537"/>
                <a:gd name="connsiteX5" fmla="*/ 35837 w 358698"/>
                <a:gd name="connsiteY5" fmla="*/ 245 h 599537"/>
                <a:gd name="connsiteX6" fmla="*/ 23 w 358698"/>
                <a:gd name="connsiteY6" fmla="*/ 38345 h 599537"/>
                <a:gd name="connsiteX7" fmla="*/ 1737 w 358698"/>
                <a:gd name="connsiteY7" fmla="*/ 598796 h 599537"/>
                <a:gd name="connsiteX8" fmla="*/ 224051 w 358698"/>
                <a:gd name="connsiteY8" fmla="*/ 598796 h 599537"/>
                <a:gd name="connsiteX9" fmla="*/ 355210 w 358698"/>
                <a:gd name="connsiteY9" fmla="*/ 494211 h 599537"/>
                <a:gd name="connsiteX10" fmla="*/ 355115 w 358698"/>
                <a:gd name="connsiteY10" fmla="*/ 370672 h 599537"/>
                <a:gd name="connsiteX11" fmla="*/ 167186 w 358698"/>
                <a:gd name="connsiteY11" fmla="*/ 492973 h 599537"/>
                <a:gd name="connsiteX12" fmla="*/ 126419 w 358698"/>
                <a:gd name="connsiteY12" fmla="*/ 427822 h 599537"/>
                <a:gd name="connsiteX13" fmla="*/ 171282 w 358698"/>
                <a:gd name="connsiteY13" fmla="*/ 358194 h 599537"/>
                <a:gd name="connsiteX14" fmla="*/ 229480 w 358698"/>
                <a:gd name="connsiteY14" fmla="*/ 428870 h 599537"/>
                <a:gd name="connsiteX15" fmla="*/ 167186 w 358698"/>
                <a:gd name="connsiteY15" fmla="*/ 492973 h 599537"/>
                <a:gd name="connsiteX16" fmla="*/ 167186 w 358698"/>
                <a:gd name="connsiteY16" fmla="*/ 242752 h 599537"/>
                <a:gd name="connsiteX17" fmla="*/ 126419 w 358698"/>
                <a:gd name="connsiteY17" fmla="*/ 177601 h 599537"/>
                <a:gd name="connsiteX18" fmla="*/ 171282 w 358698"/>
                <a:gd name="connsiteY18" fmla="*/ 107973 h 599537"/>
                <a:gd name="connsiteX19" fmla="*/ 229480 w 358698"/>
                <a:gd name="connsiteY19" fmla="*/ 178648 h 599537"/>
                <a:gd name="connsiteX20" fmla="*/ 167186 w 358698"/>
                <a:gd name="connsiteY20" fmla="*/ 242752 h 59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8698" h="599537">
                  <a:moveTo>
                    <a:pt x="355115" y="370672"/>
                  </a:moveTo>
                  <a:cubicBezTo>
                    <a:pt x="352924" y="343526"/>
                    <a:pt x="337493" y="320952"/>
                    <a:pt x="296726" y="295711"/>
                  </a:cubicBezTo>
                  <a:cubicBezTo>
                    <a:pt x="335589" y="275898"/>
                    <a:pt x="345971" y="242275"/>
                    <a:pt x="346161" y="203699"/>
                  </a:cubicBezTo>
                  <a:cubicBezTo>
                    <a:pt x="346256" y="175219"/>
                    <a:pt x="347209" y="146644"/>
                    <a:pt x="345494" y="118260"/>
                  </a:cubicBezTo>
                  <a:cubicBezTo>
                    <a:pt x="341399" y="52728"/>
                    <a:pt x="307775" y="11389"/>
                    <a:pt x="244339" y="6436"/>
                  </a:cubicBezTo>
                  <a:cubicBezTo>
                    <a:pt x="173473" y="-136"/>
                    <a:pt x="108893" y="-422"/>
                    <a:pt x="35837" y="245"/>
                  </a:cubicBezTo>
                  <a:cubicBezTo>
                    <a:pt x="23" y="4150"/>
                    <a:pt x="-168" y="10818"/>
                    <a:pt x="23" y="38345"/>
                  </a:cubicBezTo>
                  <a:cubicBezTo>
                    <a:pt x="1451" y="225130"/>
                    <a:pt x="1356" y="412011"/>
                    <a:pt x="1737" y="598796"/>
                  </a:cubicBezTo>
                  <a:cubicBezTo>
                    <a:pt x="75842" y="598891"/>
                    <a:pt x="150041" y="600415"/>
                    <a:pt x="224051" y="598796"/>
                  </a:cubicBezTo>
                  <a:cubicBezTo>
                    <a:pt x="299108" y="597177"/>
                    <a:pt x="333969" y="567840"/>
                    <a:pt x="355210" y="494211"/>
                  </a:cubicBezTo>
                  <a:cubicBezTo>
                    <a:pt x="359782" y="453064"/>
                    <a:pt x="359973" y="411820"/>
                    <a:pt x="355115" y="370672"/>
                  </a:cubicBezTo>
                  <a:close/>
                  <a:moveTo>
                    <a:pt x="167186" y="492973"/>
                  </a:moveTo>
                  <a:cubicBezTo>
                    <a:pt x="122228" y="494307"/>
                    <a:pt x="126038" y="493449"/>
                    <a:pt x="126419" y="427822"/>
                  </a:cubicBezTo>
                  <a:cubicBezTo>
                    <a:pt x="126038" y="357623"/>
                    <a:pt x="123467" y="356385"/>
                    <a:pt x="171282" y="358194"/>
                  </a:cubicBezTo>
                  <a:cubicBezTo>
                    <a:pt x="227099" y="363243"/>
                    <a:pt x="229480" y="357814"/>
                    <a:pt x="229480" y="428870"/>
                  </a:cubicBezTo>
                  <a:cubicBezTo>
                    <a:pt x="229575" y="493259"/>
                    <a:pt x="229575" y="485163"/>
                    <a:pt x="167186" y="492973"/>
                  </a:cubicBezTo>
                  <a:close/>
                  <a:moveTo>
                    <a:pt x="167186" y="242752"/>
                  </a:moveTo>
                  <a:cubicBezTo>
                    <a:pt x="122228" y="244085"/>
                    <a:pt x="126038" y="243228"/>
                    <a:pt x="126419" y="177601"/>
                  </a:cubicBezTo>
                  <a:cubicBezTo>
                    <a:pt x="126038" y="107401"/>
                    <a:pt x="123467" y="106163"/>
                    <a:pt x="171282" y="107973"/>
                  </a:cubicBezTo>
                  <a:cubicBezTo>
                    <a:pt x="227099" y="113021"/>
                    <a:pt x="229480" y="107592"/>
                    <a:pt x="229480" y="178648"/>
                  </a:cubicBezTo>
                  <a:cubicBezTo>
                    <a:pt x="229575" y="243037"/>
                    <a:pt x="229575" y="235036"/>
                    <a:pt x="167186" y="242752"/>
                  </a:cubicBezTo>
                  <a:close/>
                </a:path>
              </a:pathLst>
            </a:custGeom>
            <a:solidFill>
              <a:srgbClr val="254A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22">
              <a:extLst>
                <a:ext uri="{FF2B5EF4-FFF2-40B4-BE49-F238E27FC236}">
                  <a16:creationId xmlns:a16="http://schemas.microsoft.com/office/drawing/2014/main" id="{2B79B17D-2919-4B2A-B288-003119FB8554}"/>
                </a:ext>
              </a:extLst>
            </p:cNvPr>
            <p:cNvSpPr/>
            <p:nvPr/>
          </p:nvSpPr>
          <p:spPr>
            <a:xfrm>
              <a:off x="5636168" y="3695503"/>
              <a:ext cx="875310" cy="1468186"/>
            </a:xfrm>
            <a:custGeom>
              <a:avLst/>
              <a:gdLst>
                <a:gd name="connsiteX0" fmla="*/ 867886 w 875310"/>
                <a:gd name="connsiteY0" fmla="*/ 829459 h 1468186"/>
                <a:gd name="connsiteX1" fmla="*/ 820737 w 875310"/>
                <a:gd name="connsiteY1" fmla="*/ 703062 h 1468186"/>
                <a:gd name="connsiteX2" fmla="*/ 820737 w 875310"/>
                <a:gd name="connsiteY2" fmla="*/ 703062 h 1468186"/>
                <a:gd name="connsiteX3" fmla="*/ 820737 w 875310"/>
                <a:gd name="connsiteY3" fmla="*/ 703062 h 1468186"/>
                <a:gd name="connsiteX4" fmla="*/ 608235 w 875310"/>
                <a:gd name="connsiteY4" fmla="*/ 573712 h 1468186"/>
                <a:gd name="connsiteX5" fmla="*/ 416496 w 875310"/>
                <a:gd name="connsiteY5" fmla="*/ 548090 h 1468186"/>
                <a:gd name="connsiteX6" fmla="*/ 397446 w 875310"/>
                <a:gd name="connsiteY6" fmla="*/ 516562 h 1468186"/>
                <a:gd name="connsiteX7" fmla="*/ 395637 w 875310"/>
                <a:gd name="connsiteY7" fmla="*/ 362924 h 1468186"/>
                <a:gd name="connsiteX8" fmla="*/ 415258 w 875310"/>
                <a:gd name="connsiteY8" fmla="*/ 340826 h 1468186"/>
                <a:gd name="connsiteX9" fmla="*/ 454406 w 875310"/>
                <a:gd name="connsiteY9" fmla="*/ 340731 h 1468186"/>
                <a:gd name="connsiteX10" fmla="*/ 475932 w 875310"/>
                <a:gd name="connsiteY10" fmla="*/ 393976 h 1468186"/>
                <a:gd name="connsiteX11" fmla="*/ 590423 w 875310"/>
                <a:gd name="connsiteY11" fmla="*/ 502370 h 1468186"/>
                <a:gd name="connsiteX12" fmla="*/ 813975 w 875310"/>
                <a:gd name="connsiteY12" fmla="*/ 504180 h 1468186"/>
                <a:gd name="connsiteX13" fmla="*/ 845788 w 875310"/>
                <a:gd name="connsiteY13" fmla="*/ 471795 h 1468186"/>
                <a:gd name="connsiteX14" fmla="*/ 843693 w 875310"/>
                <a:gd name="connsiteY14" fmla="*/ 362638 h 1468186"/>
                <a:gd name="connsiteX15" fmla="*/ 705294 w 875310"/>
                <a:gd name="connsiteY15" fmla="*/ 191950 h 1468186"/>
                <a:gd name="connsiteX16" fmla="*/ 647478 w 875310"/>
                <a:gd name="connsiteY16" fmla="*/ 173281 h 1468186"/>
                <a:gd name="connsiteX17" fmla="*/ 619093 w 875310"/>
                <a:gd name="connsiteY17" fmla="*/ 46885 h 1468186"/>
                <a:gd name="connsiteX18" fmla="*/ 571087 w 875310"/>
                <a:gd name="connsiteY18" fmla="*/ 403 h 1468186"/>
                <a:gd name="connsiteX19" fmla="*/ 320103 w 875310"/>
                <a:gd name="connsiteY19" fmla="*/ 307 h 1468186"/>
                <a:gd name="connsiteX20" fmla="*/ 271526 w 875310"/>
                <a:gd name="connsiteY20" fmla="*/ 82699 h 1468186"/>
                <a:gd name="connsiteX21" fmla="*/ 199612 w 875310"/>
                <a:gd name="connsiteY21" fmla="*/ 180997 h 1468186"/>
                <a:gd name="connsiteX22" fmla="*/ 70834 w 875310"/>
                <a:gd name="connsiteY22" fmla="*/ 254720 h 1468186"/>
                <a:gd name="connsiteX23" fmla="*/ 730 w 875310"/>
                <a:gd name="connsiteY23" fmla="*/ 440267 h 1468186"/>
                <a:gd name="connsiteX24" fmla="*/ 63 w 875310"/>
                <a:gd name="connsiteY24" fmla="*/ 529421 h 1468186"/>
                <a:gd name="connsiteX25" fmla="*/ 65310 w 875310"/>
                <a:gd name="connsiteY25" fmla="*/ 723445 h 1468186"/>
                <a:gd name="connsiteX26" fmla="*/ 65310 w 875310"/>
                <a:gd name="connsiteY26" fmla="*/ 723445 h 1468186"/>
                <a:gd name="connsiteX27" fmla="*/ 65310 w 875310"/>
                <a:gd name="connsiteY27" fmla="*/ 723445 h 1468186"/>
                <a:gd name="connsiteX28" fmla="*/ 302768 w 875310"/>
                <a:gd name="connsiteY28" fmla="*/ 846318 h 1468186"/>
                <a:gd name="connsiteX29" fmla="*/ 302768 w 875310"/>
                <a:gd name="connsiteY29" fmla="*/ 846318 h 1468186"/>
                <a:gd name="connsiteX30" fmla="*/ 302768 w 875310"/>
                <a:gd name="connsiteY30" fmla="*/ 846318 h 1468186"/>
                <a:gd name="connsiteX31" fmla="*/ 438404 w 875310"/>
                <a:gd name="connsiteY31" fmla="*/ 882703 h 1468186"/>
                <a:gd name="connsiteX32" fmla="*/ 475742 w 875310"/>
                <a:gd name="connsiteY32" fmla="*/ 932329 h 1468186"/>
                <a:gd name="connsiteX33" fmla="*/ 474218 w 875310"/>
                <a:gd name="connsiteY33" fmla="*/ 1108922 h 1468186"/>
                <a:gd name="connsiteX34" fmla="*/ 418116 w 875310"/>
                <a:gd name="connsiteY34" fmla="*/ 1133116 h 1468186"/>
                <a:gd name="connsiteX35" fmla="*/ 398304 w 875310"/>
                <a:gd name="connsiteY35" fmla="*/ 1103588 h 1468186"/>
                <a:gd name="connsiteX36" fmla="*/ 398304 w 875310"/>
                <a:gd name="connsiteY36" fmla="*/ 1000528 h 1468186"/>
                <a:gd name="connsiteX37" fmla="*/ 311817 w 875310"/>
                <a:gd name="connsiteY37" fmla="*/ 923089 h 1468186"/>
                <a:gd name="connsiteX38" fmla="*/ 126270 w 875310"/>
                <a:gd name="connsiteY38" fmla="*/ 921946 h 1468186"/>
                <a:gd name="connsiteX39" fmla="*/ 921 w 875310"/>
                <a:gd name="connsiteY39" fmla="*/ 1045581 h 1468186"/>
                <a:gd name="connsiteX40" fmla="*/ 195802 w 875310"/>
                <a:gd name="connsiteY40" fmla="*/ 1285325 h 1468186"/>
                <a:gd name="connsiteX41" fmla="*/ 269526 w 875310"/>
                <a:gd name="connsiteY41" fmla="*/ 1367907 h 1468186"/>
                <a:gd name="connsiteX42" fmla="*/ 272859 w 875310"/>
                <a:gd name="connsiteY42" fmla="*/ 1441726 h 1468186"/>
                <a:gd name="connsiteX43" fmla="*/ 311626 w 875310"/>
                <a:gd name="connsiteY43" fmla="*/ 1466586 h 1468186"/>
                <a:gd name="connsiteX44" fmla="*/ 554133 w 875310"/>
                <a:gd name="connsiteY44" fmla="*/ 1468110 h 1468186"/>
                <a:gd name="connsiteX45" fmla="*/ 617474 w 875310"/>
                <a:gd name="connsiteY45" fmla="*/ 1427438 h 1468186"/>
                <a:gd name="connsiteX46" fmla="*/ 615855 w 875310"/>
                <a:gd name="connsiteY46" fmla="*/ 1344190 h 1468186"/>
                <a:gd name="connsiteX47" fmla="*/ 662908 w 875310"/>
                <a:gd name="connsiteY47" fmla="*/ 1292469 h 1468186"/>
                <a:gd name="connsiteX48" fmla="*/ 805021 w 875310"/>
                <a:gd name="connsiteY48" fmla="*/ 1198076 h 1468186"/>
                <a:gd name="connsiteX49" fmla="*/ 867886 w 875310"/>
                <a:gd name="connsiteY49" fmla="*/ 829459 h 1468186"/>
                <a:gd name="connsiteX50" fmla="*/ 474027 w 875310"/>
                <a:gd name="connsiteY50" fmla="*/ 1130449 h 1468186"/>
                <a:gd name="connsiteX51" fmla="*/ 474027 w 875310"/>
                <a:gd name="connsiteY51" fmla="*/ 1130449 h 1468186"/>
                <a:gd name="connsiteX52" fmla="*/ 474027 w 875310"/>
                <a:gd name="connsiteY52" fmla="*/ 1130449 h 1468186"/>
                <a:gd name="connsiteX53" fmla="*/ 474027 w 875310"/>
                <a:gd name="connsiteY53" fmla="*/ 1130449 h 146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75310" h="1468186">
                  <a:moveTo>
                    <a:pt x="867886" y="829459"/>
                  </a:moveTo>
                  <a:cubicBezTo>
                    <a:pt x="865124" y="804979"/>
                    <a:pt x="849884" y="745734"/>
                    <a:pt x="820737" y="703062"/>
                  </a:cubicBezTo>
                  <a:cubicBezTo>
                    <a:pt x="820737" y="703062"/>
                    <a:pt x="820737" y="703062"/>
                    <a:pt x="820737" y="703062"/>
                  </a:cubicBezTo>
                  <a:cubicBezTo>
                    <a:pt x="820737" y="703062"/>
                    <a:pt x="820737" y="703062"/>
                    <a:pt x="820737" y="703062"/>
                  </a:cubicBezTo>
                  <a:cubicBezTo>
                    <a:pt x="773112" y="621433"/>
                    <a:pt x="696341" y="590857"/>
                    <a:pt x="608235" y="573712"/>
                  </a:cubicBezTo>
                  <a:cubicBezTo>
                    <a:pt x="538416" y="559996"/>
                    <a:pt x="477647" y="561235"/>
                    <a:pt x="416496" y="548090"/>
                  </a:cubicBezTo>
                  <a:cubicBezTo>
                    <a:pt x="399828" y="544471"/>
                    <a:pt x="397351" y="529612"/>
                    <a:pt x="397446" y="516562"/>
                  </a:cubicBezTo>
                  <a:cubicBezTo>
                    <a:pt x="397637" y="477224"/>
                    <a:pt x="395637" y="411692"/>
                    <a:pt x="395637" y="362924"/>
                  </a:cubicBezTo>
                  <a:cubicBezTo>
                    <a:pt x="395637" y="337397"/>
                    <a:pt x="393827" y="340921"/>
                    <a:pt x="415258" y="340826"/>
                  </a:cubicBezTo>
                  <a:cubicBezTo>
                    <a:pt x="427164" y="341207"/>
                    <a:pt x="449358" y="341588"/>
                    <a:pt x="454406" y="340731"/>
                  </a:cubicBezTo>
                  <a:cubicBezTo>
                    <a:pt x="482790" y="342255"/>
                    <a:pt x="475647" y="334349"/>
                    <a:pt x="475932" y="393976"/>
                  </a:cubicBezTo>
                  <a:cubicBezTo>
                    <a:pt x="476599" y="520087"/>
                    <a:pt x="467646" y="499798"/>
                    <a:pt x="590423" y="502370"/>
                  </a:cubicBezTo>
                  <a:cubicBezTo>
                    <a:pt x="664908" y="502846"/>
                    <a:pt x="739489" y="503418"/>
                    <a:pt x="813975" y="504180"/>
                  </a:cubicBezTo>
                  <a:cubicBezTo>
                    <a:pt x="846931" y="504561"/>
                    <a:pt x="846931" y="504561"/>
                    <a:pt x="845788" y="471795"/>
                  </a:cubicBezTo>
                  <a:cubicBezTo>
                    <a:pt x="844359" y="430742"/>
                    <a:pt x="844264" y="399024"/>
                    <a:pt x="843693" y="362638"/>
                  </a:cubicBezTo>
                  <a:cubicBezTo>
                    <a:pt x="837978" y="272341"/>
                    <a:pt x="803497" y="224716"/>
                    <a:pt x="705294" y="191950"/>
                  </a:cubicBezTo>
                  <a:cubicBezTo>
                    <a:pt x="683958" y="184045"/>
                    <a:pt x="673576" y="181473"/>
                    <a:pt x="647478" y="173281"/>
                  </a:cubicBezTo>
                  <a:cubicBezTo>
                    <a:pt x="613664" y="159851"/>
                    <a:pt x="622522" y="177758"/>
                    <a:pt x="619093" y="46885"/>
                  </a:cubicBezTo>
                  <a:cubicBezTo>
                    <a:pt x="618998" y="-455"/>
                    <a:pt x="619569" y="117"/>
                    <a:pt x="571087" y="403"/>
                  </a:cubicBezTo>
                  <a:cubicBezTo>
                    <a:pt x="517080" y="974"/>
                    <a:pt x="371824" y="-645"/>
                    <a:pt x="320103" y="307"/>
                  </a:cubicBezTo>
                  <a:cubicBezTo>
                    <a:pt x="270383" y="1260"/>
                    <a:pt x="271240" y="-2550"/>
                    <a:pt x="271526" y="82699"/>
                  </a:cubicBezTo>
                  <a:cubicBezTo>
                    <a:pt x="270097" y="170710"/>
                    <a:pt x="283146" y="160042"/>
                    <a:pt x="199612" y="180997"/>
                  </a:cubicBezTo>
                  <a:cubicBezTo>
                    <a:pt x="148463" y="191188"/>
                    <a:pt x="106743" y="217477"/>
                    <a:pt x="70834" y="254720"/>
                  </a:cubicBezTo>
                  <a:cubicBezTo>
                    <a:pt x="20733" y="306727"/>
                    <a:pt x="-32" y="375497"/>
                    <a:pt x="730" y="440267"/>
                  </a:cubicBezTo>
                  <a:cubicBezTo>
                    <a:pt x="540" y="469985"/>
                    <a:pt x="-222" y="501132"/>
                    <a:pt x="63" y="529421"/>
                  </a:cubicBezTo>
                  <a:cubicBezTo>
                    <a:pt x="730" y="602383"/>
                    <a:pt x="11208" y="669629"/>
                    <a:pt x="65310" y="723445"/>
                  </a:cubicBezTo>
                  <a:cubicBezTo>
                    <a:pt x="65310" y="723445"/>
                    <a:pt x="65310" y="723445"/>
                    <a:pt x="65310" y="723445"/>
                  </a:cubicBezTo>
                  <a:cubicBezTo>
                    <a:pt x="65310" y="723445"/>
                    <a:pt x="65310" y="723445"/>
                    <a:pt x="65310" y="723445"/>
                  </a:cubicBezTo>
                  <a:cubicBezTo>
                    <a:pt x="129222" y="793835"/>
                    <a:pt x="212757" y="826315"/>
                    <a:pt x="302768" y="846318"/>
                  </a:cubicBezTo>
                  <a:cubicBezTo>
                    <a:pt x="302768" y="846318"/>
                    <a:pt x="302768" y="846318"/>
                    <a:pt x="302768" y="846318"/>
                  </a:cubicBezTo>
                  <a:lnTo>
                    <a:pt x="302768" y="846318"/>
                  </a:lnTo>
                  <a:cubicBezTo>
                    <a:pt x="364109" y="863177"/>
                    <a:pt x="397542" y="873369"/>
                    <a:pt x="438404" y="882703"/>
                  </a:cubicBezTo>
                  <a:cubicBezTo>
                    <a:pt x="474218" y="890800"/>
                    <a:pt x="475361" y="889180"/>
                    <a:pt x="475742" y="932329"/>
                  </a:cubicBezTo>
                  <a:cubicBezTo>
                    <a:pt x="476409" y="1002337"/>
                    <a:pt x="474599" y="1042819"/>
                    <a:pt x="474218" y="1108922"/>
                  </a:cubicBezTo>
                  <a:cubicBezTo>
                    <a:pt x="474123" y="1136926"/>
                    <a:pt x="468979" y="1133306"/>
                    <a:pt x="418116" y="1133116"/>
                  </a:cubicBezTo>
                  <a:cubicBezTo>
                    <a:pt x="398208" y="1132163"/>
                    <a:pt x="398208" y="1132163"/>
                    <a:pt x="398304" y="1103588"/>
                  </a:cubicBezTo>
                  <a:cubicBezTo>
                    <a:pt x="398589" y="1069203"/>
                    <a:pt x="398304" y="1034913"/>
                    <a:pt x="398304" y="1000528"/>
                  </a:cubicBezTo>
                  <a:cubicBezTo>
                    <a:pt x="396970" y="922518"/>
                    <a:pt x="408305" y="924328"/>
                    <a:pt x="311817" y="923089"/>
                  </a:cubicBezTo>
                  <a:cubicBezTo>
                    <a:pt x="249999" y="922518"/>
                    <a:pt x="188087" y="920803"/>
                    <a:pt x="126270" y="921946"/>
                  </a:cubicBezTo>
                  <a:cubicBezTo>
                    <a:pt x="-10795" y="922613"/>
                    <a:pt x="-127" y="913088"/>
                    <a:pt x="921" y="1045581"/>
                  </a:cubicBezTo>
                  <a:cubicBezTo>
                    <a:pt x="63" y="1165691"/>
                    <a:pt x="75882" y="1257988"/>
                    <a:pt x="195802" y="1285325"/>
                  </a:cubicBezTo>
                  <a:cubicBezTo>
                    <a:pt x="270764" y="1304851"/>
                    <a:pt x="267144" y="1285801"/>
                    <a:pt x="269526" y="1367907"/>
                  </a:cubicBezTo>
                  <a:cubicBezTo>
                    <a:pt x="270478" y="1399816"/>
                    <a:pt x="271431" y="1420390"/>
                    <a:pt x="272859" y="1441726"/>
                  </a:cubicBezTo>
                  <a:cubicBezTo>
                    <a:pt x="273717" y="1468205"/>
                    <a:pt x="279622" y="1466014"/>
                    <a:pt x="311626" y="1466586"/>
                  </a:cubicBezTo>
                  <a:cubicBezTo>
                    <a:pt x="374872" y="1467634"/>
                    <a:pt x="494125" y="1467634"/>
                    <a:pt x="554133" y="1468110"/>
                  </a:cubicBezTo>
                  <a:cubicBezTo>
                    <a:pt x="611283" y="1468586"/>
                    <a:pt x="617855" y="1468110"/>
                    <a:pt x="617474" y="1427438"/>
                  </a:cubicBezTo>
                  <a:cubicBezTo>
                    <a:pt x="617283" y="1398958"/>
                    <a:pt x="616807" y="1383242"/>
                    <a:pt x="615855" y="1344190"/>
                  </a:cubicBezTo>
                  <a:cubicBezTo>
                    <a:pt x="614807" y="1299422"/>
                    <a:pt x="618998" y="1301803"/>
                    <a:pt x="662908" y="1292469"/>
                  </a:cubicBezTo>
                  <a:cubicBezTo>
                    <a:pt x="720915" y="1276943"/>
                    <a:pt x="771112" y="1247320"/>
                    <a:pt x="805021" y="1198076"/>
                  </a:cubicBezTo>
                  <a:cubicBezTo>
                    <a:pt x="882364" y="1085681"/>
                    <a:pt x="882364" y="956236"/>
                    <a:pt x="867886" y="829459"/>
                  </a:cubicBezTo>
                  <a:close/>
                  <a:moveTo>
                    <a:pt x="474027" y="1130449"/>
                  </a:moveTo>
                  <a:cubicBezTo>
                    <a:pt x="474027" y="1130449"/>
                    <a:pt x="474027" y="1130449"/>
                    <a:pt x="474027" y="1130449"/>
                  </a:cubicBezTo>
                  <a:cubicBezTo>
                    <a:pt x="474027" y="1130449"/>
                    <a:pt x="474027" y="1130449"/>
                    <a:pt x="474027" y="1130449"/>
                  </a:cubicBezTo>
                  <a:cubicBezTo>
                    <a:pt x="474027" y="1130449"/>
                    <a:pt x="474027" y="1130449"/>
                    <a:pt x="474027" y="1130449"/>
                  </a:cubicBezTo>
                  <a:close/>
                </a:path>
              </a:pathLst>
            </a:custGeom>
            <a:solidFill>
              <a:srgbClr val="EBE2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217ED01-1860-40E5-9EEE-E150A4CDA0BE}"/>
              </a:ext>
            </a:extLst>
          </p:cNvPr>
          <p:cNvSpPr/>
          <p:nvPr/>
        </p:nvSpPr>
        <p:spPr>
          <a:xfrm>
            <a:off x="5249137" y="4046832"/>
            <a:ext cx="1680878" cy="1654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717A066D-5760-45CD-97BD-C07EE589F636}"/>
              </a:ext>
            </a:extLst>
          </p:cNvPr>
          <p:cNvSpPr/>
          <p:nvPr/>
        </p:nvSpPr>
        <p:spPr>
          <a:xfrm>
            <a:off x="5557671" y="3525999"/>
            <a:ext cx="1063811" cy="260644"/>
          </a:xfrm>
          <a:custGeom>
            <a:avLst/>
            <a:gdLst>
              <a:gd name="connsiteX0" fmla="*/ 717009 w 1063811"/>
              <a:gd name="connsiteY0" fmla="*/ 0 h 260644"/>
              <a:gd name="connsiteX1" fmla="*/ 1063811 w 1063811"/>
              <a:gd name="connsiteY1" fmla="*/ 260644 h 260644"/>
              <a:gd name="connsiteX2" fmla="*/ 0 w 1063811"/>
              <a:gd name="connsiteY2" fmla="*/ 260644 h 260644"/>
              <a:gd name="connsiteX3" fmla="*/ 0 w 1063811"/>
              <a:gd name="connsiteY3" fmla="*/ 132428 h 260644"/>
              <a:gd name="connsiteX4" fmla="*/ 717009 w 1063811"/>
              <a:gd name="connsiteY4" fmla="*/ 132428 h 2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811" h="260644">
                <a:moveTo>
                  <a:pt x="717009" y="0"/>
                </a:moveTo>
                <a:lnTo>
                  <a:pt x="1063811" y="260644"/>
                </a:lnTo>
                <a:lnTo>
                  <a:pt x="0" y="260644"/>
                </a:lnTo>
                <a:lnTo>
                  <a:pt x="0" y="132428"/>
                </a:lnTo>
                <a:lnTo>
                  <a:pt x="717009" y="13242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D8694A3F-A792-4AB2-B403-29E12024EFD0}"/>
              </a:ext>
            </a:extLst>
          </p:cNvPr>
          <p:cNvSpPr/>
          <p:nvPr/>
        </p:nvSpPr>
        <p:spPr>
          <a:xfrm flipH="1" flipV="1">
            <a:off x="5557671" y="4506734"/>
            <a:ext cx="1063811" cy="260644"/>
          </a:xfrm>
          <a:custGeom>
            <a:avLst/>
            <a:gdLst>
              <a:gd name="connsiteX0" fmla="*/ 717009 w 1063811"/>
              <a:gd name="connsiteY0" fmla="*/ 0 h 260644"/>
              <a:gd name="connsiteX1" fmla="*/ 1063811 w 1063811"/>
              <a:gd name="connsiteY1" fmla="*/ 260644 h 260644"/>
              <a:gd name="connsiteX2" fmla="*/ 0 w 1063811"/>
              <a:gd name="connsiteY2" fmla="*/ 260644 h 260644"/>
              <a:gd name="connsiteX3" fmla="*/ 0 w 1063811"/>
              <a:gd name="connsiteY3" fmla="*/ 132428 h 260644"/>
              <a:gd name="connsiteX4" fmla="*/ 717009 w 1063811"/>
              <a:gd name="connsiteY4" fmla="*/ 132428 h 2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811" h="260644">
                <a:moveTo>
                  <a:pt x="717009" y="0"/>
                </a:moveTo>
                <a:lnTo>
                  <a:pt x="1063811" y="260644"/>
                </a:lnTo>
                <a:lnTo>
                  <a:pt x="0" y="260644"/>
                </a:lnTo>
                <a:lnTo>
                  <a:pt x="0" y="132428"/>
                </a:lnTo>
                <a:lnTo>
                  <a:pt x="717009" y="1324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562C050-5198-4661-8841-531BD6117F75}"/>
              </a:ext>
            </a:extLst>
          </p:cNvPr>
          <p:cNvSpPr/>
          <p:nvPr/>
        </p:nvSpPr>
        <p:spPr>
          <a:xfrm>
            <a:off x="5757078" y="3960332"/>
            <a:ext cx="664997" cy="32954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13">
            <a:extLst>
              <a:ext uri="{FF2B5EF4-FFF2-40B4-BE49-F238E27FC236}">
                <a16:creationId xmlns:a16="http://schemas.microsoft.com/office/drawing/2014/main" id="{CC254ED4-C4BA-4499-B243-872C4D644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673" y="4567323"/>
            <a:ext cx="10855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0.00</a:t>
            </a:r>
            <a:endParaRPr lang="ko-KR" altLang="en-US" sz="28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42DA75B-FB1E-4A4F-BE8C-DEE31C4399A6}"/>
              </a:ext>
            </a:extLst>
          </p:cNvPr>
          <p:cNvGrpSpPr/>
          <p:nvPr/>
        </p:nvGrpSpPr>
        <p:grpSpPr>
          <a:xfrm>
            <a:off x="3660233" y="3404214"/>
            <a:ext cx="1216424" cy="939835"/>
            <a:chOff x="1125263" y="3105449"/>
            <a:chExt cx="1216424" cy="939835"/>
          </a:xfrm>
        </p:grpSpPr>
        <p:grpSp>
          <p:nvGrpSpPr>
            <p:cNvPr id="108" name="Group 191">
              <a:extLst>
                <a:ext uri="{FF2B5EF4-FFF2-40B4-BE49-F238E27FC236}">
                  <a16:creationId xmlns:a16="http://schemas.microsoft.com/office/drawing/2014/main" id="{AB68C138-7AC2-4253-9BBA-D267554FA82D}"/>
                </a:ext>
              </a:extLst>
            </p:cNvPr>
            <p:cNvGrpSpPr/>
            <p:nvPr/>
          </p:nvGrpSpPr>
          <p:grpSpPr>
            <a:xfrm rot="19038134">
              <a:off x="1125263" y="3105449"/>
              <a:ext cx="1054352" cy="465128"/>
              <a:chOff x="1580710" y="530700"/>
              <a:chExt cx="4658607" cy="2055148"/>
            </a:xfrm>
          </p:grpSpPr>
          <p:sp>
            <p:nvSpPr>
              <p:cNvPr id="109" name="Graphic 2">
                <a:extLst>
                  <a:ext uri="{FF2B5EF4-FFF2-40B4-BE49-F238E27FC236}">
                    <a16:creationId xmlns:a16="http://schemas.microsoft.com/office/drawing/2014/main" id="{550F4E54-1D77-4022-A9C1-107B03214E3A}"/>
                  </a:ext>
                </a:extLst>
              </p:cNvPr>
              <p:cNvSpPr/>
              <p:nvPr/>
            </p:nvSpPr>
            <p:spPr>
              <a:xfrm>
                <a:off x="1580710" y="530700"/>
                <a:ext cx="4658607" cy="2055148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Graphic 2">
                <a:extLst>
                  <a:ext uri="{FF2B5EF4-FFF2-40B4-BE49-F238E27FC236}">
                    <a16:creationId xmlns:a16="http://schemas.microsoft.com/office/drawing/2014/main" id="{0ECF86F6-EACC-4DB9-AA41-BCBAB954A7BF}"/>
                  </a:ext>
                </a:extLst>
              </p:cNvPr>
              <p:cNvSpPr/>
              <p:nvPr/>
            </p:nvSpPr>
            <p:spPr>
              <a:xfrm>
                <a:off x="1791876" y="660845"/>
                <a:ext cx="4236272" cy="1794861"/>
              </a:xfrm>
              <a:custGeom>
                <a:avLst/>
                <a:gdLst>
                  <a:gd name="connsiteX0" fmla="*/ 4191721 w 4236271"/>
                  <a:gd name="connsiteY0" fmla="*/ 1794863 h 1794863"/>
                  <a:gd name="connsiteX1" fmla="*/ 44550 w 4236271"/>
                  <a:gd name="connsiteY1" fmla="*/ 1794863 h 1794863"/>
                  <a:gd name="connsiteX2" fmla="*/ 0 w 4236271"/>
                  <a:gd name="connsiteY2" fmla="*/ 1750313 h 1794863"/>
                  <a:gd name="connsiteX3" fmla="*/ 0 w 4236271"/>
                  <a:gd name="connsiteY3" fmla="*/ 44550 h 1794863"/>
                  <a:gd name="connsiteX4" fmla="*/ 44550 w 4236271"/>
                  <a:gd name="connsiteY4" fmla="*/ 0 h 1794863"/>
                  <a:gd name="connsiteX5" fmla="*/ 4191721 w 4236271"/>
                  <a:gd name="connsiteY5" fmla="*/ 0 h 1794863"/>
                  <a:gd name="connsiteX6" fmla="*/ 4236272 w 4236271"/>
                  <a:gd name="connsiteY6" fmla="*/ 44550 h 1794863"/>
                  <a:gd name="connsiteX7" fmla="*/ 4236272 w 4236271"/>
                  <a:gd name="connsiteY7" fmla="*/ 1750313 h 1794863"/>
                  <a:gd name="connsiteX8" fmla="*/ 4191721 w 4236271"/>
                  <a:gd name="connsiteY8" fmla="*/ 1794863 h 179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36271" h="1794863">
                    <a:moveTo>
                      <a:pt x="4191721" y="1794863"/>
                    </a:moveTo>
                    <a:lnTo>
                      <a:pt x="44550" y="1794863"/>
                    </a:lnTo>
                    <a:cubicBezTo>
                      <a:pt x="19925" y="1794863"/>
                      <a:pt x="0" y="1774872"/>
                      <a:pt x="0" y="1750313"/>
                    </a:cubicBezTo>
                    <a:lnTo>
                      <a:pt x="0" y="44550"/>
                    </a:lnTo>
                    <a:cubicBezTo>
                      <a:pt x="0" y="19925"/>
                      <a:pt x="19991" y="0"/>
                      <a:pt x="44550" y="0"/>
                    </a:cubicBezTo>
                    <a:lnTo>
                      <a:pt x="4191721" y="0"/>
                    </a:lnTo>
                    <a:cubicBezTo>
                      <a:pt x="4216346" y="0"/>
                      <a:pt x="4236272" y="19991"/>
                      <a:pt x="4236272" y="44550"/>
                    </a:cubicBezTo>
                    <a:lnTo>
                      <a:pt x="4236272" y="1750313"/>
                    </a:lnTo>
                    <a:cubicBezTo>
                      <a:pt x="4236338" y="1774938"/>
                      <a:pt x="4216346" y="1794863"/>
                      <a:pt x="4191721" y="17948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Graphic 2">
                <a:extLst>
                  <a:ext uri="{FF2B5EF4-FFF2-40B4-BE49-F238E27FC236}">
                    <a16:creationId xmlns:a16="http://schemas.microsoft.com/office/drawing/2014/main" id="{8B4CFE79-7FF5-45BC-95AC-4D603E203C26}"/>
                  </a:ext>
                </a:extLst>
              </p:cNvPr>
              <p:cNvSpPr/>
              <p:nvPr/>
            </p:nvSpPr>
            <p:spPr>
              <a:xfrm>
                <a:off x="1908381" y="772188"/>
                <a:ext cx="4003194" cy="1572241"/>
              </a:xfrm>
              <a:custGeom>
                <a:avLst/>
                <a:gdLst>
                  <a:gd name="connsiteX0" fmla="*/ 3673532 w 4003192"/>
                  <a:gd name="connsiteY0" fmla="*/ 0 h 1572242"/>
                  <a:gd name="connsiteX1" fmla="*/ 328999 w 4003192"/>
                  <a:gd name="connsiteY1" fmla="*/ 0 h 1572242"/>
                  <a:gd name="connsiteX2" fmla="*/ 0 w 4003192"/>
                  <a:gd name="connsiteY2" fmla="*/ 313707 h 1572242"/>
                  <a:gd name="connsiteX3" fmla="*/ 0 w 4003192"/>
                  <a:gd name="connsiteY3" fmla="*/ 1246422 h 1572242"/>
                  <a:gd name="connsiteX4" fmla="*/ 330389 w 4003192"/>
                  <a:gd name="connsiteY4" fmla="*/ 1572243 h 1572242"/>
                  <a:gd name="connsiteX5" fmla="*/ 3672141 w 4003192"/>
                  <a:gd name="connsiteY5" fmla="*/ 1572243 h 1572242"/>
                  <a:gd name="connsiteX6" fmla="*/ 4003192 w 4003192"/>
                  <a:gd name="connsiteY6" fmla="*/ 1246422 h 1572242"/>
                  <a:gd name="connsiteX7" fmla="*/ 4003192 w 4003192"/>
                  <a:gd name="connsiteY7" fmla="*/ 313707 h 1572242"/>
                  <a:gd name="connsiteX8" fmla="*/ 3673532 w 4003192"/>
                  <a:gd name="connsiteY8" fmla="*/ 0 h 1572242"/>
                  <a:gd name="connsiteX9" fmla="*/ 2001596 w 4003192"/>
                  <a:gd name="connsiteY9" fmla="*/ 1474933 h 1572242"/>
                  <a:gd name="connsiteX10" fmla="*/ 1312751 w 4003192"/>
                  <a:gd name="connsiteY10" fmla="*/ 786088 h 1572242"/>
                  <a:gd name="connsiteX11" fmla="*/ 2001596 w 4003192"/>
                  <a:gd name="connsiteY11" fmla="*/ 97243 h 1572242"/>
                  <a:gd name="connsiteX12" fmla="*/ 2690441 w 4003192"/>
                  <a:gd name="connsiteY12" fmla="*/ 786088 h 1572242"/>
                  <a:gd name="connsiteX13" fmla="*/ 2001596 w 4003192"/>
                  <a:gd name="connsiteY13" fmla="*/ 1474933 h 1572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03192" h="1572242">
                    <a:moveTo>
                      <a:pt x="3673532" y="0"/>
                    </a:moveTo>
                    <a:lnTo>
                      <a:pt x="328999" y="0"/>
                    </a:lnTo>
                    <a:cubicBezTo>
                      <a:pt x="307551" y="168140"/>
                      <a:pt x="170523" y="300071"/>
                      <a:pt x="0" y="313707"/>
                    </a:cubicBezTo>
                    <a:lnTo>
                      <a:pt x="0" y="1246422"/>
                    </a:lnTo>
                    <a:cubicBezTo>
                      <a:pt x="174561" y="1260389"/>
                      <a:pt x="314104" y="1398344"/>
                      <a:pt x="330389" y="1572243"/>
                    </a:cubicBezTo>
                    <a:lnTo>
                      <a:pt x="3672141" y="1572243"/>
                    </a:lnTo>
                    <a:cubicBezTo>
                      <a:pt x="3688426" y="1398145"/>
                      <a:pt x="3828300" y="1260058"/>
                      <a:pt x="4003192" y="1246422"/>
                    </a:cubicBezTo>
                    <a:lnTo>
                      <a:pt x="4003192" y="313707"/>
                    </a:lnTo>
                    <a:cubicBezTo>
                      <a:pt x="3832404" y="300402"/>
                      <a:pt x="3695046" y="168339"/>
                      <a:pt x="3673532" y="0"/>
                    </a:cubicBezTo>
                    <a:close/>
                    <a:moveTo>
                      <a:pt x="2001596" y="1474933"/>
                    </a:moveTo>
                    <a:cubicBezTo>
                      <a:pt x="1621162" y="1474933"/>
                      <a:pt x="1312751" y="1166522"/>
                      <a:pt x="1312751" y="786088"/>
                    </a:cubicBezTo>
                    <a:cubicBezTo>
                      <a:pt x="1312751" y="405655"/>
                      <a:pt x="1621162" y="97243"/>
                      <a:pt x="2001596" y="97243"/>
                    </a:cubicBezTo>
                    <a:cubicBezTo>
                      <a:pt x="2382030" y="97243"/>
                      <a:pt x="2690441" y="405655"/>
                      <a:pt x="2690441" y="786088"/>
                    </a:cubicBezTo>
                    <a:cubicBezTo>
                      <a:pt x="2690441" y="1166522"/>
                      <a:pt x="2382030" y="1474933"/>
                      <a:pt x="2001596" y="147493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Graphic 2">
                <a:extLst>
                  <a:ext uri="{FF2B5EF4-FFF2-40B4-BE49-F238E27FC236}">
                    <a16:creationId xmlns:a16="http://schemas.microsoft.com/office/drawing/2014/main" id="{7C66BEAA-1785-4DF8-8CB1-F1C036F1DE51}"/>
                  </a:ext>
                </a:extLst>
              </p:cNvPr>
              <p:cNvSpPr/>
              <p:nvPr/>
            </p:nvSpPr>
            <p:spPr>
              <a:xfrm>
                <a:off x="3664189" y="1137660"/>
                <a:ext cx="491741" cy="841098"/>
              </a:xfrm>
              <a:custGeom>
                <a:avLst/>
                <a:gdLst>
                  <a:gd name="connsiteX0" fmla="*/ 211367 w 491741"/>
                  <a:gd name="connsiteY0" fmla="*/ 357000 h 841098"/>
                  <a:gd name="connsiteX1" fmla="*/ 211367 w 491741"/>
                  <a:gd name="connsiteY1" fmla="*/ 138153 h 841098"/>
                  <a:gd name="connsiteX2" fmla="*/ 166022 w 491741"/>
                  <a:gd name="connsiteY2" fmla="*/ 156622 h 841098"/>
                  <a:gd name="connsiteX3" fmla="*/ 111277 w 491741"/>
                  <a:gd name="connsiteY3" fmla="*/ 268892 h 841098"/>
                  <a:gd name="connsiteX4" fmla="*/ 211367 w 491741"/>
                  <a:gd name="connsiteY4" fmla="*/ 357000 h 841098"/>
                  <a:gd name="connsiteX5" fmla="*/ 211367 w 491741"/>
                  <a:gd name="connsiteY5" fmla="*/ 357000 h 841098"/>
                  <a:gd name="connsiteX6" fmla="*/ 278027 w 491741"/>
                  <a:gd name="connsiteY6" fmla="*/ 703607 h 841098"/>
                  <a:gd name="connsiteX7" fmla="*/ 325490 w 491741"/>
                  <a:gd name="connsiteY7" fmla="*/ 684608 h 841098"/>
                  <a:gd name="connsiteX8" fmla="*/ 380235 w 491741"/>
                  <a:gd name="connsiteY8" fmla="*/ 572339 h 841098"/>
                  <a:gd name="connsiteX9" fmla="*/ 277961 w 491741"/>
                  <a:gd name="connsiteY9" fmla="*/ 472249 h 841098"/>
                  <a:gd name="connsiteX10" fmla="*/ 277961 w 491741"/>
                  <a:gd name="connsiteY10" fmla="*/ 703607 h 841098"/>
                  <a:gd name="connsiteX11" fmla="*/ 278027 w 491741"/>
                  <a:gd name="connsiteY11" fmla="*/ 841098 h 841098"/>
                  <a:gd name="connsiteX12" fmla="*/ 211433 w 491741"/>
                  <a:gd name="connsiteY12" fmla="*/ 841098 h 841098"/>
                  <a:gd name="connsiteX13" fmla="*/ 211433 w 491741"/>
                  <a:gd name="connsiteY13" fmla="*/ 800850 h 841098"/>
                  <a:gd name="connsiteX14" fmla="*/ 137491 w 491741"/>
                  <a:gd name="connsiteY14" fmla="*/ 781190 h 841098"/>
                  <a:gd name="connsiteX15" fmla="*/ 0 w 491741"/>
                  <a:gd name="connsiteY15" fmla="*/ 595507 h 841098"/>
                  <a:gd name="connsiteX16" fmla="*/ 110085 w 491741"/>
                  <a:gd name="connsiteY16" fmla="*/ 592529 h 841098"/>
                  <a:gd name="connsiteX17" fmla="*/ 186013 w 491741"/>
                  <a:gd name="connsiteY17" fmla="*/ 695067 h 841098"/>
                  <a:gd name="connsiteX18" fmla="*/ 211433 w 491741"/>
                  <a:gd name="connsiteY18" fmla="*/ 703011 h 841098"/>
                  <a:gd name="connsiteX19" fmla="*/ 211433 w 491741"/>
                  <a:gd name="connsiteY19" fmla="*/ 453449 h 841098"/>
                  <a:gd name="connsiteX20" fmla="*/ 2250 w 491741"/>
                  <a:gd name="connsiteY20" fmla="*/ 280741 h 841098"/>
                  <a:gd name="connsiteX21" fmla="*/ 101414 w 491741"/>
                  <a:gd name="connsiteY21" fmla="*/ 78907 h 841098"/>
                  <a:gd name="connsiteX22" fmla="*/ 211433 w 491741"/>
                  <a:gd name="connsiteY22" fmla="*/ 40248 h 841098"/>
                  <a:gd name="connsiteX23" fmla="*/ 211433 w 491741"/>
                  <a:gd name="connsiteY23" fmla="*/ 0 h 841098"/>
                  <a:gd name="connsiteX24" fmla="*/ 278027 w 491741"/>
                  <a:gd name="connsiteY24" fmla="*/ 0 h 841098"/>
                  <a:gd name="connsiteX25" fmla="*/ 278027 w 491741"/>
                  <a:gd name="connsiteY25" fmla="*/ 39983 h 841098"/>
                  <a:gd name="connsiteX26" fmla="*/ 354087 w 491741"/>
                  <a:gd name="connsiteY26" fmla="*/ 59974 h 841098"/>
                  <a:gd name="connsiteX27" fmla="*/ 491578 w 491741"/>
                  <a:gd name="connsiteY27" fmla="*/ 245657 h 841098"/>
                  <a:gd name="connsiteX28" fmla="*/ 381493 w 491741"/>
                  <a:gd name="connsiteY28" fmla="*/ 248636 h 841098"/>
                  <a:gd name="connsiteX29" fmla="*/ 305565 w 491741"/>
                  <a:gd name="connsiteY29" fmla="*/ 146097 h 841098"/>
                  <a:gd name="connsiteX30" fmla="*/ 278027 w 491741"/>
                  <a:gd name="connsiteY30" fmla="*/ 137690 h 841098"/>
                  <a:gd name="connsiteX31" fmla="*/ 278027 w 491741"/>
                  <a:gd name="connsiteY31" fmla="*/ 371298 h 841098"/>
                  <a:gd name="connsiteX32" fmla="*/ 489327 w 491741"/>
                  <a:gd name="connsiteY32" fmla="*/ 558901 h 841098"/>
                  <a:gd name="connsiteX33" fmla="*/ 390165 w 491741"/>
                  <a:gd name="connsiteY33" fmla="*/ 762258 h 841098"/>
                  <a:gd name="connsiteX34" fmla="*/ 278027 w 491741"/>
                  <a:gd name="connsiteY34" fmla="*/ 801115 h 841098"/>
                  <a:gd name="connsiteX35" fmla="*/ 278027 w 491741"/>
                  <a:gd name="connsiteY35" fmla="*/ 841098 h 841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91741" h="841098">
                    <a:moveTo>
                      <a:pt x="211367" y="357000"/>
                    </a:moveTo>
                    <a:lnTo>
                      <a:pt x="211367" y="138153"/>
                    </a:lnTo>
                    <a:cubicBezTo>
                      <a:pt x="195281" y="141595"/>
                      <a:pt x="179857" y="147818"/>
                      <a:pt x="166022" y="156622"/>
                    </a:cubicBezTo>
                    <a:cubicBezTo>
                      <a:pt x="125311" y="182306"/>
                      <a:pt x="104260" y="225533"/>
                      <a:pt x="111277" y="268892"/>
                    </a:cubicBezTo>
                    <a:cubicBezTo>
                      <a:pt x="119750" y="325490"/>
                      <a:pt x="159799" y="344621"/>
                      <a:pt x="211367" y="357000"/>
                    </a:cubicBezTo>
                    <a:lnTo>
                      <a:pt x="211367" y="357000"/>
                    </a:lnTo>
                    <a:close/>
                    <a:moveTo>
                      <a:pt x="278027" y="703607"/>
                    </a:moveTo>
                    <a:cubicBezTo>
                      <a:pt x="294907" y="700165"/>
                      <a:pt x="310993" y="693744"/>
                      <a:pt x="325490" y="684608"/>
                    </a:cubicBezTo>
                    <a:cubicBezTo>
                      <a:pt x="366201" y="658924"/>
                      <a:pt x="387252" y="615697"/>
                      <a:pt x="380235" y="572339"/>
                    </a:cubicBezTo>
                    <a:cubicBezTo>
                      <a:pt x="366731" y="514482"/>
                      <a:pt x="327145" y="488864"/>
                      <a:pt x="277961" y="472249"/>
                    </a:cubicBezTo>
                    <a:lnTo>
                      <a:pt x="277961" y="703607"/>
                    </a:lnTo>
                    <a:close/>
                    <a:moveTo>
                      <a:pt x="278027" y="841098"/>
                    </a:moveTo>
                    <a:lnTo>
                      <a:pt x="211433" y="841098"/>
                    </a:lnTo>
                    <a:lnTo>
                      <a:pt x="211433" y="800850"/>
                    </a:lnTo>
                    <a:cubicBezTo>
                      <a:pt x="186079" y="797871"/>
                      <a:pt x="161123" y="791252"/>
                      <a:pt x="137491" y="781190"/>
                    </a:cubicBezTo>
                    <a:cubicBezTo>
                      <a:pt x="55738" y="746238"/>
                      <a:pt x="2846" y="674811"/>
                      <a:pt x="0" y="595507"/>
                    </a:cubicBezTo>
                    <a:lnTo>
                      <a:pt x="110085" y="592529"/>
                    </a:lnTo>
                    <a:cubicBezTo>
                      <a:pt x="111674" y="636285"/>
                      <a:pt x="140867" y="675738"/>
                      <a:pt x="186013" y="695067"/>
                    </a:cubicBezTo>
                    <a:cubicBezTo>
                      <a:pt x="194222" y="698576"/>
                      <a:pt x="202695" y="701290"/>
                      <a:pt x="211433" y="703011"/>
                    </a:cubicBezTo>
                    <a:lnTo>
                      <a:pt x="211433" y="453449"/>
                    </a:lnTo>
                    <a:cubicBezTo>
                      <a:pt x="124450" y="431604"/>
                      <a:pt x="31510" y="406648"/>
                      <a:pt x="2250" y="280741"/>
                    </a:cubicBezTo>
                    <a:cubicBezTo>
                      <a:pt x="-9930" y="202695"/>
                      <a:pt x="28200" y="125178"/>
                      <a:pt x="101414" y="78907"/>
                    </a:cubicBezTo>
                    <a:cubicBezTo>
                      <a:pt x="134512" y="57988"/>
                      <a:pt x="172377" y="45014"/>
                      <a:pt x="211433" y="40248"/>
                    </a:cubicBezTo>
                    <a:lnTo>
                      <a:pt x="211433" y="0"/>
                    </a:lnTo>
                    <a:lnTo>
                      <a:pt x="278027" y="0"/>
                    </a:lnTo>
                    <a:lnTo>
                      <a:pt x="278027" y="39983"/>
                    </a:lnTo>
                    <a:cubicBezTo>
                      <a:pt x="304109" y="42896"/>
                      <a:pt x="329793" y="49582"/>
                      <a:pt x="354087" y="59974"/>
                    </a:cubicBezTo>
                    <a:cubicBezTo>
                      <a:pt x="435840" y="94926"/>
                      <a:pt x="488732" y="166353"/>
                      <a:pt x="491578" y="245657"/>
                    </a:cubicBezTo>
                    <a:lnTo>
                      <a:pt x="381493" y="248636"/>
                    </a:lnTo>
                    <a:cubicBezTo>
                      <a:pt x="379904" y="204879"/>
                      <a:pt x="350711" y="165426"/>
                      <a:pt x="305565" y="146097"/>
                    </a:cubicBezTo>
                    <a:cubicBezTo>
                      <a:pt x="296695" y="142323"/>
                      <a:pt x="287427" y="139411"/>
                      <a:pt x="278027" y="137690"/>
                    </a:cubicBezTo>
                    <a:lnTo>
                      <a:pt x="278027" y="371298"/>
                    </a:lnTo>
                    <a:cubicBezTo>
                      <a:pt x="361766" y="389304"/>
                      <a:pt x="452721" y="420019"/>
                      <a:pt x="489327" y="558901"/>
                    </a:cubicBezTo>
                    <a:cubicBezTo>
                      <a:pt x="502037" y="637476"/>
                      <a:pt x="463908" y="715721"/>
                      <a:pt x="390165" y="762258"/>
                    </a:cubicBezTo>
                    <a:cubicBezTo>
                      <a:pt x="356470" y="783573"/>
                      <a:pt x="317877" y="796614"/>
                      <a:pt x="278027" y="801115"/>
                    </a:cubicBezTo>
                    <a:lnTo>
                      <a:pt x="278027" y="84109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" name="Group 191">
              <a:extLst>
                <a:ext uri="{FF2B5EF4-FFF2-40B4-BE49-F238E27FC236}">
                  <a16:creationId xmlns:a16="http://schemas.microsoft.com/office/drawing/2014/main" id="{7BEE30EF-782C-40D1-ADF8-178EB1A8D71B}"/>
                </a:ext>
              </a:extLst>
            </p:cNvPr>
            <p:cNvGrpSpPr/>
            <p:nvPr/>
          </p:nvGrpSpPr>
          <p:grpSpPr>
            <a:xfrm rot="20700000">
              <a:off x="1246590" y="3294622"/>
              <a:ext cx="1054352" cy="465128"/>
              <a:chOff x="1580710" y="530700"/>
              <a:chExt cx="4658607" cy="2055148"/>
            </a:xfrm>
          </p:grpSpPr>
          <p:sp>
            <p:nvSpPr>
              <p:cNvPr id="104" name="Graphic 2">
                <a:extLst>
                  <a:ext uri="{FF2B5EF4-FFF2-40B4-BE49-F238E27FC236}">
                    <a16:creationId xmlns:a16="http://schemas.microsoft.com/office/drawing/2014/main" id="{8097B72F-D4EF-401D-B19F-4A2B297431BB}"/>
                  </a:ext>
                </a:extLst>
              </p:cNvPr>
              <p:cNvSpPr/>
              <p:nvPr/>
            </p:nvSpPr>
            <p:spPr>
              <a:xfrm>
                <a:off x="1580710" y="530700"/>
                <a:ext cx="4658607" cy="2055148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Graphic 2">
                <a:extLst>
                  <a:ext uri="{FF2B5EF4-FFF2-40B4-BE49-F238E27FC236}">
                    <a16:creationId xmlns:a16="http://schemas.microsoft.com/office/drawing/2014/main" id="{27F636CC-EE9F-4985-885A-CE80AEBB21CD}"/>
                  </a:ext>
                </a:extLst>
              </p:cNvPr>
              <p:cNvSpPr/>
              <p:nvPr/>
            </p:nvSpPr>
            <p:spPr>
              <a:xfrm>
                <a:off x="1791876" y="660845"/>
                <a:ext cx="4236272" cy="1794861"/>
              </a:xfrm>
              <a:custGeom>
                <a:avLst/>
                <a:gdLst>
                  <a:gd name="connsiteX0" fmla="*/ 4191721 w 4236271"/>
                  <a:gd name="connsiteY0" fmla="*/ 1794863 h 1794863"/>
                  <a:gd name="connsiteX1" fmla="*/ 44550 w 4236271"/>
                  <a:gd name="connsiteY1" fmla="*/ 1794863 h 1794863"/>
                  <a:gd name="connsiteX2" fmla="*/ 0 w 4236271"/>
                  <a:gd name="connsiteY2" fmla="*/ 1750313 h 1794863"/>
                  <a:gd name="connsiteX3" fmla="*/ 0 w 4236271"/>
                  <a:gd name="connsiteY3" fmla="*/ 44550 h 1794863"/>
                  <a:gd name="connsiteX4" fmla="*/ 44550 w 4236271"/>
                  <a:gd name="connsiteY4" fmla="*/ 0 h 1794863"/>
                  <a:gd name="connsiteX5" fmla="*/ 4191721 w 4236271"/>
                  <a:gd name="connsiteY5" fmla="*/ 0 h 1794863"/>
                  <a:gd name="connsiteX6" fmla="*/ 4236272 w 4236271"/>
                  <a:gd name="connsiteY6" fmla="*/ 44550 h 1794863"/>
                  <a:gd name="connsiteX7" fmla="*/ 4236272 w 4236271"/>
                  <a:gd name="connsiteY7" fmla="*/ 1750313 h 1794863"/>
                  <a:gd name="connsiteX8" fmla="*/ 4191721 w 4236271"/>
                  <a:gd name="connsiteY8" fmla="*/ 1794863 h 179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36271" h="1794863">
                    <a:moveTo>
                      <a:pt x="4191721" y="1794863"/>
                    </a:moveTo>
                    <a:lnTo>
                      <a:pt x="44550" y="1794863"/>
                    </a:lnTo>
                    <a:cubicBezTo>
                      <a:pt x="19925" y="1794863"/>
                      <a:pt x="0" y="1774872"/>
                      <a:pt x="0" y="1750313"/>
                    </a:cubicBezTo>
                    <a:lnTo>
                      <a:pt x="0" y="44550"/>
                    </a:lnTo>
                    <a:cubicBezTo>
                      <a:pt x="0" y="19925"/>
                      <a:pt x="19991" y="0"/>
                      <a:pt x="44550" y="0"/>
                    </a:cubicBezTo>
                    <a:lnTo>
                      <a:pt x="4191721" y="0"/>
                    </a:lnTo>
                    <a:cubicBezTo>
                      <a:pt x="4216346" y="0"/>
                      <a:pt x="4236272" y="19991"/>
                      <a:pt x="4236272" y="44550"/>
                    </a:cubicBezTo>
                    <a:lnTo>
                      <a:pt x="4236272" y="1750313"/>
                    </a:lnTo>
                    <a:cubicBezTo>
                      <a:pt x="4236338" y="1774938"/>
                      <a:pt x="4216346" y="1794863"/>
                      <a:pt x="4191721" y="17948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Graphic 2">
                <a:extLst>
                  <a:ext uri="{FF2B5EF4-FFF2-40B4-BE49-F238E27FC236}">
                    <a16:creationId xmlns:a16="http://schemas.microsoft.com/office/drawing/2014/main" id="{D526F32A-F6C6-4163-9430-DD4F9A8601EB}"/>
                  </a:ext>
                </a:extLst>
              </p:cNvPr>
              <p:cNvSpPr/>
              <p:nvPr/>
            </p:nvSpPr>
            <p:spPr>
              <a:xfrm>
                <a:off x="1908381" y="772188"/>
                <a:ext cx="4003194" cy="1572241"/>
              </a:xfrm>
              <a:custGeom>
                <a:avLst/>
                <a:gdLst>
                  <a:gd name="connsiteX0" fmla="*/ 3673532 w 4003192"/>
                  <a:gd name="connsiteY0" fmla="*/ 0 h 1572242"/>
                  <a:gd name="connsiteX1" fmla="*/ 328999 w 4003192"/>
                  <a:gd name="connsiteY1" fmla="*/ 0 h 1572242"/>
                  <a:gd name="connsiteX2" fmla="*/ 0 w 4003192"/>
                  <a:gd name="connsiteY2" fmla="*/ 313707 h 1572242"/>
                  <a:gd name="connsiteX3" fmla="*/ 0 w 4003192"/>
                  <a:gd name="connsiteY3" fmla="*/ 1246422 h 1572242"/>
                  <a:gd name="connsiteX4" fmla="*/ 330389 w 4003192"/>
                  <a:gd name="connsiteY4" fmla="*/ 1572243 h 1572242"/>
                  <a:gd name="connsiteX5" fmla="*/ 3672141 w 4003192"/>
                  <a:gd name="connsiteY5" fmla="*/ 1572243 h 1572242"/>
                  <a:gd name="connsiteX6" fmla="*/ 4003192 w 4003192"/>
                  <a:gd name="connsiteY6" fmla="*/ 1246422 h 1572242"/>
                  <a:gd name="connsiteX7" fmla="*/ 4003192 w 4003192"/>
                  <a:gd name="connsiteY7" fmla="*/ 313707 h 1572242"/>
                  <a:gd name="connsiteX8" fmla="*/ 3673532 w 4003192"/>
                  <a:gd name="connsiteY8" fmla="*/ 0 h 1572242"/>
                  <a:gd name="connsiteX9" fmla="*/ 2001596 w 4003192"/>
                  <a:gd name="connsiteY9" fmla="*/ 1474933 h 1572242"/>
                  <a:gd name="connsiteX10" fmla="*/ 1312751 w 4003192"/>
                  <a:gd name="connsiteY10" fmla="*/ 786088 h 1572242"/>
                  <a:gd name="connsiteX11" fmla="*/ 2001596 w 4003192"/>
                  <a:gd name="connsiteY11" fmla="*/ 97243 h 1572242"/>
                  <a:gd name="connsiteX12" fmla="*/ 2690441 w 4003192"/>
                  <a:gd name="connsiteY12" fmla="*/ 786088 h 1572242"/>
                  <a:gd name="connsiteX13" fmla="*/ 2001596 w 4003192"/>
                  <a:gd name="connsiteY13" fmla="*/ 1474933 h 1572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03192" h="1572242">
                    <a:moveTo>
                      <a:pt x="3673532" y="0"/>
                    </a:moveTo>
                    <a:lnTo>
                      <a:pt x="328999" y="0"/>
                    </a:lnTo>
                    <a:cubicBezTo>
                      <a:pt x="307551" y="168140"/>
                      <a:pt x="170523" y="300071"/>
                      <a:pt x="0" y="313707"/>
                    </a:cubicBezTo>
                    <a:lnTo>
                      <a:pt x="0" y="1246422"/>
                    </a:lnTo>
                    <a:cubicBezTo>
                      <a:pt x="174561" y="1260389"/>
                      <a:pt x="314104" y="1398344"/>
                      <a:pt x="330389" y="1572243"/>
                    </a:cubicBezTo>
                    <a:lnTo>
                      <a:pt x="3672141" y="1572243"/>
                    </a:lnTo>
                    <a:cubicBezTo>
                      <a:pt x="3688426" y="1398145"/>
                      <a:pt x="3828300" y="1260058"/>
                      <a:pt x="4003192" y="1246422"/>
                    </a:cubicBezTo>
                    <a:lnTo>
                      <a:pt x="4003192" y="313707"/>
                    </a:lnTo>
                    <a:cubicBezTo>
                      <a:pt x="3832404" y="300402"/>
                      <a:pt x="3695046" y="168339"/>
                      <a:pt x="3673532" y="0"/>
                    </a:cubicBezTo>
                    <a:close/>
                    <a:moveTo>
                      <a:pt x="2001596" y="1474933"/>
                    </a:moveTo>
                    <a:cubicBezTo>
                      <a:pt x="1621162" y="1474933"/>
                      <a:pt x="1312751" y="1166522"/>
                      <a:pt x="1312751" y="786088"/>
                    </a:cubicBezTo>
                    <a:cubicBezTo>
                      <a:pt x="1312751" y="405655"/>
                      <a:pt x="1621162" y="97243"/>
                      <a:pt x="2001596" y="97243"/>
                    </a:cubicBezTo>
                    <a:cubicBezTo>
                      <a:pt x="2382030" y="97243"/>
                      <a:pt x="2690441" y="405655"/>
                      <a:pt x="2690441" y="786088"/>
                    </a:cubicBezTo>
                    <a:cubicBezTo>
                      <a:pt x="2690441" y="1166522"/>
                      <a:pt x="2382030" y="1474933"/>
                      <a:pt x="2001596" y="147493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Graphic 2">
                <a:extLst>
                  <a:ext uri="{FF2B5EF4-FFF2-40B4-BE49-F238E27FC236}">
                    <a16:creationId xmlns:a16="http://schemas.microsoft.com/office/drawing/2014/main" id="{C8F050B9-1598-4AA8-894B-4B7E8C29E0C8}"/>
                  </a:ext>
                </a:extLst>
              </p:cNvPr>
              <p:cNvSpPr/>
              <p:nvPr/>
            </p:nvSpPr>
            <p:spPr>
              <a:xfrm>
                <a:off x="3664189" y="1137660"/>
                <a:ext cx="491741" cy="841098"/>
              </a:xfrm>
              <a:custGeom>
                <a:avLst/>
                <a:gdLst>
                  <a:gd name="connsiteX0" fmla="*/ 211367 w 491741"/>
                  <a:gd name="connsiteY0" fmla="*/ 357000 h 841098"/>
                  <a:gd name="connsiteX1" fmla="*/ 211367 w 491741"/>
                  <a:gd name="connsiteY1" fmla="*/ 138153 h 841098"/>
                  <a:gd name="connsiteX2" fmla="*/ 166022 w 491741"/>
                  <a:gd name="connsiteY2" fmla="*/ 156622 h 841098"/>
                  <a:gd name="connsiteX3" fmla="*/ 111277 w 491741"/>
                  <a:gd name="connsiteY3" fmla="*/ 268892 h 841098"/>
                  <a:gd name="connsiteX4" fmla="*/ 211367 w 491741"/>
                  <a:gd name="connsiteY4" fmla="*/ 357000 h 841098"/>
                  <a:gd name="connsiteX5" fmla="*/ 211367 w 491741"/>
                  <a:gd name="connsiteY5" fmla="*/ 357000 h 841098"/>
                  <a:gd name="connsiteX6" fmla="*/ 278027 w 491741"/>
                  <a:gd name="connsiteY6" fmla="*/ 703607 h 841098"/>
                  <a:gd name="connsiteX7" fmla="*/ 325490 w 491741"/>
                  <a:gd name="connsiteY7" fmla="*/ 684608 h 841098"/>
                  <a:gd name="connsiteX8" fmla="*/ 380235 w 491741"/>
                  <a:gd name="connsiteY8" fmla="*/ 572339 h 841098"/>
                  <a:gd name="connsiteX9" fmla="*/ 277961 w 491741"/>
                  <a:gd name="connsiteY9" fmla="*/ 472249 h 841098"/>
                  <a:gd name="connsiteX10" fmla="*/ 277961 w 491741"/>
                  <a:gd name="connsiteY10" fmla="*/ 703607 h 841098"/>
                  <a:gd name="connsiteX11" fmla="*/ 278027 w 491741"/>
                  <a:gd name="connsiteY11" fmla="*/ 841098 h 841098"/>
                  <a:gd name="connsiteX12" fmla="*/ 211433 w 491741"/>
                  <a:gd name="connsiteY12" fmla="*/ 841098 h 841098"/>
                  <a:gd name="connsiteX13" fmla="*/ 211433 w 491741"/>
                  <a:gd name="connsiteY13" fmla="*/ 800850 h 841098"/>
                  <a:gd name="connsiteX14" fmla="*/ 137491 w 491741"/>
                  <a:gd name="connsiteY14" fmla="*/ 781190 h 841098"/>
                  <a:gd name="connsiteX15" fmla="*/ 0 w 491741"/>
                  <a:gd name="connsiteY15" fmla="*/ 595507 h 841098"/>
                  <a:gd name="connsiteX16" fmla="*/ 110085 w 491741"/>
                  <a:gd name="connsiteY16" fmla="*/ 592529 h 841098"/>
                  <a:gd name="connsiteX17" fmla="*/ 186013 w 491741"/>
                  <a:gd name="connsiteY17" fmla="*/ 695067 h 841098"/>
                  <a:gd name="connsiteX18" fmla="*/ 211433 w 491741"/>
                  <a:gd name="connsiteY18" fmla="*/ 703011 h 841098"/>
                  <a:gd name="connsiteX19" fmla="*/ 211433 w 491741"/>
                  <a:gd name="connsiteY19" fmla="*/ 453449 h 841098"/>
                  <a:gd name="connsiteX20" fmla="*/ 2250 w 491741"/>
                  <a:gd name="connsiteY20" fmla="*/ 280741 h 841098"/>
                  <a:gd name="connsiteX21" fmla="*/ 101414 w 491741"/>
                  <a:gd name="connsiteY21" fmla="*/ 78907 h 841098"/>
                  <a:gd name="connsiteX22" fmla="*/ 211433 w 491741"/>
                  <a:gd name="connsiteY22" fmla="*/ 40248 h 841098"/>
                  <a:gd name="connsiteX23" fmla="*/ 211433 w 491741"/>
                  <a:gd name="connsiteY23" fmla="*/ 0 h 841098"/>
                  <a:gd name="connsiteX24" fmla="*/ 278027 w 491741"/>
                  <a:gd name="connsiteY24" fmla="*/ 0 h 841098"/>
                  <a:gd name="connsiteX25" fmla="*/ 278027 w 491741"/>
                  <a:gd name="connsiteY25" fmla="*/ 39983 h 841098"/>
                  <a:gd name="connsiteX26" fmla="*/ 354087 w 491741"/>
                  <a:gd name="connsiteY26" fmla="*/ 59974 h 841098"/>
                  <a:gd name="connsiteX27" fmla="*/ 491578 w 491741"/>
                  <a:gd name="connsiteY27" fmla="*/ 245657 h 841098"/>
                  <a:gd name="connsiteX28" fmla="*/ 381493 w 491741"/>
                  <a:gd name="connsiteY28" fmla="*/ 248636 h 841098"/>
                  <a:gd name="connsiteX29" fmla="*/ 305565 w 491741"/>
                  <a:gd name="connsiteY29" fmla="*/ 146097 h 841098"/>
                  <a:gd name="connsiteX30" fmla="*/ 278027 w 491741"/>
                  <a:gd name="connsiteY30" fmla="*/ 137690 h 841098"/>
                  <a:gd name="connsiteX31" fmla="*/ 278027 w 491741"/>
                  <a:gd name="connsiteY31" fmla="*/ 371298 h 841098"/>
                  <a:gd name="connsiteX32" fmla="*/ 489327 w 491741"/>
                  <a:gd name="connsiteY32" fmla="*/ 558901 h 841098"/>
                  <a:gd name="connsiteX33" fmla="*/ 390165 w 491741"/>
                  <a:gd name="connsiteY33" fmla="*/ 762258 h 841098"/>
                  <a:gd name="connsiteX34" fmla="*/ 278027 w 491741"/>
                  <a:gd name="connsiteY34" fmla="*/ 801115 h 841098"/>
                  <a:gd name="connsiteX35" fmla="*/ 278027 w 491741"/>
                  <a:gd name="connsiteY35" fmla="*/ 841098 h 841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91741" h="841098">
                    <a:moveTo>
                      <a:pt x="211367" y="357000"/>
                    </a:moveTo>
                    <a:lnTo>
                      <a:pt x="211367" y="138153"/>
                    </a:lnTo>
                    <a:cubicBezTo>
                      <a:pt x="195281" y="141595"/>
                      <a:pt x="179857" y="147818"/>
                      <a:pt x="166022" y="156622"/>
                    </a:cubicBezTo>
                    <a:cubicBezTo>
                      <a:pt x="125311" y="182306"/>
                      <a:pt x="104260" y="225533"/>
                      <a:pt x="111277" y="268892"/>
                    </a:cubicBezTo>
                    <a:cubicBezTo>
                      <a:pt x="119750" y="325490"/>
                      <a:pt x="159799" y="344621"/>
                      <a:pt x="211367" y="357000"/>
                    </a:cubicBezTo>
                    <a:lnTo>
                      <a:pt x="211367" y="357000"/>
                    </a:lnTo>
                    <a:close/>
                    <a:moveTo>
                      <a:pt x="278027" y="703607"/>
                    </a:moveTo>
                    <a:cubicBezTo>
                      <a:pt x="294907" y="700165"/>
                      <a:pt x="310993" y="693744"/>
                      <a:pt x="325490" y="684608"/>
                    </a:cubicBezTo>
                    <a:cubicBezTo>
                      <a:pt x="366201" y="658924"/>
                      <a:pt x="387252" y="615697"/>
                      <a:pt x="380235" y="572339"/>
                    </a:cubicBezTo>
                    <a:cubicBezTo>
                      <a:pt x="366731" y="514482"/>
                      <a:pt x="327145" y="488864"/>
                      <a:pt x="277961" y="472249"/>
                    </a:cubicBezTo>
                    <a:lnTo>
                      <a:pt x="277961" y="703607"/>
                    </a:lnTo>
                    <a:close/>
                    <a:moveTo>
                      <a:pt x="278027" y="841098"/>
                    </a:moveTo>
                    <a:lnTo>
                      <a:pt x="211433" y="841098"/>
                    </a:lnTo>
                    <a:lnTo>
                      <a:pt x="211433" y="800850"/>
                    </a:lnTo>
                    <a:cubicBezTo>
                      <a:pt x="186079" y="797871"/>
                      <a:pt x="161123" y="791252"/>
                      <a:pt x="137491" y="781190"/>
                    </a:cubicBezTo>
                    <a:cubicBezTo>
                      <a:pt x="55738" y="746238"/>
                      <a:pt x="2846" y="674811"/>
                      <a:pt x="0" y="595507"/>
                    </a:cubicBezTo>
                    <a:lnTo>
                      <a:pt x="110085" y="592529"/>
                    </a:lnTo>
                    <a:cubicBezTo>
                      <a:pt x="111674" y="636285"/>
                      <a:pt x="140867" y="675738"/>
                      <a:pt x="186013" y="695067"/>
                    </a:cubicBezTo>
                    <a:cubicBezTo>
                      <a:pt x="194222" y="698576"/>
                      <a:pt x="202695" y="701290"/>
                      <a:pt x="211433" y="703011"/>
                    </a:cubicBezTo>
                    <a:lnTo>
                      <a:pt x="211433" y="453449"/>
                    </a:lnTo>
                    <a:cubicBezTo>
                      <a:pt x="124450" y="431604"/>
                      <a:pt x="31510" y="406648"/>
                      <a:pt x="2250" y="280741"/>
                    </a:cubicBezTo>
                    <a:cubicBezTo>
                      <a:pt x="-9930" y="202695"/>
                      <a:pt x="28200" y="125178"/>
                      <a:pt x="101414" y="78907"/>
                    </a:cubicBezTo>
                    <a:cubicBezTo>
                      <a:pt x="134512" y="57988"/>
                      <a:pt x="172377" y="45014"/>
                      <a:pt x="211433" y="40248"/>
                    </a:cubicBezTo>
                    <a:lnTo>
                      <a:pt x="211433" y="0"/>
                    </a:lnTo>
                    <a:lnTo>
                      <a:pt x="278027" y="0"/>
                    </a:lnTo>
                    <a:lnTo>
                      <a:pt x="278027" y="39983"/>
                    </a:lnTo>
                    <a:cubicBezTo>
                      <a:pt x="304109" y="42896"/>
                      <a:pt x="329793" y="49582"/>
                      <a:pt x="354087" y="59974"/>
                    </a:cubicBezTo>
                    <a:cubicBezTo>
                      <a:pt x="435840" y="94926"/>
                      <a:pt x="488732" y="166353"/>
                      <a:pt x="491578" y="245657"/>
                    </a:cubicBezTo>
                    <a:lnTo>
                      <a:pt x="381493" y="248636"/>
                    </a:lnTo>
                    <a:cubicBezTo>
                      <a:pt x="379904" y="204879"/>
                      <a:pt x="350711" y="165426"/>
                      <a:pt x="305565" y="146097"/>
                    </a:cubicBezTo>
                    <a:cubicBezTo>
                      <a:pt x="296695" y="142323"/>
                      <a:pt x="287427" y="139411"/>
                      <a:pt x="278027" y="137690"/>
                    </a:cubicBezTo>
                    <a:lnTo>
                      <a:pt x="278027" y="371298"/>
                    </a:lnTo>
                    <a:cubicBezTo>
                      <a:pt x="361766" y="389304"/>
                      <a:pt x="452721" y="420019"/>
                      <a:pt x="489327" y="558901"/>
                    </a:cubicBezTo>
                    <a:cubicBezTo>
                      <a:pt x="502037" y="637476"/>
                      <a:pt x="463908" y="715721"/>
                      <a:pt x="390165" y="762258"/>
                    </a:cubicBezTo>
                    <a:cubicBezTo>
                      <a:pt x="356470" y="783573"/>
                      <a:pt x="317877" y="796614"/>
                      <a:pt x="278027" y="801115"/>
                    </a:cubicBezTo>
                    <a:lnTo>
                      <a:pt x="278027" y="84109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1" name="Group 191">
              <a:extLst>
                <a:ext uri="{FF2B5EF4-FFF2-40B4-BE49-F238E27FC236}">
                  <a16:creationId xmlns:a16="http://schemas.microsoft.com/office/drawing/2014/main" id="{E57E1A02-3EE2-4972-91FB-A51D4DA607AF}"/>
                </a:ext>
              </a:extLst>
            </p:cNvPr>
            <p:cNvGrpSpPr/>
            <p:nvPr/>
          </p:nvGrpSpPr>
          <p:grpSpPr>
            <a:xfrm>
              <a:off x="1287335" y="3465899"/>
              <a:ext cx="1054352" cy="465128"/>
              <a:chOff x="1580710" y="530700"/>
              <a:chExt cx="4658607" cy="2055148"/>
            </a:xfrm>
          </p:grpSpPr>
          <p:sp>
            <p:nvSpPr>
              <p:cNvPr id="72" name="Graphic 2">
                <a:extLst>
                  <a:ext uri="{FF2B5EF4-FFF2-40B4-BE49-F238E27FC236}">
                    <a16:creationId xmlns:a16="http://schemas.microsoft.com/office/drawing/2014/main" id="{D04FFE62-4EC6-40CA-B378-E8386C845417}"/>
                  </a:ext>
                </a:extLst>
              </p:cNvPr>
              <p:cNvSpPr/>
              <p:nvPr/>
            </p:nvSpPr>
            <p:spPr>
              <a:xfrm>
                <a:off x="1580710" y="530700"/>
                <a:ext cx="4658607" cy="2055148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Graphic 2">
                <a:extLst>
                  <a:ext uri="{FF2B5EF4-FFF2-40B4-BE49-F238E27FC236}">
                    <a16:creationId xmlns:a16="http://schemas.microsoft.com/office/drawing/2014/main" id="{650A9541-BD89-4F6A-A482-2EA80D8DF7CC}"/>
                  </a:ext>
                </a:extLst>
              </p:cNvPr>
              <p:cNvSpPr/>
              <p:nvPr/>
            </p:nvSpPr>
            <p:spPr>
              <a:xfrm>
                <a:off x="1791876" y="660845"/>
                <a:ext cx="4236272" cy="1794861"/>
              </a:xfrm>
              <a:custGeom>
                <a:avLst/>
                <a:gdLst>
                  <a:gd name="connsiteX0" fmla="*/ 4191721 w 4236271"/>
                  <a:gd name="connsiteY0" fmla="*/ 1794863 h 1794863"/>
                  <a:gd name="connsiteX1" fmla="*/ 44550 w 4236271"/>
                  <a:gd name="connsiteY1" fmla="*/ 1794863 h 1794863"/>
                  <a:gd name="connsiteX2" fmla="*/ 0 w 4236271"/>
                  <a:gd name="connsiteY2" fmla="*/ 1750313 h 1794863"/>
                  <a:gd name="connsiteX3" fmla="*/ 0 w 4236271"/>
                  <a:gd name="connsiteY3" fmla="*/ 44550 h 1794863"/>
                  <a:gd name="connsiteX4" fmla="*/ 44550 w 4236271"/>
                  <a:gd name="connsiteY4" fmla="*/ 0 h 1794863"/>
                  <a:gd name="connsiteX5" fmla="*/ 4191721 w 4236271"/>
                  <a:gd name="connsiteY5" fmla="*/ 0 h 1794863"/>
                  <a:gd name="connsiteX6" fmla="*/ 4236272 w 4236271"/>
                  <a:gd name="connsiteY6" fmla="*/ 44550 h 1794863"/>
                  <a:gd name="connsiteX7" fmla="*/ 4236272 w 4236271"/>
                  <a:gd name="connsiteY7" fmla="*/ 1750313 h 1794863"/>
                  <a:gd name="connsiteX8" fmla="*/ 4191721 w 4236271"/>
                  <a:gd name="connsiteY8" fmla="*/ 1794863 h 179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36271" h="1794863">
                    <a:moveTo>
                      <a:pt x="4191721" y="1794863"/>
                    </a:moveTo>
                    <a:lnTo>
                      <a:pt x="44550" y="1794863"/>
                    </a:lnTo>
                    <a:cubicBezTo>
                      <a:pt x="19925" y="1794863"/>
                      <a:pt x="0" y="1774872"/>
                      <a:pt x="0" y="1750313"/>
                    </a:cubicBezTo>
                    <a:lnTo>
                      <a:pt x="0" y="44550"/>
                    </a:lnTo>
                    <a:cubicBezTo>
                      <a:pt x="0" y="19925"/>
                      <a:pt x="19991" y="0"/>
                      <a:pt x="44550" y="0"/>
                    </a:cubicBezTo>
                    <a:lnTo>
                      <a:pt x="4191721" y="0"/>
                    </a:lnTo>
                    <a:cubicBezTo>
                      <a:pt x="4216346" y="0"/>
                      <a:pt x="4236272" y="19991"/>
                      <a:pt x="4236272" y="44550"/>
                    </a:cubicBezTo>
                    <a:lnTo>
                      <a:pt x="4236272" y="1750313"/>
                    </a:lnTo>
                    <a:cubicBezTo>
                      <a:pt x="4236338" y="1774938"/>
                      <a:pt x="4216346" y="1794863"/>
                      <a:pt x="4191721" y="17948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Graphic 2">
                <a:extLst>
                  <a:ext uri="{FF2B5EF4-FFF2-40B4-BE49-F238E27FC236}">
                    <a16:creationId xmlns:a16="http://schemas.microsoft.com/office/drawing/2014/main" id="{7D6EF190-C1D6-4A77-AC57-DCFF45A823D3}"/>
                  </a:ext>
                </a:extLst>
              </p:cNvPr>
              <p:cNvSpPr/>
              <p:nvPr/>
            </p:nvSpPr>
            <p:spPr>
              <a:xfrm>
                <a:off x="1908381" y="772188"/>
                <a:ext cx="4003194" cy="1572241"/>
              </a:xfrm>
              <a:custGeom>
                <a:avLst/>
                <a:gdLst>
                  <a:gd name="connsiteX0" fmla="*/ 3673532 w 4003192"/>
                  <a:gd name="connsiteY0" fmla="*/ 0 h 1572242"/>
                  <a:gd name="connsiteX1" fmla="*/ 328999 w 4003192"/>
                  <a:gd name="connsiteY1" fmla="*/ 0 h 1572242"/>
                  <a:gd name="connsiteX2" fmla="*/ 0 w 4003192"/>
                  <a:gd name="connsiteY2" fmla="*/ 313707 h 1572242"/>
                  <a:gd name="connsiteX3" fmla="*/ 0 w 4003192"/>
                  <a:gd name="connsiteY3" fmla="*/ 1246422 h 1572242"/>
                  <a:gd name="connsiteX4" fmla="*/ 330389 w 4003192"/>
                  <a:gd name="connsiteY4" fmla="*/ 1572243 h 1572242"/>
                  <a:gd name="connsiteX5" fmla="*/ 3672141 w 4003192"/>
                  <a:gd name="connsiteY5" fmla="*/ 1572243 h 1572242"/>
                  <a:gd name="connsiteX6" fmla="*/ 4003192 w 4003192"/>
                  <a:gd name="connsiteY6" fmla="*/ 1246422 h 1572242"/>
                  <a:gd name="connsiteX7" fmla="*/ 4003192 w 4003192"/>
                  <a:gd name="connsiteY7" fmla="*/ 313707 h 1572242"/>
                  <a:gd name="connsiteX8" fmla="*/ 3673532 w 4003192"/>
                  <a:gd name="connsiteY8" fmla="*/ 0 h 1572242"/>
                  <a:gd name="connsiteX9" fmla="*/ 2001596 w 4003192"/>
                  <a:gd name="connsiteY9" fmla="*/ 1474933 h 1572242"/>
                  <a:gd name="connsiteX10" fmla="*/ 1312751 w 4003192"/>
                  <a:gd name="connsiteY10" fmla="*/ 786088 h 1572242"/>
                  <a:gd name="connsiteX11" fmla="*/ 2001596 w 4003192"/>
                  <a:gd name="connsiteY11" fmla="*/ 97243 h 1572242"/>
                  <a:gd name="connsiteX12" fmla="*/ 2690441 w 4003192"/>
                  <a:gd name="connsiteY12" fmla="*/ 786088 h 1572242"/>
                  <a:gd name="connsiteX13" fmla="*/ 2001596 w 4003192"/>
                  <a:gd name="connsiteY13" fmla="*/ 1474933 h 1572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03192" h="1572242">
                    <a:moveTo>
                      <a:pt x="3673532" y="0"/>
                    </a:moveTo>
                    <a:lnTo>
                      <a:pt x="328999" y="0"/>
                    </a:lnTo>
                    <a:cubicBezTo>
                      <a:pt x="307551" y="168140"/>
                      <a:pt x="170523" y="300071"/>
                      <a:pt x="0" y="313707"/>
                    </a:cubicBezTo>
                    <a:lnTo>
                      <a:pt x="0" y="1246422"/>
                    </a:lnTo>
                    <a:cubicBezTo>
                      <a:pt x="174561" y="1260389"/>
                      <a:pt x="314104" y="1398344"/>
                      <a:pt x="330389" y="1572243"/>
                    </a:cubicBezTo>
                    <a:lnTo>
                      <a:pt x="3672141" y="1572243"/>
                    </a:lnTo>
                    <a:cubicBezTo>
                      <a:pt x="3688426" y="1398145"/>
                      <a:pt x="3828300" y="1260058"/>
                      <a:pt x="4003192" y="1246422"/>
                    </a:cubicBezTo>
                    <a:lnTo>
                      <a:pt x="4003192" y="313707"/>
                    </a:lnTo>
                    <a:cubicBezTo>
                      <a:pt x="3832404" y="300402"/>
                      <a:pt x="3695046" y="168339"/>
                      <a:pt x="3673532" y="0"/>
                    </a:cubicBezTo>
                    <a:close/>
                    <a:moveTo>
                      <a:pt x="2001596" y="1474933"/>
                    </a:moveTo>
                    <a:cubicBezTo>
                      <a:pt x="1621162" y="1474933"/>
                      <a:pt x="1312751" y="1166522"/>
                      <a:pt x="1312751" y="786088"/>
                    </a:cubicBezTo>
                    <a:cubicBezTo>
                      <a:pt x="1312751" y="405655"/>
                      <a:pt x="1621162" y="97243"/>
                      <a:pt x="2001596" y="97243"/>
                    </a:cubicBezTo>
                    <a:cubicBezTo>
                      <a:pt x="2382030" y="97243"/>
                      <a:pt x="2690441" y="405655"/>
                      <a:pt x="2690441" y="786088"/>
                    </a:cubicBezTo>
                    <a:cubicBezTo>
                      <a:pt x="2690441" y="1166522"/>
                      <a:pt x="2382030" y="1474933"/>
                      <a:pt x="2001596" y="147493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Graphic 2">
                <a:extLst>
                  <a:ext uri="{FF2B5EF4-FFF2-40B4-BE49-F238E27FC236}">
                    <a16:creationId xmlns:a16="http://schemas.microsoft.com/office/drawing/2014/main" id="{20025A4E-4B46-4666-A726-12A94CD0B388}"/>
                  </a:ext>
                </a:extLst>
              </p:cNvPr>
              <p:cNvSpPr/>
              <p:nvPr/>
            </p:nvSpPr>
            <p:spPr>
              <a:xfrm>
                <a:off x="3664189" y="1137660"/>
                <a:ext cx="491741" cy="841098"/>
              </a:xfrm>
              <a:custGeom>
                <a:avLst/>
                <a:gdLst>
                  <a:gd name="connsiteX0" fmla="*/ 211367 w 491741"/>
                  <a:gd name="connsiteY0" fmla="*/ 357000 h 841098"/>
                  <a:gd name="connsiteX1" fmla="*/ 211367 w 491741"/>
                  <a:gd name="connsiteY1" fmla="*/ 138153 h 841098"/>
                  <a:gd name="connsiteX2" fmla="*/ 166022 w 491741"/>
                  <a:gd name="connsiteY2" fmla="*/ 156622 h 841098"/>
                  <a:gd name="connsiteX3" fmla="*/ 111277 w 491741"/>
                  <a:gd name="connsiteY3" fmla="*/ 268892 h 841098"/>
                  <a:gd name="connsiteX4" fmla="*/ 211367 w 491741"/>
                  <a:gd name="connsiteY4" fmla="*/ 357000 h 841098"/>
                  <a:gd name="connsiteX5" fmla="*/ 211367 w 491741"/>
                  <a:gd name="connsiteY5" fmla="*/ 357000 h 841098"/>
                  <a:gd name="connsiteX6" fmla="*/ 278027 w 491741"/>
                  <a:gd name="connsiteY6" fmla="*/ 703607 h 841098"/>
                  <a:gd name="connsiteX7" fmla="*/ 325490 w 491741"/>
                  <a:gd name="connsiteY7" fmla="*/ 684608 h 841098"/>
                  <a:gd name="connsiteX8" fmla="*/ 380235 w 491741"/>
                  <a:gd name="connsiteY8" fmla="*/ 572339 h 841098"/>
                  <a:gd name="connsiteX9" fmla="*/ 277961 w 491741"/>
                  <a:gd name="connsiteY9" fmla="*/ 472249 h 841098"/>
                  <a:gd name="connsiteX10" fmla="*/ 277961 w 491741"/>
                  <a:gd name="connsiteY10" fmla="*/ 703607 h 841098"/>
                  <a:gd name="connsiteX11" fmla="*/ 278027 w 491741"/>
                  <a:gd name="connsiteY11" fmla="*/ 841098 h 841098"/>
                  <a:gd name="connsiteX12" fmla="*/ 211433 w 491741"/>
                  <a:gd name="connsiteY12" fmla="*/ 841098 h 841098"/>
                  <a:gd name="connsiteX13" fmla="*/ 211433 w 491741"/>
                  <a:gd name="connsiteY13" fmla="*/ 800850 h 841098"/>
                  <a:gd name="connsiteX14" fmla="*/ 137491 w 491741"/>
                  <a:gd name="connsiteY14" fmla="*/ 781190 h 841098"/>
                  <a:gd name="connsiteX15" fmla="*/ 0 w 491741"/>
                  <a:gd name="connsiteY15" fmla="*/ 595507 h 841098"/>
                  <a:gd name="connsiteX16" fmla="*/ 110085 w 491741"/>
                  <a:gd name="connsiteY16" fmla="*/ 592529 h 841098"/>
                  <a:gd name="connsiteX17" fmla="*/ 186013 w 491741"/>
                  <a:gd name="connsiteY17" fmla="*/ 695067 h 841098"/>
                  <a:gd name="connsiteX18" fmla="*/ 211433 w 491741"/>
                  <a:gd name="connsiteY18" fmla="*/ 703011 h 841098"/>
                  <a:gd name="connsiteX19" fmla="*/ 211433 w 491741"/>
                  <a:gd name="connsiteY19" fmla="*/ 453449 h 841098"/>
                  <a:gd name="connsiteX20" fmla="*/ 2250 w 491741"/>
                  <a:gd name="connsiteY20" fmla="*/ 280741 h 841098"/>
                  <a:gd name="connsiteX21" fmla="*/ 101414 w 491741"/>
                  <a:gd name="connsiteY21" fmla="*/ 78907 h 841098"/>
                  <a:gd name="connsiteX22" fmla="*/ 211433 w 491741"/>
                  <a:gd name="connsiteY22" fmla="*/ 40248 h 841098"/>
                  <a:gd name="connsiteX23" fmla="*/ 211433 w 491741"/>
                  <a:gd name="connsiteY23" fmla="*/ 0 h 841098"/>
                  <a:gd name="connsiteX24" fmla="*/ 278027 w 491741"/>
                  <a:gd name="connsiteY24" fmla="*/ 0 h 841098"/>
                  <a:gd name="connsiteX25" fmla="*/ 278027 w 491741"/>
                  <a:gd name="connsiteY25" fmla="*/ 39983 h 841098"/>
                  <a:gd name="connsiteX26" fmla="*/ 354087 w 491741"/>
                  <a:gd name="connsiteY26" fmla="*/ 59974 h 841098"/>
                  <a:gd name="connsiteX27" fmla="*/ 491578 w 491741"/>
                  <a:gd name="connsiteY27" fmla="*/ 245657 h 841098"/>
                  <a:gd name="connsiteX28" fmla="*/ 381493 w 491741"/>
                  <a:gd name="connsiteY28" fmla="*/ 248636 h 841098"/>
                  <a:gd name="connsiteX29" fmla="*/ 305565 w 491741"/>
                  <a:gd name="connsiteY29" fmla="*/ 146097 h 841098"/>
                  <a:gd name="connsiteX30" fmla="*/ 278027 w 491741"/>
                  <a:gd name="connsiteY30" fmla="*/ 137690 h 841098"/>
                  <a:gd name="connsiteX31" fmla="*/ 278027 w 491741"/>
                  <a:gd name="connsiteY31" fmla="*/ 371298 h 841098"/>
                  <a:gd name="connsiteX32" fmla="*/ 489327 w 491741"/>
                  <a:gd name="connsiteY32" fmla="*/ 558901 h 841098"/>
                  <a:gd name="connsiteX33" fmla="*/ 390165 w 491741"/>
                  <a:gd name="connsiteY33" fmla="*/ 762258 h 841098"/>
                  <a:gd name="connsiteX34" fmla="*/ 278027 w 491741"/>
                  <a:gd name="connsiteY34" fmla="*/ 801115 h 841098"/>
                  <a:gd name="connsiteX35" fmla="*/ 278027 w 491741"/>
                  <a:gd name="connsiteY35" fmla="*/ 841098 h 841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91741" h="841098">
                    <a:moveTo>
                      <a:pt x="211367" y="357000"/>
                    </a:moveTo>
                    <a:lnTo>
                      <a:pt x="211367" y="138153"/>
                    </a:lnTo>
                    <a:cubicBezTo>
                      <a:pt x="195281" y="141595"/>
                      <a:pt x="179857" y="147818"/>
                      <a:pt x="166022" y="156622"/>
                    </a:cubicBezTo>
                    <a:cubicBezTo>
                      <a:pt x="125311" y="182306"/>
                      <a:pt x="104260" y="225533"/>
                      <a:pt x="111277" y="268892"/>
                    </a:cubicBezTo>
                    <a:cubicBezTo>
                      <a:pt x="119750" y="325490"/>
                      <a:pt x="159799" y="344621"/>
                      <a:pt x="211367" y="357000"/>
                    </a:cubicBezTo>
                    <a:lnTo>
                      <a:pt x="211367" y="357000"/>
                    </a:lnTo>
                    <a:close/>
                    <a:moveTo>
                      <a:pt x="278027" y="703607"/>
                    </a:moveTo>
                    <a:cubicBezTo>
                      <a:pt x="294907" y="700165"/>
                      <a:pt x="310993" y="693744"/>
                      <a:pt x="325490" y="684608"/>
                    </a:cubicBezTo>
                    <a:cubicBezTo>
                      <a:pt x="366201" y="658924"/>
                      <a:pt x="387252" y="615697"/>
                      <a:pt x="380235" y="572339"/>
                    </a:cubicBezTo>
                    <a:cubicBezTo>
                      <a:pt x="366731" y="514482"/>
                      <a:pt x="327145" y="488864"/>
                      <a:pt x="277961" y="472249"/>
                    </a:cubicBezTo>
                    <a:lnTo>
                      <a:pt x="277961" y="703607"/>
                    </a:lnTo>
                    <a:close/>
                    <a:moveTo>
                      <a:pt x="278027" y="841098"/>
                    </a:moveTo>
                    <a:lnTo>
                      <a:pt x="211433" y="841098"/>
                    </a:lnTo>
                    <a:lnTo>
                      <a:pt x="211433" y="800850"/>
                    </a:lnTo>
                    <a:cubicBezTo>
                      <a:pt x="186079" y="797871"/>
                      <a:pt x="161123" y="791252"/>
                      <a:pt x="137491" y="781190"/>
                    </a:cubicBezTo>
                    <a:cubicBezTo>
                      <a:pt x="55738" y="746238"/>
                      <a:pt x="2846" y="674811"/>
                      <a:pt x="0" y="595507"/>
                    </a:cubicBezTo>
                    <a:lnTo>
                      <a:pt x="110085" y="592529"/>
                    </a:lnTo>
                    <a:cubicBezTo>
                      <a:pt x="111674" y="636285"/>
                      <a:pt x="140867" y="675738"/>
                      <a:pt x="186013" y="695067"/>
                    </a:cubicBezTo>
                    <a:cubicBezTo>
                      <a:pt x="194222" y="698576"/>
                      <a:pt x="202695" y="701290"/>
                      <a:pt x="211433" y="703011"/>
                    </a:cubicBezTo>
                    <a:lnTo>
                      <a:pt x="211433" y="453449"/>
                    </a:lnTo>
                    <a:cubicBezTo>
                      <a:pt x="124450" y="431604"/>
                      <a:pt x="31510" y="406648"/>
                      <a:pt x="2250" y="280741"/>
                    </a:cubicBezTo>
                    <a:cubicBezTo>
                      <a:pt x="-9930" y="202695"/>
                      <a:pt x="28200" y="125178"/>
                      <a:pt x="101414" y="78907"/>
                    </a:cubicBezTo>
                    <a:cubicBezTo>
                      <a:pt x="134512" y="57988"/>
                      <a:pt x="172377" y="45014"/>
                      <a:pt x="211433" y="40248"/>
                    </a:cubicBezTo>
                    <a:lnTo>
                      <a:pt x="211433" y="0"/>
                    </a:lnTo>
                    <a:lnTo>
                      <a:pt x="278027" y="0"/>
                    </a:lnTo>
                    <a:lnTo>
                      <a:pt x="278027" y="39983"/>
                    </a:lnTo>
                    <a:cubicBezTo>
                      <a:pt x="304109" y="42896"/>
                      <a:pt x="329793" y="49582"/>
                      <a:pt x="354087" y="59974"/>
                    </a:cubicBezTo>
                    <a:cubicBezTo>
                      <a:pt x="435840" y="94926"/>
                      <a:pt x="488732" y="166353"/>
                      <a:pt x="491578" y="245657"/>
                    </a:cubicBezTo>
                    <a:lnTo>
                      <a:pt x="381493" y="248636"/>
                    </a:lnTo>
                    <a:cubicBezTo>
                      <a:pt x="379904" y="204879"/>
                      <a:pt x="350711" y="165426"/>
                      <a:pt x="305565" y="146097"/>
                    </a:cubicBezTo>
                    <a:cubicBezTo>
                      <a:pt x="296695" y="142323"/>
                      <a:pt x="287427" y="139411"/>
                      <a:pt x="278027" y="137690"/>
                    </a:cubicBezTo>
                    <a:lnTo>
                      <a:pt x="278027" y="371298"/>
                    </a:lnTo>
                    <a:cubicBezTo>
                      <a:pt x="361766" y="389304"/>
                      <a:pt x="452721" y="420019"/>
                      <a:pt x="489327" y="558901"/>
                    </a:cubicBezTo>
                    <a:cubicBezTo>
                      <a:pt x="502037" y="637476"/>
                      <a:pt x="463908" y="715721"/>
                      <a:pt x="390165" y="762258"/>
                    </a:cubicBezTo>
                    <a:cubicBezTo>
                      <a:pt x="356470" y="783573"/>
                      <a:pt x="317877" y="796614"/>
                      <a:pt x="278027" y="801115"/>
                    </a:cubicBezTo>
                    <a:lnTo>
                      <a:pt x="278027" y="84109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6" name="Group 192">
              <a:extLst>
                <a:ext uri="{FF2B5EF4-FFF2-40B4-BE49-F238E27FC236}">
                  <a16:creationId xmlns:a16="http://schemas.microsoft.com/office/drawing/2014/main" id="{9D0FBDFC-9A27-433F-B4C0-AF83A054982B}"/>
                </a:ext>
              </a:extLst>
            </p:cNvPr>
            <p:cNvGrpSpPr/>
            <p:nvPr/>
          </p:nvGrpSpPr>
          <p:grpSpPr>
            <a:xfrm>
              <a:off x="1156074" y="3694752"/>
              <a:ext cx="573895" cy="350532"/>
              <a:chOff x="2843095" y="1894766"/>
              <a:chExt cx="2535729" cy="1548806"/>
            </a:xfrm>
          </p:grpSpPr>
          <p:sp>
            <p:nvSpPr>
              <p:cNvPr id="77" name="Graphic 2">
                <a:extLst>
                  <a:ext uri="{FF2B5EF4-FFF2-40B4-BE49-F238E27FC236}">
                    <a16:creationId xmlns:a16="http://schemas.microsoft.com/office/drawing/2014/main" id="{289DBB27-C1DE-42DB-A3D2-5889D7970B02}"/>
                  </a:ext>
                </a:extLst>
              </p:cNvPr>
              <p:cNvSpPr/>
              <p:nvPr/>
            </p:nvSpPr>
            <p:spPr>
              <a:xfrm>
                <a:off x="2843095" y="1895937"/>
                <a:ext cx="2535729" cy="1547635"/>
              </a:xfrm>
              <a:custGeom>
                <a:avLst/>
                <a:gdLst>
                  <a:gd name="connsiteX0" fmla="*/ 2526260 w 2535729"/>
                  <a:gd name="connsiteY0" fmla="*/ 765576 h 1547635"/>
                  <a:gd name="connsiteX1" fmla="*/ 2528644 w 2535729"/>
                  <a:gd name="connsiteY1" fmla="*/ 746246 h 1547635"/>
                  <a:gd name="connsiteX2" fmla="*/ 2488926 w 2535729"/>
                  <a:gd name="connsiteY2" fmla="*/ 588102 h 1547635"/>
                  <a:gd name="connsiteX3" fmla="*/ 2312378 w 2535729"/>
                  <a:gd name="connsiteY3" fmla="*/ 463453 h 1547635"/>
                  <a:gd name="connsiteX4" fmla="*/ 2299470 w 2535729"/>
                  <a:gd name="connsiteY4" fmla="*/ 443925 h 1547635"/>
                  <a:gd name="connsiteX5" fmla="*/ 2189318 w 2535729"/>
                  <a:gd name="connsiteY5" fmla="*/ 245798 h 1547635"/>
                  <a:gd name="connsiteX6" fmla="*/ 1516360 w 2535729"/>
                  <a:gd name="connsiteY6" fmla="*/ 24170 h 1547635"/>
                  <a:gd name="connsiteX7" fmla="*/ 769262 w 2535729"/>
                  <a:gd name="connsiteY7" fmla="*/ 25428 h 1547635"/>
                  <a:gd name="connsiteX8" fmla="*/ 67972 w 2535729"/>
                  <a:gd name="connsiteY8" fmla="*/ 287369 h 1547635"/>
                  <a:gd name="connsiteX9" fmla="*/ 30041 w 2535729"/>
                  <a:gd name="connsiteY9" fmla="*/ 655755 h 1547635"/>
                  <a:gd name="connsiteX10" fmla="*/ 74128 w 2535729"/>
                  <a:gd name="connsiteY10" fmla="*/ 740884 h 1547635"/>
                  <a:gd name="connsiteX11" fmla="*/ 109477 w 2535729"/>
                  <a:gd name="connsiteY11" fmla="*/ 809862 h 1547635"/>
                  <a:gd name="connsiteX12" fmla="*/ 42685 w 2535729"/>
                  <a:gd name="connsiteY12" fmla="*/ 999185 h 1547635"/>
                  <a:gd name="connsiteX13" fmla="*/ 90346 w 2535729"/>
                  <a:gd name="connsiteY13" fmla="*/ 1259273 h 1547635"/>
                  <a:gd name="connsiteX14" fmla="*/ 432055 w 2535729"/>
                  <a:gd name="connsiteY14" fmla="*/ 1459981 h 1547635"/>
                  <a:gd name="connsiteX15" fmla="*/ 868491 w 2535729"/>
                  <a:gd name="connsiteY15" fmla="*/ 1535446 h 1547635"/>
                  <a:gd name="connsiteX16" fmla="*/ 1712767 w 2535729"/>
                  <a:gd name="connsiteY16" fmla="*/ 1501686 h 1547635"/>
                  <a:gd name="connsiteX17" fmla="*/ 2081483 w 2535729"/>
                  <a:gd name="connsiteY17" fmla="*/ 1393520 h 1547635"/>
                  <a:gd name="connsiteX18" fmla="*/ 2330384 w 2535729"/>
                  <a:gd name="connsiteY18" fmla="*/ 1142170 h 1547635"/>
                  <a:gd name="connsiteX19" fmla="*/ 2426104 w 2535729"/>
                  <a:gd name="connsiteY19" fmla="*/ 1066573 h 1547635"/>
                  <a:gd name="connsiteX20" fmla="*/ 2518383 w 2535729"/>
                  <a:gd name="connsiteY20" fmla="*/ 932855 h 1547635"/>
                  <a:gd name="connsiteX21" fmla="*/ 2531358 w 2535729"/>
                  <a:gd name="connsiteY21" fmla="*/ 791922 h 1547635"/>
                  <a:gd name="connsiteX22" fmla="*/ 2526459 w 2535729"/>
                  <a:gd name="connsiteY22" fmla="*/ 772129 h 1547635"/>
                  <a:gd name="connsiteX23" fmla="*/ 2526260 w 2535729"/>
                  <a:gd name="connsiteY23" fmla="*/ 765576 h 154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35729" h="1547635">
                    <a:moveTo>
                      <a:pt x="2526260" y="765576"/>
                    </a:moveTo>
                    <a:cubicBezTo>
                      <a:pt x="2526459" y="759088"/>
                      <a:pt x="2527717" y="752667"/>
                      <a:pt x="2528644" y="746246"/>
                    </a:cubicBezTo>
                    <a:cubicBezTo>
                      <a:pt x="2536852" y="691965"/>
                      <a:pt x="2525334" y="630667"/>
                      <a:pt x="2488926" y="588102"/>
                    </a:cubicBezTo>
                    <a:cubicBezTo>
                      <a:pt x="2445368" y="537130"/>
                      <a:pt x="2366991" y="503370"/>
                      <a:pt x="2312378" y="463453"/>
                    </a:cubicBezTo>
                    <a:cubicBezTo>
                      <a:pt x="2301390" y="461401"/>
                      <a:pt x="2298940" y="453722"/>
                      <a:pt x="2299470" y="443925"/>
                    </a:cubicBezTo>
                    <a:cubicBezTo>
                      <a:pt x="2303971" y="355023"/>
                      <a:pt x="2253331" y="295843"/>
                      <a:pt x="2189318" y="245798"/>
                    </a:cubicBezTo>
                    <a:cubicBezTo>
                      <a:pt x="2000789" y="98245"/>
                      <a:pt x="1747586" y="53628"/>
                      <a:pt x="1516360" y="24170"/>
                    </a:cubicBezTo>
                    <a:cubicBezTo>
                      <a:pt x="1268718" y="-7405"/>
                      <a:pt x="1016706" y="-9127"/>
                      <a:pt x="769262" y="25428"/>
                    </a:cubicBezTo>
                    <a:cubicBezTo>
                      <a:pt x="527180" y="59255"/>
                      <a:pt x="250808" y="112808"/>
                      <a:pt x="67972" y="287369"/>
                    </a:cubicBezTo>
                    <a:cubicBezTo>
                      <a:pt x="-22718" y="373955"/>
                      <a:pt x="-8817" y="547589"/>
                      <a:pt x="30041" y="655755"/>
                    </a:cubicBezTo>
                    <a:cubicBezTo>
                      <a:pt x="40897" y="685941"/>
                      <a:pt x="55725" y="714604"/>
                      <a:pt x="74128" y="740884"/>
                    </a:cubicBezTo>
                    <a:cubicBezTo>
                      <a:pt x="87301" y="759684"/>
                      <a:pt x="133110" y="790863"/>
                      <a:pt x="109477" y="809862"/>
                    </a:cubicBezTo>
                    <a:cubicBezTo>
                      <a:pt x="48046" y="859112"/>
                      <a:pt x="32755" y="924713"/>
                      <a:pt x="42685" y="999185"/>
                    </a:cubicBezTo>
                    <a:cubicBezTo>
                      <a:pt x="45001" y="1084049"/>
                      <a:pt x="43876" y="1185661"/>
                      <a:pt x="90346" y="1259273"/>
                    </a:cubicBezTo>
                    <a:cubicBezTo>
                      <a:pt x="162766" y="1373992"/>
                      <a:pt x="308664" y="1423044"/>
                      <a:pt x="432055" y="1459981"/>
                    </a:cubicBezTo>
                    <a:cubicBezTo>
                      <a:pt x="573849" y="1502480"/>
                      <a:pt x="721269" y="1523464"/>
                      <a:pt x="868491" y="1535446"/>
                    </a:cubicBezTo>
                    <a:cubicBezTo>
                      <a:pt x="1149960" y="1558416"/>
                      <a:pt x="1434475" y="1549877"/>
                      <a:pt x="1712767" y="1501686"/>
                    </a:cubicBezTo>
                    <a:cubicBezTo>
                      <a:pt x="1839004" y="1479841"/>
                      <a:pt x="1965308" y="1448728"/>
                      <a:pt x="2081483" y="1393520"/>
                    </a:cubicBezTo>
                    <a:cubicBezTo>
                      <a:pt x="2181772" y="1345858"/>
                      <a:pt x="2323632" y="1267944"/>
                      <a:pt x="2330384" y="1142170"/>
                    </a:cubicBezTo>
                    <a:cubicBezTo>
                      <a:pt x="2332171" y="1108873"/>
                      <a:pt x="2402671" y="1085572"/>
                      <a:pt x="2426104" y="1066573"/>
                    </a:cubicBezTo>
                    <a:cubicBezTo>
                      <a:pt x="2469397" y="1031423"/>
                      <a:pt x="2502628" y="986740"/>
                      <a:pt x="2518383" y="932855"/>
                    </a:cubicBezTo>
                    <a:cubicBezTo>
                      <a:pt x="2530431" y="891747"/>
                      <a:pt x="2542412" y="833957"/>
                      <a:pt x="2531358" y="791922"/>
                    </a:cubicBezTo>
                    <a:cubicBezTo>
                      <a:pt x="2529636" y="785303"/>
                      <a:pt x="2527187" y="778881"/>
                      <a:pt x="2526459" y="772129"/>
                    </a:cubicBezTo>
                    <a:cubicBezTo>
                      <a:pt x="2526260" y="769879"/>
                      <a:pt x="2526194" y="767694"/>
                      <a:pt x="2526260" y="76557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Graphic 2">
                <a:extLst>
                  <a:ext uri="{FF2B5EF4-FFF2-40B4-BE49-F238E27FC236}">
                    <a16:creationId xmlns:a16="http://schemas.microsoft.com/office/drawing/2014/main" id="{CD9669E7-F2DD-483C-861A-3A81552846AB}"/>
                  </a:ext>
                </a:extLst>
              </p:cNvPr>
              <p:cNvSpPr/>
              <p:nvPr/>
            </p:nvSpPr>
            <p:spPr>
              <a:xfrm>
                <a:off x="2849612" y="1894766"/>
                <a:ext cx="2526438" cy="1153080"/>
              </a:xfrm>
              <a:custGeom>
                <a:avLst/>
                <a:gdLst>
                  <a:gd name="connsiteX0" fmla="*/ 2479827 w 2526438"/>
                  <a:gd name="connsiteY0" fmla="*/ 576496 h 1153080"/>
                  <a:gd name="connsiteX1" fmla="*/ 2305928 w 2526438"/>
                  <a:gd name="connsiteY1" fmla="*/ 464624 h 1153080"/>
                  <a:gd name="connsiteX2" fmla="*/ 2293019 w 2526438"/>
                  <a:gd name="connsiteY2" fmla="*/ 445096 h 1153080"/>
                  <a:gd name="connsiteX3" fmla="*/ 2182868 w 2526438"/>
                  <a:gd name="connsiteY3" fmla="*/ 246968 h 1153080"/>
                  <a:gd name="connsiteX4" fmla="*/ 1494023 w 2526438"/>
                  <a:gd name="connsiteY4" fmla="*/ 20906 h 1153080"/>
                  <a:gd name="connsiteX5" fmla="*/ 717202 w 2526438"/>
                  <a:gd name="connsiteY5" fmla="*/ 32755 h 1153080"/>
                  <a:gd name="connsiteX6" fmla="*/ 61455 w 2526438"/>
                  <a:gd name="connsiteY6" fmla="*/ 288540 h 1153080"/>
                  <a:gd name="connsiteX7" fmla="*/ 157 w 2526438"/>
                  <a:gd name="connsiteY7" fmla="*/ 432518 h 1153080"/>
                  <a:gd name="connsiteX8" fmla="*/ 3069 w 2526438"/>
                  <a:gd name="connsiteY8" fmla="*/ 465153 h 1153080"/>
                  <a:gd name="connsiteX9" fmla="*/ 165517 w 2526438"/>
                  <a:gd name="connsiteY9" fmla="*/ 654013 h 1153080"/>
                  <a:gd name="connsiteX10" fmla="*/ 725940 w 2526438"/>
                  <a:gd name="connsiteY10" fmla="*/ 833605 h 1153080"/>
                  <a:gd name="connsiteX11" fmla="*/ 1357326 w 2526438"/>
                  <a:gd name="connsiteY11" fmla="*/ 857436 h 1153080"/>
                  <a:gd name="connsiteX12" fmla="*/ 1896235 w 2526438"/>
                  <a:gd name="connsiteY12" fmla="*/ 762112 h 1153080"/>
                  <a:gd name="connsiteX13" fmla="*/ 2289842 w 2526438"/>
                  <a:gd name="connsiteY13" fmla="*/ 510962 h 1153080"/>
                  <a:gd name="connsiteX14" fmla="*/ 2289776 w 2526438"/>
                  <a:gd name="connsiteY14" fmla="*/ 542405 h 1153080"/>
                  <a:gd name="connsiteX15" fmla="*/ 2166385 w 2526438"/>
                  <a:gd name="connsiteY15" fmla="*/ 782236 h 1153080"/>
                  <a:gd name="connsiteX16" fmla="*/ 1419154 w 2526438"/>
                  <a:gd name="connsiteY16" fmla="*/ 992610 h 1153080"/>
                  <a:gd name="connsiteX17" fmla="*/ 712436 w 2526438"/>
                  <a:gd name="connsiteY17" fmla="*/ 974539 h 1153080"/>
                  <a:gd name="connsiteX18" fmla="*/ 396676 w 2526438"/>
                  <a:gd name="connsiteY18" fmla="*/ 928201 h 1153080"/>
                  <a:gd name="connsiteX19" fmla="*/ 806038 w 2526438"/>
                  <a:gd name="connsiteY19" fmla="*/ 1089258 h 1153080"/>
                  <a:gd name="connsiteX20" fmla="*/ 1528313 w 2526438"/>
                  <a:gd name="connsiteY20" fmla="*/ 1149364 h 1153080"/>
                  <a:gd name="connsiteX21" fmla="*/ 2404296 w 2526438"/>
                  <a:gd name="connsiteY21" fmla="*/ 921448 h 1153080"/>
                  <a:gd name="connsiteX22" fmla="*/ 2526430 w 2526438"/>
                  <a:gd name="connsiteY22" fmla="*/ 716238 h 1153080"/>
                  <a:gd name="connsiteX23" fmla="*/ 2479827 w 2526438"/>
                  <a:gd name="connsiteY23" fmla="*/ 576496 h 115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26438" h="1153080">
                    <a:moveTo>
                      <a:pt x="2479827" y="576496"/>
                    </a:moveTo>
                    <a:cubicBezTo>
                      <a:pt x="2436071" y="520759"/>
                      <a:pt x="2362725" y="475281"/>
                      <a:pt x="2305928" y="464624"/>
                    </a:cubicBezTo>
                    <a:cubicBezTo>
                      <a:pt x="2294939" y="462571"/>
                      <a:pt x="2292490" y="454893"/>
                      <a:pt x="2293019" y="445096"/>
                    </a:cubicBezTo>
                    <a:cubicBezTo>
                      <a:pt x="2297521" y="356193"/>
                      <a:pt x="2246880" y="297013"/>
                      <a:pt x="2182868" y="246968"/>
                    </a:cubicBezTo>
                    <a:cubicBezTo>
                      <a:pt x="1994405" y="99415"/>
                      <a:pt x="1726440" y="49304"/>
                      <a:pt x="1494023" y="20906"/>
                    </a:cubicBezTo>
                    <a:cubicBezTo>
                      <a:pt x="1236252" y="-10604"/>
                      <a:pt x="973914" y="-6368"/>
                      <a:pt x="717202" y="32755"/>
                    </a:cubicBezTo>
                    <a:cubicBezTo>
                      <a:pt x="485910" y="68038"/>
                      <a:pt x="236480" y="121525"/>
                      <a:pt x="61455" y="288540"/>
                    </a:cubicBezTo>
                    <a:cubicBezTo>
                      <a:pt x="18626" y="329450"/>
                      <a:pt x="-2028" y="375655"/>
                      <a:pt x="157" y="432518"/>
                    </a:cubicBezTo>
                    <a:cubicBezTo>
                      <a:pt x="554" y="442448"/>
                      <a:pt x="3003" y="464094"/>
                      <a:pt x="3069" y="465153"/>
                    </a:cubicBezTo>
                    <a:cubicBezTo>
                      <a:pt x="20148" y="549157"/>
                      <a:pt x="95745" y="610919"/>
                      <a:pt x="165517" y="654013"/>
                    </a:cubicBezTo>
                    <a:cubicBezTo>
                      <a:pt x="334187" y="758273"/>
                      <a:pt x="532049" y="803883"/>
                      <a:pt x="725940" y="833605"/>
                    </a:cubicBezTo>
                    <a:cubicBezTo>
                      <a:pt x="934526" y="865578"/>
                      <a:pt x="1146952" y="872264"/>
                      <a:pt x="1357326" y="857436"/>
                    </a:cubicBezTo>
                    <a:cubicBezTo>
                      <a:pt x="1540294" y="844528"/>
                      <a:pt x="1721542" y="819902"/>
                      <a:pt x="1896235" y="762112"/>
                    </a:cubicBezTo>
                    <a:cubicBezTo>
                      <a:pt x="2047561" y="712068"/>
                      <a:pt x="2195114" y="653417"/>
                      <a:pt x="2289842" y="510962"/>
                    </a:cubicBezTo>
                    <a:cubicBezTo>
                      <a:pt x="2289643" y="522546"/>
                      <a:pt x="2288849" y="532542"/>
                      <a:pt x="2289776" y="542405"/>
                    </a:cubicBezTo>
                    <a:cubicBezTo>
                      <a:pt x="2299705" y="648651"/>
                      <a:pt x="2249263" y="723983"/>
                      <a:pt x="2166385" y="782236"/>
                    </a:cubicBezTo>
                    <a:cubicBezTo>
                      <a:pt x="1958990" y="928068"/>
                      <a:pt x="1666598" y="972619"/>
                      <a:pt x="1419154" y="992610"/>
                    </a:cubicBezTo>
                    <a:cubicBezTo>
                      <a:pt x="1184817" y="1011609"/>
                      <a:pt x="945581" y="1004327"/>
                      <a:pt x="712436" y="974539"/>
                    </a:cubicBezTo>
                    <a:cubicBezTo>
                      <a:pt x="613074" y="961829"/>
                      <a:pt x="519803" y="946074"/>
                      <a:pt x="396676" y="928201"/>
                    </a:cubicBezTo>
                    <a:cubicBezTo>
                      <a:pt x="472604" y="999098"/>
                      <a:pt x="672784" y="1061918"/>
                      <a:pt x="806038" y="1089258"/>
                    </a:cubicBezTo>
                    <a:cubicBezTo>
                      <a:pt x="1044413" y="1138243"/>
                      <a:pt x="1284509" y="1163001"/>
                      <a:pt x="1528313" y="1149364"/>
                    </a:cubicBezTo>
                    <a:cubicBezTo>
                      <a:pt x="1820307" y="1133014"/>
                      <a:pt x="2157912" y="1093296"/>
                      <a:pt x="2404296" y="921448"/>
                    </a:cubicBezTo>
                    <a:cubicBezTo>
                      <a:pt x="2476252" y="871271"/>
                      <a:pt x="2527224" y="808649"/>
                      <a:pt x="2526430" y="716238"/>
                    </a:cubicBezTo>
                    <a:cubicBezTo>
                      <a:pt x="2526032" y="670562"/>
                      <a:pt x="2514250" y="620451"/>
                      <a:pt x="2479827" y="5764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Graphic 2">
                <a:extLst>
                  <a:ext uri="{FF2B5EF4-FFF2-40B4-BE49-F238E27FC236}">
                    <a16:creationId xmlns:a16="http://schemas.microsoft.com/office/drawing/2014/main" id="{5AD75F0F-8B70-4853-80C8-02102A141C2D}"/>
                  </a:ext>
                </a:extLst>
              </p:cNvPr>
              <p:cNvSpPr/>
              <p:nvPr/>
            </p:nvSpPr>
            <p:spPr>
              <a:xfrm>
                <a:off x="2885175" y="2689646"/>
                <a:ext cx="2033644" cy="596335"/>
              </a:xfrm>
              <a:custGeom>
                <a:avLst/>
                <a:gdLst>
                  <a:gd name="connsiteX0" fmla="*/ 80504 w 2033644"/>
                  <a:gd name="connsiteY0" fmla="*/ 0 h 596335"/>
                  <a:gd name="connsiteX1" fmla="*/ 201843 w 2033644"/>
                  <a:gd name="connsiteY1" fmla="*/ 72353 h 596335"/>
                  <a:gd name="connsiteX2" fmla="*/ 219783 w 2033644"/>
                  <a:gd name="connsiteY2" fmla="*/ 103797 h 596335"/>
                  <a:gd name="connsiteX3" fmla="*/ 342843 w 2033644"/>
                  <a:gd name="connsiteY3" fmla="*/ 308478 h 596335"/>
                  <a:gd name="connsiteX4" fmla="*/ 784641 w 2033644"/>
                  <a:gd name="connsiteY4" fmla="*/ 461790 h 596335"/>
                  <a:gd name="connsiteX5" fmla="*/ 1216775 w 2033644"/>
                  <a:gd name="connsiteY5" fmla="*/ 504222 h 596335"/>
                  <a:gd name="connsiteX6" fmla="*/ 1562984 w 2033644"/>
                  <a:gd name="connsiteY6" fmla="*/ 499919 h 596335"/>
                  <a:gd name="connsiteX7" fmla="*/ 1918131 w 2033644"/>
                  <a:gd name="connsiteY7" fmla="*/ 453250 h 596335"/>
                  <a:gd name="connsiteX8" fmla="*/ 2033644 w 2033644"/>
                  <a:gd name="connsiteY8" fmla="*/ 431803 h 596335"/>
                  <a:gd name="connsiteX9" fmla="*/ 1857097 w 2033644"/>
                  <a:gd name="connsiteY9" fmla="*/ 500978 h 596335"/>
                  <a:gd name="connsiteX10" fmla="*/ 1444293 w 2033644"/>
                  <a:gd name="connsiteY10" fmla="*/ 579885 h 596335"/>
                  <a:gd name="connsiteX11" fmla="*/ 1028974 w 2033644"/>
                  <a:gd name="connsiteY11" fmla="*/ 593058 h 596335"/>
                  <a:gd name="connsiteX12" fmla="*/ 366541 w 2033644"/>
                  <a:gd name="connsiteY12" fmla="*/ 478670 h 596335"/>
                  <a:gd name="connsiteX13" fmla="*/ 78783 w 2033644"/>
                  <a:gd name="connsiteY13" fmla="*/ 321717 h 596335"/>
                  <a:gd name="connsiteX14" fmla="*/ 2789 w 2033644"/>
                  <a:gd name="connsiteY14" fmla="*/ 204284 h 596335"/>
                  <a:gd name="connsiteX15" fmla="*/ 69582 w 2033644"/>
                  <a:gd name="connsiteY15" fmla="*/ 15027 h 596335"/>
                  <a:gd name="connsiteX16" fmla="*/ 80504 w 2033644"/>
                  <a:gd name="connsiteY16" fmla="*/ 0 h 59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3644" h="596335">
                    <a:moveTo>
                      <a:pt x="80504" y="0"/>
                    </a:moveTo>
                    <a:cubicBezTo>
                      <a:pt x="119428" y="26677"/>
                      <a:pt x="158418" y="53288"/>
                      <a:pt x="201843" y="72353"/>
                    </a:cubicBezTo>
                    <a:cubicBezTo>
                      <a:pt x="216473" y="78774"/>
                      <a:pt x="220378" y="89167"/>
                      <a:pt x="219783" y="103797"/>
                    </a:cubicBezTo>
                    <a:cubicBezTo>
                      <a:pt x="215612" y="199054"/>
                      <a:pt x="271085" y="260088"/>
                      <a:pt x="342843" y="308478"/>
                    </a:cubicBezTo>
                    <a:cubicBezTo>
                      <a:pt x="476163" y="398439"/>
                      <a:pt x="629211" y="434715"/>
                      <a:pt x="784641" y="461790"/>
                    </a:cubicBezTo>
                    <a:cubicBezTo>
                      <a:pt x="927560" y="486680"/>
                      <a:pt x="1071803" y="496940"/>
                      <a:pt x="1216775" y="504222"/>
                    </a:cubicBezTo>
                    <a:cubicBezTo>
                      <a:pt x="1332685" y="510047"/>
                      <a:pt x="1447934" y="505347"/>
                      <a:pt x="1562984" y="499919"/>
                    </a:cubicBezTo>
                    <a:cubicBezTo>
                      <a:pt x="1682205" y="494226"/>
                      <a:pt x="1801029" y="478273"/>
                      <a:pt x="1918131" y="453250"/>
                    </a:cubicBezTo>
                    <a:cubicBezTo>
                      <a:pt x="1956326" y="445108"/>
                      <a:pt x="1994655" y="437429"/>
                      <a:pt x="2033644" y="431803"/>
                    </a:cubicBezTo>
                    <a:cubicBezTo>
                      <a:pt x="1977840" y="462849"/>
                      <a:pt x="1917601" y="482708"/>
                      <a:pt x="1857097" y="500978"/>
                    </a:cubicBezTo>
                    <a:cubicBezTo>
                      <a:pt x="1722387" y="541689"/>
                      <a:pt x="1583638" y="564130"/>
                      <a:pt x="1444293" y="579885"/>
                    </a:cubicBezTo>
                    <a:cubicBezTo>
                      <a:pt x="1306471" y="595441"/>
                      <a:pt x="1167458" y="600274"/>
                      <a:pt x="1028974" y="593058"/>
                    </a:cubicBezTo>
                    <a:cubicBezTo>
                      <a:pt x="803904" y="581341"/>
                      <a:pt x="581019" y="552943"/>
                      <a:pt x="366541" y="478670"/>
                    </a:cubicBezTo>
                    <a:cubicBezTo>
                      <a:pt x="262082" y="442460"/>
                      <a:pt x="162258" y="396652"/>
                      <a:pt x="78783" y="321717"/>
                    </a:cubicBezTo>
                    <a:cubicBezTo>
                      <a:pt x="43037" y="289612"/>
                      <a:pt x="17948" y="250026"/>
                      <a:pt x="2789" y="204284"/>
                    </a:cubicBezTo>
                    <a:cubicBezTo>
                      <a:pt x="-7140" y="129812"/>
                      <a:pt x="8151" y="64277"/>
                      <a:pt x="69582" y="15027"/>
                    </a:cubicBezTo>
                    <a:cubicBezTo>
                      <a:pt x="74679" y="10922"/>
                      <a:pt x="79975" y="7282"/>
                      <a:pt x="805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Graphic 2">
                <a:extLst>
                  <a:ext uri="{FF2B5EF4-FFF2-40B4-BE49-F238E27FC236}">
                    <a16:creationId xmlns:a16="http://schemas.microsoft.com/office/drawing/2014/main" id="{9563907B-F985-4177-AAD9-FDC0A9580723}"/>
                  </a:ext>
                </a:extLst>
              </p:cNvPr>
              <p:cNvSpPr/>
              <p:nvPr/>
            </p:nvSpPr>
            <p:spPr>
              <a:xfrm>
                <a:off x="3729989" y="2153915"/>
                <a:ext cx="567770" cy="331957"/>
              </a:xfrm>
              <a:custGeom>
                <a:avLst/>
                <a:gdLst>
                  <a:gd name="connsiteX0" fmla="*/ 326814 w 567770"/>
                  <a:gd name="connsiteY0" fmla="*/ 142654 h 331957"/>
                  <a:gd name="connsiteX1" fmla="*/ 474566 w 567770"/>
                  <a:gd name="connsiteY1" fmla="*/ 142654 h 331957"/>
                  <a:gd name="connsiteX2" fmla="*/ 462121 w 567770"/>
                  <a:gd name="connsiteY2" fmla="*/ 112071 h 331957"/>
                  <a:gd name="connsiteX3" fmla="*/ 386325 w 567770"/>
                  <a:gd name="connsiteY3" fmla="*/ 75134 h 331957"/>
                  <a:gd name="connsiteX4" fmla="*/ 326814 w 567770"/>
                  <a:gd name="connsiteY4" fmla="*/ 142654 h 331957"/>
                  <a:gd name="connsiteX5" fmla="*/ 326814 w 567770"/>
                  <a:gd name="connsiteY5" fmla="*/ 142654 h 331957"/>
                  <a:gd name="connsiteX6" fmla="*/ 92808 w 567770"/>
                  <a:gd name="connsiteY6" fmla="*/ 187668 h 331957"/>
                  <a:gd name="connsiteX7" fmla="*/ 105650 w 567770"/>
                  <a:gd name="connsiteY7" fmla="*/ 219708 h 331957"/>
                  <a:gd name="connsiteX8" fmla="*/ 181446 w 567770"/>
                  <a:gd name="connsiteY8" fmla="*/ 256645 h 331957"/>
                  <a:gd name="connsiteX9" fmla="*/ 249033 w 567770"/>
                  <a:gd name="connsiteY9" fmla="*/ 187602 h 331957"/>
                  <a:gd name="connsiteX10" fmla="*/ 92808 w 567770"/>
                  <a:gd name="connsiteY10" fmla="*/ 187602 h 331957"/>
                  <a:gd name="connsiteX11" fmla="*/ 0 w 567770"/>
                  <a:gd name="connsiteY11" fmla="*/ 187668 h 331957"/>
                  <a:gd name="connsiteX12" fmla="*/ 0 w 567770"/>
                  <a:gd name="connsiteY12" fmla="*/ 142721 h 331957"/>
                  <a:gd name="connsiteX13" fmla="*/ 27141 w 567770"/>
                  <a:gd name="connsiteY13" fmla="*/ 142721 h 331957"/>
                  <a:gd name="connsiteX14" fmla="*/ 40446 w 567770"/>
                  <a:gd name="connsiteY14" fmla="*/ 92808 h 331957"/>
                  <a:gd name="connsiteX15" fmla="*/ 165757 w 567770"/>
                  <a:gd name="connsiteY15" fmla="*/ 0 h 331957"/>
                  <a:gd name="connsiteX16" fmla="*/ 167809 w 567770"/>
                  <a:gd name="connsiteY16" fmla="*/ 74339 h 331957"/>
                  <a:gd name="connsiteX17" fmla="*/ 98633 w 567770"/>
                  <a:gd name="connsiteY17" fmla="*/ 125576 h 331957"/>
                  <a:gd name="connsiteX18" fmla="*/ 93271 w 567770"/>
                  <a:gd name="connsiteY18" fmla="*/ 142721 h 331957"/>
                  <a:gd name="connsiteX19" fmla="*/ 261742 w 567770"/>
                  <a:gd name="connsiteY19" fmla="*/ 142721 h 331957"/>
                  <a:gd name="connsiteX20" fmla="*/ 378315 w 567770"/>
                  <a:gd name="connsiteY20" fmla="*/ 1522 h 331957"/>
                  <a:gd name="connsiteX21" fmla="*/ 514548 w 567770"/>
                  <a:gd name="connsiteY21" fmla="*/ 68448 h 331957"/>
                  <a:gd name="connsiteX22" fmla="*/ 540630 w 567770"/>
                  <a:gd name="connsiteY22" fmla="*/ 142721 h 331957"/>
                  <a:gd name="connsiteX23" fmla="*/ 567771 w 567770"/>
                  <a:gd name="connsiteY23" fmla="*/ 142721 h 331957"/>
                  <a:gd name="connsiteX24" fmla="*/ 567771 w 567770"/>
                  <a:gd name="connsiteY24" fmla="*/ 187668 h 331957"/>
                  <a:gd name="connsiteX25" fmla="*/ 540763 w 567770"/>
                  <a:gd name="connsiteY25" fmla="*/ 187668 h 331957"/>
                  <a:gd name="connsiteX26" fmla="*/ 527258 w 567770"/>
                  <a:gd name="connsiteY26" fmla="*/ 239037 h 331957"/>
                  <a:gd name="connsiteX27" fmla="*/ 401947 w 567770"/>
                  <a:gd name="connsiteY27" fmla="*/ 331845 h 331957"/>
                  <a:gd name="connsiteX28" fmla="*/ 399895 w 567770"/>
                  <a:gd name="connsiteY28" fmla="*/ 257506 h 331957"/>
                  <a:gd name="connsiteX29" fmla="*/ 469071 w 567770"/>
                  <a:gd name="connsiteY29" fmla="*/ 206270 h 331957"/>
                  <a:gd name="connsiteX30" fmla="*/ 474764 w 567770"/>
                  <a:gd name="connsiteY30" fmla="*/ 187668 h 331957"/>
                  <a:gd name="connsiteX31" fmla="*/ 317083 w 567770"/>
                  <a:gd name="connsiteY31" fmla="*/ 187668 h 331957"/>
                  <a:gd name="connsiteX32" fmla="*/ 190448 w 567770"/>
                  <a:gd name="connsiteY32" fmla="*/ 330323 h 331957"/>
                  <a:gd name="connsiteX33" fmla="*/ 53156 w 567770"/>
                  <a:gd name="connsiteY33" fmla="*/ 263398 h 331957"/>
                  <a:gd name="connsiteX34" fmla="*/ 26942 w 567770"/>
                  <a:gd name="connsiteY34" fmla="*/ 187668 h 331957"/>
                  <a:gd name="connsiteX35" fmla="*/ 0 w 567770"/>
                  <a:gd name="connsiteY35" fmla="*/ 187668 h 33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67770" h="331957">
                    <a:moveTo>
                      <a:pt x="326814" y="142654"/>
                    </a:moveTo>
                    <a:lnTo>
                      <a:pt x="474566" y="142654"/>
                    </a:lnTo>
                    <a:cubicBezTo>
                      <a:pt x="472249" y="131798"/>
                      <a:pt x="468012" y="121405"/>
                      <a:pt x="462121" y="112071"/>
                    </a:cubicBezTo>
                    <a:cubicBezTo>
                      <a:pt x="444777" y="84600"/>
                      <a:pt x="415584" y="70367"/>
                      <a:pt x="386325" y="75134"/>
                    </a:cubicBezTo>
                    <a:cubicBezTo>
                      <a:pt x="348063" y="80826"/>
                      <a:pt x="335155" y="107835"/>
                      <a:pt x="326814" y="142654"/>
                    </a:cubicBezTo>
                    <a:lnTo>
                      <a:pt x="326814" y="142654"/>
                    </a:lnTo>
                    <a:close/>
                    <a:moveTo>
                      <a:pt x="92808" y="187668"/>
                    </a:moveTo>
                    <a:cubicBezTo>
                      <a:pt x="95125" y="199054"/>
                      <a:pt x="99427" y="209910"/>
                      <a:pt x="105650" y="219708"/>
                    </a:cubicBezTo>
                    <a:cubicBezTo>
                      <a:pt x="122994" y="247179"/>
                      <a:pt x="152187" y="261412"/>
                      <a:pt x="181446" y="256645"/>
                    </a:cubicBezTo>
                    <a:cubicBezTo>
                      <a:pt x="220502" y="247510"/>
                      <a:pt x="237779" y="220767"/>
                      <a:pt x="249033" y="187602"/>
                    </a:cubicBezTo>
                    <a:lnTo>
                      <a:pt x="92808" y="187602"/>
                    </a:lnTo>
                    <a:close/>
                    <a:moveTo>
                      <a:pt x="0" y="187668"/>
                    </a:moveTo>
                    <a:lnTo>
                      <a:pt x="0" y="142721"/>
                    </a:lnTo>
                    <a:lnTo>
                      <a:pt x="27141" y="142721"/>
                    </a:lnTo>
                    <a:cubicBezTo>
                      <a:pt x="29193" y="125642"/>
                      <a:pt x="33628" y="108761"/>
                      <a:pt x="40446" y="92808"/>
                    </a:cubicBezTo>
                    <a:cubicBezTo>
                      <a:pt x="64012" y="37600"/>
                      <a:pt x="112270" y="1920"/>
                      <a:pt x="165757" y="0"/>
                    </a:cubicBezTo>
                    <a:lnTo>
                      <a:pt x="167809" y="74339"/>
                    </a:lnTo>
                    <a:cubicBezTo>
                      <a:pt x="138285" y="75398"/>
                      <a:pt x="111608" y="95125"/>
                      <a:pt x="98633" y="125576"/>
                    </a:cubicBezTo>
                    <a:cubicBezTo>
                      <a:pt x="96250" y="131136"/>
                      <a:pt x="94397" y="136829"/>
                      <a:pt x="93271" y="142721"/>
                    </a:cubicBezTo>
                    <a:lnTo>
                      <a:pt x="261742" y="142721"/>
                    </a:lnTo>
                    <a:cubicBezTo>
                      <a:pt x="276504" y="84004"/>
                      <a:pt x="293319" y="21249"/>
                      <a:pt x="378315" y="1522"/>
                    </a:cubicBezTo>
                    <a:cubicBezTo>
                      <a:pt x="431008" y="-6686"/>
                      <a:pt x="483304" y="18998"/>
                      <a:pt x="514548" y="68448"/>
                    </a:cubicBezTo>
                    <a:cubicBezTo>
                      <a:pt x="528648" y="90822"/>
                      <a:pt x="537453" y="116308"/>
                      <a:pt x="540630" y="142721"/>
                    </a:cubicBezTo>
                    <a:lnTo>
                      <a:pt x="567771" y="142721"/>
                    </a:lnTo>
                    <a:lnTo>
                      <a:pt x="567771" y="187668"/>
                    </a:lnTo>
                    <a:lnTo>
                      <a:pt x="540763" y="187668"/>
                    </a:lnTo>
                    <a:cubicBezTo>
                      <a:pt x="538776" y="205277"/>
                      <a:pt x="534275" y="222620"/>
                      <a:pt x="527258" y="239037"/>
                    </a:cubicBezTo>
                    <a:cubicBezTo>
                      <a:pt x="503692" y="294245"/>
                      <a:pt x="455435" y="329925"/>
                      <a:pt x="401947" y="331845"/>
                    </a:cubicBezTo>
                    <a:lnTo>
                      <a:pt x="399895" y="257506"/>
                    </a:lnTo>
                    <a:cubicBezTo>
                      <a:pt x="429419" y="256447"/>
                      <a:pt x="456096" y="236720"/>
                      <a:pt x="469071" y="206270"/>
                    </a:cubicBezTo>
                    <a:cubicBezTo>
                      <a:pt x="471653" y="200246"/>
                      <a:pt x="473573" y="194023"/>
                      <a:pt x="474764" y="187668"/>
                    </a:cubicBezTo>
                    <a:lnTo>
                      <a:pt x="317083" y="187668"/>
                    </a:lnTo>
                    <a:cubicBezTo>
                      <a:pt x="304969" y="244200"/>
                      <a:pt x="284183" y="305631"/>
                      <a:pt x="190448" y="330323"/>
                    </a:cubicBezTo>
                    <a:cubicBezTo>
                      <a:pt x="137425" y="338928"/>
                      <a:pt x="84599" y="313111"/>
                      <a:pt x="53156" y="263398"/>
                    </a:cubicBezTo>
                    <a:cubicBezTo>
                      <a:pt x="38791" y="240626"/>
                      <a:pt x="29987" y="214610"/>
                      <a:pt x="26942" y="187668"/>
                    </a:cubicBezTo>
                    <a:lnTo>
                      <a:pt x="0" y="18766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90D5453-5418-4763-8F18-178CE631CD54}"/>
              </a:ext>
            </a:extLst>
          </p:cNvPr>
          <p:cNvGrpSpPr/>
          <p:nvPr/>
        </p:nvGrpSpPr>
        <p:grpSpPr>
          <a:xfrm>
            <a:off x="7248792" y="3404214"/>
            <a:ext cx="1216424" cy="939835"/>
            <a:chOff x="1125263" y="3105449"/>
            <a:chExt cx="1216424" cy="939835"/>
          </a:xfrm>
        </p:grpSpPr>
        <p:grpSp>
          <p:nvGrpSpPr>
            <p:cNvPr id="115" name="Group 191">
              <a:extLst>
                <a:ext uri="{FF2B5EF4-FFF2-40B4-BE49-F238E27FC236}">
                  <a16:creationId xmlns:a16="http://schemas.microsoft.com/office/drawing/2014/main" id="{8B502B42-817F-4A69-8A80-C568FD4B3316}"/>
                </a:ext>
              </a:extLst>
            </p:cNvPr>
            <p:cNvGrpSpPr/>
            <p:nvPr/>
          </p:nvGrpSpPr>
          <p:grpSpPr>
            <a:xfrm rot="19038134">
              <a:off x="1125263" y="3105449"/>
              <a:ext cx="1054352" cy="465128"/>
              <a:chOff x="1580710" y="530700"/>
              <a:chExt cx="4658607" cy="2055148"/>
            </a:xfrm>
          </p:grpSpPr>
          <p:sp>
            <p:nvSpPr>
              <p:cNvPr id="131" name="Graphic 2">
                <a:extLst>
                  <a:ext uri="{FF2B5EF4-FFF2-40B4-BE49-F238E27FC236}">
                    <a16:creationId xmlns:a16="http://schemas.microsoft.com/office/drawing/2014/main" id="{129B8C1C-A5A8-4E70-9ED5-4AAE2D167F76}"/>
                  </a:ext>
                </a:extLst>
              </p:cNvPr>
              <p:cNvSpPr/>
              <p:nvPr/>
            </p:nvSpPr>
            <p:spPr>
              <a:xfrm>
                <a:off x="1580710" y="530700"/>
                <a:ext cx="4658607" cy="2055148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Graphic 2">
                <a:extLst>
                  <a:ext uri="{FF2B5EF4-FFF2-40B4-BE49-F238E27FC236}">
                    <a16:creationId xmlns:a16="http://schemas.microsoft.com/office/drawing/2014/main" id="{958D3CFD-85D7-457F-8B3E-AAD9BD222A92}"/>
                  </a:ext>
                </a:extLst>
              </p:cNvPr>
              <p:cNvSpPr/>
              <p:nvPr/>
            </p:nvSpPr>
            <p:spPr>
              <a:xfrm>
                <a:off x="1791876" y="660845"/>
                <a:ext cx="4236272" cy="1794861"/>
              </a:xfrm>
              <a:custGeom>
                <a:avLst/>
                <a:gdLst>
                  <a:gd name="connsiteX0" fmla="*/ 4191721 w 4236271"/>
                  <a:gd name="connsiteY0" fmla="*/ 1794863 h 1794863"/>
                  <a:gd name="connsiteX1" fmla="*/ 44550 w 4236271"/>
                  <a:gd name="connsiteY1" fmla="*/ 1794863 h 1794863"/>
                  <a:gd name="connsiteX2" fmla="*/ 0 w 4236271"/>
                  <a:gd name="connsiteY2" fmla="*/ 1750313 h 1794863"/>
                  <a:gd name="connsiteX3" fmla="*/ 0 w 4236271"/>
                  <a:gd name="connsiteY3" fmla="*/ 44550 h 1794863"/>
                  <a:gd name="connsiteX4" fmla="*/ 44550 w 4236271"/>
                  <a:gd name="connsiteY4" fmla="*/ 0 h 1794863"/>
                  <a:gd name="connsiteX5" fmla="*/ 4191721 w 4236271"/>
                  <a:gd name="connsiteY5" fmla="*/ 0 h 1794863"/>
                  <a:gd name="connsiteX6" fmla="*/ 4236272 w 4236271"/>
                  <a:gd name="connsiteY6" fmla="*/ 44550 h 1794863"/>
                  <a:gd name="connsiteX7" fmla="*/ 4236272 w 4236271"/>
                  <a:gd name="connsiteY7" fmla="*/ 1750313 h 1794863"/>
                  <a:gd name="connsiteX8" fmla="*/ 4191721 w 4236271"/>
                  <a:gd name="connsiteY8" fmla="*/ 1794863 h 179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36271" h="1794863">
                    <a:moveTo>
                      <a:pt x="4191721" y="1794863"/>
                    </a:moveTo>
                    <a:lnTo>
                      <a:pt x="44550" y="1794863"/>
                    </a:lnTo>
                    <a:cubicBezTo>
                      <a:pt x="19925" y="1794863"/>
                      <a:pt x="0" y="1774872"/>
                      <a:pt x="0" y="1750313"/>
                    </a:cubicBezTo>
                    <a:lnTo>
                      <a:pt x="0" y="44550"/>
                    </a:lnTo>
                    <a:cubicBezTo>
                      <a:pt x="0" y="19925"/>
                      <a:pt x="19991" y="0"/>
                      <a:pt x="44550" y="0"/>
                    </a:cubicBezTo>
                    <a:lnTo>
                      <a:pt x="4191721" y="0"/>
                    </a:lnTo>
                    <a:cubicBezTo>
                      <a:pt x="4216346" y="0"/>
                      <a:pt x="4236272" y="19991"/>
                      <a:pt x="4236272" y="44550"/>
                    </a:cubicBezTo>
                    <a:lnTo>
                      <a:pt x="4236272" y="1750313"/>
                    </a:lnTo>
                    <a:cubicBezTo>
                      <a:pt x="4236338" y="1774938"/>
                      <a:pt x="4216346" y="1794863"/>
                      <a:pt x="4191721" y="17948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Graphic 2">
                <a:extLst>
                  <a:ext uri="{FF2B5EF4-FFF2-40B4-BE49-F238E27FC236}">
                    <a16:creationId xmlns:a16="http://schemas.microsoft.com/office/drawing/2014/main" id="{F6D5937C-90D9-499D-9A4F-2FB7243F34AB}"/>
                  </a:ext>
                </a:extLst>
              </p:cNvPr>
              <p:cNvSpPr/>
              <p:nvPr/>
            </p:nvSpPr>
            <p:spPr>
              <a:xfrm>
                <a:off x="1908381" y="772188"/>
                <a:ext cx="4003194" cy="1572241"/>
              </a:xfrm>
              <a:custGeom>
                <a:avLst/>
                <a:gdLst>
                  <a:gd name="connsiteX0" fmla="*/ 3673532 w 4003192"/>
                  <a:gd name="connsiteY0" fmla="*/ 0 h 1572242"/>
                  <a:gd name="connsiteX1" fmla="*/ 328999 w 4003192"/>
                  <a:gd name="connsiteY1" fmla="*/ 0 h 1572242"/>
                  <a:gd name="connsiteX2" fmla="*/ 0 w 4003192"/>
                  <a:gd name="connsiteY2" fmla="*/ 313707 h 1572242"/>
                  <a:gd name="connsiteX3" fmla="*/ 0 w 4003192"/>
                  <a:gd name="connsiteY3" fmla="*/ 1246422 h 1572242"/>
                  <a:gd name="connsiteX4" fmla="*/ 330389 w 4003192"/>
                  <a:gd name="connsiteY4" fmla="*/ 1572243 h 1572242"/>
                  <a:gd name="connsiteX5" fmla="*/ 3672141 w 4003192"/>
                  <a:gd name="connsiteY5" fmla="*/ 1572243 h 1572242"/>
                  <a:gd name="connsiteX6" fmla="*/ 4003192 w 4003192"/>
                  <a:gd name="connsiteY6" fmla="*/ 1246422 h 1572242"/>
                  <a:gd name="connsiteX7" fmla="*/ 4003192 w 4003192"/>
                  <a:gd name="connsiteY7" fmla="*/ 313707 h 1572242"/>
                  <a:gd name="connsiteX8" fmla="*/ 3673532 w 4003192"/>
                  <a:gd name="connsiteY8" fmla="*/ 0 h 1572242"/>
                  <a:gd name="connsiteX9" fmla="*/ 2001596 w 4003192"/>
                  <a:gd name="connsiteY9" fmla="*/ 1474933 h 1572242"/>
                  <a:gd name="connsiteX10" fmla="*/ 1312751 w 4003192"/>
                  <a:gd name="connsiteY10" fmla="*/ 786088 h 1572242"/>
                  <a:gd name="connsiteX11" fmla="*/ 2001596 w 4003192"/>
                  <a:gd name="connsiteY11" fmla="*/ 97243 h 1572242"/>
                  <a:gd name="connsiteX12" fmla="*/ 2690441 w 4003192"/>
                  <a:gd name="connsiteY12" fmla="*/ 786088 h 1572242"/>
                  <a:gd name="connsiteX13" fmla="*/ 2001596 w 4003192"/>
                  <a:gd name="connsiteY13" fmla="*/ 1474933 h 1572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03192" h="1572242">
                    <a:moveTo>
                      <a:pt x="3673532" y="0"/>
                    </a:moveTo>
                    <a:lnTo>
                      <a:pt x="328999" y="0"/>
                    </a:lnTo>
                    <a:cubicBezTo>
                      <a:pt x="307551" y="168140"/>
                      <a:pt x="170523" y="300071"/>
                      <a:pt x="0" y="313707"/>
                    </a:cubicBezTo>
                    <a:lnTo>
                      <a:pt x="0" y="1246422"/>
                    </a:lnTo>
                    <a:cubicBezTo>
                      <a:pt x="174561" y="1260389"/>
                      <a:pt x="314104" y="1398344"/>
                      <a:pt x="330389" y="1572243"/>
                    </a:cubicBezTo>
                    <a:lnTo>
                      <a:pt x="3672141" y="1572243"/>
                    </a:lnTo>
                    <a:cubicBezTo>
                      <a:pt x="3688426" y="1398145"/>
                      <a:pt x="3828300" y="1260058"/>
                      <a:pt x="4003192" y="1246422"/>
                    </a:cubicBezTo>
                    <a:lnTo>
                      <a:pt x="4003192" y="313707"/>
                    </a:lnTo>
                    <a:cubicBezTo>
                      <a:pt x="3832404" y="300402"/>
                      <a:pt x="3695046" y="168339"/>
                      <a:pt x="3673532" y="0"/>
                    </a:cubicBezTo>
                    <a:close/>
                    <a:moveTo>
                      <a:pt x="2001596" y="1474933"/>
                    </a:moveTo>
                    <a:cubicBezTo>
                      <a:pt x="1621162" y="1474933"/>
                      <a:pt x="1312751" y="1166522"/>
                      <a:pt x="1312751" y="786088"/>
                    </a:cubicBezTo>
                    <a:cubicBezTo>
                      <a:pt x="1312751" y="405655"/>
                      <a:pt x="1621162" y="97243"/>
                      <a:pt x="2001596" y="97243"/>
                    </a:cubicBezTo>
                    <a:cubicBezTo>
                      <a:pt x="2382030" y="97243"/>
                      <a:pt x="2690441" y="405655"/>
                      <a:pt x="2690441" y="786088"/>
                    </a:cubicBezTo>
                    <a:cubicBezTo>
                      <a:pt x="2690441" y="1166522"/>
                      <a:pt x="2382030" y="1474933"/>
                      <a:pt x="2001596" y="147493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Graphic 2">
                <a:extLst>
                  <a:ext uri="{FF2B5EF4-FFF2-40B4-BE49-F238E27FC236}">
                    <a16:creationId xmlns:a16="http://schemas.microsoft.com/office/drawing/2014/main" id="{7A7550FE-2C19-4823-B978-E25E0945BA75}"/>
                  </a:ext>
                </a:extLst>
              </p:cNvPr>
              <p:cNvSpPr/>
              <p:nvPr/>
            </p:nvSpPr>
            <p:spPr>
              <a:xfrm>
                <a:off x="3664189" y="1137660"/>
                <a:ext cx="491741" cy="841098"/>
              </a:xfrm>
              <a:custGeom>
                <a:avLst/>
                <a:gdLst>
                  <a:gd name="connsiteX0" fmla="*/ 211367 w 491741"/>
                  <a:gd name="connsiteY0" fmla="*/ 357000 h 841098"/>
                  <a:gd name="connsiteX1" fmla="*/ 211367 w 491741"/>
                  <a:gd name="connsiteY1" fmla="*/ 138153 h 841098"/>
                  <a:gd name="connsiteX2" fmla="*/ 166022 w 491741"/>
                  <a:gd name="connsiteY2" fmla="*/ 156622 h 841098"/>
                  <a:gd name="connsiteX3" fmla="*/ 111277 w 491741"/>
                  <a:gd name="connsiteY3" fmla="*/ 268892 h 841098"/>
                  <a:gd name="connsiteX4" fmla="*/ 211367 w 491741"/>
                  <a:gd name="connsiteY4" fmla="*/ 357000 h 841098"/>
                  <a:gd name="connsiteX5" fmla="*/ 211367 w 491741"/>
                  <a:gd name="connsiteY5" fmla="*/ 357000 h 841098"/>
                  <a:gd name="connsiteX6" fmla="*/ 278027 w 491741"/>
                  <a:gd name="connsiteY6" fmla="*/ 703607 h 841098"/>
                  <a:gd name="connsiteX7" fmla="*/ 325490 w 491741"/>
                  <a:gd name="connsiteY7" fmla="*/ 684608 h 841098"/>
                  <a:gd name="connsiteX8" fmla="*/ 380235 w 491741"/>
                  <a:gd name="connsiteY8" fmla="*/ 572339 h 841098"/>
                  <a:gd name="connsiteX9" fmla="*/ 277961 w 491741"/>
                  <a:gd name="connsiteY9" fmla="*/ 472249 h 841098"/>
                  <a:gd name="connsiteX10" fmla="*/ 277961 w 491741"/>
                  <a:gd name="connsiteY10" fmla="*/ 703607 h 841098"/>
                  <a:gd name="connsiteX11" fmla="*/ 278027 w 491741"/>
                  <a:gd name="connsiteY11" fmla="*/ 841098 h 841098"/>
                  <a:gd name="connsiteX12" fmla="*/ 211433 w 491741"/>
                  <a:gd name="connsiteY12" fmla="*/ 841098 h 841098"/>
                  <a:gd name="connsiteX13" fmla="*/ 211433 w 491741"/>
                  <a:gd name="connsiteY13" fmla="*/ 800850 h 841098"/>
                  <a:gd name="connsiteX14" fmla="*/ 137491 w 491741"/>
                  <a:gd name="connsiteY14" fmla="*/ 781190 h 841098"/>
                  <a:gd name="connsiteX15" fmla="*/ 0 w 491741"/>
                  <a:gd name="connsiteY15" fmla="*/ 595507 h 841098"/>
                  <a:gd name="connsiteX16" fmla="*/ 110085 w 491741"/>
                  <a:gd name="connsiteY16" fmla="*/ 592529 h 841098"/>
                  <a:gd name="connsiteX17" fmla="*/ 186013 w 491741"/>
                  <a:gd name="connsiteY17" fmla="*/ 695067 h 841098"/>
                  <a:gd name="connsiteX18" fmla="*/ 211433 w 491741"/>
                  <a:gd name="connsiteY18" fmla="*/ 703011 h 841098"/>
                  <a:gd name="connsiteX19" fmla="*/ 211433 w 491741"/>
                  <a:gd name="connsiteY19" fmla="*/ 453449 h 841098"/>
                  <a:gd name="connsiteX20" fmla="*/ 2250 w 491741"/>
                  <a:gd name="connsiteY20" fmla="*/ 280741 h 841098"/>
                  <a:gd name="connsiteX21" fmla="*/ 101414 w 491741"/>
                  <a:gd name="connsiteY21" fmla="*/ 78907 h 841098"/>
                  <a:gd name="connsiteX22" fmla="*/ 211433 w 491741"/>
                  <a:gd name="connsiteY22" fmla="*/ 40248 h 841098"/>
                  <a:gd name="connsiteX23" fmla="*/ 211433 w 491741"/>
                  <a:gd name="connsiteY23" fmla="*/ 0 h 841098"/>
                  <a:gd name="connsiteX24" fmla="*/ 278027 w 491741"/>
                  <a:gd name="connsiteY24" fmla="*/ 0 h 841098"/>
                  <a:gd name="connsiteX25" fmla="*/ 278027 w 491741"/>
                  <a:gd name="connsiteY25" fmla="*/ 39983 h 841098"/>
                  <a:gd name="connsiteX26" fmla="*/ 354087 w 491741"/>
                  <a:gd name="connsiteY26" fmla="*/ 59974 h 841098"/>
                  <a:gd name="connsiteX27" fmla="*/ 491578 w 491741"/>
                  <a:gd name="connsiteY27" fmla="*/ 245657 h 841098"/>
                  <a:gd name="connsiteX28" fmla="*/ 381493 w 491741"/>
                  <a:gd name="connsiteY28" fmla="*/ 248636 h 841098"/>
                  <a:gd name="connsiteX29" fmla="*/ 305565 w 491741"/>
                  <a:gd name="connsiteY29" fmla="*/ 146097 h 841098"/>
                  <a:gd name="connsiteX30" fmla="*/ 278027 w 491741"/>
                  <a:gd name="connsiteY30" fmla="*/ 137690 h 841098"/>
                  <a:gd name="connsiteX31" fmla="*/ 278027 w 491741"/>
                  <a:gd name="connsiteY31" fmla="*/ 371298 h 841098"/>
                  <a:gd name="connsiteX32" fmla="*/ 489327 w 491741"/>
                  <a:gd name="connsiteY32" fmla="*/ 558901 h 841098"/>
                  <a:gd name="connsiteX33" fmla="*/ 390165 w 491741"/>
                  <a:gd name="connsiteY33" fmla="*/ 762258 h 841098"/>
                  <a:gd name="connsiteX34" fmla="*/ 278027 w 491741"/>
                  <a:gd name="connsiteY34" fmla="*/ 801115 h 841098"/>
                  <a:gd name="connsiteX35" fmla="*/ 278027 w 491741"/>
                  <a:gd name="connsiteY35" fmla="*/ 841098 h 841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91741" h="841098">
                    <a:moveTo>
                      <a:pt x="211367" y="357000"/>
                    </a:moveTo>
                    <a:lnTo>
                      <a:pt x="211367" y="138153"/>
                    </a:lnTo>
                    <a:cubicBezTo>
                      <a:pt x="195281" y="141595"/>
                      <a:pt x="179857" y="147818"/>
                      <a:pt x="166022" y="156622"/>
                    </a:cubicBezTo>
                    <a:cubicBezTo>
                      <a:pt x="125311" y="182306"/>
                      <a:pt x="104260" y="225533"/>
                      <a:pt x="111277" y="268892"/>
                    </a:cubicBezTo>
                    <a:cubicBezTo>
                      <a:pt x="119750" y="325490"/>
                      <a:pt x="159799" y="344621"/>
                      <a:pt x="211367" y="357000"/>
                    </a:cubicBezTo>
                    <a:lnTo>
                      <a:pt x="211367" y="357000"/>
                    </a:lnTo>
                    <a:close/>
                    <a:moveTo>
                      <a:pt x="278027" y="703607"/>
                    </a:moveTo>
                    <a:cubicBezTo>
                      <a:pt x="294907" y="700165"/>
                      <a:pt x="310993" y="693744"/>
                      <a:pt x="325490" y="684608"/>
                    </a:cubicBezTo>
                    <a:cubicBezTo>
                      <a:pt x="366201" y="658924"/>
                      <a:pt x="387252" y="615697"/>
                      <a:pt x="380235" y="572339"/>
                    </a:cubicBezTo>
                    <a:cubicBezTo>
                      <a:pt x="366731" y="514482"/>
                      <a:pt x="327145" y="488864"/>
                      <a:pt x="277961" y="472249"/>
                    </a:cubicBezTo>
                    <a:lnTo>
                      <a:pt x="277961" y="703607"/>
                    </a:lnTo>
                    <a:close/>
                    <a:moveTo>
                      <a:pt x="278027" y="841098"/>
                    </a:moveTo>
                    <a:lnTo>
                      <a:pt x="211433" y="841098"/>
                    </a:lnTo>
                    <a:lnTo>
                      <a:pt x="211433" y="800850"/>
                    </a:lnTo>
                    <a:cubicBezTo>
                      <a:pt x="186079" y="797871"/>
                      <a:pt x="161123" y="791252"/>
                      <a:pt x="137491" y="781190"/>
                    </a:cubicBezTo>
                    <a:cubicBezTo>
                      <a:pt x="55738" y="746238"/>
                      <a:pt x="2846" y="674811"/>
                      <a:pt x="0" y="595507"/>
                    </a:cubicBezTo>
                    <a:lnTo>
                      <a:pt x="110085" y="592529"/>
                    </a:lnTo>
                    <a:cubicBezTo>
                      <a:pt x="111674" y="636285"/>
                      <a:pt x="140867" y="675738"/>
                      <a:pt x="186013" y="695067"/>
                    </a:cubicBezTo>
                    <a:cubicBezTo>
                      <a:pt x="194222" y="698576"/>
                      <a:pt x="202695" y="701290"/>
                      <a:pt x="211433" y="703011"/>
                    </a:cubicBezTo>
                    <a:lnTo>
                      <a:pt x="211433" y="453449"/>
                    </a:lnTo>
                    <a:cubicBezTo>
                      <a:pt x="124450" y="431604"/>
                      <a:pt x="31510" y="406648"/>
                      <a:pt x="2250" y="280741"/>
                    </a:cubicBezTo>
                    <a:cubicBezTo>
                      <a:pt x="-9930" y="202695"/>
                      <a:pt x="28200" y="125178"/>
                      <a:pt x="101414" y="78907"/>
                    </a:cubicBezTo>
                    <a:cubicBezTo>
                      <a:pt x="134512" y="57988"/>
                      <a:pt x="172377" y="45014"/>
                      <a:pt x="211433" y="40248"/>
                    </a:cubicBezTo>
                    <a:lnTo>
                      <a:pt x="211433" y="0"/>
                    </a:lnTo>
                    <a:lnTo>
                      <a:pt x="278027" y="0"/>
                    </a:lnTo>
                    <a:lnTo>
                      <a:pt x="278027" y="39983"/>
                    </a:lnTo>
                    <a:cubicBezTo>
                      <a:pt x="304109" y="42896"/>
                      <a:pt x="329793" y="49582"/>
                      <a:pt x="354087" y="59974"/>
                    </a:cubicBezTo>
                    <a:cubicBezTo>
                      <a:pt x="435840" y="94926"/>
                      <a:pt x="488732" y="166353"/>
                      <a:pt x="491578" y="245657"/>
                    </a:cubicBezTo>
                    <a:lnTo>
                      <a:pt x="381493" y="248636"/>
                    </a:lnTo>
                    <a:cubicBezTo>
                      <a:pt x="379904" y="204879"/>
                      <a:pt x="350711" y="165426"/>
                      <a:pt x="305565" y="146097"/>
                    </a:cubicBezTo>
                    <a:cubicBezTo>
                      <a:pt x="296695" y="142323"/>
                      <a:pt x="287427" y="139411"/>
                      <a:pt x="278027" y="137690"/>
                    </a:cubicBezTo>
                    <a:lnTo>
                      <a:pt x="278027" y="371298"/>
                    </a:lnTo>
                    <a:cubicBezTo>
                      <a:pt x="361766" y="389304"/>
                      <a:pt x="452721" y="420019"/>
                      <a:pt x="489327" y="558901"/>
                    </a:cubicBezTo>
                    <a:cubicBezTo>
                      <a:pt x="502037" y="637476"/>
                      <a:pt x="463908" y="715721"/>
                      <a:pt x="390165" y="762258"/>
                    </a:cubicBezTo>
                    <a:cubicBezTo>
                      <a:pt x="356470" y="783573"/>
                      <a:pt x="317877" y="796614"/>
                      <a:pt x="278027" y="801115"/>
                    </a:cubicBezTo>
                    <a:lnTo>
                      <a:pt x="278027" y="84109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6" name="Group 191">
              <a:extLst>
                <a:ext uri="{FF2B5EF4-FFF2-40B4-BE49-F238E27FC236}">
                  <a16:creationId xmlns:a16="http://schemas.microsoft.com/office/drawing/2014/main" id="{156EAFD0-EED9-4A9E-BE64-BA73B4EB18DF}"/>
                </a:ext>
              </a:extLst>
            </p:cNvPr>
            <p:cNvGrpSpPr/>
            <p:nvPr/>
          </p:nvGrpSpPr>
          <p:grpSpPr>
            <a:xfrm rot="20700000">
              <a:off x="1246590" y="3294622"/>
              <a:ext cx="1054352" cy="465128"/>
              <a:chOff x="1580710" y="530700"/>
              <a:chExt cx="4658607" cy="2055148"/>
            </a:xfrm>
          </p:grpSpPr>
          <p:sp>
            <p:nvSpPr>
              <p:cNvPr id="127" name="Graphic 2">
                <a:extLst>
                  <a:ext uri="{FF2B5EF4-FFF2-40B4-BE49-F238E27FC236}">
                    <a16:creationId xmlns:a16="http://schemas.microsoft.com/office/drawing/2014/main" id="{77DFAD0F-2DA8-4E3E-9DBC-381846773F6A}"/>
                  </a:ext>
                </a:extLst>
              </p:cNvPr>
              <p:cNvSpPr/>
              <p:nvPr/>
            </p:nvSpPr>
            <p:spPr>
              <a:xfrm>
                <a:off x="1580710" y="530700"/>
                <a:ext cx="4658607" cy="2055148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Graphic 2">
                <a:extLst>
                  <a:ext uri="{FF2B5EF4-FFF2-40B4-BE49-F238E27FC236}">
                    <a16:creationId xmlns:a16="http://schemas.microsoft.com/office/drawing/2014/main" id="{38633E49-35E9-4438-9EC5-C0D0FA8B622A}"/>
                  </a:ext>
                </a:extLst>
              </p:cNvPr>
              <p:cNvSpPr/>
              <p:nvPr/>
            </p:nvSpPr>
            <p:spPr>
              <a:xfrm>
                <a:off x="1791876" y="660845"/>
                <a:ext cx="4236272" cy="1794861"/>
              </a:xfrm>
              <a:custGeom>
                <a:avLst/>
                <a:gdLst>
                  <a:gd name="connsiteX0" fmla="*/ 4191721 w 4236271"/>
                  <a:gd name="connsiteY0" fmla="*/ 1794863 h 1794863"/>
                  <a:gd name="connsiteX1" fmla="*/ 44550 w 4236271"/>
                  <a:gd name="connsiteY1" fmla="*/ 1794863 h 1794863"/>
                  <a:gd name="connsiteX2" fmla="*/ 0 w 4236271"/>
                  <a:gd name="connsiteY2" fmla="*/ 1750313 h 1794863"/>
                  <a:gd name="connsiteX3" fmla="*/ 0 w 4236271"/>
                  <a:gd name="connsiteY3" fmla="*/ 44550 h 1794863"/>
                  <a:gd name="connsiteX4" fmla="*/ 44550 w 4236271"/>
                  <a:gd name="connsiteY4" fmla="*/ 0 h 1794863"/>
                  <a:gd name="connsiteX5" fmla="*/ 4191721 w 4236271"/>
                  <a:gd name="connsiteY5" fmla="*/ 0 h 1794863"/>
                  <a:gd name="connsiteX6" fmla="*/ 4236272 w 4236271"/>
                  <a:gd name="connsiteY6" fmla="*/ 44550 h 1794863"/>
                  <a:gd name="connsiteX7" fmla="*/ 4236272 w 4236271"/>
                  <a:gd name="connsiteY7" fmla="*/ 1750313 h 1794863"/>
                  <a:gd name="connsiteX8" fmla="*/ 4191721 w 4236271"/>
                  <a:gd name="connsiteY8" fmla="*/ 1794863 h 179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36271" h="1794863">
                    <a:moveTo>
                      <a:pt x="4191721" y="1794863"/>
                    </a:moveTo>
                    <a:lnTo>
                      <a:pt x="44550" y="1794863"/>
                    </a:lnTo>
                    <a:cubicBezTo>
                      <a:pt x="19925" y="1794863"/>
                      <a:pt x="0" y="1774872"/>
                      <a:pt x="0" y="1750313"/>
                    </a:cubicBezTo>
                    <a:lnTo>
                      <a:pt x="0" y="44550"/>
                    </a:lnTo>
                    <a:cubicBezTo>
                      <a:pt x="0" y="19925"/>
                      <a:pt x="19991" y="0"/>
                      <a:pt x="44550" y="0"/>
                    </a:cubicBezTo>
                    <a:lnTo>
                      <a:pt x="4191721" y="0"/>
                    </a:lnTo>
                    <a:cubicBezTo>
                      <a:pt x="4216346" y="0"/>
                      <a:pt x="4236272" y="19991"/>
                      <a:pt x="4236272" y="44550"/>
                    </a:cubicBezTo>
                    <a:lnTo>
                      <a:pt x="4236272" y="1750313"/>
                    </a:lnTo>
                    <a:cubicBezTo>
                      <a:pt x="4236338" y="1774938"/>
                      <a:pt x="4216346" y="1794863"/>
                      <a:pt x="4191721" y="17948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Graphic 2">
                <a:extLst>
                  <a:ext uri="{FF2B5EF4-FFF2-40B4-BE49-F238E27FC236}">
                    <a16:creationId xmlns:a16="http://schemas.microsoft.com/office/drawing/2014/main" id="{3C762C8E-F7DB-4ACD-A377-74BE3E216062}"/>
                  </a:ext>
                </a:extLst>
              </p:cNvPr>
              <p:cNvSpPr/>
              <p:nvPr/>
            </p:nvSpPr>
            <p:spPr>
              <a:xfrm>
                <a:off x="1908381" y="772188"/>
                <a:ext cx="4003194" cy="1572241"/>
              </a:xfrm>
              <a:custGeom>
                <a:avLst/>
                <a:gdLst>
                  <a:gd name="connsiteX0" fmla="*/ 3673532 w 4003192"/>
                  <a:gd name="connsiteY0" fmla="*/ 0 h 1572242"/>
                  <a:gd name="connsiteX1" fmla="*/ 328999 w 4003192"/>
                  <a:gd name="connsiteY1" fmla="*/ 0 h 1572242"/>
                  <a:gd name="connsiteX2" fmla="*/ 0 w 4003192"/>
                  <a:gd name="connsiteY2" fmla="*/ 313707 h 1572242"/>
                  <a:gd name="connsiteX3" fmla="*/ 0 w 4003192"/>
                  <a:gd name="connsiteY3" fmla="*/ 1246422 h 1572242"/>
                  <a:gd name="connsiteX4" fmla="*/ 330389 w 4003192"/>
                  <a:gd name="connsiteY4" fmla="*/ 1572243 h 1572242"/>
                  <a:gd name="connsiteX5" fmla="*/ 3672141 w 4003192"/>
                  <a:gd name="connsiteY5" fmla="*/ 1572243 h 1572242"/>
                  <a:gd name="connsiteX6" fmla="*/ 4003192 w 4003192"/>
                  <a:gd name="connsiteY6" fmla="*/ 1246422 h 1572242"/>
                  <a:gd name="connsiteX7" fmla="*/ 4003192 w 4003192"/>
                  <a:gd name="connsiteY7" fmla="*/ 313707 h 1572242"/>
                  <a:gd name="connsiteX8" fmla="*/ 3673532 w 4003192"/>
                  <a:gd name="connsiteY8" fmla="*/ 0 h 1572242"/>
                  <a:gd name="connsiteX9" fmla="*/ 2001596 w 4003192"/>
                  <a:gd name="connsiteY9" fmla="*/ 1474933 h 1572242"/>
                  <a:gd name="connsiteX10" fmla="*/ 1312751 w 4003192"/>
                  <a:gd name="connsiteY10" fmla="*/ 786088 h 1572242"/>
                  <a:gd name="connsiteX11" fmla="*/ 2001596 w 4003192"/>
                  <a:gd name="connsiteY11" fmla="*/ 97243 h 1572242"/>
                  <a:gd name="connsiteX12" fmla="*/ 2690441 w 4003192"/>
                  <a:gd name="connsiteY12" fmla="*/ 786088 h 1572242"/>
                  <a:gd name="connsiteX13" fmla="*/ 2001596 w 4003192"/>
                  <a:gd name="connsiteY13" fmla="*/ 1474933 h 1572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03192" h="1572242">
                    <a:moveTo>
                      <a:pt x="3673532" y="0"/>
                    </a:moveTo>
                    <a:lnTo>
                      <a:pt x="328999" y="0"/>
                    </a:lnTo>
                    <a:cubicBezTo>
                      <a:pt x="307551" y="168140"/>
                      <a:pt x="170523" y="300071"/>
                      <a:pt x="0" y="313707"/>
                    </a:cubicBezTo>
                    <a:lnTo>
                      <a:pt x="0" y="1246422"/>
                    </a:lnTo>
                    <a:cubicBezTo>
                      <a:pt x="174561" y="1260389"/>
                      <a:pt x="314104" y="1398344"/>
                      <a:pt x="330389" y="1572243"/>
                    </a:cubicBezTo>
                    <a:lnTo>
                      <a:pt x="3672141" y="1572243"/>
                    </a:lnTo>
                    <a:cubicBezTo>
                      <a:pt x="3688426" y="1398145"/>
                      <a:pt x="3828300" y="1260058"/>
                      <a:pt x="4003192" y="1246422"/>
                    </a:cubicBezTo>
                    <a:lnTo>
                      <a:pt x="4003192" y="313707"/>
                    </a:lnTo>
                    <a:cubicBezTo>
                      <a:pt x="3832404" y="300402"/>
                      <a:pt x="3695046" y="168339"/>
                      <a:pt x="3673532" y="0"/>
                    </a:cubicBezTo>
                    <a:close/>
                    <a:moveTo>
                      <a:pt x="2001596" y="1474933"/>
                    </a:moveTo>
                    <a:cubicBezTo>
                      <a:pt x="1621162" y="1474933"/>
                      <a:pt x="1312751" y="1166522"/>
                      <a:pt x="1312751" y="786088"/>
                    </a:cubicBezTo>
                    <a:cubicBezTo>
                      <a:pt x="1312751" y="405655"/>
                      <a:pt x="1621162" y="97243"/>
                      <a:pt x="2001596" y="97243"/>
                    </a:cubicBezTo>
                    <a:cubicBezTo>
                      <a:pt x="2382030" y="97243"/>
                      <a:pt x="2690441" y="405655"/>
                      <a:pt x="2690441" y="786088"/>
                    </a:cubicBezTo>
                    <a:cubicBezTo>
                      <a:pt x="2690441" y="1166522"/>
                      <a:pt x="2382030" y="1474933"/>
                      <a:pt x="2001596" y="147493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Graphic 2">
                <a:extLst>
                  <a:ext uri="{FF2B5EF4-FFF2-40B4-BE49-F238E27FC236}">
                    <a16:creationId xmlns:a16="http://schemas.microsoft.com/office/drawing/2014/main" id="{F40659BD-ACED-41BA-A316-C618F9CCD66B}"/>
                  </a:ext>
                </a:extLst>
              </p:cNvPr>
              <p:cNvSpPr/>
              <p:nvPr/>
            </p:nvSpPr>
            <p:spPr>
              <a:xfrm>
                <a:off x="3664189" y="1137660"/>
                <a:ext cx="491741" cy="841098"/>
              </a:xfrm>
              <a:custGeom>
                <a:avLst/>
                <a:gdLst>
                  <a:gd name="connsiteX0" fmla="*/ 211367 w 491741"/>
                  <a:gd name="connsiteY0" fmla="*/ 357000 h 841098"/>
                  <a:gd name="connsiteX1" fmla="*/ 211367 w 491741"/>
                  <a:gd name="connsiteY1" fmla="*/ 138153 h 841098"/>
                  <a:gd name="connsiteX2" fmla="*/ 166022 w 491741"/>
                  <a:gd name="connsiteY2" fmla="*/ 156622 h 841098"/>
                  <a:gd name="connsiteX3" fmla="*/ 111277 w 491741"/>
                  <a:gd name="connsiteY3" fmla="*/ 268892 h 841098"/>
                  <a:gd name="connsiteX4" fmla="*/ 211367 w 491741"/>
                  <a:gd name="connsiteY4" fmla="*/ 357000 h 841098"/>
                  <a:gd name="connsiteX5" fmla="*/ 211367 w 491741"/>
                  <a:gd name="connsiteY5" fmla="*/ 357000 h 841098"/>
                  <a:gd name="connsiteX6" fmla="*/ 278027 w 491741"/>
                  <a:gd name="connsiteY6" fmla="*/ 703607 h 841098"/>
                  <a:gd name="connsiteX7" fmla="*/ 325490 w 491741"/>
                  <a:gd name="connsiteY7" fmla="*/ 684608 h 841098"/>
                  <a:gd name="connsiteX8" fmla="*/ 380235 w 491741"/>
                  <a:gd name="connsiteY8" fmla="*/ 572339 h 841098"/>
                  <a:gd name="connsiteX9" fmla="*/ 277961 w 491741"/>
                  <a:gd name="connsiteY9" fmla="*/ 472249 h 841098"/>
                  <a:gd name="connsiteX10" fmla="*/ 277961 w 491741"/>
                  <a:gd name="connsiteY10" fmla="*/ 703607 h 841098"/>
                  <a:gd name="connsiteX11" fmla="*/ 278027 w 491741"/>
                  <a:gd name="connsiteY11" fmla="*/ 841098 h 841098"/>
                  <a:gd name="connsiteX12" fmla="*/ 211433 w 491741"/>
                  <a:gd name="connsiteY12" fmla="*/ 841098 h 841098"/>
                  <a:gd name="connsiteX13" fmla="*/ 211433 w 491741"/>
                  <a:gd name="connsiteY13" fmla="*/ 800850 h 841098"/>
                  <a:gd name="connsiteX14" fmla="*/ 137491 w 491741"/>
                  <a:gd name="connsiteY14" fmla="*/ 781190 h 841098"/>
                  <a:gd name="connsiteX15" fmla="*/ 0 w 491741"/>
                  <a:gd name="connsiteY15" fmla="*/ 595507 h 841098"/>
                  <a:gd name="connsiteX16" fmla="*/ 110085 w 491741"/>
                  <a:gd name="connsiteY16" fmla="*/ 592529 h 841098"/>
                  <a:gd name="connsiteX17" fmla="*/ 186013 w 491741"/>
                  <a:gd name="connsiteY17" fmla="*/ 695067 h 841098"/>
                  <a:gd name="connsiteX18" fmla="*/ 211433 w 491741"/>
                  <a:gd name="connsiteY18" fmla="*/ 703011 h 841098"/>
                  <a:gd name="connsiteX19" fmla="*/ 211433 w 491741"/>
                  <a:gd name="connsiteY19" fmla="*/ 453449 h 841098"/>
                  <a:gd name="connsiteX20" fmla="*/ 2250 w 491741"/>
                  <a:gd name="connsiteY20" fmla="*/ 280741 h 841098"/>
                  <a:gd name="connsiteX21" fmla="*/ 101414 w 491741"/>
                  <a:gd name="connsiteY21" fmla="*/ 78907 h 841098"/>
                  <a:gd name="connsiteX22" fmla="*/ 211433 w 491741"/>
                  <a:gd name="connsiteY22" fmla="*/ 40248 h 841098"/>
                  <a:gd name="connsiteX23" fmla="*/ 211433 w 491741"/>
                  <a:gd name="connsiteY23" fmla="*/ 0 h 841098"/>
                  <a:gd name="connsiteX24" fmla="*/ 278027 w 491741"/>
                  <a:gd name="connsiteY24" fmla="*/ 0 h 841098"/>
                  <a:gd name="connsiteX25" fmla="*/ 278027 w 491741"/>
                  <a:gd name="connsiteY25" fmla="*/ 39983 h 841098"/>
                  <a:gd name="connsiteX26" fmla="*/ 354087 w 491741"/>
                  <a:gd name="connsiteY26" fmla="*/ 59974 h 841098"/>
                  <a:gd name="connsiteX27" fmla="*/ 491578 w 491741"/>
                  <a:gd name="connsiteY27" fmla="*/ 245657 h 841098"/>
                  <a:gd name="connsiteX28" fmla="*/ 381493 w 491741"/>
                  <a:gd name="connsiteY28" fmla="*/ 248636 h 841098"/>
                  <a:gd name="connsiteX29" fmla="*/ 305565 w 491741"/>
                  <a:gd name="connsiteY29" fmla="*/ 146097 h 841098"/>
                  <a:gd name="connsiteX30" fmla="*/ 278027 w 491741"/>
                  <a:gd name="connsiteY30" fmla="*/ 137690 h 841098"/>
                  <a:gd name="connsiteX31" fmla="*/ 278027 w 491741"/>
                  <a:gd name="connsiteY31" fmla="*/ 371298 h 841098"/>
                  <a:gd name="connsiteX32" fmla="*/ 489327 w 491741"/>
                  <a:gd name="connsiteY32" fmla="*/ 558901 h 841098"/>
                  <a:gd name="connsiteX33" fmla="*/ 390165 w 491741"/>
                  <a:gd name="connsiteY33" fmla="*/ 762258 h 841098"/>
                  <a:gd name="connsiteX34" fmla="*/ 278027 w 491741"/>
                  <a:gd name="connsiteY34" fmla="*/ 801115 h 841098"/>
                  <a:gd name="connsiteX35" fmla="*/ 278027 w 491741"/>
                  <a:gd name="connsiteY35" fmla="*/ 841098 h 841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91741" h="841098">
                    <a:moveTo>
                      <a:pt x="211367" y="357000"/>
                    </a:moveTo>
                    <a:lnTo>
                      <a:pt x="211367" y="138153"/>
                    </a:lnTo>
                    <a:cubicBezTo>
                      <a:pt x="195281" y="141595"/>
                      <a:pt x="179857" y="147818"/>
                      <a:pt x="166022" y="156622"/>
                    </a:cubicBezTo>
                    <a:cubicBezTo>
                      <a:pt x="125311" y="182306"/>
                      <a:pt x="104260" y="225533"/>
                      <a:pt x="111277" y="268892"/>
                    </a:cubicBezTo>
                    <a:cubicBezTo>
                      <a:pt x="119750" y="325490"/>
                      <a:pt x="159799" y="344621"/>
                      <a:pt x="211367" y="357000"/>
                    </a:cubicBezTo>
                    <a:lnTo>
                      <a:pt x="211367" y="357000"/>
                    </a:lnTo>
                    <a:close/>
                    <a:moveTo>
                      <a:pt x="278027" y="703607"/>
                    </a:moveTo>
                    <a:cubicBezTo>
                      <a:pt x="294907" y="700165"/>
                      <a:pt x="310993" y="693744"/>
                      <a:pt x="325490" y="684608"/>
                    </a:cubicBezTo>
                    <a:cubicBezTo>
                      <a:pt x="366201" y="658924"/>
                      <a:pt x="387252" y="615697"/>
                      <a:pt x="380235" y="572339"/>
                    </a:cubicBezTo>
                    <a:cubicBezTo>
                      <a:pt x="366731" y="514482"/>
                      <a:pt x="327145" y="488864"/>
                      <a:pt x="277961" y="472249"/>
                    </a:cubicBezTo>
                    <a:lnTo>
                      <a:pt x="277961" y="703607"/>
                    </a:lnTo>
                    <a:close/>
                    <a:moveTo>
                      <a:pt x="278027" y="841098"/>
                    </a:moveTo>
                    <a:lnTo>
                      <a:pt x="211433" y="841098"/>
                    </a:lnTo>
                    <a:lnTo>
                      <a:pt x="211433" y="800850"/>
                    </a:lnTo>
                    <a:cubicBezTo>
                      <a:pt x="186079" y="797871"/>
                      <a:pt x="161123" y="791252"/>
                      <a:pt x="137491" y="781190"/>
                    </a:cubicBezTo>
                    <a:cubicBezTo>
                      <a:pt x="55738" y="746238"/>
                      <a:pt x="2846" y="674811"/>
                      <a:pt x="0" y="595507"/>
                    </a:cubicBezTo>
                    <a:lnTo>
                      <a:pt x="110085" y="592529"/>
                    </a:lnTo>
                    <a:cubicBezTo>
                      <a:pt x="111674" y="636285"/>
                      <a:pt x="140867" y="675738"/>
                      <a:pt x="186013" y="695067"/>
                    </a:cubicBezTo>
                    <a:cubicBezTo>
                      <a:pt x="194222" y="698576"/>
                      <a:pt x="202695" y="701290"/>
                      <a:pt x="211433" y="703011"/>
                    </a:cubicBezTo>
                    <a:lnTo>
                      <a:pt x="211433" y="453449"/>
                    </a:lnTo>
                    <a:cubicBezTo>
                      <a:pt x="124450" y="431604"/>
                      <a:pt x="31510" y="406648"/>
                      <a:pt x="2250" y="280741"/>
                    </a:cubicBezTo>
                    <a:cubicBezTo>
                      <a:pt x="-9930" y="202695"/>
                      <a:pt x="28200" y="125178"/>
                      <a:pt x="101414" y="78907"/>
                    </a:cubicBezTo>
                    <a:cubicBezTo>
                      <a:pt x="134512" y="57988"/>
                      <a:pt x="172377" y="45014"/>
                      <a:pt x="211433" y="40248"/>
                    </a:cubicBezTo>
                    <a:lnTo>
                      <a:pt x="211433" y="0"/>
                    </a:lnTo>
                    <a:lnTo>
                      <a:pt x="278027" y="0"/>
                    </a:lnTo>
                    <a:lnTo>
                      <a:pt x="278027" y="39983"/>
                    </a:lnTo>
                    <a:cubicBezTo>
                      <a:pt x="304109" y="42896"/>
                      <a:pt x="329793" y="49582"/>
                      <a:pt x="354087" y="59974"/>
                    </a:cubicBezTo>
                    <a:cubicBezTo>
                      <a:pt x="435840" y="94926"/>
                      <a:pt x="488732" y="166353"/>
                      <a:pt x="491578" y="245657"/>
                    </a:cubicBezTo>
                    <a:lnTo>
                      <a:pt x="381493" y="248636"/>
                    </a:lnTo>
                    <a:cubicBezTo>
                      <a:pt x="379904" y="204879"/>
                      <a:pt x="350711" y="165426"/>
                      <a:pt x="305565" y="146097"/>
                    </a:cubicBezTo>
                    <a:cubicBezTo>
                      <a:pt x="296695" y="142323"/>
                      <a:pt x="287427" y="139411"/>
                      <a:pt x="278027" y="137690"/>
                    </a:cubicBezTo>
                    <a:lnTo>
                      <a:pt x="278027" y="371298"/>
                    </a:lnTo>
                    <a:cubicBezTo>
                      <a:pt x="361766" y="389304"/>
                      <a:pt x="452721" y="420019"/>
                      <a:pt x="489327" y="558901"/>
                    </a:cubicBezTo>
                    <a:cubicBezTo>
                      <a:pt x="502037" y="637476"/>
                      <a:pt x="463908" y="715721"/>
                      <a:pt x="390165" y="762258"/>
                    </a:cubicBezTo>
                    <a:cubicBezTo>
                      <a:pt x="356470" y="783573"/>
                      <a:pt x="317877" y="796614"/>
                      <a:pt x="278027" y="801115"/>
                    </a:cubicBezTo>
                    <a:lnTo>
                      <a:pt x="278027" y="84109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7" name="Group 191">
              <a:extLst>
                <a:ext uri="{FF2B5EF4-FFF2-40B4-BE49-F238E27FC236}">
                  <a16:creationId xmlns:a16="http://schemas.microsoft.com/office/drawing/2014/main" id="{7BAD9493-24C1-4548-BA12-2E099BB05852}"/>
                </a:ext>
              </a:extLst>
            </p:cNvPr>
            <p:cNvGrpSpPr/>
            <p:nvPr/>
          </p:nvGrpSpPr>
          <p:grpSpPr>
            <a:xfrm>
              <a:off x="1287335" y="3465899"/>
              <a:ext cx="1054352" cy="465128"/>
              <a:chOff x="1580710" y="530700"/>
              <a:chExt cx="4658607" cy="2055148"/>
            </a:xfrm>
          </p:grpSpPr>
          <p:sp>
            <p:nvSpPr>
              <p:cNvPr id="123" name="Graphic 2">
                <a:extLst>
                  <a:ext uri="{FF2B5EF4-FFF2-40B4-BE49-F238E27FC236}">
                    <a16:creationId xmlns:a16="http://schemas.microsoft.com/office/drawing/2014/main" id="{D02AFD1C-C32E-4558-8700-D8286CFFC6FC}"/>
                  </a:ext>
                </a:extLst>
              </p:cNvPr>
              <p:cNvSpPr/>
              <p:nvPr/>
            </p:nvSpPr>
            <p:spPr>
              <a:xfrm>
                <a:off x="1580710" y="530700"/>
                <a:ext cx="4658607" cy="2055148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Graphic 2">
                <a:extLst>
                  <a:ext uri="{FF2B5EF4-FFF2-40B4-BE49-F238E27FC236}">
                    <a16:creationId xmlns:a16="http://schemas.microsoft.com/office/drawing/2014/main" id="{E1B596D2-944A-44E1-A57E-7D85F2D1A1D7}"/>
                  </a:ext>
                </a:extLst>
              </p:cNvPr>
              <p:cNvSpPr/>
              <p:nvPr/>
            </p:nvSpPr>
            <p:spPr>
              <a:xfrm>
                <a:off x="1791876" y="660845"/>
                <a:ext cx="4236272" cy="1794861"/>
              </a:xfrm>
              <a:custGeom>
                <a:avLst/>
                <a:gdLst>
                  <a:gd name="connsiteX0" fmla="*/ 4191721 w 4236271"/>
                  <a:gd name="connsiteY0" fmla="*/ 1794863 h 1794863"/>
                  <a:gd name="connsiteX1" fmla="*/ 44550 w 4236271"/>
                  <a:gd name="connsiteY1" fmla="*/ 1794863 h 1794863"/>
                  <a:gd name="connsiteX2" fmla="*/ 0 w 4236271"/>
                  <a:gd name="connsiteY2" fmla="*/ 1750313 h 1794863"/>
                  <a:gd name="connsiteX3" fmla="*/ 0 w 4236271"/>
                  <a:gd name="connsiteY3" fmla="*/ 44550 h 1794863"/>
                  <a:gd name="connsiteX4" fmla="*/ 44550 w 4236271"/>
                  <a:gd name="connsiteY4" fmla="*/ 0 h 1794863"/>
                  <a:gd name="connsiteX5" fmla="*/ 4191721 w 4236271"/>
                  <a:gd name="connsiteY5" fmla="*/ 0 h 1794863"/>
                  <a:gd name="connsiteX6" fmla="*/ 4236272 w 4236271"/>
                  <a:gd name="connsiteY6" fmla="*/ 44550 h 1794863"/>
                  <a:gd name="connsiteX7" fmla="*/ 4236272 w 4236271"/>
                  <a:gd name="connsiteY7" fmla="*/ 1750313 h 1794863"/>
                  <a:gd name="connsiteX8" fmla="*/ 4191721 w 4236271"/>
                  <a:gd name="connsiteY8" fmla="*/ 1794863 h 179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36271" h="1794863">
                    <a:moveTo>
                      <a:pt x="4191721" y="1794863"/>
                    </a:moveTo>
                    <a:lnTo>
                      <a:pt x="44550" y="1794863"/>
                    </a:lnTo>
                    <a:cubicBezTo>
                      <a:pt x="19925" y="1794863"/>
                      <a:pt x="0" y="1774872"/>
                      <a:pt x="0" y="1750313"/>
                    </a:cubicBezTo>
                    <a:lnTo>
                      <a:pt x="0" y="44550"/>
                    </a:lnTo>
                    <a:cubicBezTo>
                      <a:pt x="0" y="19925"/>
                      <a:pt x="19991" y="0"/>
                      <a:pt x="44550" y="0"/>
                    </a:cubicBezTo>
                    <a:lnTo>
                      <a:pt x="4191721" y="0"/>
                    </a:lnTo>
                    <a:cubicBezTo>
                      <a:pt x="4216346" y="0"/>
                      <a:pt x="4236272" y="19991"/>
                      <a:pt x="4236272" y="44550"/>
                    </a:cubicBezTo>
                    <a:lnTo>
                      <a:pt x="4236272" y="1750313"/>
                    </a:lnTo>
                    <a:cubicBezTo>
                      <a:pt x="4236338" y="1774938"/>
                      <a:pt x="4216346" y="1794863"/>
                      <a:pt x="4191721" y="17948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Graphic 2">
                <a:extLst>
                  <a:ext uri="{FF2B5EF4-FFF2-40B4-BE49-F238E27FC236}">
                    <a16:creationId xmlns:a16="http://schemas.microsoft.com/office/drawing/2014/main" id="{97DCD9D2-5D2C-4767-9984-7327B9B6CC13}"/>
                  </a:ext>
                </a:extLst>
              </p:cNvPr>
              <p:cNvSpPr/>
              <p:nvPr/>
            </p:nvSpPr>
            <p:spPr>
              <a:xfrm>
                <a:off x="1908381" y="772188"/>
                <a:ext cx="4003194" cy="1572241"/>
              </a:xfrm>
              <a:custGeom>
                <a:avLst/>
                <a:gdLst>
                  <a:gd name="connsiteX0" fmla="*/ 3673532 w 4003192"/>
                  <a:gd name="connsiteY0" fmla="*/ 0 h 1572242"/>
                  <a:gd name="connsiteX1" fmla="*/ 328999 w 4003192"/>
                  <a:gd name="connsiteY1" fmla="*/ 0 h 1572242"/>
                  <a:gd name="connsiteX2" fmla="*/ 0 w 4003192"/>
                  <a:gd name="connsiteY2" fmla="*/ 313707 h 1572242"/>
                  <a:gd name="connsiteX3" fmla="*/ 0 w 4003192"/>
                  <a:gd name="connsiteY3" fmla="*/ 1246422 h 1572242"/>
                  <a:gd name="connsiteX4" fmla="*/ 330389 w 4003192"/>
                  <a:gd name="connsiteY4" fmla="*/ 1572243 h 1572242"/>
                  <a:gd name="connsiteX5" fmla="*/ 3672141 w 4003192"/>
                  <a:gd name="connsiteY5" fmla="*/ 1572243 h 1572242"/>
                  <a:gd name="connsiteX6" fmla="*/ 4003192 w 4003192"/>
                  <a:gd name="connsiteY6" fmla="*/ 1246422 h 1572242"/>
                  <a:gd name="connsiteX7" fmla="*/ 4003192 w 4003192"/>
                  <a:gd name="connsiteY7" fmla="*/ 313707 h 1572242"/>
                  <a:gd name="connsiteX8" fmla="*/ 3673532 w 4003192"/>
                  <a:gd name="connsiteY8" fmla="*/ 0 h 1572242"/>
                  <a:gd name="connsiteX9" fmla="*/ 2001596 w 4003192"/>
                  <a:gd name="connsiteY9" fmla="*/ 1474933 h 1572242"/>
                  <a:gd name="connsiteX10" fmla="*/ 1312751 w 4003192"/>
                  <a:gd name="connsiteY10" fmla="*/ 786088 h 1572242"/>
                  <a:gd name="connsiteX11" fmla="*/ 2001596 w 4003192"/>
                  <a:gd name="connsiteY11" fmla="*/ 97243 h 1572242"/>
                  <a:gd name="connsiteX12" fmla="*/ 2690441 w 4003192"/>
                  <a:gd name="connsiteY12" fmla="*/ 786088 h 1572242"/>
                  <a:gd name="connsiteX13" fmla="*/ 2001596 w 4003192"/>
                  <a:gd name="connsiteY13" fmla="*/ 1474933 h 1572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03192" h="1572242">
                    <a:moveTo>
                      <a:pt x="3673532" y="0"/>
                    </a:moveTo>
                    <a:lnTo>
                      <a:pt x="328999" y="0"/>
                    </a:lnTo>
                    <a:cubicBezTo>
                      <a:pt x="307551" y="168140"/>
                      <a:pt x="170523" y="300071"/>
                      <a:pt x="0" y="313707"/>
                    </a:cubicBezTo>
                    <a:lnTo>
                      <a:pt x="0" y="1246422"/>
                    </a:lnTo>
                    <a:cubicBezTo>
                      <a:pt x="174561" y="1260389"/>
                      <a:pt x="314104" y="1398344"/>
                      <a:pt x="330389" y="1572243"/>
                    </a:cubicBezTo>
                    <a:lnTo>
                      <a:pt x="3672141" y="1572243"/>
                    </a:lnTo>
                    <a:cubicBezTo>
                      <a:pt x="3688426" y="1398145"/>
                      <a:pt x="3828300" y="1260058"/>
                      <a:pt x="4003192" y="1246422"/>
                    </a:cubicBezTo>
                    <a:lnTo>
                      <a:pt x="4003192" y="313707"/>
                    </a:lnTo>
                    <a:cubicBezTo>
                      <a:pt x="3832404" y="300402"/>
                      <a:pt x="3695046" y="168339"/>
                      <a:pt x="3673532" y="0"/>
                    </a:cubicBezTo>
                    <a:close/>
                    <a:moveTo>
                      <a:pt x="2001596" y="1474933"/>
                    </a:moveTo>
                    <a:cubicBezTo>
                      <a:pt x="1621162" y="1474933"/>
                      <a:pt x="1312751" y="1166522"/>
                      <a:pt x="1312751" y="786088"/>
                    </a:cubicBezTo>
                    <a:cubicBezTo>
                      <a:pt x="1312751" y="405655"/>
                      <a:pt x="1621162" y="97243"/>
                      <a:pt x="2001596" y="97243"/>
                    </a:cubicBezTo>
                    <a:cubicBezTo>
                      <a:pt x="2382030" y="97243"/>
                      <a:pt x="2690441" y="405655"/>
                      <a:pt x="2690441" y="786088"/>
                    </a:cubicBezTo>
                    <a:cubicBezTo>
                      <a:pt x="2690441" y="1166522"/>
                      <a:pt x="2382030" y="1474933"/>
                      <a:pt x="2001596" y="147493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Graphic 2">
                <a:extLst>
                  <a:ext uri="{FF2B5EF4-FFF2-40B4-BE49-F238E27FC236}">
                    <a16:creationId xmlns:a16="http://schemas.microsoft.com/office/drawing/2014/main" id="{30B6114D-D13B-4F56-95B1-256840EF2000}"/>
                  </a:ext>
                </a:extLst>
              </p:cNvPr>
              <p:cNvSpPr/>
              <p:nvPr/>
            </p:nvSpPr>
            <p:spPr>
              <a:xfrm>
                <a:off x="3664189" y="1137660"/>
                <a:ext cx="491741" cy="841098"/>
              </a:xfrm>
              <a:custGeom>
                <a:avLst/>
                <a:gdLst>
                  <a:gd name="connsiteX0" fmla="*/ 211367 w 491741"/>
                  <a:gd name="connsiteY0" fmla="*/ 357000 h 841098"/>
                  <a:gd name="connsiteX1" fmla="*/ 211367 w 491741"/>
                  <a:gd name="connsiteY1" fmla="*/ 138153 h 841098"/>
                  <a:gd name="connsiteX2" fmla="*/ 166022 w 491741"/>
                  <a:gd name="connsiteY2" fmla="*/ 156622 h 841098"/>
                  <a:gd name="connsiteX3" fmla="*/ 111277 w 491741"/>
                  <a:gd name="connsiteY3" fmla="*/ 268892 h 841098"/>
                  <a:gd name="connsiteX4" fmla="*/ 211367 w 491741"/>
                  <a:gd name="connsiteY4" fmla="*/ 357000 h 841098"/>
                  <a:gd name="connsiteX5" fmla="*/ 211367 w 491741"/>
                  <a:gd name="connsiteY5" fmla="*/ 357000 h 841098"/>
                  <a:gd name="connsiteX6" fmla="*/ 278027 w 491741"/>
                  <a:gd name="connsiteY6" fmla="*/ 703607 h 841098"/>
                  <a:gd name="connsiteX7" fmla="*/ 325490 w 491741"/>
                  <a:gd name="connsiteY7" fmla="*/ 684608 h 841098"/>
                  <a:gd name="connsiteX8" fmla="*/ 380235 w 491741"/>
                  <a:gd name="connsiteY8" fmla="*/ 572339 h 841098"/>
                  <a:gd name="connsiteX9" fmla="*/ 277961 w 491741"/>
                  <a:gd name="connsiteY9" fmla="*/ 472249 h 841098"/>
                  <a:gd name="connsiteX10" fmla="*/ 277961 w 491741"/>
                  <a:gd name="connsiteY10" fmla="*/ 703607 h 841098"/>
                  <a:gd name="connsiteX11" fmla="*/ 278027 w 491741"/>
                  <a:gd name="connsiteY11" fmla="*/ 841098 h 841098"/>
                  <a:gd name="connsiteX12" fmla="*/ 211433 w 491741"/>
                  <a:gd name="connsiteY12" fmla="*/ 841098 h 841098"/>
                  <a:gd name="connsiteX13" fmla="*/ 211433 w 491741"/>
                  <a:gd name="connsiteY13" fmla="*/ 800850 h 841098"/>
                  <a:gd name="connsiteX14" fmla="*/ 137491 w 491741"/>
                  <a:gd name="connsiteY14" fmla="*/ 781190 h 841098"/>
                  <a:gd name="connsiteX15" fmla="*/ 0 w 491741"/>
                  <a:gd name="connsiteY15" fmla="*/ 595507 h 841098"/>
                  <a:gd name="connsiteX16" fmla="*/ 110085 w 491741"/>
                  <a:gd name="connsiteY16" fmla="*/ 592529 h 841098"/>
                  <a:gd name="connsiteX17" fmla="*/ 186013 w 491741"/>
                  <a:gd name="connsiteY17" fmla="*/ 695067 h 841098"/>
                  <a:gd name="connsiteX18" fmla="*/ 211433 w 491741"/>
                  <a:gd name="connsiteY18" fmla="*/ 703011 h 841098"/>
                  <a:gd name="connsiteX19" fmla="*/ 211433 w 491741"/>
                  <a:gd name="connsiteY19" fmla="*/ 453449 h 841098"/>
                  <a:gd name="connsiteX20" fmla="*/ 2250 w 491741"/>
                  <a:gd name="connsiteY20" fmla="*/ 280741 h 841098"/>
                  <a:gd name="connsiteX21" fmla="*/ 101414 w 491741"/>
                  <a:gd name="connsiteY21" fmla="*/ 78907 h 841098"/>
                  <a:gd name="connsiteX22" fmla="*/ 211433 w 491741"/>
                  <a:gd name="connsiteY22" fmla="*/ 40248 h 841098"/>
                  <a:gd name="connsiteX23" fmla="*/ 211433 w 491741"/>
                  <a:gd name="connsiteY23" fmla="*/ 0 h 841098"/>
                  <a:gd name="connsiteX24" fmla="*/ 278027 w 491741"/>
                  <a:gd name="connsiteY24" fmla="*/ 0 h 841098"/>
                  <a:gd name="connsiteX25" fmla="*/ 278027 w 491741"/>
                  <a:gd name="connsiteY25" fmla="*/ 39983 h 841098"/>
                  <a:gd name="connsiteX26" fmla="*/ 354087 w 491741"/>
                  <a:gd name="connsiteY26" fmla="*/ 59974 h 841098"/>
                  <a:gd name="connsiteX27" fmla="*/ 491578 w 491741"/>
                  <a:gd name="connsiteY27" fmla="*/ 245657 h 841098"/>
                  <a:gd name="connsiteX28" fmla="*/ 381493 w 491741"/>
                  <a:gd name="connsiteY28" fmla="*/ 248636 h 841098"/>
                  <a:gd name="connsiteX29" fmla="*/ 305565 w 491741"/>
                  <a:gd name="connsiteY29" fmla="*/ 146097 h 841098"/>
                  <a:gd name="connsiteX30" fmla="*/ 278027 w 491741"/>
                  <a:gd name="connsiteY30" fmla="*/ 137690 h 841098"/>
                  <a:gd name="connsiteX31" fmla="*/ 278027 w 491741"/>
                  <a:gd name="connsiteY31" fmla="*/ 371298 h 841098"/>
                  <a:gd name="connsiteX32" fmla="*/ 489327 w 491741"/>
                  <a:gd name="connsiteY32" fmla="*/ 558901 h 841098"/>
                  <a:gd name="connsiteX33" fmla="*/ 390165 w 491741"/>
                  <a:gd name="connsiteY33" fmla="*/ 762258 h 841098"/>
                  <a:gd name="connsiteX34" fmla="*/ 278027 w 491741"/>
                  <a:gd name="connsiteY34" fmla="*/ 801115 h 841098"/>
                  <a:gd name="connsiteX35" fmla="*/ 278027 w 491741"/>
                  <a:gd name="connsiteY35" fmla="*/ 841098 h 841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91741" h="841098">
                    <a:moveTo>
                      <a:pt x="211367" y="357000"/>
                    </a:moveTo>
                    <a:lnTo>
                      <a:pt x="211367" y="138153"/>
                    </a:lnTo>
                    <a:cubicBezTo>
                      <a:pt x="195281" y="141595"/>
                      <a:pt x="179857" y="147818"/>
                      <a:pt x="166022" y="156622"/>
                    </a:cubicBezTo>
                    <a:cubicBezTo>
                      <a:pt x="125311" y="182306"/>
                      <a:pt x="104260" y="225533"/>
                      <a:pt x="111277" y="268892"/>
                    </a:cubicBezTo>
                    <a:cubicBezTo>
                      <a:pt x="119750" y="325490"/>
                      <a:pt x="159799" y="344621"/>
                      <a:pt x="211367" y="357000"/>
                    </a:cubicBezTo>
                    <a:lnTo>
                      <a:pt x="211367" y="357000"/>
                    </a:lnTo>
                    <a:close/>
                    <a:moveTo>
                      <a:pt x="278027" y="703607"/>
                    </a:moveTo>
                    <a:cubicBezTo>
                      <a:pt x="294907" y="700165"/>
                      <a:pt x="310993" y="693744"/>
                      <a:pt x="325490" y="684608"/>
                    </a:cubicBezTo>
                    <a:cubicBezTo>
                      <a:pt x="366201" y="658924"/>
                      <a:pt x="387252" y="615697"/>
                      <a:pt x="380235" y="572339"/>
                    </a:cubicBezTo>
                    <a:cubicBezTo>
                      <a:pt x="366731" y="514482"/>
                      <a:pt x="327145" y="488864"/>
                      <a:pt x="277961" y="472249"/>
                    </a:cubicBezTo>
                    <a:lnTo>
                      <a:pt x="277961" y="703607"/>
                    </a:lnTo>
                    <a:close/>
                    <a:moveTo>
                      <a:pt x="278027" y="841098"/>
                    </a:moveTo>
                    <a:lnTo>
                      <a:pt x="211433" y="841098"/>
                    </a:lnTo>
                    <a:lnTo>
                      <a:pt x="211433" y="800850"/>
                    </a:lnTo>
                    <a:cubicBezTo>
                      <a:pt x="186079" y="797871"/>
                      <a:pt x="161123" y="791252"/>
                      <a:pt x="137491" y="781190"/>
                    </a:cubicBezTo>
                    <a:cubicBezTo>
                      <a:pt x="55738" y="746238"/>
                      <a:pt x="2846" y="674811"/>
                      <a:pt x="0" y="595507"/>
                    </a:cubicBezTo>
                    <a:lnTo>
                      <a:pt x="110085" y="592529"/>
                    </a:lnTo>
                    <a:cubicBezTo>
                      <a:pt x="111674" y="636285"/>
                      <a:pt x="140867" y="675738"/>
                      <a:pt x="186013" y="695067"/>
                    </a:cubicBezTo>
                    <a:cubicBezTo>
                      <a:pt x="194222" y="698576"/>
                      <a:pt x="202695" y="701290"/>
                      <a:pt x="211433" y="703011"/>
                    </a:cubicBezTo>
                    <a:lnTo>
                      <a:pt x="211433" y="453449"/>
                    </a:lnTo>
                    <a:cubicBezTo>
                      <a:pt x="124450" y="431604"/>
                      <a:pt x="31510" y="406648"/>
                      <a:pt x="2250" y="280741"/>
                    </a:cubicBezTo>
                    <a:cubicBezTo>
                      <a:pt x="-9930" y="202695"/>
                      <a:pt x="28200" y="125178"/>
                      <a:pt x="101414" y="78907"/>
                    </a:cubicBezTo>
                    <a:cubicBezTo>
                      <a:pt x="134512" y="57988"/>
                      <a:pt x="172377" y="45014"/>
                      <a:pt x="211433" y="40248"/>
                    </a:cubicBezTo>
                    <a:lnTo>
                      <a:pt x="211433" y="0"/>
                    </a:lnTo>
                    <a:lnTo>
                      <a:pt x="278027" y="0"/>
                    </a:lnTo>
                    <a:lnTo>
                      <a:pt x="278027" y="39983"/>
                    </a:lnTo>
                    <a:cubicBezTo>
                      <a:pt x="304109" y="42896"/>
                      <a:pt x="329793" y="49582"/>
                      <a:pt x="354087" y="59974"/>
                    </a:cubicBezTo>
                    <a:cubicBezTo>
                      <a:pt x="435840" y="94926"/>
                      <a:pt x="488732" y="166353"/>
                      <a:pt x="491578" y="245657"/>
                    </a:cubicBezTo>
                    <a:lnTo>
                      <a:pt x="381493" y="248636"/>
                    </a:lnTo>
                    <a:cubicBezTo>
                      <a:pt x="379904" y="204879"/>
                      <a:pt x="350711" y="165426"/>
                      <a:pt x="305565" y="146097"/>
                    </a:cubicBezTo>
                    <a:cubicBezTo>
                      <a:pt x="296695" y="142323"/>
                      <a:pt x="287427" y="139411"/>
                      <a:pt x="278027" y="137690"/>
                    </a:cubicBezTo>
                    <a:lnTo>
                      <a:pt x="278027" y="371298"/>
                    </a:lnTo>
                    <a:cubicBezTo>
                      <a:pt x="361766" y="389304"/>
                      <a:pt x="452721" y="420019"/>
                      <a:pt x="489327" y="558901"/>
                    </a:cubicBezTo>
                    <a:cubicBezTo>
                      <a:pt x="502037" y="637476"/>
                      <a:pt x="463908" y="715721"/>
                      <a:pt x="390165" y="762258"/>
                    </a:cubicBezTo>
                    <a:cubicBezTo>
                      <a:pt x="356470" y="783573"/>
                      <a:pt x="317877" y="796614"/>
                      <a:pt x="278027" y="801115"/>
                    </a:cubicBezTo>
                    <a:lnTo>
                      <a:pt x="278027" y="84109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8" name="Group 192">
              <a:extLst>
                <a:ext uri="{FF2B5EF4-FFF2-40B4-BE49-F238E27FC236}">
                  <a16:creationId xmlns:a16="http://schemas.microsoft.com/office/drawing/2014/main" id="{84AEFA9A-22DF-470D-98B9-40D1F5E45894}"/>
                </a:ext>
              </a:extLst>
            </p:cNvPr>
            <p:cNvGrpSpPr/>
            <p:nvPr/>
          </p:nvGrpSpPr>
          <p:grpSpPr>
            <a:xfrm>
              <a:off x="1156074" y="3694752"/>
              <a:ext cx="573895" cy="350532"/>
              <a:chOff x="2843095" y="1894766"/>
              <a:chExt cx="2535729" cy="1548806"/>
            </a:xfrm>
          </p:grpSpPr>
          <p:sp>
            <p:nvSpPr>
              <p:cNvPr id="119" name="Graphic 2">
                <a:extLst>
                  <a:ext uri="{FF2B5EF4-FFF2-40B4-BE49-F238E27FC236}">
                    <a16:creationId xmlns:a16="http://schemas.microsoft.com/office/drawing/2014/main" id="{144D0675-6860-4EF4-8E74-2554E9BD937C}"/>
                  </a:ext>
                </a:extLst>
              </p:cNvPr>
              <p:cNvSpPr/>
              <p:nvPr/>
            </p:nvSpPr>
            <p:spPr>
              <a:xfrm>
                <a:off x="2843095" y="1895937"/>
                <a:ext cx="2535729" cy="1547635"/>
              </a:xfrm>
              <a:custGeom>
                <a:avLst/>
                <a:gdLst>
                  <a:gd name="connsiteX0" fmla="*/ 2526260 w 2535729"/>
                  <a:gd name="connsiteY0" fmla="*/ 765576 h 1547635"/>
                  <a:gd name="connsiteX1" fmla="*/ 2528644 w 2535729"/>
                  <a:gd name="connsiteY1" fmla="*/ 746246 h 1547635"/>
                  <a:gd name="connsiteX2" fmla="*/ 2488926 w 2535729"/>
                  <a:gd name="connsiteY2" fmla="*/ 588102 h 1547635"/>
                  <a:gd name="connsiteX3" fmla="*/ 2312378 w 2535729"/>
                  <a:gd name="connsiteY3" fmla="*/ 463453 h 1547635"/>
                  <a:gd name="connsiteX4" fmla="*/ 2299470 w 2535729"/>
                  <a:gd name="connsiteY4" fmla="*/ 443925 h 1547635"/>
                  <a:gd name="connsiteX5" fmla="*/ 2189318 w 2535729"/>
                  <a:gd name="connsiteY5" fmla="*/ 245798 h 1547635"/>
                  <a:gd name="connsiteX6" fmla="*/ 1516360 w 2535729"/>
                  <a:gd name="connsiteY6" fmla="*/ 24170 h 1547635"/>
                  <a:gd name="connsiteX7" fmla="*/ 769262 w 2535729"/>
                  <a:gd name="connsiteY7" fmla="*/ 25428 h 1547635"/>
                  <a:gd name="connsiteX8" fmla="*/ 67972 w 2535729"/>
                  <a:gd name="connsiteY8" fmla="*/ 287369 h 1547635"/>
                  <a:gd name="connsiteX9" fmla="*/ 30041 w 2535729"/>
                  <a:gd name="connsiteY9" fmla="*/ 655755 h 1547635"/>
                  <a:gd name="connsiteX10" fmla="*/ 74128 w 2535729"/>
                  <a:gd name="connsiteY10" fmla="*/ 740884 h 1547635"/>
                  <a:gd name="connsiteX11" fmla="*/ 109477 w 2535729"/>
                  <a:gd name="connsiteY11" fmla="*/ 809862 h 1547635"/>
                  <a:gd name="connsiteX12" fmla="*/ 42685 w 2535729"/>
                  <a:gd name="connsiteY12" fmla="*/ 999185 h 1547635"/>
                  <a:gd name="connsiteX13" fmla="*/ 90346 w 2535729"/>
                  <a:gd name="connsiteY13" fmla="*/ 1259273 h 1547635"/>
                  <a:gd name="connsiteX14" fmla="*/ 432055 w 2535729"/>
                  <a:gd name="connsiteY14" fmla="*/ 1459981 h 1547635"/>
                  <a:gd name="connsiteX15" fmla="*/ 868491 w 2535729"/>
                  <a:gd name="connsiteY15" fmla="*/ 1535446 h 1547635"/>
                  <a:gd name="connsiteX16" fmla="*/ 1712767 w 2535729"/>
                  <a:gd name="connsiteY16" fmla="*/ 1501686 h 1547635"/>
                  <a:gd name="connsiteX17" fmla="*/ 2081483 w 2535729"/>
                  <a:gd name="connsiteY17" fmla="*/ 1393520 h 1547635"/>
                  <a:gd name="connsiteX18" fmla="*/ 2330384 w 2535729"/>
                  <a:gd name="connsiteY18" fmla="*/ 1142170 h 1547635"/>
                  <a:gd name="connsiteX19" fmla="*/ 2426104 w 2535729"/>
                  <a:gd name="connsiteY19" fmla="*/ 1066573 h 1547635"/>
                  <a:gd name="connsiteX20" fmla="*/ 2518383 w 2535729"/>
                  <a:gd name="connsiteY20" fmla="*/ 932855 h 1547635"/>
                  <a:gd name="connsiteX21" fmla="*/ 2531358 w 2535729"/>
                  <a:gd name="connsiteY21" fmla="*/ 791922 h 1547635"/>
                  <a:gd name="connsiteX22" fmla="*/ 2526459 w 2535729"/>
                  <a:gd name="connsiteY22" fmla="*/ 772129 h 1547635"/>
                  <a:gd name="connsiteX23" fmla="*/ 2526260 w 2535729"/>
                  <a:gd name="connsiteY23" fmla="*/ 765576 h 154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35729" h="1547635">
                    <a:moveTo>
                      <a:pt x="2526260" y="765576"/>
                    </a:moveTo>
                    <a:cubicBezTo>
                      <a:pt x="2526459" y="759088"/>
                      <a:pt x="2527717" y="752667"/>
                      <a:pt x="2528644" y="746246"/>
                    </a:cubicBezTo>
                    <a:cubicBezTo>
                      <a:pt x="2536852" y="691965"/>
                      <a:pt x="2525334" y="630667"/>
                      <a:pt x="2488926" y="588102"/>
                    </a:cubicBezTo>
                    <a:cubicBezTo>
                      <a:pt x="2445368" y="537130"/>
                      <a:pt x="2366991" y="503370"/>
                      <a:pt x="2312378" y="463453"/>
                    </a:cubicBezTo>
                    <a:cubicBezTo>
                      <a:pt x="2301390" y="461401"/>
                      <a:pt x="2298940" y="453722"/>
                      <a:pt x="2299470" y="443925"/>
                    </a:cubicBezTo>
                    <a:cubicBezTo>
                      <a:pt x="2303971" y="355023"/>
                      <a:pt x="2253331" y="295843"/>
                      <a:pt x="2189318" y="245798"/>
                    </a:cubicBezTo>
                    <a:cubicBezTo>
                      <a:pt x="2000789" y="98245"/>
                      <a:pt x="1747586" y="53628"/>
                      <a:pt x="1516360" y="24170"/>
                    </a:cubicBezTo>
                    <a:cubicBezTo>
                      <a:pt x="1268718" y="-7405"/>
                      <a:pt x="1016706" y="-9127"/>
                      <a:pt x="769262" y="25428"/>
                    </a:cubicBezTo>
                    <a:cubicBezTo>
                      <a:pt x="527180" y="59255"/>
                      <a:pt x="250808" y="112808"/>
                      <a:pt x="67972" y="287369"/>
                    </a:cubicBezTo>
                    <a:cubicBezTo>
                      <a:pt x="-22718" y="373955"/>
                      <a:pt x="-8817" y="547589"/>
                      <a:pt x="30041" y="655755"/>
                    </a:cubicBezTo>
                    <a:cubicBezTo>
                      <a:pt x="40897" y="685941"/>
                      <a:pt x="55725" y="714604"/>
                      <a:pt x="74128" y="740884"/>
                    </a:cubicBezTo>
                    <a:cubicBezTo>
                      <a:pt x="87301" y="759684"/>
                      <a:pt x="133110" y="790863"/>
                      <a:pt x="109477" y="809862"/>
                    </a:cubicBezTo>
                    <a:cubicBezTo>
                      <a:pt x="48046" y="859112"/>
                      <a:pt x="32755" y="924713"/>
                      <a:pt x="42685" y="999185"/>
                    </a:cubicBezTo>
                    <a:cubicBezTo>
                      <a:pt x="45001" y="1084049"/>
                      <a:pt x="43876" y="1185661"/>
                      <a:pt x="90346" y="1259273"/>
                    </a:cubicBezTo>
                    <a:cubicBezTo>
                      <a:pt x="162766" y="1373992"/>
                      <a:pt x="308664" y="1423044"/>
                      <a:pt x="432055" y="1459981"/>
                    </a:cubicBezTo>
                    <a:cubicBezTo>
                      <a:pt x="573849" y="1502480"/>
                      <a:pt x="721269" y="1523464"/>
                      <a:pt x="868491" y="1535446"/>
                    </a:cubicBezTo>
                    <a:cubicBezTo>
                      <a:pt x="1149960" y="1558416"/>
                      <a:pt x="1434475" y="1549877"/>
                      <a:pt x="1712767" y="1501686"/>
                    </a:cubicBezTo>
                    <a:cubicBezTo>
                      <a:pt x="1839004" y="1479841"/>
                      <a:pt x="1965308" y="1448728"/>
                      <a:pt x="2081483" y="1393520"/>
                    </a:cubicBezTo>
                    <a:cubicBezTo>
                      <a:pt x="2181772" y="1345858"/>
                      <a:pt x="2323632" y="1267944"/>
                      <a:pt x="2330384" y="1142170"/>
                    </a:cubicBezTo>
                    <a:cubicBezTo>
                      <a:pt x="2332171" y="1108873"/>
                      <a:pt x="2402671" y="1085572"/>
                      <a:pt x="2426104" y="1066573"/>
                    </a:cubicBezTo>
                    <a:cubicBezTo>
                      <a:pt x="2469397" y="1031423"/>
                      <a:pt x="2502628" y="986740"/>
                      <a:pt x="2518383" y="932855"/>
                    </a:cubicBezTo>
                    <a:cubicBezTo>
                      <a:pt x="2530431" y="891747"/>
                      <a:pt x="2542412" y="833957"/>
                      <a:pt x="2531358" y="791922"/>
                    </a:cubicBezTo>
                    <a:cubicBezTo>
                      <a:pt x="2529636" y="785303"/>
                      <a:pt x="2527187" y="778881"/>
                      <a:pt x="2526459" y="772129"/>
                    </a:cubicBezTo>
                    <a:cubicBezTo>
                      <a:pt x="2526260" y="769879"/>
                      <a:pt x="2526194" y="767694"/>
                      <a:pt x="2526260" y="76557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Graphic 2">
                <a:extLst>
                  <a:ext uri="{FF2B5EF4-FFF2-40B4-BE49-F238E27FC236}">
                    <a16:creationId xmlns:a16="http://schemas.microsoft.com/office/drawing/2014/main" id="{D65497CC-9682-4A11-8D9E-3E8CAE5263D6}"/>
                  </a:ext>
                </a:extLst>
              </p:cNvPr>
              <p:cNvSpPr/>
              <p:nvPr/>
            </p:nvSpPr>
            <p:spPr>
              <a:xfrm>
                <a:off x="2849612" y="1894766"/>
                <a:ext cx="2526438" cy="1153080"/>
              </a:xfrm>
              <a:custGeom>
                <a:avLst/>
                <a:gdLst>
                  <a:gd name="connsiteX0" fmla="*/ 2479827 w 2526438"/>
                  <a:gd name="connsiteY0" fmla="*/ 576496 h 1153080"/>
                  <a:gd name="connsiteX1" fmla="*/ 2305928 w 2526438"/>
                  <a:gd name="connsiteY1" fmla="*/ 464624 h 1153080"/>
                  <a:gd name="connsiteX2" fmla="*/ 2293019 w 2526438"/>
                  <a:gd name="connsiteY2" fmla="*/ 445096 h 1153080"/>
                  <a:gd name="connsiteX3" fmla="*/ 2182868 w 2526438"/>
                  <a:gd name="connsiteY3" fmla="*/ 246968 h 1153080"/>
                  <a:gd name="connsiteX4" fmla="*/ 1494023 w 2526438"/>
                  <a:gd name="connsiteY4" fmla="*/ 20906 h 1153080"/>
                  <a:gd name="connsiteX5" fmla="*/ 717202 w 2526438"/>
                  <a:gd name="connsiteY5" fmla="*/ 32755 h 1153080"/>
                  <a:gd name="connsiteX6" fmla="*/ 61455 w 2526438"/>
                  <a:gd name="connsiteY6" fmla="*/ 288540 h 1153080"/>
                  <a:gd name="connsiteX7" fmla="*/ 157 w 2526438"/>
                  <a:gd name="connsiteY7" fmla="*/ 432518 h 1153080"/>
                  <a:gd name="connsiteX8" fmla="*/ 3069 w 2526438"/>
                  <a:gd name="connsiteY8" fmla="*/ 465153 h 1153080"/>
                  <a:gd name="connsiteX9" fmla="*/ 165517 w 2526438"/>
                  <a:gd name="connsiteY9" fmla="*/ 654013 h 1153080"/>
                  <a:gd name="connsiteX10" fmla="*/ 725940 w 2526438"/>
                  <a:gd name="connsiteY10" fmla="*/ 833605 h 1153080"/>
                  <a:gd name="connsiteX11" fmla="*/ 1357326 w 2526438"/>
                  <a:gd name="connsiteY11" fmla="*/ 857436 h 1153080"/>
                  <a:gd name="connsiteX12" fmla="*/ 1896235 w 2526438"/>
                  <a:gd name="connsiteY12" fmla="*/ 762112 h 1153080"/>
                  <a:gd name="connsiteX13" fmla="*/ 2289842 w 2526438"/>
                  <a:gd name="connsiteY13" fmla="*/ 510962 h 1153080"/>
                  <a:gd name="connsiteX14" fmla="*/ 2289776 w 2526438"/>
                  <a:gd name="connsiteY14" fmla="*/ 542405 h 1153080"/>
                  <a:gd name="connsiteX15" fmla="*/ 2166385 w 2526438"/>
                  <a:gd name="connsiteY15" fmla="*/ 782236 h 1153080"/>
                  <a:gd name="connsiteX16" fmla="*/ 1419154 w 2526438"/>
                  <a:gd name="connsiteY16" fmla="*/ 992610 h 1153080"/>
                  <a:gd name="connsiteX17" fmla="*/ 712436 w 2526438"/>
                  <a:gd name="connsiteY17" fmla="*/ 974539 h 1153080"/>
                  <a:gd name="connsiteX18" fmla="*/ 396676 w 2526438"/>
                  <a:gd name="connsiteY18" fmla="*/ 928201 h 1153080"/>
                  <a:gd name="connsiteX19" fmla="*/ 806038 w 2526438"/>
                  <a:gd name="connsiteY19" fmla="*/ 1089258 h 1153080"/>
                  <a:gd name="connsiteX20" fmla="*/ 1528313 w 2526438"/>
                  <a:gd name="connsiteY20" fmla="*/ 1149364 h 1153080"/>
                  <a:gd name="connsiteX21" fmla="*/ 2404296 w 2526438"/>
                  <a:gd name="connsiteY21" fmla="*/ 921448 h 1153080"/>
                  <a:gd name="connsiteX22" fmla="*/ 2526430 w 2526438"/>
                  <a:gd name="connsiteY22" fmla="*/ 716238 h 1153080"/>
                  <a:gd name="connsiteX23" fmla="*/ 2479827 w 2526438"/>
                  <a:gd name="connsiteY23" fmla="*/ 576496 h 115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26438" h="1153080">
                    <a:moveTo>
                      <a:pt x="2479827" y="576496"/>
                    </a:moveTo>
                    <a:cubicBezTo>
                      <a:pt x="2436071" y="520759"/>
                      <a:pt x="2362725" y="475281"/>
                      <a:pt x="2305928" y="464624"/>
                    </a:cubicBezTo>
                    <a:cubicBezTo>
                      <a:pt x="2294939" y="462571"/>
                      <a:pt x="2292490" y="454893"/>
                      <a:pt x="2293019" y="445096"/>
                    </a:cubicBezTo>
                    <a:cubicBezTo>
                      <a:pt x="2297521" y="356193"/>
                      <a:pt x="2246880" y="297013"/>
                      <a:pt x="2182868" y="246968"/>
                    </a:cubicBezTo>
                    <a:cubicBezTo>
                      <a:pt x="1994405" y="99415"/>
                      <a:pt x="1726440" y="49304"/>
                      <a:pt x="1494023" y="20906"/>
                    </a:cubicBezTo>
                    <a:cubicBezTo>
                      <a:pt x="1236252" y="-10604"/>
                      <a:pt x="973914" y="-6368"/>
                      <a:pt x="717202" y="32755"/>
                    </a:cubicBezTo>
                    <a:cubicBezTo>
                      <a:pt x="485910" y="68038"/>
                      <a:pt x="236480" y="121525"/>
                      <a:pt x="61455" y="288540"/>
                    </a:cubicBezTo>
                    <a:cubicBezTo>
                      <a:pt x="18626" y="329450"/>
                      <a:pt x="-2028" y="375655"/>
                      <a:pt x="157" y="432518"/>
                    </a:cubicBezTo>
                    <a:cubicBezTo>
                      <a:pt x="554" y="442448"/>
                      <a:pt x="3003" y="464094"/>
                      <a:pt x="3069" y="465153"/>
                    </a:cubicBezTo>
                    <a:cubicBezTo>
                      <a:pt x="20148" y="549157"/>
                      <a:pt x="95745" y="610919"/>
                      <a:pt x="165517" y="654013"/>
                    </a:cubicBezTo>
                    <a:cubicBezTo>
                      <a:pt x="334187" y="758273"/>
                      <a:pt x="532049" y="803883"/>
                      <a:pt x="725940" y="833605"/>
                    </a:cubicBezTo>
                    <a:cubicBezTo>
                      <a:pt x="934526" y="865578"/>
                      <a:pt x="1146952" y="872264"/>
                      <a:pt x="1357326" y="857436"/>
                    </a:cubicBezTo>
                    <a:cubicBezTo>
                      <a:pt x="1540294" y="844528"/>
                      <a:pt x="1721542" y="819902"/>
                      <a:pt x="1896235" y="762112"/>
                    </a:cubicBezTo>
                    <a:cubicBezTo>
                      <a:pt x="2047561" y="712068"/>
                      <a:pt x="2195114" y="653417"/>
                      <a:pt x="2289842" y="510962"/>
                    </a:cubicBezTo>
                    <a:cubicBezTo>
                      <a:pt x="2289643" y="522546"/>
                      <a:pt x="2288849" y="532542"/>
                      <a:pt x="2289776" y="542405"/>
                    </a:cubicBezTo>
                    <a:cubicBezTo>
                      <a:pt x="2299705" y="648651"/>
                      <a:pt x="2249263" y="723983"/>
                      <a:pt x="2166385" y="782236"/>
                    </a:cubicBezTo>
                    <a:cubicBezTo>
                      <a:pt x="1958990" y="928068"/>
                      <a:pt x="1666598" y="972619"/>
                      <a:pt x="1419154" y="992610"/>
                    </a:cubicBezTo>
                    <a:cubicBezTo>
                      <a:pt x="1184817" y="1011609"/>
                      <a:pt x="945581" y="1004327"/>
                      <a:pt x="712436" y="974539"/>
                    </a:cubicBezTo>
                    <a:cubicBezTo>
                      <a:pt x="613074" y="961829"/>
                      <a:pt x="519803" y="946074"/>
                      <a:pt x="396676" y="928201"/>
                    </a:cubicBezTo>
                    <a:cubicBezTo>
                      <a:pt x="472604" y="999098"/>
                      <a:pt x="672784" y="1061918"/>
                      <a:pt x="806038" y="1089258"/>
                    </a:cubicBezTo>
                    <a:cubicBezTo>
                      <a:pt x="1044413" y="1138243"/>
                      <a:pt x="1284509" y="1163001"/>
                      <a:pt x="1528313" y="1149364"/>
                    </a:cubicBezTo>
                    <a:cubicBezTo>
                      <a:pt x="1820307" y="1133014"/>
                      <a:pt x="2157912" y="1093296"/>
                      <a:pt x="2404296" y="921448"/>
                    </a:cubicBezTo>
                    <a:cubicBezTo>
                      <a:pt x="2476252" y="871271"/>
                      <a:pt x="2527224" y="808649"/>
                      <a:pt x="2526430" y="716238"/>
                    </a:cubicBezTo>
                    <a:cubicBezTo>
                      <a:pt x="2526032" y="670562"/>
                      <a:pt x="2514250" y="620451"/>
                      <a:pt x="2479827" y="5764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Graphic 2">
                <a:extLst>
                  <a:ext uri="{FF2B5EF4-FFF2-40B4-BE49-F238E27FC236}">
                    <a16:creationId xmlns:a16="http://schemas.microsoft.com/office/drawing/2014/main" id="{48173237-3BFF-482D-A6AB-85BFA106A510}"/>
                  </a:ext>
                </a:extLst>
              </p:cNvPr>
              <p:cNvSpPr/>
              <p:nvPr/>
            </p:nvSpPr>
            <p:spPr>
              <a:xfrm>
                <a:off x="2885175" y="2689646"/>
                <a:ext cx="2033644" cy="596335"/>
              </a:xfrm>
              <a:custGeom>
                <a:avLst/>
                <a:gdLst>
                  <a:gd name="connsiteX0" fmla="*/ 80504 w 2033644"/>
                  <a:gd name="connsiteY0" fmla="*/ 0 h 596335"/>
                  <a:gd name="connsiteX1" fmla="*/ 201843 w 2033644"/>
                  <a:gd name="connsiteY1" fmla="*/ 72353 h 596335"/>
                  <a:gd name="connsiteX2" fmla="*/ 219783 w 2033644"/>
                  <a:gd name="connsiteY2" fmla="*/ 103797 h 596335"/>
                  <a:gd name="connsiteX3" fmla="*/ 342843 w 2033644"/>
                  <a:gd name="connsiteY3" fmla="*/ 308478 h 596335"/>
                  <a:gd name="connsiteX4" fmla="*/ 784641 w 2033644"/>
                  <a:gd name="connsiteY4" fmla="*/ 461790 h 596335"/>
                  <a:gd name="connsiteX5" fmla="*/ 1216775 w 2033644"/>
                  <a:gd name="connsiteY5" fmla="*/ 504222 h 596335"/>
                  <a:gd name="connsiteX6" fmla="*/ 1562984 w 2033644"/>
                  <a:gd name="connsiteY6" fmla="*/ 499919 h 596335"/>
                  <a:gd name="connsiteX7" fmla="*/ 1918131 w 2033644"/>
                  <a:gd name="connsiteY7" fmla="*/ 453250 h 596335"/>
                  <a:gd name="connsiteX8" fmla="*/ 2033644 w 2033644"/>
                  <a:gd name="connsiteY8" fmla="*/ 431803 h 596335"/>
                  <a:gd name="connsiteX9" fmla="*/ 1857097 w 2033644"/>
                  <a:gd name="connsiteY9" fmla="*/ 500978 h 596335"/>
                  <a:gd name="connsiteX10" fmla="*/ 1444293 w 2033644"/>
                  <a:gd name="connsiteY10" fmla="*/ 579885 h 596335"/>
                  <a:gd name="connsiteX11" fmla="*/ 1028974 w 2033644"/>
                  <a:gd name="connsiteY11" fmla="*/ 593058 h 596335"/>
                  <a:gd name="connsiteX12" fmla="*/ 366541 w 2033644"/>
                  <a:gd name="connsiteY12" fmla="*/ 478670 h 596335"/>
                  <a:gd name="connsiteX13" fmla="*/ 78783 w 2033644"/>
                  <a:gd name="connsiteY13" fmla="*/ 321717 h 596335"/>
                  <a:gd name="connsiteX14" fmla="*/ 2789 w 2033644"/>
                  <a:gd name="connsiteY14" fmla="*/ 204284 h 596335"/>
                  <a:gd name="connsiteX15" fmla="*/ 69582 w 2033644"/>
                  <a:gd name="connsiteY15" fmla="*/ 15027 h 596335"/>
                  <a:gd name="connsiteX16" fmla="*/ 80504 w 2033644"/>
                  <a:gd name="connsiteY16" fmla="*/ 0 h 59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3644" h="596335">
                    <a:moveTo>
                      <a:pt x="80504" y="0"/>
                    </a:moveTo>
                    <a:cubicBezTo>
                      <a:pt x="119428" y="26677"/>
                      <a:pt x="158418" y="53288"/>
                      <a:pt x="201843" y="72353"/>
                    </a:cubicBezTo>
                    <a:cubicBezTo>
                      <a:pt x="216473" y="78774"/>
                      <a:pt x="220378" y="89167"/>
                      <a:pt x="219783" y="103797"/>
                    </a:cubicBezTo>
                    <a:cubicBezTo>
                      <a:pt x="215612" y="199054"/>
                      <a:pt x="271085" y="260088"/>
                      <a:pt x="342843" y="308478"/>
                    </a:cubicBezTo>
                    <a:cubicBezTo>
                      <a:pt x="476163" y="398439"/>
                      <a:pt x="629211" y="434715"/>
                      <a:pt x="784641" y="461790"/>
                    </a:cubicBezTo>
                    <a:cubicBezTo>
                      <a:pt x="927560" y="486680"/>
                      <a:pt x="1071803" y="496940"/>
                      <a:pt x="1216775" y="504222"/>
                    </a:cubicBezTo>
                    <a:cubicBezTo>
                      <a:pt x="1332685" y="510047"/>
                      <a:pt x="1447934" y="505347"/>
                      <a:pt x="1562984" y="499919"/>
                    </a:cubicBezTo>
                    <a:cubicBezTo>
                      <a:pt x="1682205" y="494226"/>
                      <a:pt x="1801029" y="478273"/>
                      <a:pt x="1918131" y="453250"/>
                    </a:cubicBezTo>
                    <a:cubicBezTo>
                      <a:pt x="1956326" y="445108"/>
                      <a:pt x="1994655" y="437429"/>
                      <a:pt x="2033644" y="431803"/>
                    </a:cubicBezTo>
                    <a:cubicBezTo>
                      <a:pt x="1977840" y="462849"/>
                      <a:pt x="1917601" y="482708"/>
                      <a:pt x="1857097" y="500978"/>
                    </a:cubicBezTo>
                    <a:cubicBezTo>
                      <a:pt x="1722387" y="541689"/>
                      <a:pt x="1583638" y="564130"/>
                      <a:pt x="1444293" y="579885"/>
                    </a:cubicBezTo>
                    <a:cubicBezTo>
                      <a:pt x="1306471" y="595441"/>
                      <a:pt x="1167458" y="600274"/>
                      <a:pt x="1028974" y="593058"/>
                    </a:cubicBezTo>
                    <a:cubicBezTo>
                      <a:pt x="803904" y="581341"/>
                      <a:pt x="581019" y="552943"/>
                      <a:pt x="366541" y="478670"/>
                    </a:cubicBezTo>
                    <a:cubicBezTo>
                      <a:pt x="262082" y="442460"/>
                      <a:pt x="162258" y="396652"/>
                      <a:pt x="78783" y="321717"/>
                    </a:cubicBezTo>
                    <a:cubicBezTo>
                      <a:pt x="43037" y="289612"/>
                      <a:pt x="17948" y="250026"/>
                      <a:pt x="2789" y="204284"/>
                    </a:cubicBezTo>
                    <a:cubicBezTo>
                      <a:pt x="-7140" y="129812"/>
                      <a:pt x="8151" y="64277"/>
                      <a:pt x="69582" y="15027"/>
                    </a:cubicBezTo>
                    <a:cubicBezTo>
                      <a:pt x="74679" y="10922"/>
                      <a:pt x="79975" y="7282"/>
                      <a:pt x="805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Graphic 2">
                <a:extLst>
                  <a:ext uri="{FF2B5EF4-FFF2-40B4-BE49-F238E27FC236}">
                    <a16:creationId xmlns:a16="http://schemas.microsoft.com/office/drawing/2014/main" id="{C919047D-9969-47D2-B1A7-7BB2D265E5E5}"/>
                  </a:ext>
                </a:extLst>
              </p:cNvPr>
              <p:cNvSpPr/>
              <p:nvPr/>
            </p:nvSpPr>
            <p:spPr>
              <a:xfrm>
                <a:off x="3729989" y="2153915"/>
                <a:ext cx="567770" cy="331957"/>
              </a:xfrm>
              <a:custGeom>
                <a:avLst/>
                <a:gdLst>
                  <a:gd name="connsiteX0" fmla="*/ 326814 w 567770"/>
                  <a:gd name="connsiteY0" fmla="*/ 142654 h 331957"/>
                  <a:gd name="connsiteX1" fmla="*/ 474566 w 567770"/>
                  <a:gd name="connsiteY1" fmla="*/ 142654 h 331957"/>
                  <a:gd name="connsiteX2" fmla="*/ 462121 w 567770"/>
                  <a:gd name="connsiteY2" fmla="*/ 112071 h 331957"/>
                  <a:gd name="connsiteX3" fmla="*/ 386325 w 567770"/>
                  <a:gd name="connsiteY3" fmla="*/ 75134 h 331957"/>
                  <a:gd name="connsiteX4" fmla="*/ 326814 w 567770"/>
                  <a:gd name="connsiteY4" fmla="*/ 142654 h 331957"/>
                  <a:gd name="connsiteX5" fmla="*/ 326814 w 567770"/>
                  <a:gd name="connsiteY5" fmla="*/ 142654 h 331957"/>
                  <a:gd name="connsiteX6" fmla="*/ 92808 w 567770"/>
                  <a:gd name="connsiteY6" fmla="*/ 187668 h 331957"/>
                  <a:gd name="connsiteX7" fmla="*/ 105650 w 567770"/>
                  <a:gd name="connsiteY7" fmla="*/ 219708 h 331957"/>
                  <a:gd name="connsiteX8" fmla="*/ 181446 w 567770"/>
                  <a:gd name="connsiteY8" fmla="*/ 256645 h 331957"/>
                  <a:gd name="connsiteX9" fmla="*/ 249033 w 567770"/>
                  <a:gd name="connsiteY9" fmla="*/ 187602 h 331957"/>
                  <a:gd name="connsiteX10" fmla="*/ 92808 w 567770"/>
                  <a:gd name="connsiteY10" fmla="*/ 187602 h 331957"/>
                  <a:gd name="connsiteX11" fmla="*/ 0 w 567770"/>
                  <a:gd name="connsiteY11" fmla="*/ 187668 h 331957"/>
                  <a:gd name="connsiteX12" fmla="*/ 0 w 567770"/>
                  <a:gd name="connsiteY12" fmla="*/ 142721 h 331957"/>
                  <a:gd name="connsiteX13" fmla="*/ 27141 w 567770"/>
                  <a:gd name="connsiteY13" fmla="*/ 142721 h 331957"/>
                  <a:gd name="connsiteX14" fmla="*/ 40446 w 567770"/>
                  <a:gd name="connsiteY14" fmla="*/ 92808 h 331957"/>
                  <a:gd name="connsiteX15" fmla="*/ 165757 w 567770"/>
                  <a:gd name="connsiteY15" fmla="*/ 0 h 331957"/>
                  <a:gd name="connsiteX16" fmla="*/ 167809 w 567770"/>
                  <a:gd name="connsiteY16" fmla="*/ 74339 h 331957"/>
                  <a:gd name="connsiteX17" fmla="*/ 98633 w 567770"/>
                  <a:gd name="connsiteY17" fmla="*/ 125576 h 331957"/>
                  <a:gd name="connsiteX18" fmla="*/ 93271 w 567770"/>
                  <a:gd name="connsiteY18" fmla="*/ 142721 h 331957"/>
                  <a:gd name="connsiteX19" fmla="*/ 261742 w 567770"/>
                  <a:gd name="connsiteY19" fmla="*/ 142721 h 331957"/>
                  <a:gd name="connsiteX20" fmla="*/ 378315 w 567770"/>
                  <a:gd name="connsiteY20" fmla="*/ 1522 h 331957"/>
                  <a:gd name="connsiteX21" fmla="*/ 514548 w 567770"/>
                  <a:gd name="connsiteY21" fmla="*/ 68448 h 331957"/>
                  <a:gd name="connsiteX22" fmla="*/ 540630 w 567770"/>
                  <a:gd name="connsiteY22" fmla="*/ 142721 h 331957"/>
                  <a:gd name="connsiteX23" fmla="*/ 567771 w 567770"/>
                  <a:gd name="connsiteY23" fmla="*/ 142721 h 331957"/>
                  <a:gd name="connsiteX24" fmla="*/ 567771 w 567770"/>
                  <a:gd name="connsiteY24" fmla="*/ 187668 h 331957"/>
                  <a:gd name="connsiteX25" fmla="*/ 540763 w 567770"/>
                  <a:gd name="connsiteY25" fmla="*/ 187668 h 331957"/>
                  <a:gd name="connsiteX26" fmla="*/ 527258 w 567770"/>
                  <a:gd name="connsiteY26" fmla="*/ 239037 h 331957"/>
                  <a:gd name="connsiteX27" fmla="*/ 401947 w 567770"/>
                  <a:gd name="connsiteY27" fmla="*/ 331845 h 331957"/>
                  <a:gd name="connsiteX28" fmla="*/ 399895 w 567770"/>
                  <a:gd name="connsiteY28" fmla="*/ 257506 h 331957"/>
                  <a:gd name="connsiteX29" fmla="*/ 469071 w 567770"/>
                  <a:gd name="connsiteY29" fmla="*/ 206270 h 331957"/>
                  <a:gd name="connsiteX30" fmla="*/ 474764 w 567770"/>
                  <a:gd name="connsiteY30" fmla="*/ 187668 h 331957"/>
                  <a:gd name="connsiteX31" fmla="*/ 317083 w 567770"/>
                  <a:gd name="connsiteY31" fmla="*/ 187668 h 331957"/>
                  <a:gd name="connsiteX32" fmla="*/ 190448 w 567770"/>
                  <a:gd name="connsiteY32" fmla="*/ 330323 h 331957"/>
                  <a:gd name="connsiteX33" fmla="*/ 53156 w 567770"/>
                  <a:gd name="connsiteY33" fmla="*/ 263398 h 331957"/>
                  <a:gd name="connsiteX34" fmla="*/ 26942 w 567770"/>
                  <a:gd name="connsiteY34" fmla="*/ 187668 h 331957"/>
                  <a:gd name="connsiteX35" fmla="*/ 0 w 567770"/>
                  <a:gd name="connsiteY35" fmla="*/ 187668 h 33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67770" h="331957">
                    <a:moveTo>
                      <a:pt x="326814" y="142654"/>
                    </a:moveTo>
                    <a:lnTo>
                      <a:pt x="474566" y="142654"/>
                    </a:lnTo>
                    <a:cubicBezTo>
                      <a:pt x="472249" y="131798"/>
                      <a:pt x="468012" y="121405"/>
                      <a:pt x="462121" y="112071"/>
                    </a:cubicBezTo>
                    <a:cubicBezTo>
                      <a:pt x="444777" y="84600"/>
                      <a:pt x="415584" y="70367"/>
                      <a:pt x="386325" y="75134"/>
                    </a:cubicBezTo>
                    <a:cubicBezTo>
                      <a:pt x="348063" y="80826"/>
                      <a:pt x="335155" y="107835"/>
                      <a:pt x="326814" y="142654"/>
                    </a:cubicBezTo>
                    <a:lnTo>
                      <a:pt x="326814" y="142654"/>
                    </a:lnTo>
                    <a:close/>
                    <a:moveTo>
                      <a:pt x="92808" y="187668"/>
                    </a:moveTo>
                    <a:cubicBezTo>
                      <a:pt x="95125" y="199054"/>
                      <a:pt x="99427" y="209910"/>
                      <a:pt x="105650" y="219708"/>
                    </a:cubicBezTo>
                    <a:cubicBezTo>
                      <a:pt x="122994" y="247179"/>
                      <a:pt x="152187" y="261412"/>
                      <a:pt x="181446" y="256645"/>
                    </a:cubicBezTo>
                    <a:cubicBezTo>
                      <a:pt x="220502" y="247510"/>
                      <a:pt x="237779" y="220767"/>
                      <a:pt x="249033" y="187602"/>
                    </a:cubicBezTo>
                    <a:lnTo>
                      <a:pt x="92808" y="187602"/>
                    </a:lnTo>
                    <a:close/>
                    <a:moveTo>
                      <a:pt x="0" y="187668"/>
                    </a:moveTo>
                    <a:lnTo>
                      <a:pt x="0" y="142721"/>
                    </a:lnTo>
                    <a:lnTo>
                      <a:pt x="27141" y="142721"/>
                    </a:lnTo>
                    <a:cubicBezTo>
                      <a:pt x="29193" y="125642"/>
                      <a:pt x="33628" y="108761"/>
                      <a:pt x="40446" y="92808"/>
                    </a:cubicBezTo>
                    <a:cubicBezTo>
                      <a:pt x="64012" y="37600"/>
                      <a:pt x="112270" y="1920"/>
                      <a:pt x="165757" y="0"/>
                    </a:cubicBezTo>
                    <a:lnTo>
                      <a:pt x="167809" y="74339"/>
                    </a:lnTo>
                    <a:cubicBezTo>
                      <a:pt x="138285" y="75398"/>
                      <a:pt x="111608" y="95125"/>
                      <a:pt x="98633" y="125576"/>
                    </a:cubicBezTo>
                    <a:cubicBezTo>
                      <a:pt x="96250" y="131136"/>
                      <a:pt x="94397" y="136829"/>
                      <a:pt x="93271" y="142721"/>
                    </a:cubicBezTo>
                    <a:lnTo>
                      <a:pt x="261742" y="142721"/>
                    </a:lnTo>
                    <a:cubicBezTo>
                      <a:pt x="276504" y="84004"/>
                      <a:pt x="293319" y="21249"/>
                      <a:pt x="378315" y="1522"/>
                    </a:cubicBezTo>
                    <a:cubicBezTo>
                      <a:pt x="431008" y="-6686"/>
                      <a:pt x="483304" y="18998"/>
                      <a:pt x="514548" y="68448"/>
                    </a:cubicBezTo>
                    <a:cubicBezTo>
                      <a:pt x="528648" y="90822"/>
                      <a:pt x="537453" y="116308"/>
                      <a:pt x="540630" y="142721"/>
                    </a:cubicBezTo>
                    <a:lnTo>
                      <a:pt x="567771" y="142721"/>
                    </a:lnTo>
                    <a:lnTo>
                      <a:pt x="567771" y="187668"/>
                    </a:lnTo>
                    <a:lnTo>
                      <a:pt x="540763" y="187668"/>
                    </a:lnTo>
                    <a:cubicBezTo>
                      <a:pt x="538776" y="205277"/>
                      <a:pt x="534275" y="222620"/>
                      <a:pt x="527258" y="239037"/>
                    </a:cubicBezTo>
                    <a:cubicBezTo>
                      <a:pt x="503692" y="294245"/>
                      <a:pt x="455435" y="329925"/>
                      <a:pt x="401947" y="331845"/>
                    </a:cubicBezTo>
                    <a:lnTo>
                      <a:pt x="399895" y="257506"/>
                    </a:lnTo>
                    <a:cubicBezTo>
                      <a:pt x="429419" y="256447"/>
                      <a:pt x="456096" y="236720"/>
                      <a:pt x="469071" y="206270"/>
                    </a:cubicBezTo>
                    <a:cubicBezTo>
                      <a:pt x="471653" y="200246"/>
                      <a:pt x="473573" y="194023"/>
                      <a:pt x="474764" y="187668"/>
                    </a:cubicBezTo>
                    <a:lnTo>
                      <a:pt x="317083" y="187668"/>
                    </a:lnTo>
                    <a:cubicBezTo>
                      <a:pt x="304969" y="244200"/>
                      <a:pt x="284183" y="305631"/>
                      <a:pt x="190448" y="330323"/>
                    </a:cubicBezTo>
                    <a:cubicBezTo>
                      <a:pt x="137425" y="338928"/>
                      <a:pt x="84599" y="313111"/>
                      <a:pt x="53156" y="263398"/>
                    </a:cubicBezTo>
                    <a:cubicBezTo>
                      <a:pt x="38791" y="240626"/>
                      <a:pt x="29987" y="214610"/>
                      <a:pt x="26942" y="187668"/>
                    </a:cubicBezTo>
                    <a:lnTo>
                      <a:pt x="0" y="18766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5" name="직사각형 113">
            <a:extLst>
              <a:ext uri="{FF2B5EF4-FFF2-40B4-BE49-F238E27FC236}">
                <a16:creationId xmlns:a16="http://schemas.microsoft.com/office/drawing/2014/main" id="{AE91926B-2A7B-4169-9D96-71539C7C6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902" y="4567323"/>
            <a:ext cx="10855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0.00</a:t>
            </a:r>
            <a:endParaRPr lang="ko-KR" altLang="en-US" sz="28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8" name="Group 41">
            <a:extLst>
              <a:ext uri="{FF2B5EF4-FFF2-40B4-BE49-F238E27FC236}">
                <a16:creationId xmlns:a16="http://schemas.microsoft.com/office/drawing/2014/main" id="{6C4C488C-1196-4387-9F41-C12E25CD4406}"/>
              </a:ext>
            </a:extLst>
          </p:cNvPr>
          <p:cNvGrpSpPr/>
          <p:nvPr/>
        </p:nvGrpSpPr>
        <p:grpSpPr>
          <a:xfrm>
            <a:off x="600891" y="3379517"/>
            <a:ext cx="1989495" cy="863315"/>
            <a:chOff x="3700447" y="1954419"/>
            <a:chExt cx="943561" cy="8633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1722BBE-EA84-4FF6-8DB4-A72F60BB54FE}"/>
                </a:ext>
              </a:extLst>
            </p:cNvPr>
            <p:cNvSpPr txBox="1"/>
            <p:nvPr/>
          </p:nvSpPr>
          <p:spPr>
            <a:xfrm>
              <a:off x="3700447" y="1954419"/>
              <a:ext cx="9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E287DA-A64C-489E-9EB2-99BD763DE6D1}"/>
                </a:ext>
              </a:extLst>
            </p:cNvPr>
            <p:cNvSpPr txBox="1"/>
            <p:nvPr/>
          </p:nvSpPr>
          <p:spPr>
            <a:xfrm>
              <a:off x="3700447" y="2171403"/>
              <a:ext cx="9435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4" name="Group 47">
            <a:extLst>
              <a:ext uri="{FF2B5EF4-FFF2-40B4-BE49-F238E27FC236}">
                <a16:creationId xmlns:a16="http://schemas.microsoft.com/office/drawing/2014/main" id="{B673DB17-D0F7-424B-8280-CC58665B8E15}"/>
              </a:ext>
            </a:extLst>
          </p:cNvPr>
          <p:cNvGrpSpPr/>
          <p:nvPr/>
        </p:nvGrpSpPr>
        <p:grpSpPr>
          <a:xfrm>
            <a:off x="600891" y="4426494"/>
            <a:ext cx="1989495" cy="863315"/>
            <a:chOff x="3700447" y="1954419"/>
            <a:chExt cx="943561" cy="863315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92E461C-406F-4F18-B3CC-1DAA8136DEA9}"/>
                </a:ext>
              </a:extLst>
            </p:cNvPr>
            <p:cNvSpPr txBox="1"/>
            <p:nvPr/>
          </p:nvSpPr>
          <p:spPr>
            <a:xfrm>
              <a:off x="3700447" y="1954419"/>
              <a:ext cx="9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25E06FB-5AD5-49E6-A261-9F4806EFE2D6}"/>
                </a:ext>
              </a:extLst>
            </p:cNvPr>
            <p:cNvSpPr txBox="1"/>
            <p:nvPr/>
          </p:nvSpPr>
          <p:spPr>
            <a:xfrm>
              <a:off x="3700447" y="2171403"/>
              <a:ext cx="9435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0" name="Group 53">
            <a:extLst>
              <a:ext uri="{FF2B5EF4-FFF2-40B4-BE49-F238E27FC236}">
                <a16:creationId xmlns:a16="http://schemas.microsoft.com/office/drawing/2014/main" id="{0D352D87-2866-45F8-80B8-B31ECCC83C15}"/>
              </a:ext>
            </a:extLst>
          </p:cNvPr>
          <p:cNvGrpSpPr/>
          <p:nvPr/>
        </p:nvGrpSpPr>
        <p:grpSpPr>
          <a:xfrm>
            <a:off x="600891" y="5473471"/>
            <a:ext cx="1989495" cy="863315"/>
            <a:chOff x="3700447" y="1954419"/>
            <a:chExt cx="943561" cy="863315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5150A3E-4B10-452C-9909-A1FBD91ACADC}"/>
                </a:ext>
              </a:extLst>
            </p:cNvPr>
            <p:cNvSpPr txBox="1"/>
            <p:nvPr/>
          </p:nvSpPr>
          <p:spPr>
            <a:xfrm>
              <a:off x="3700447" y="1954419"/>
              <a:ext cx="9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DBFBDC5-44FB-4509-9D44-CB11B5552972}"/>
                </a:ext>
              </a:extLst>
            </p:cNvPr>
            <p:cNvSpPr txBox="1"/>
            <p:nvPr/>
          </p:nvSpPr>
          <p:spPr>
            <a:xfrm>
              <a:off x="3700447" y="2171403"/>
              <a:ext cx="9435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6" name="Rounded Rectangle 5">
            <a:extLst>
              <a:ext uri="{FF2B5EF4-FFF2-40B4-BE49-F238E27FC236}">
                <a16:creationId xmlns:a16="http://schemas.microsoft.com/office/drawing/2014/main" id="{7651E05F-47F0-4ABB-A3F9-BB245FE25E12}"/>
              </a:ext>
            </a:extLst>
          </p:cNvPr>
          <p:cNvSpPr/>
          <p:nvPr/>
        </p:nvSpPr>
        <p:spPr>
          <a:xfrm flipH="1">
            <a:off x="2730126" y="574357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9" name="Rounded Rectangle 27">
            <a:extLst>
              <a:ext uri="{FF2B5EF4-FFF2-40B4-BE49-F238E27FC236}">
                <a16:creationId xmlns:a16="http://schemas.microsoft.com/office/drawing/2014/main" id="{E9932008-C146-4AFF-BB4B-65693E426E3B}"/>
              </a:ext>
            </a:extLst>
          </p:cNvPr>
          <p:cNvSpPr/>
          <p:nvPr/>
        </p:nvSpPr>
        <p:spPr>
          <a:xfrm>
            <a:off x="2766703" y="472511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0" name="Oval 7">
            <a:extLst>
              <a:ext uri="{FF2B5EF4-FFF2-40B4-BE49-F238E27FC236}">
                <a16:creationId xmlns:a16="http://schemas.microsoft.com/office/drawing/2014/main" id="{9399CEA0-5F14-477E-ADDA-609D057BD969}"/>
              </a:ext>
            </a:extLst>
          </p:cNvPr>
          <p:cNvSpPr/>
          <p:nvPr/>
        </p:nvSpPr>
        <p:spPr>
          <a:xfrm>
            <a:off x="2746315" y="3617588"/>
            <a:ext cx="387172" cy="3871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1" name="Group 44">
            <a:extLst>
              <a:ext uri="{FF2B5EF4-FFF2-40B4-BE49-F238E27FC236}">
                <a16:creationId xmlns:a16="http://schemas.microsoft.com/office/drawing/2014/main" id="{ECDF3525-17AF-4B21-931C-48FD96409EF9}"/>
              </a:ext>
            </a:extLst>
          </p:cNvPr>
          <p:cNvGrpSpPr/>
          <p:nvPr/>
        </p:nvGrpSpPr>
        <p:grpSpPr>
          <a:xfrm>
            <a:off x="9614933" y="3379517"/>
            <a:ext cx="1976177" cy="863315"/>
            <a:chOff x="3233964" y="1954419"/>
            <a:chExt cx="941460" cy="863315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0DA4E0-F0CD-484D-A54F-91C010A1DE45}"/>
                </a:ext>
              </a:extLst>
            </p:cNvPr>
            <p:cNvSpPr txBox="1"/>
            <p:nvPr/>
          </p:nvSpPr>
          <p:spPr>
            <a:xfrm>
              <a:off x="3233964" y="1954419"/>
              <a:ext cx="941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8FC8F0E-C34A-4C6B-B646-9D75BF22ECAE}"/>
                </a:ext>
              </a:extLst>
            </p:cNvPr>
            <p:cNvSpPr txBox="1"/>
            <p:nvPr/>
          </p:nvSpPr>
          <p:spPr>
            <a:xfrm>
              <a:off x="3233964" y="2171403"/>
              <a:ext cx="941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7" name="Group 50">
            <a:extLst>
              <a:ext uri="{FF2B5EF4-FFF2-40B4-BE49-F238E27FC236}">
                <a16:creationId xmlns:a16="http://schemas.microsoft.com/office/drawing/2014/main" id="{6A218EFF-DDFC-417E-B4CB-DD4FD62E2BCE}"/>
              </a:ext>
            </a:extLst>
          </p:cNvPr>
          <p:cNvGrpSpPr/>
          <p:nvPr/>
        </p:nvGrpSpPr>
        <p:grpSpPr>
          <a:xfrm>
            <a:off x="9614933" y="4426494"/>
            <a:ext cx="1976177" cy="863315"/>
            <a:chOff x="3233964" y="1954419"/>
            <a:chExt cx="941460" cy="86331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F2FA5D2-CCD8-41D7-B15D-73BEEEE222B7}"/>
                </a:ext>
              </a:extLst>
            </p:cNvPr>
            <p:cNvSpPr txBox="1"/>
            <p:nvPr/>
          </p:nvSpPr>
          <p:spPr>
            <a:xfrm>
              <a:off x="3233964" y="1954419"/>
              <a:ext cx="941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2537BFD-381C-4B68-918F-8C00C32FFF01}"/>
                </a:ext>
              </a:extLst>
            </p:cNvPr>
            <p:cNvSpPr txBox="1"/>
            <p:nvPr/>
          </p:nvSpPr>
          <p:spPr>
            <a:xfrm>
              <a:off x="3233964" y="2171403"/>
              <a:ext cx="941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3" name="Group 56">
            <a:extLst>
              <a:ext uri="{FF2B5EF4-FFF2-40B4-BE49-F238E27FC236}">
                <a16:creationId xmlns:a16="http://schemas.microsoft.com/office/drawing/2014/main" id="{E8FAAD2A-B7B3-446F-80D4-C04833F6ACA6}"/>
              </a:ext>
            </a:extLst>
          </p:cNvPr>
          <p:cNvGrpSpPr/>
          <p:nvPr/>
        </p:nvGrpSpPr>
        <p:grpSpPr>
          <a:xfrm>
            <a:off x="9614933" y="5473471"/>
            <a:ext cx="1976177" cy="863315"/>
            <a:chOff x="3233964" y="1954419"/>
            <a:chExt cx="941460" cy="863315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B4DA1AB-4473-49E3-82F0-9EA83CD2EF45}"/>
                </a:ext>
              </a:extLst>
            </p:cNvPr>
            <p:cNvSpPr txBox="1"/>
            <p:nvPr/>
          </p:nvSpPr>
          <p:spPr>
            <a:xfrm>
              <a:off x="3233964" y="1954419"/>
              <a:ext cx="941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22E7BB8-BFCB-44D0-A314-10A22F811CF5}"/>
                </a:ext>
              </a:extLst>
            </p:cNvPr>
            <p:cNvSpPr txBox="1"/>
            <p:nvPr/>
          </p:nvSpPr>
          <p:spPr>
            <a:xfrm>
              <a:off x="3233964" y="2171403"/>
              <a:ext cx="941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7" name="Teardrop 1">
            <a:extLst>
              <a:ext uri="{FF2B5EF4-FFF2-40B4-BE49-F238E27FC236}">
                <a16:creationId xmlns:a16="http://schemas.microsoft.com/office/drawing/2014/main" id="{B7464855-C12D-4B12-8C1C-0D88C3BAC5F1}"/>
              </a:ext>
            </a:extLst>
          </p:cNvPr>
          <p:cNvSpPr/>
          <p:nvPr/>
        </p:nvSpPr>
        <p:spPr>
          <a:xfrm rot="18805991">
            <a:off x="9039681" y="5718663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8" name="Round Same Side Corner Rectangle 11">
            <a:extLst>
              <a:ext uri="{FF2B5EF4-FFF2-40B4-BE49-F238E27FC236}">
                <a16:creationId xmlns:a16="http://schemas.microsoft.com/office/drawing/2014/main" id="{77222806-D63B-4C2D-A075-752197232882}"/>
              </a:ext>
            </a:extLst>
          </p:cNvPr>
          <p:cNvSpPr>
            <a:spLocks noChangeAspect="1"/>
          </p:cNvSpPr>
          <p:nvPr/>
        </p:nvSpPr>
        <p:spPr>
          <a:xfrm rot="9900000">
            <a:off x="9029161" y="468257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1" name="Block Arc 10">
            <a:extLst>
              <a:ext uri="{FF2B5EF4-FFF2-40B4-BE49-F238E27FC236}">
                <a16:creationId xmlns:a16="http://schemas.microsoft.com/office/drawing/2014/main" id="{DD68F77B-2163-4180-B748-1BE5F3675F80}"/>
              </a:ext>
            </a:extLst>
          </p:cNvPr>
          <p:cNvSpPr/>
          <p:nvPr/>
        </p:nvSpPr>
        <p:spPr>
          <a:xfrm>
            <a:off x="8980023" y="3663572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72" name="Group 28">
            <a:extLst>
              <a:ext uri="{FF2B5EF4-FFF2-40B4-BE49-F238E27FC236}">
                <a16:creationId xmlns:a16="http://schemas.microsoft.com/office/drawing/2014/main" id="{5BD826F2-AA60-4CCF-ABB3-DBE06724A93E}"/>
              </a:ext>
            </a:extLst>
          </p:cNvPr>
          <p:cNvGrpSpPr/>
          <p:nvPr/>
        </p:nvGrpSpPr>
        <p:grpSpPr>
          <a:xfrm>
            <a:off x="8844324" y="1727169"/>
            <a:ext cx="2915277" cy="1292662"/>
            <a:chOff x="3017859" y="4283314"/>
            <a:chExt cx="1890849" cy="1292662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EBA86F4-2A26-4CFC-9CE4-BDF6286DA19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B4AE91E-B16B-4E84-9A59-F7C8F0796A5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5" name="Group 38">
            <a:extLst>
              <a:ext uri="{FF2B5EF4-FFF2-40B4-BE49-F238E27FC236}">
                <a16:creationId xmlns:a16="http://schemas.microsoft.com/office/drawing/2014/main" id="{0C4C50F9-69DA-4840-9AC5-C66586BA0E78}"/>
              </a:ext>
            </a:extLst>
          </p:cNvPr>
          <p:cNvGrpSpPr/>
          <p:nvPr/>
        </p:nvGrpSpPr>
        <p:grpSpPr>
          <a:xfrm>
            <a:off x="432400" y="1727169"/>
            <a:ext cx="2737242" cy="1292662"/>
            <a:chOff x="3021856" y="4283314"/>
            <a:chExt cx="1886852" cy="1292662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4C36EE8-94DF-4D15-BCB5-895834AB866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ABB720A-B779-4F6A-ABF9-F115601BD743}"/>
                </a:ext>
              </a:extLst>
            </p:cNvPr>
            <p:cNvSpPr txBox="1"/>
            <p:nvPr/>
          </p:nvSpPr>
          <p:spPr>
            <a:xfrm>
              <a:off x="3037896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7">
            <a:extLst>
              <a:ext uri="{FF2B5EF4-FFF2-40B4-BE49-F238E27FC236}">
                <a16:creationId xmlns:a16="http://schemas.microsoft.com/office/drawing/2014/main" id="{64EFE04B-63E9-4297-ADA0-3E2C75A26B0B}"/>
              </a:ext>
            </a:extLst>
          </p:cNvPr>
          <p:cNvSpPr/>
          <p:nvPr/>
        </p:nvSpPr>
        <p:spPr>
          <a:xfrm flipV="1">
            <a:off x="1146225" y="1922305"/>
            <a:ext cx="7903879" cy="2008900"/>
          </a:xfrm>
          <a:custGeom>
            <a:avLst/>
            <a:gdLst/>
            <a:ahLst/>
            <a:cxnLst/>
            <a:rect l="l" t="t" r="r" b="b"/>
            <a:pathLst>
              <a:path w="7903879" h="2008900">
                <a:moveTo>
                  <a:pt x="1008112" y="0"/>
                </a:moveTo>
                <a:cubicBezTo>
                  <a:pt x="1562433" y="0"/>
                  <a:pt x="2012259" y="447393"/>
                  <a:pt x="2015854" y="1000788"/>
                </a:cubicBezTo>
                <a:lnTo>
                  <a:pt x="2017300" y="1000788"/>
                </a:lnTo>
                <a:cubicBezTo>
                  <a:pt x="2017300" y="1527632"/>
                  <a:pt x="2444392" y="1954724"/>
                  <a:pt x="2971236" y="1954724"/>
                </a:cubicBezTo>
                <a:cubicBezTo>
                  <a:pt x="3495636" y="1954724"/>
                  <a:pt x="3921207" y="1531586"/>
                  <a:pt x="3924802" y="1008112"/>
                </a:cubicBezTo>
                <a:lnTo>
                  <a:pt x="3924531" y="1008112"/>
                </a:lnTo>
                <a:cubicBezTo>
                  <a:pt x="3924531" y="451347"/>
                  <a:pt x="4375878" y="0"/>
                  <a:pt x="4932643" y="0"/>
                </a:cubicBezTo>
                <a:cubicBezTo>
                  <a:pt x="5486964" y="0"/>
                  <a:pt x="5936790" y="447393"/>
                  <a:pt x="5940385" y="1000788"/>
                </a:cubicBezTo>
                <a:lnTo>
                  <a:pt x="5941831" y="1000788"/>
                </a:lnTo>
                <a:cubicBezTo>
                  <a:pt x="5941831" y="1527632"/>
                  <a:pt x="6368923" y="1954724"/>
                  <a:pt x="6895767" y="1954724"/>
                </a:cubicBezTo>
                <a:cubicBezTo>
                  <a:pt x="7422611" y="1954724"/>
                  <a:pt x="7849703" y="1527632"/>
                  <a:pt x="7849703" y="1000788"/>
                </a:cubicBezTo>
                <a:lnTo>
                  <a:pt x="7903879" y="1000788"/>
                </a:lnTo>
                <a:cubicBezTo>
                  <a:pt x="7903879" y="1557553"/>
                  <a:pt x="7452532" y="2008900"/>
                  <a:pt x="6895767" y="2008900"/>
                </a:cubicBezTo>
                <a:cubicBezTo>
                  <a:pt x="6341446" y="2008900"/>
                  <a:pt x="5891620" y="1561507"/>
                  <a:pt x="5888025" y="1008112"/>
                </a:cubicBezTo>
                <a:lnTo>
                  <a:pt x="5886579" y="1008112"/>
                </a:lnTo>
                <a:cubicBezTo>
                  <a:pt x="5886579" y="481268"/>
                  <a:pt x="5459487" y="54176"/>
                  <a:pt x="4932643" y="54176"/>
                </a:cubicBezTo>
                <a:cubicBezTo>
                  <a:pt x="4408244" y="54176"/>
                  <a:pt x="3982672" y="477314"/>
                  <a:pt x="3979077" y="1000788"/>
                </a:cubicBezTo>
                <a:lnTo>
                  <a:pt x="3979348" y="1000788"/>
                </a:lnTo>
                <a:cubicBezTo>
                  <a:pt x="3979348" y="1557553"/>
                  <a:pt x="3528001" y="2008900"/>
                  <a:pt x="2971236" y="2008900"/>
                </a:cubicBezTo>
                <a:cubicBezTo>
                  <a:pt x="2416915" y="2008900"/>
                  <a:pt x="1967089" y="1561507"/>
                  <a:pt x="1963494" y="1008112"/>
                </a:cubicBezTo>
                <a:lnTo>
                  <a:pt x="1962048" y="1008112"/>
                </a:lnTo>
                <a:cubicBezTo>
                  <a:pt x="1962048" y="481268"/>
                  <a:pt x="1534956" y="54176"/>
                  <a:pt x="1008112" y="54176"/>
                </a:cubicBezTo>
                <a:cubicBezTo>
                  <a:pt x="481268" y="54176"/>
                  <a:pt x="54176" y="481268"/>
                  <a:pt x="54176" y="1008112"/>
                </a:cubicBezTo>
                <a:lnTo>
                  <a:pt x="0" y="1008112"/>
                </a:lnTo>
                <a:cubicBezTo>
                  <a:pt x="0" y="451347"/>
                  <a:pt x="451347" y="0"/>
                  <a:pt x="10081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8DA9C0A7-E46E-4290-AA64-A65169ACD86E}"/>
              </a:ext>
            </a:extLst>
          </p:cNvPr>
          <p:cNvSpPr/>
          <p:nvPr/>
        </p:nvSpPr>
        <p:spPr>
          <a:xfrm>
            <a:off x="1697904" y="2498528"/>
            <a:ext cx="866378" cy="8663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60">
            <a:extLst>
              <a:ext uri="{FF2B5EF4-FFF2-40B4-BE49-F238E27FC236}">
                <a16:creationId xmlns:a16="http://schemas.microsoft.com/office/drawing/2014/main" id="{82E76604-F9C7-40C2-8D7B-50A5A569F80D}"/>
              </a:ext>
            </a:extLst>
          </p:cNvPr>
          <p:cNvSpPr/>
          <p:nvPr/>
        </p:nvSpPr>
        <p:spPr>
          <a:xfrm>
            <a:off x="3663998" y="2498528"/>
            <a:ext cx="866378" cy="866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Oval 61">
            <a:extLst>
              <a:ext uri="{FF2B5EF4-FFF2-40B4-BE49-F238E27FC236}">
                <a16:creationId xmlns:a16="http://schemas.microsoft.com/office/drawing/2014/main" id="{0C85659A-E319-4CDC-9F9E-48B170E673BB}"/>
              </a:ext>
            </a:extLst>
          </p:cNvPr>
          <p:cNvSpPr/>
          <p:nvPr/>
        </p:nvSpPr>
        <p:spPr>
          <a:xfrm>
            <a:off x="5630092" y="2498528"/>
            <a:ext cx="866378" cy="8663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2">
            <a:extLst>
              <a:ext uri="{FF2B5EF4-FFF2-40B4-BE49-F238E27FC236}">
                <a16:creationId xmlns:a16="http://schemas.microsoft.com/office/drawing/2014/main" id="{8ACB172E-09D7-451A-99F4-6412201456FD}"/>
              </a:ext>
            </a:extLst>
          </p:cNvPr>
          <p:cNvSpPr/>
          <p:nvPr/>
        </p:nvSpPr>
        <p:spPr>
          <a:xfrm>
            <a:off x="7596186" y="2498528"/>
            <a:ext cx="866378" cy="8663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" name="Group 63">
            <a:extLst>
              <a:ext uri="{FF2B5EF4-FFF2-40B4-BE49-F238E27FC236}">
                <a16:creationId xmlns:a16="http://schemas.microsoft.com/office/drawing/2014/main" id="{E30603C1-CE4A-4FCD-BD12-C5E369DED5C5}"/>
              </a:ext>
            </a:extLst>
          </p:cNvPr>
          <p:cNvGrpSpPr/>
          <p:nvPr/>
        </p:nvGrpSpPr>
        <p:grpSpPr>
          <a:xfrm>
            <a:off x="1346703" y="4373019"/>
            <a:ext cx="1625933" cy="1674760"/>
            <a:chOff x="575693" y="4105536"/>
            <a:chExt cx="1625933" cy="16747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D5F72D-AA9A-4B95-AFE4-862F085B787D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926FE6-B49D-4FD0-A060-38AA64FD9496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66">
            <a:extLst>
              <a:ext uri="{FF2B5EF4-FFF2-40B4-BE49-F238E27FC236}">
                <a16:creationId xmlns:a16="http://schemas.microsoft.com/office/drawing/2014/main" id="{9C03652D-E1D2-45EC-B22C-D00B9539A0EE}"/>
              </a:ext>
            </a:extLst>
          </p:cNvPr>
          <p:cNvGrpSpPr/>
          <p:nvPr/>
        </p:nvGrpSpPr>
        <p:grpSpPr>
          <a:xfrm>
            <a:off x="3316267" y="4373019"/>
            <a:ext cx="1625933" cy="1674760"/>
            <a:chOff x="575693" y="4105536"/>
            <a:chExt cx="1625933" cy="16747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A61AE6-F551-416F-98D0-2930621409B7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0958C9-B5C3-421D-A17B-EE231B02A568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69">
            <a:extLst>
              <a:ext uri="{FF2B5EF4-FFF2-40B4-BE49-F238E27FC236}">
                <a16:creationId xmlns:a16="http://schemas.microsoft.com/office/drawing/2014/main" id="{CF9E2074-36B7-48F7-B8D2-E15B4DE4B666}"/>
              </a:ext>
            </a:extLst>
          </p:cNvPr>
          <p:cNvGrpSpPr/>
          <p:nvPr/>
        </p:nvGrpSpPr>
        <p:grpSpPr>
          <a:xfrm>
            <a:off x="5285831" y="4373019"/>
            <a:ext cx="1625933" cy="1674760"/>
            <a:chOff x="575693" y="4105536"/>
            <a:chExt cx="1625933" cy="16747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04087D-4518-47F7-B569-C7171949996D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B6F87C-3021-40ED-A489-BCB88B3862B4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72">
            <a:extLst>
              <a:ext uri="{FF2B5EF4-FFF2-40B4-BE49-F238E27FC236}">
                <a16:creationId xmlns:a16="http://schemas.microsoft.com/office/drawing/2014/main" id="{6C967574-9F91-4DC1-84ED-D2267D9FB5D0}"/>
              </a:ext>
            </a:extLst>
          </p:cNvPr>
          <p:cNvGrpSpPr/>
          <p:nvPr/>
        </p:nvGrpSpPr>
        <p:grpSpPr>
          <a:xfrm>
            <a:off x="7255395" y="4373019"/>
            <a:ext cx="1625933" cy="1674760"/>
            <a:chOff x="575693" y="4105536"/>
            <a:chExt cx="1625933" cy="16747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C5EADF-382E-42B2-88BC-471F45152F09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2D84F-3247-4D73-95C6-3E7D003E386B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막힌 원호 19">
            <a:extLst>
              <a:ext uri="{FF2B5EF4-FFF2-40B4-BE49-F238E27FC236}">
                <a16:creationId xmlns:a16="http://schemas.microsoft.com/office/drawing/2014/main" id="{D463974D-ADB4-4AEE-BEF0-FE65F41E18B2}"/>
              </a:ext>
            </a:extLst>
          </p:cNvPr>
          <p:cNvSpPr/>
          <p:nvPr/>
        </p:nvSpPr>
        <p:spPr>
          <a:xfrm>
            <a:off x="1147577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막힌 원호 20">
            <a:extLst>
              <a:ext uri="{FF2B5EF4-FFF2-40B4-BE49-F238E27FC236}">
                <a16:creationId xmlns:a16="http://schemas.microsoft.com/office/drawing/2014/main" id="{78B23494-95D6-4974-AAB1-4BAAA7447267}"/>
              </a:ext>
            </a:extLst>
          </p:cNvPr>
          <p:cNvSpPr/>
          <p:nvPr/>
        </p:nvSpPr>
        <p:spPr>
          <a:xfrm rot="10800000">
            <a:off x="3112770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막힌 원호 21">
            <a:extLst>
              <a:ext uri="{FF2B5EF4-FFF2-40B4-BE49-F238E27FC236}">
                <a16:creationId xmlns:a16="http://schemas.microsoft.com/office/drawing/2014/main" id="{0983378A-16CA-4381-B62C-72F0A4DC4B57}"/>
              </a:ext>
            </a:extLst>
          </p:cNvPr>
          <p:cNvSpPr/>
          <p:nvPr/>
        </p:nvSpPr>
        <p:spPr>
          <a:xfrm>
            <a:off x="5077963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D51B5A74-F636-4A0D-A4A0-F42964FA65AD}"/>
              </a:ext>
            </a:extLst>
          </p:cNvPr>
          <p:cNvSpPr/>
          <p:nvPr/>
        </p:nvSpPr>
        <p:spPr>
          <a:xfrm rot="10800000">
            <a:off x="7043155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4" name="Group 57">
            <a:extLst>
              <a:ext uri="{FF2B5EF4-FFF2-40B4-BE49-F238E27FC236}">
                <a16:creationId xmlns:a16="http://schemas.microsoft.com/office/drawing/2014/main" id="{6CF22031-D0B7-46A5-A190-B314B43F2224}"/>
              </a:ext>
            </a:extLst>
          </p:cNvPr>
          <p:cNvGrpSpPr/>
          <p:nvPr/>
        </p:nvGrpSpPr>
        <p:grpSpPr>
          <a:xfrm>
            <a:off x="7929833" y="3756862"/>
            <a:ext cx="288032" cy="288032"/>
            <a:chOff x="1475656" y="1654935"/>
            <a:chExt cx="288032" cy="288032"/>
          </a:xfrm>
        </p:grpSpPr>
        <p:sp>
          <p:nvSpPr>
            <p:cNvPr id="25" name="Oval 58">
              <a:extLst>
                <a:ext uri="{FF2B5EF4-FFF2-40B4-BE49-F238E27FC236}">
                  <a16:creationId xmlns:a16="http://schemas.microsoft.com/office/drawing/2014/main" id="{E068542F-1D73-4F5B-AAA9-E888923B3ECD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Flowchart: Extract 59">
              <a:extLst>
                <a:ext uri="{FF2B5EF4-FFF2-40B4-BE49-F238E27FC236}">
                  <a16:creationId xmlns:a16="http://schemas.microsoft.com/office/drawing/2014/main" id="{3270CC51-7C6A-4417-86A9-F3E02A0ACD23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19">
            <a:extLst>
              <a:ext uri="{FF2B5EF4-FFF2-40B4-BE49-F238E27FC236}">
                <a16:creationId xmlns:a16="http://schemas.microsoft.com/office/drawing/2014/main" id="{BD6CC3C7-BDE0-4F85-992C-4C23C6F81865}"/>
              </a:ext>
            </a:extLst>
          </p:cNvPr>
          <p:cNvGrpSpPr/>
          <p:nvPr/>
        </p:nvGrpSpPr>
        <p:grpSpPr>
          <a:xfrm>
            <a:off x="1987077" y="1806864"/>
            <a:ext cx="288032" cy="288032"/>
            <a:chOff x="1475656" y="1654935"/>
            <a:chExt cx="288032" cy="288032"/>
          </a:xfrm>
        </p:grpSpPr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32B6524D-85B4-407D-BE39-8744C5E9A94C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Flowchart: Extract 18">
              <a:extLst>
                <a:ext uri="{FF2B5EF4-FFF2-40B4-BE49-F238E27FC236}">
                  <a16:creationId xmlns:a16="http://schemas.microsoft.com/office/drawing/2014/main" id="{BCAD2DE4-215B-4A03-8C3E-BA79FAD121FB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51">
            <a:extLst>
              <a:ext uri="{FF2B5EF4-FFF2-40B4-BE49-F238E27FC236}">
                <a16:creationId xmlns:a16="http://schemas.microsoft.com/office/drawing/2014/main" id="{943F6279-A899-4651-88CE-0FABE6BBDFE6}"/>
              </a:ext>
            </a:extLst>
          </p:cNvPr>
          <p:cNvGrpSpPr/>
          <p:nvPr/>
        </p:nvGrpSpPr>
        <p:grpSpPr>
          <a:xfrm>
            <a:off x="3988443" y="3749089"/>
            <a:ext cx="288032" cy="288032"/>
            <a:chOff x="1475656" y="1654935"/>
            <a:chExt cx="288032" cy="288032"/>
          </a:xfrm>
        </p:grpSpPr>
        <p:sp>
          <p:nvSpPr>
            <p:cNvPr id="31" name="Oval 52">
              <a:extLst>
                <a:ext uri="{FF2B5EF4-FFF2-40B4-BE49-F238E27FC236}">
                  <a16:creationId xmlns:a16="http://schemas.microsoft.com/office/drawing/2014/main" id="{89555F42-61D6-4C61-B5B0-0778016AE912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2" name="Flowchart: Extract 53">
              <a:extLst>
                <a:ext uri="{FF2B5EF4-FFF2-40B4-BE49-F238E27FC236}">
                  <a16:creationId xmlns:a16="http://schemas.microsoft.com/office/drawing/2014/main" id="{1D4E3B51-34FD-42FE-BF06-3651BEA9FC92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54">
            <a:extLst>
              <a:ext uri="{FF2B5EF4-FFF2-40B4-BE49-F238E27FC236}">
                <a16:creationId xmlns:a16="http://schemas.microsoft.com/office/drawing/2014/main" id="{303A88DD-6BE5-4C23-B017-74700A4A6908}"/>
              </a:ext>
            </a:extLst>
          </p:cNvPr>
          <p:cNvGrpSpPr/>
          <p:nvPr/>
        </p:nvGrpSpPr>
        <p:grpSpPr>
          <a:xfrm>
            <a:off x="5928466" y="1816389"/>
            <a:ext cx="288032" cy="288032"/>
            <a:chOff x="1475656" y="1654935"/>
            <a:chExt cx="288032" cy="288032"/>
          </a:xfrm>
        </p:grpSpPr>
        <p:sp>
          <p:nvSpPr>
            <p:cNvPr id="34" name="Oval 55">
              <a:extLst>
                <a:ext uri="{FF2B5EF4-FFF2-40B4-BE49-F238E27FC236}">
                  <a16:creationId xmlns:a16="http://schemas.microsoft.com/office/drawing/2014/main" id="{381937EF-91FD-4300-827D-94D309FC841A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Flowchart: Extract 56">
              <a:extLst>
                <a:ext uri="{FF2B5EF4-FFF2-40B4-BE49-F238E27FC236}">
                  <a16:creationId xmlns:a16="http://schemas.microsoft.com/office/drawing/2014/main" id="{7F66609D-19DF-4358-9A4C-F5669EB4B775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36" name="Oval 61">
            <a:extLst>
              <a:ext uri="{FF2B5EF4-FFF2-40B4-BE49-F238E27FC236}">
                <a16:creationId xmlns:a16="http://schemas.microsoft.com/office/drawing/2014/main" id="{709DE42B-B36E-451E-A9A5-DD909BF5B392}"/>
              </a:ext>
            </a:extLst>
          </p:cNvPr>
          <p:cNvSpPr/>
          <p:nvPr/>
        </p:nvSpPr>
        <p:spPr>
          <a:xfrm>
            <a:off x="9550524" y="2498528"/>
            <a:ext cx="866378" cy="8663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7" name="Group 69">
            <a:extLst>
              <a:ext uri="{FF2B5EF4-FFF2-40B4-BE49-F238E27FC236}">
                <a16:creationId xmlns:a16="http://schemas.microsoft.com/office/drawing/2014/main" id="{566D2BE4-24A3-4899-B132-47AC630B5F31}"/>
              </a:ext>
            </a:extLst>
          </p:cNvPr>
          <p:cNvGrpSpPr/>
          <p:nvPr/>
        </p:nvGrpSpPr>
        <p:grpSpPr>
          <a:xfrm>
            <a:off x="9224959" y="4373019"/>
            <a:ext cx="1625933" cy="1674760"/>
            <a:chOff x="575693" y="4105536"/>
            <a:chExt cx="1625933" cy="167476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46D4FE-FF6C-4A7C-8AE7-F6D4E8C35D5B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EB011C-CB05-47BC-A605-45A6AFDEFD36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막힌 원호 39">
            <a:extLst>
              <a:ext uri="{FF2B5EF4-FFF2-40B4-BE49-F238E27FC236}">
                <a16:creationId xmlns:a16="http://schemas.microsoft.com/office/drawing/2014/main" id="{DD946155-C286-4020-96D0-B6D2EE5AE9E0}"/>
              </a:ext>
            </a:extLst>
          </p:cNvPr>
          <p:cNvSpPr/>
          <p:nvPr/>
        </p:nvSpPr>
        <p:spPr>
          <a:xfrm>
            <a:off x="8998395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1" name="Group 54">
            <a:extLst>
              <a:ext uri="{FF2B5EF4-FFF2-40B4-BE49-F238E27FC236}">
                <a16:creationId xmlns:a16="http://schemas.microsoft.com/office/drawing/2014/main" id="{EC20DFC5-04B5-4480-82EE-D22B6AD5ABE7}"/>
              </a:ext>
            </a:extLst>
          </p:cNvPr>
          <p:cNvGrpSpPr/>
          <p:nvPr/>
        </p:nvGrpSpPr>
        <p:grpSpPr>
          <a:xfrm>
            <a:off x="9848898" y="1816389"/>
            <a:ext cx="288032" cy="288032"/>
            <a:chOff x="1475656" y="1654935"/>
            <a:chExt cx="288032" cy="288032"/>
          </a:xfrm>
        </p:grpSpPr>
        <p:sp>
          <p:nvSpPr>
            <p:cNvPr id="42" name="Oval 55">
              <a:extLst>
                <a:ext uri="{FF2B5EF4-FFF2-40B4-BE49-F238E27FC236}">
                  <a16:creationId xmlns:a16="http://schemas.microsoft.com/office/drawing/2014/main" id="{A2EC7EA3-0253-4B78-A705-EA24FAD6E38D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Flowchart: Extract 56">
              <a:extLst>
                <a:ext uri="{FF2B5EF4-FFF2-40B4-BE49-F238E27FC236}">
                  <a16:creationId xmlns:a16="http://schemas.microsoft.com/office/drawing/2014/main" id="{05191E31-18D4-4DD0-A303-97B6DD2F3F19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44" name="Isosceles Triangle 51">
            <a:extLst>
              <a:ext uri="{FF2B5EF4-FFF2-40B4-BE49-F238E27FC236}">
                <a16:creationId xmlns:a16="http://schemas.microsoft.com/office/drawing/2014/main" id="{A8483800-E0B5-41A8-8703-09EC0C21EE3E}"/>
              </a:ext>
            </a:extLst>
          </p:cNvPr>
          <p:cNvSpPr/>
          <p:nvPr/>
        </p:nvSpPr>
        <p:spPr>
          <a:xfrm>
            <a:off x="1980032" y="279846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ed Rectangle 6">
            <a:extLst>
              <a:ext uri="{FF2B5EF4-FFF2-40B4-BE49-F238E27FC236}">
                <a16:creationId xmlns:a16="http://schemas.microsoft.com/office/drawing/2014/main" id="{31C9789E-CDEC-4D97-8044-D6C77D9290B2}"/>
              </a:ext>
            </a:extLst>
          </p:cNvPr>
          <p:cNvSpPr/>
          <p:nvPr/>
        </p:nvSpPr>
        <p:spPr>
          <a:xfrm>
            <a:off x="3939112" y="276898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:a16="http://schemas.microsoft.com/office/drawing/2014/main" id="{798087DE-A05D-42D7-97DB-E57051612EA1}"/>
              </a:ext>
            </a:extLst>
          </p:cNvPr>
          <p:cNvSpPr/>
          <p:nvPr/>
        </p:nvSpPr>
        <p:spPr>
          <a:xfrm rot="18805991">
            <a:off x="5875166" y="2743638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D296D9BE-7C02-49D7-86E3-ECE5376021C1}"/>
              </a:ext>
            </a:extLst>
          </p:cNvPr>
          <p:cNvSpPr/>
          <p:nvPr/>
        </p:nvSpPr>
        <p:spPr>
          <a:xfrm>
            <a:off x="7843200" y="277661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7">
            <a:extLst>
              <a:ext uri="{FF2B5EF4-FFF2-40B4-BE49-F238E27FC236}">
                <a16:creationId xmlns:a16="http://schemas.microsoft.com/office/drawing/2014/main" id="{0033C8A7-9F13-4DCA-83A6-730B4C02AAC0}"/>
              </a:ext>
            </a:extLst>
          </p:cNvPr>
          <p:cNvSpPr/>
          <p:nvPr/>
        </p:nvSpPr>
        <p:spPr>
          <a:xfrm>
            <a:off x="9826351" y="2768982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0089A-DEF1-4838-8014-E0959E6539DC}"/>
              </a:ext>
            </a:extLst>
          </p:cNvPr>
          <p:cNvSpPr txBox="1"/>
          <p:nvPr/>
        </p:nvSpPr>
        <p:spPr>
          <a:xfrm>
            <a:off x="600374" y="198691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i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27CB1-5095-49F4-B99D-BC9F1E7A5348}"/>
              </a:ext>
            </a:extLst>
          </p:cNvPr>
          <p:cNvSpPr txBox="1"/>
          <p:nvPr/>
        </p:nvSpPr>
        <p:spPr>
          <a:xfrm>
            <a:off x="1198251" y="863438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i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3200" b="1" i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9A037-4ADB-40AF-BBCB-964217DDE067}"/>
              </a:ext>
            </a:extLst>
          </p:cNvPr>
          <p:cNvSpPr txBox="1"/>
          <p:nvPr/>
        </p:nvSpPr>
        <p:spPr>
          <a:xfrm>
            <a:off x="7960312" y="6113304"/>
            <a:ext cx="3557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i="1" dirty="0">
                <a:cs typeface="Arial" pitchFamily="34" charset="0"/>
              </a:rPr>
              <a:t>L</a:t>
            </a:r>
            <a:r>
              <a:rPr lang="en-US" altLang="ko-KR" sz="1200" i="1" dirty="0">
                <a:cs typeface="Arial" pitchFamily="34" charset="0"/>
              </a:rPr>
              <a:t>OREM IPSUM DOLOR SIT AMET, CU USU AGAM INTEGRE IMPEDIT.</a:t>
            </a:r>
            <a:endParaRPr lang="ko-KR" altLang="en-US" sz="1200" i="1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07840-8BBA-4D9D-BEE7-527EA15B9984}"/>
              </a:ext>
            </a:extLst>
          </p:cNvPr>
          <p:cNvSpPr txBox="1"/>
          <p:nvPr/>
        </p:nvSpPr>
        <p:spPr>
          <a:xfrm>
            <a:off x="7960311" y="5509557"/>
            <a:ext cx="35576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i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600" i="1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i="1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600" i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9A54B-3798-40EA-99CC-D1F8461C4738}"/>
              </a:ext>
            </a:extLst>
          </p:cNvPr>
          <p:cNvSpPr txBox="1"/>
          <p:nvPr/>
        </p:nvSpPr>
        <p:spPr>
          <a:xfrm>
            <a:off x="10259158" y="4338000"/>
            <a:ext cx="125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i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0E9A-18E7-4C2E-A3EE-0A06550578E1}"/>
              </a:ext>
            </a:extLst>
          </p:cNvPr>
          <p:cNvSpPr txBox="1"/>
          <p:nvPr/>
        </p:nvSpPr>
        <p:spPr>
          <a:xfrm>
            <a:off x="10813493" y="4544686"/>
            <a:ext cx="125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i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1400" i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4C5AA6B-FEE0-4477-97AC-4BE5CB0D38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41">
            <a:extLst>
              <a:ext uri="{FF2B5EF4-FFF2-40B4-BE49-F238E27FC236}">
                <a16:creationId xmlns:a16="http://schemas.microsoft.com/office/drawing/2014/main" id="{B62F98C3-84D7-4858-934B-ADA60D1FC878}"/>
              </a:ext>
            </a:extLst>
          </p:cNvPr>
          <p:cNvGrpSpPr/>
          <p:nvPr/>
        </p:nvGrpSpPr>
        <p:grpSpPr>
          <a:xfrm>
            <a:off x="2072496" y="642717"/>
            <a:ext cx="7871437" cy="4619504"/>
            <a:chOff x="2687161" y="3731096"/>
            <a:chExt cx="5158677" cy="3027467"/>
          </a:xfrm>
          <a:solidFill>
            <a:schemeClr val="bg1">
              <a:lumMod val="85000"/>
            </a:schemeClr>
          </a:solidFill>
        </p:grpSpPr>
        <p:sp>
          <p:nvSpPr>
            <p:cNvPr id="37" name="Freeform: Shape 342">
              <a:extLst>
                <a:ext uri="{FF2B5EF4-FFF2-40B4-BE49-F238E27FC236}">
                  <a16:creationId xmlns:a16="http://schemas.microsoft.com/office/drawing/2014/main" id="{A581481F-6B44-491A-A856-3B9D0A26F585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43">
              <a:extLst>
                <a:ext uri="{FF2B5EF4-FFF2-40B4-BE49-F238E27FC236}">
                  <a16:creationId xmlns:a16="http://schemas.microsoft.com/office/drawing/2014/main" id="{3003EF3D-42C2-41AD-9B20-32B6A5496E3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44">
              <a:extLst>
                <a:ext uri="{FF2B5EF4-FFF2-40B4-BE49-F238E27FC236}">
                  <a16:creationId xmlns:a16="http://schemas.microsoft.com/office/drawing/2014/main" id="{C9C7B503-F90B-486F-A90A-E134EE275F17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45">
              <a:extLst>
                <a:ext uri="{FF2B5EF4-FFF2-40B4-BE49-F238E27FC236}">
                  <a16:creationId xmlns:a16="http://schemas.microsoft.com/office/drawing/2014/main" id="{0C8A8EC5-03A2-4C87-A063-DC281925CDD1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346">
              <a:extLst>
                <a:ext uri="{FF2B5EF4-FFF2-40B4-BE49-F238E27FC236}">
                  <a16:creationId xmlns:a16="http://schemas.microsoft.com/office/drawing/2014/main" id="{FAFCE44D-2E84-4F71-9381-DE3F9331AA5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47">
              <a:extLst>
                <a:ext uri="{FF2B5EF4-FFF2-40B4-BE49-F238E27FC236}">
                  <a16:creationId xmlns:a16="http://schemas.microsoft.com/office/drawing/2014/main" id="{4CB802B6-BD5C-4B84-87CB-D759859A0525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48">
              <a:extLst>
                <a:ext uri="{FF2B5EF4-FFF2-40B4-BE49-F238E27FC236}">
                  <a16:creationId xmlns:a16="http://schemas.microsoft.com/office/drawing/2014/main" id="{3F54A7F9-97AC-4E23-8BBE-5D68FB9509CD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49">
              <a:extLst>
                <a:ext uri="{FF2B5EF4-FFF2-40B4-BE49-F238E27FC236}">
                  <a16:creationId xmlns:a16="http://schemas.microsoft.com/office/drawing/2014/main" id="{CFC06C7B-7FC4-400F-9055-238870DB29CD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50">
              <a:extLst>
                <a:ext uri="{FF2B5EF4-FFF2-40B4-BE49-F238E27FC236}">
                  <a16:creationId xmlns:a16="http://schemas.microsoft.com/office/drawing/2014/main" id="{BFFF9CBC-6D60-4FF7-936A-036F46B93DA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51">
              <a:extLst>
                <a:ext uri="{FF2B5EF4-FFF2-40B4-BE49-F238E27FC236}">
                  <a16:creationId xmlns:a16="http://schemas.microsoft.com/office/drawing/2014/main" id="{4F9E9531-8302-4F2C-A645-69AF945435B4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364">
              <a:extLst>
                <a:ext uri="{FF2B5EF4-FFF2-40B4-BE49-F238E27FC236}">
                  <a16:creationId xmlns:a16="http://schemas.microsoft.com/office/drawing/2014/main" id="{929A98E8-B8DF-4638-835E-17FA49D1D36D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365">
              <a:extLst>
                <a:ext uri="{FF2B5EF4-FFF2-40B4-BE49-F238E27FC236}">
                  <a16:creationId xmlns:a16="http://schemas.microsoft.com/office/drawing/2014/main" id="{0D1C328F-C8C7-47B9-B618-62A4AEB247A5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366">
              <a:extLst>
                <a:ext uri="{FF2B5EF4-FFF2-40B4-BE49-F238E27FC236}">
                  <a16:creationId xmlns:a16="http://schemas.microsoft.com/office/drawing/2014/main" id="{BCF33D1E-E9CD-42FC-B86E-CA17FB03312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367">
              <a:extLst>
                <a:ext uri="{FF2B5EF4-FFF2-40B4-BE49-F238E27FC236}">
                  <a16:creationId xmlns:a16="http://schemas.microsoft.com/office/drawing/2014/main" id="{8677E472-BACE-4F1B-992F-A00D1DF4BD63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68">
              <a:extLst>
                <a:ext uri="{FF2B5EF4-FFF2-40B4-BE49-F238E27FC236}">
                  <a16:creationId xmlns:a16="http://schemas.microsoft.com/office/drawing/2014/main" id="{D8102F59-64CA-4451-8157-D65C91D0DBB7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69">
              <a:extLst>
                <a:ext uri="{FF2B5EF4-FFF2-40B4-BE49-F238E27FC236}">
                  <a16:creationId xmlns:a16="http://schemas.microsoft.com/office/drawing/2014/main" id="{69F712CE-633B-42A2-90CE-42C286D1B19A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70">
              <a:extLst>
                <a:ext uri="{FF2B5EF4-FFF2-40B4-BE49-F238E27FC236}">
                  <a16:creationId xmlns:a16="http://schemas.microsoft.com/office/drawing/2014/main" id="{46F1F878-4982-4027-A0A9-52A74701035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71">
              <a:extLst>
                <a:ext uri="{FF2B5EF4-FFF2-40B4-BE49-F238E27FC236}">
                  <a16:creationId xmlns:a16="http://schemas.microsoft.com/office/drawing/2014/main" id="{66959268-27EB-469E-BD9B-724AC94AE1C3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72">
              <a:extLst>
                <a:ext uri="{FF2B5EF4-FFF2-40B4-BE49-F238E27FC236}">
                  <a16:creationId xmlns:a16="http://schemas.microsoft.com/office/drawing/2014/main" id="{899BE6AD-8F71-4039-A333-9FBBD363FF6C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73">
              <a:extLst>
                <a:ext uri="{FF2B5EF4-FFF2-40B4-BE49-F238E27FC236}">
                  <a16:creationId xmlns:a16="http://schemas.microsoft.com/office/drawing/2014/main" id="{AAD85238-7AC1-4DE3-A274-AA3880F88279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74">
              <a:extLst>
                <a:ext uri="{FF2B5EF4-FFF2-40B4-BE49-F238E27FC236}">
                  <a16:creationId xmlns:a16="http://schemas.microsoft.com/office/drawing/2014/main" id="{BC13C8DB-F232-416E-A3FD-B6FECBF3BE54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75">
              <a:extLst>
                <a:ext uri="{FF2B5EF4-FFF2-40B4-BE49-F238E27FC236}">
                  <a16:creationId xmlns:a16="http://schemas.microsoft.com/office/drawing/2014/main" id="{8E9FE8F3-D0A5-4E34-8C56-72458DEDF4C8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376">
              <a:extLst>
                <a:ext uri="{FF2B5EF4-FFF2-40B4-BE49-F238E27FC236}">
                  <a16:creationId xmlns:a16="http://schemas.microsoft.com/office/drawing/2014/main" id="{68CF6E1F-DABA-4394-ACE6-64A87BA4F715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77">
              <a:extLst>
                <a:ext uri="{FF2B5EF4-FFF2-40B4-BE49-F238E27FC236}">
                  <a16:creationId xmlns:a16="http://schemas.microsoft.com/office/drawing/2014/main" id="{253FF40E-8285-4F94-B56C-DFD56C06DAA8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378">
              <a:extLst>
                <a:ext uri="{FF2B5EF4-FFF2-40B4-BE49-F238E27FC236}">
                  <a16:creationId xmlns:a16="http://schemas.microsoft.com/office/drawing/2014/main" id="{4EFECB00-3C1A-40ED-B887-49495889E6F6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379">
              <a:extLst>
                <a:ext uri="{FF2B5EF4-FFF2-40B4-BE49-F238E27FC236}">
                  <a16:creationId xmlns:a16="http://schemas.microsoft.com/office/drawing/2014/main" id="{43352A6F-C01C-49DB-95B5-2AF1DF905921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380">
              <a:extLst>
                <a:ext uri="{FF2B5EF4-FFF2-40B4-BE49-F238E27FC236}">
                  <a16:creationId xmlns:a16="http://schemas.microsoft.com/office/drawing/2014/main" id="{DD7EE4DC-4F6A-4F45-B3F2-95432E5511F7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381">
              <a:extLst>
                <a:ext uri="{FF2B5EF4-FFF2-40B4-BE49-F238E27FC236}">
                  <a16:creationId xmlns:a16="http://schemas.microsoft.com/office/drawing/2014/main" id="{19932311-C970-4CE9-93B0-AFFD23D5ADDE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382">
              <a:extLst>
                <a:ext uri="{FF2B5EF4-FFF2-40B4-BE49-F238E27FC236}">
                  <a16:creationId xmlns:a16="http://schemas.microsoft.com/office/drawing/2014/main" id="{4960AA92-5125-4451-B971-EF8D7112A103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83">
              <a:extLst>
                <a:ext uri="{FF2B5EF4-FFF2-40B4-BE49-F238E27FC236}">
                  <a16:creationId xmlns:a16="http://schemas.microsoft.com/office/drawing/2014/main" id="{31DF1486-C34A-484F-AF01-37C36D97E2FF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84">
              <a:extLst>
                <a:ext uri="{FF2B5EF4-FFF2-40B4-BE49-F238E27FC236}">
                  <a16:creationId xmlns:a16="http://schemas.microsoft.com/office/drawing/2014/main" id="{DB10626A-58FB-4B03-A8C1-E7013933866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85">
              <a:extLst>
                <a:ext uri="{FF2B5EF4-FFF2-40B4-BE49-F238E27FC236}">
                  <a16:creationId xmlns:a16="http://schemas.microsoft.com/office/drawing/2014/main" id="{CC19D679-27BA-460C-8975-CFE0CBD18554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86">
              <a:extLst>
                <a:ext uri="{FF2B5EF4-FFF2-40B4-BE49-F238E27FC236}">
                  <a16:creationId xmlns:a16="http://schemas.microsoft.com/office/drawing/2014/main" id="{530D01F2-9E29-409C-8022-33DB23402B5E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87">
              <a:extLst>
                <a:ext uri="{FF2B5EF4-FFF2-40B4-BE49-F238E27FC236}">
                  <a16:creationId xmlns:a16="http://schemas.microsoft.com/office/drawing/2014/main" id="{E1E1BC8C-EDDC-4687-822F-AE1683B15D4E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88">
              <a:extLst>
                <a:ext uri="{FF2B5EF4-FFF2-40B4-BE49-F238E27FC236}">
                  <a16:creationId xmlns:a16="http://schemas.microsoft.com/office/drawing/2014/main" id="{341ED277-59BA-423C-8380-1DE5601172AD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89">
              <a:extLst>
                <a:ext uri="{FF2B5EF4-FFF2-40B4-BE49-F238E27FC236}">
                  <a16:creationId xmlns:a16="http://schemas.microsoft.com/office/drawing/2014/main" id="{265F8CCB-BF75-4C0D-BB19-9DED9FD53339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90">
              <a:extLst>
                <a:ext uri="{FF2B5EF4-FFF2-40B4-BE49-F238E27FC236}">
                  <a16:creationId xmlns:a16="http://schemas.microsoft.com/office/drawing/2014/main" id="{F7C26BF4-4FE0-4FFB-9041-11200AED440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91">
              <a:extLst>
                <a:ext uri="{FF2B5EF4-FFF2-40B4-BE49-F238E27FC236}">
                  <a16:creationId xmlns:a16="http://schemas.microsoft.com/office/drawing/2014/main" id="{F1C9193C-D702-4DF2-8D79-B200AB9D4C85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92">
              <a:extLst>
                <a:ext uri="{FF2B5EF4-FFF2-40B4-BE49-F238E27FC236}">
                  <a16:creationId xmlns:a16="http://schemas.microsoft.com/office/drawing/2014/main" id="{18411AB5-67C1-46A7-A5FD-6BAEF0C0D5C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393">
              <a:extLst>
                <a:ext uri="{FF2B5EF4-FFF2-40B4-BE49-F238E27FC236}">
                  <a16:creationId xmlns:a16="http://schemas.microsoft.com/office/drawing/2014/main" id="{7FD27090-DB1D-4FC5-B7AA-18EB32C220E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394">
              <a:extLst>
                <a:ext uri="{FF2B5EF4-FFF2-40B4-BE49-F238E27FC236}">
                  <a16:creationId xmlns:a16="http://schemas.microsoft.com/office/drawing/2014/main" id="{261F644C-41FF-4C36-B29D-32D501CA9AB4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395">
              <a:extLst>
                <a:ext uri="{FF2B5EF4-FFF2-40B4-BE49-F238E27FC236}">
                  <a16:creationId xmlns:a16="http://schemas.microsoft.com/office/drawing/2014/main" id="{5A80CD8D-2583-472E-BBAA-57FD304CF8BB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396">
              <a:extLst>
                <a:ext uri="{FF2B5EF4-FFF2-40B4-BE49-F238E27FC236}">
                  <a16:creationId xmlns:a16="http://schemas.microsoft.com/office/drawing/2014/main" id="{905F3324-3E38-4246-8362-4391C5B72564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397">
              <a:extLst>
                <a:ext uri="{FF2B5EF4-FFF2-40B4-BE49-F238E27FC236}">
                  <a16:creationId xmlns:a16="http://schemas.microsoft.com/office/drawing/2014/main" id="{2E65926F-3E2D-4F53-9263-65F45AD7BEE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398">
              <a:extLst>
                <a:ext uri="{FF2B5EF4-FFF2-40B4-BE49-F238E27FC236}">
                  <a16:creationId xmlns:a16="http://schemas.microsoft.com/office/drawing/2014/main" id="{448E2D21-7B8C-4F3A-843D-88A3E9633010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399">
              <a:extLst>
                <a:ext uri="{FF2B5EF4-FFF2-40B4-BE49-F238E27FC236}">
                  <a16:creationId xmlns:a16="http://schemas.microsoft.com/office/drawing/2014/main" id="{89EB0BD3-10BF-42A0-92EA-F6C842D2C0C6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400">
              <a:extLst>
                <a:ext uri="{FF2B5EF4-FFF2-40B4-BE49-F238E27FC236}">
                  <a16:creationId xmlns:a16="http://schemas.microsoft.com/office/drawing/2014/main" id="{1739DD31-F9AE-4C0E-A2FF-AF0BE5F500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401">
              <a:extLst>
                <a:ext uri="{FF2B5EF4-FFF2-40B4-BE49-F238E27FC236}">
                  <a16:creationId xmlns:a16="http://schemas.microsoft.com/office/drawing/2014/main" id="{82E3E9D5-DDA1-42B7-AC4B-C7BEF1FD8DCB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402">
              <a:extLst>
                <a:ext uri="{FF2B5EF4-FFF2-40B4-BE49-F238E27FC236}">
                  <a16:creationId xmlns:a16="http://schemas.microsoft.com/office/drawing/2014/main" id="{AFB79BB6-2434-477C-9612-FB6BC7547D9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403">
              <a:extLst>
                <a:ext uri="{FF2B5EF4-FFF2-40B4-BE49-F238E27FC236}">
                  <a16:creationId xmlns:a16="http://schemas.microsoft.com/office/drawing/2014/main" id="{8B98889D-97D7-4359-9F13-38E5181DE398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404">
              <a:extLst>
                <a:ext uri="{FF2B5EF4-FFF2-40B4-BE49-F238E27FC236}">
                  <a16:creationId xmlns:a16="http://schemas.microsoft.com/office/drawing/2014/main" id="{3B1F4D7E-3EB4-4D61-9986-F8D833F9219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405">
              <a:extLst>
                <a:ext uri="{FF2B5EF4-FFF2-40B4-BE49-F238E27FC236}">
                  <a16:creationId xmlns:a16="http://schemas.microsoft.com/office/drawing/2014/main" id="{BE86962C-4D15-4EE6-8461-049384A1F409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406">
              <a:extLst>
                <a:ext uri="{FF2B5EF4-FFF2-40B4-BE49-F238E27FC236}">
                  <a16:creationId xmlns:a16="http://schemas.microsoft.com/office/drawing/2014/main" id="{D45F6DC0-1972-4C81-9A08-D9E858D826C9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407">
              <a:extLst>
                <a:ext uri="{FF2B5EF4-FFF2-40B4-BE49-F238E27FC236}">
                  <a16:creationId xmlns:a16="http://schemas.microsoft.com/office/drawing/2014/main" id="{E07FF919-2B33-4CC7-8A0A-8CCCCDA91BDA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408">
              <a:extLst>
                <a:ext uri="{FF2B5EF4-FFF2-40B4-BE49-F238E27FC236}">
                  <a16:creationId xmlns:a16="http://schemas.microsoft.com/office/drawing/2014/main" id="{DBD28C07-19A6-423A-A335-370D1A2DEF31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409">
              <a:extLst>
                <a:ext uri="{FF2B5EF4-FFF2-40B4-BE49-F238E27FC236}">
                  <a16:creationId xmlns:a16="http://schemas.microsoft.com/office/drawing/2014/main" id="{8988A709-241A-490D-A355-3BA978E93194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410">
              <a:extLst>
                <a:ext uri="{FF2B5EF4-FFF2-40B4-BE49-F238E27FC236}">
                  <a16:creationId xmlns:a16="http://schemas.microsoft.com/office/drawing/2014/main" id="{E078261D-DDD2-4523-B708-5FF198D83749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411">
              <a:extLst>
                <a:ext uri="{FF2B5EF4-FFF2-40B4-BE49-F238E27FC236}">
                  <a16:creationId xmlns:a16="http://schemas.microsoft.com/office/drawing/2014/main" id="{EE23ECCD-7A8F-428B-9298-954605A861D8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412">
              <a:extLst>
                <a:ext uri="{FF2B5EF4-FFF2-40B4-BE49-F238E27FC236}">
                  <a16:creationId xmlns:a16="http://schemas.microsoft.com/office/drawing/2014/main" id="{39A5EC88-6E2B-4689-98A1-93C1F0D7BDBE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413">
              <a:extLst>
                <a:ext uri="{FF2B5EF4-FFF2-40B4-BE49-F238E27FC236}">
                  <a16:creationId xmlns:a16="http://schemas.microsoft.com/office/drawing/2014/main" id="{AE1FF7F5-2CA3-4E21-A0DB-619AABB0BF51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414">
              <a:extLst>
                <a:ext uri="{FF2B5EF4-FFF2-40B4-BE49-F238E27FC236}">
                  <a16:creationId xmlns:a16="http://schemas.microsoft.com/office/drawing/2014/main" id="{137B201B-A52E-4601-B231-627A4670762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415">
              <a:extLst>
                <a:ext uri="{FF2B5EF4-FFF2-40B4-BE49-F238E27FC236}">
                  <a16:creationId xmlns:a16="http://schemas.microsoft.com/office/drawing/2014/main" id="{32BDE467-A009-4A1E-9441-F4CE5ED0AA33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416">
              <a:extLst>
                <a:ext uri="{FF2B5EF4-FFF2-40B4-BE49-F238E27FC236}">
                  <a16:creationId xmlns:a16="http://schemas.microsoft.com/office/drawing/2014/main" id="{9ECFCD43-5697-4C3B-A72C-EF23BA00965C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417">
              <a:extLst>
                <a:ext uri="{FF2B5EF4-FFF2-40B4-BE49-F238E27FC236}">
                  <a16:creationId xmlns:a16="http://schemas.microsoft.com/office/drawing/2014/main" id="{68892A9D-751D-445C-96AD-743B9BBBA53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418">
              <a:extLst>
                <a:ext uri="{FF2B5EF4-FFF2-40B4-BE49-F238E27FC236}">
                  <a16:creationId xmlns:a16="http://schemas.microsoft.com/office/drawing/2014/main" id="{04F8D947-FBBE-4615-94B9-253296717334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419">
              <a:extLst>
                <a:ext uri="{FF2B5EF4-FFF2-40B4-BE49-F238E27FC236}">
                  <a16:creationId xmlns:a16="http://schemas.microsoft.com/office/drawing/2014/main" id="{D684DFD5-224A-4799-8A34-44E4558F5EE5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420">
              <a:extLst>
                <a:ext uri="{FF2B5EF4-FFF2-40B4-BE49-F238E27FC236}">
                  <a16:creationId xmlns:a16="http://schemas.microsoft.com/office/drawing/2014/main" id="{0434F2E1-B054-4599-8F2F-0C61C116249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421">
              <a:extLst>
                <a:ext uri="{FF2B5EF4-FFF2-40B4-BE49-F238E27FC236}">
                  <a16:creationId xmlns:a16="http://schemas.microsoft.com/office/drawing/2014/main" id="{C537FD17-A2AE-48A9-8BD6-69C7DB1F9AC4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422">
              <a:extLst>
                <a:ext uri="{FF2B5EF4-FFF2-40B4-BE49-F238E27FC236}">
                  <a16:creationId xmlns:a16="http://schemas.microsoft.com/office/drawing/2014/main" id="{6F1377A9-98B9-4CA7-BF09-3887EDF917A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423">
              <a:extLst>
                <a:ext uri="{FF2B5EF4-FFF2-40B4-BE49-F238E27FC236}">
                  <a16:creationId xmlns:a16="http://schemas.microsoft.com/office/drawing/2014/main" id="{89A25201-E7D6-4128-B75C-0FDA055867A0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424">
              <a:extLst>
                <a:ext uri="{FF2B5EF4-FFF2-40B4-BE49-F238E27FC236}">
                  <a16:creationId xmlns:a16="http://schemas.microsoft.com/office/drawing/2014/main" id="{3A4D608C-E1D5-4B53-8BCE-6A252F514EDF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425">
              <a:extLst>
                <a:ext uri="{FF2B5EF4-FFF2-40B4-BE49-F238E27FC236}">
                  <a16:creationId xmlns:a16="http://schemas.microsoft.com/office/drawing/2014/main" id="{7DB6D2A5-0511-4F6D-81D3-F353CCA5A803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426">
              <a:extLst>
                <a:ext uri="{FF2B5EF4-FFF2-40B4-BE49-F238E27FC236}">
                  <a16:creationId xmlns:a16="http://schemas.microsoft.com/office/drawing/2014/main" id="{BDB27DA0-4798-4E2F-98BA-0DB3F1F9BA32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427">
              <a:extLst>
                <a:ext uri="{FF2B5EF4-FFF2-40B4-BE49-F238E27FC236}">
                  <a16:creationId xmlns:a16="http://schemas.microsoft.com/office/drawing/2014/main" id="{CD422675-74EF-476C-993E-BF889045F66F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428">
              <a:extLst>
                <a:ext uri="{FF2B5EF4-FFF2-40B4-BE49-F238E27FC236}">
                  <a16:creationId xmlns:a16="http://schemas.microsoft.com/office/drawing/2014/main" id="{EB4FBC5D-21C8-4EB1-9231-B75007FB56CB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429">
              <a:extLst>
                <a:ext uri="{FF2B5EF4-FFF2-40B4-BE49-F238E27FC236}">
                  <a16:creationId xmlns:a16="http://schemas.microsoft.com/office/drawing/2014/main" id="{E3196029-7A69-4315-8971-5B0540A87AA3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430">
              <a:extLst>
                <a:ext uri="{FF2B5EF4-FFF2-40B4-BE49-F238E27FC236}">
                  <a16:creationId xmlns:a16="http://schemas.microsoft.com/office/drawing/2014/main" id="{366D96E7-53E2-4807-B0EE-041051C96BBE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431">
              <a:extLst>
                <a:ext uri="{FF2B5EF4-FFF2-40B4-BE49-F238E27FC236}">
                  <a16:creationId xmlns:a16="http://schemas.microsoft.com/office/drawing/2014/main" id="{FB9393D1-2120-4A8C-A88C-1334E8BC319D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432">
              <a:extLst>
                <a:ext uri="{FF2B5EF4-FFF2-40B4-BE49-F238E27FC236}">
                  <a16:creationId xmlns:a16="http://schemas.microsoft.com/office/drawing/2014/main" id="{61E44BCB-D263-4199-B878-3D1208416DE3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433">
              <a:extLst>
                <a:ext uri="{FF2B5EF4-FFF2-40B4-BE49-F238E27FC236}">
                  <a16:creationId xmlns:a16="http://schemas.microsoft.com/office/drawing/2014/main" id="{3E3BE33A-B0BA-49F2-9030-8D78E9F1DCC8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434">
              <a:extLst>
                <a:ext uri="{FF2B5EF4-FFF2-40B4-BE49-F238E27FC236}">
                  <a16:creationId xmlns:a16="http://schemas.microsoft.com/office/drawing/2014/main" id="{CBB186FE-9418-4865-AC50-DFCF590D95FB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435">
              <a:extLst>
                <a:ext uri="{FF2B5EF4-FFF2-40B4-BE49-F238E27FC236}">
                  <a16:creationId xmlns:a16="http://schemas.microsoft.com/office/drawing/2014/main" id="{86F77811-70D0-4EFE-9DAA-D7EF5D1E83B8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436">
              <a:extLst>
                <a:ext uri="{FF2B5EF4-FFF2-40B4-BE49-F238E27FC236}">
                  <a16:creationId xmlns:a16="http://schemas.microsoft.com/office/drawing/2014/main" id="{6360E133-F70A-46DE-97E0-13811E4CCA2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437">
              <a:extLst>
                <a:ext uri="{FF2B5EF4-FFF2-40B4-BE49-F238E27FC236}">
                  <a16:creationId xmlns:a16="http://schemas.microsoft.com/office/drawing/2014/main" id="{61929FCB-EED1-4135-92FE-00FBB33FD208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438">
              <a:extLst>
                <a:ext uri="{FF2B5EF4-FFF2-40B4-BE49-F238E27FC236}">
                  <a16:creationId xmlns:a16="http://schemas.microsoft.com/office/drawing/2014/main" id="{341D8755-8053-4BE7-B82D-2F39E18A7B8A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439">
              <a:extLst>
                <a:ext uri="{FF2B5EF4-FFF2-40B4-BE49-F238E27FC236}">
                  <a16:creationId xmlns:a16="http://schemas.microsoft.com/office/drawing/2014/main" id="{B88C4133-64C0-4481-B0AD-AE75B0C837C8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440">
              <a:extLst>
                <a:ext uri="{FF2B5EF4-FFF2-40B4-BE49-F238E27FC236}">
                  <a16:creationId xmlns:a16="http://schemas.microsoft.com/office/drawing/2014/main" id="{FCBF2B82-6E12-4BB8-9A6A-ECC62CC2F79B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441">
              <a:extLst>
                <a:ext uri="{FF2B5EF4-FFF2-40B4-BE49-F238E27FC236}">
                  <a16:creationId xmlns:a16="http://schemas.microsoft.com/office/drawing/2014/main" id="{2C1E5817-5D07-4DFD-B236-51BA7371CDDC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442">
              <a:extLst>
                <a:ext uri="{FF2B5EF4-FFF2-40B4-BE49-F238E27FC236}">
                  <a16:creationId xmlns:a16="http://schemas.microsoft.com/office/drawing/2014/main" id="{FBF4C011-4161-4378-A8AD-8510F3DA6431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443">
              <a:extLst>
                <a:ext uri="{FF2B5EF4-FFF2-40B4-BE49-F238E27FC236}">
                  <a16:creationId xmlns:a16="http://schemas.microsoft.com/office/drawing/2014/main" id="{7E33AE45-581F-4876-BB04-DA7774E61D3C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444">
              <a:extLst>
                <a:ext uri="{FF2B5EF4-FFF2-40B4-BE49-F238E27FC236}">
                  <a16:creationId xmlns:a16="http://schemas.microsoft.com/office/drawing/2014/main" id="{FE07D5D5-8F32-4527-A020-565B660F401C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445">
              <a:extLst>
                <a:ext uri="{FF2B5EF4-FFF2-40B4-BE49-F238E27FC236}">
                  <a16:creationId xmlns:a16="http://schemas.microsoft.com/office/drawing/2014/main" id="{8EFA39E2-D89B-4FC9-9597-61BC44F5B0C3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446">
              <a:extLst>
                <a:ext uri="{FF2B5EF4-FFF2-40B4-BE49-F238E27FC236}">
                  <a16:creationId xmlns:a16="http://schemas.microsoft.com/office/drawing/2014/main" id="{C1255B54-1B8B-4471-B51A-303F40FF854A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447">
              <a:extLst>
                <a:ext uri="{FF2B5EF4-FFF2-40B4-BE49-F238E27FC236}">
                  <a16:creationId xmlns:a16="http://schemas.microsoft.com/office/drawing/2014/main" id="{EFA72AD6-12CF-4B6A-B26C-39C91AA3090A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448">
              <a:extLst>
                <a:ext uri="{FF2B5EF4-FFF2-40B4-BE49-F238E27FC236}">
                  <a16:creationId xmlns:a16="http://schemas.microsoft.com/office/drawing/2014/main" id="{4BADC2AC-B84B-46CC-A8E7-73C3E89B64BD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449">
              <a:extLst>
                <a:ext uri="{FF2B5EF4-FFF2-40B4-BE49-F238E27FC236}">
                  <a16:creationId xmlns:a16="http://schemas.microsoft.com/office/drawing/2014/main" id="{7BB1B179-F09B-4C7F-BE3E-B96720C6CF1D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450">
              <a:extLst>
                <a:ext uri="{FF2B5EF4-FFF2-40B4-BE49-F238E27FC236}">
                  <a16:creationId xmlns:a16="http://schemas.microsoft.com/office/drawing/2014/main" id="{958ED40C-1B02-4D83-9D30-6602F9BF9651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451">
              <a:extLst>
                <a:ext uri="{FF2B5EF4-FFF2-40B4-BE49-F238E27FC236}">
                  <a16:creationId xmlns:a16="http://schemas.microsoft.com/office/drawing/2014/main" id="{99CC9076-8187-4BE9-8360-17DCD75BD11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452">
              <a:extLst>
                <a:ext uri="{FF2B5EF4-FFF2-40B4-BE49-F238E27FC236}">
                  <a16:creationId xmlns:a16="http://schemas.microsoft.com/office/drawing/2014/main" id="{156DD42B-F4FF-4508-B796-A38A08D47875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453">
              <a:extLst>
                <a:ext uri="{FF2B5EF4-FFF2-40B4-BE49-F238E27FC236}">
                  <a16:creationId xmlns:a16="http://schemas.microsoft.com/office/drawing/2014/main" id="{195DA0DD-484E-4673-A2B4-6137AEF68D4D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454">
              <a:extLst>
                <a:ext uri="{FF2B5EF4-FFF2-40B4-BE49-F238E27FC236}">
                  <a16:creationId xmlns:a16="http://schemas.microsoft.com/office/drawing/2014/main" id="{2E59A6AB-E91B-45C7-9215-BEB0973DB3D7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455">
              <a:extLst>
                <a:ext uri="{FF2B5EF4-FFF2-40B4-BE49-F238E27FC236}">
                  <a16:creationId xmlns:a16="http://schemas.microsoft.com/office/drawing/2014/main" id="{A1573150-77C7-4BBF-A7D6-0A8D70017B7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456">
              <a:extLst>
                <a:ext uri="{FF2B5EF4-FFF2-40B4-BE49-F238E27FC236}">
                  <a16:creationId xmlns:a16="http://schemas.microsoft.com/office/drawing/2014/main" id="{CB720263-7D75-4BCF-8C75-931372EA7857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457">
              <a:extLst>
                <a:ext uri="{FF2B5EF4-FFF2-40B4-BE49-F238E27FC236}">
                  <a16:creationId xmlns:a16="http://schemas.microsoft.com/office/drawing/2014/main" id="{92590F92-15B4-4F06-B958-B3616A7BB50E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458">
              <a:extLst>
                <a:ext uri="{FF2B5EF4-FFF2-40B4-BE49-F238E27FC236}">
                  <a16:creationId xmlns:a16="http://schemas.microsoft.com/office/drawing/2014/main" id="{12AACFE6-AE62-428C-96F7-A10B44D815AA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459">
              <a:extLst>
                <a:ext uri="{FF2B5EF4-FFF2-40B4-BE49-F238E27FC236}">
                  <a16:creationId xmlns:a16="http://schemas.microsoft.com/office/drawing/2014/main" id="{71EF64BA-DB31-475E-9A85-9E2AAC8F5852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460">
              <a:extLst>
                <a:ext uri="{FF2B5EF4-FFF2-40B4-BE49-F238E27FC236}">
                  <a16:creationId xmlns:a16="http://schemas.microsoft.com/office/drawing/2014/main" id="{06768B48-694F-4523-B4DA-72ED59BE2DFD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461">
              <a:extLst>
                <a:ext uri="{FF2B5EF4-FFF2-40B4-BE49-F238E27FC236}">
                  <a16:creationId xmlns:a16="http://schemas.microsoft.com/office/drawing/2014/main" id="{9847CA59-4DFF-4C84-B280-6EAA4BC386B0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462">
              <a:extLst>
                <a:ext uri="{FF2B5EF4-FFF2-40B4-BE49-F238E27FC236}">
                  <a16:creationId xmlns:a16="http://schemas.microsoft.com/office/drawing/2014/main" id="{DF1B2504-BAAE-4219-9508-7261B4DB7388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463">
              <a:extLst>
                <a:ext uri="{FF2B5EF4-FFF2-40B4-BE49-F238E27FC236}">
                  <a16:creationId xmlns:a16="http://schemas.microsoft.com/office/drawing/2014/main" id="{5944E701-3CB5-4959-9DC4-55E46817A0DC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464">
              <a:extLst>
                <a:ext uri="{FF2B5EF4-FFF2-40B4-BE49-F238E27FC236}">
                  <a16:creationId xmlns:a16="http://schemas.microsoft.com/office/drawing/2014/main" id="{28EB5E54-2FB7-4FD5-81AC-04C44E537A50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465">
              <a:extLst>
                <a:ext uri="{FF2B5EF4-FFF2-40B4-BE49-F238E27FC236}">
                  <a16:creationId xmlns:a16="http://schemas.microsoft.com/office/drawing/2014/main" id="{045D8717-6D13-43FE-A6FE-0362047AC742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DA8D9E-131D-440E-ACE2-4C90F27A7D46}"/>
              </a:ext>
            </a:extLst>
          </p:cNvPr>
          <p:cNvGrpSpPr/>
          <p:nvPr/>
        </p:nvGrpSpPr>
        <p:grpSpPr>
          <a:xfrm>
            <a:off x="2466732" y="2251306"/>
            <a:ext cx="5249810" cy="2439419"/>
            <a:chOff x="2466732" y="2251306"/>
            <a:chExt cx="5249810" cy="243941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A2DF9FA-07CF-436B-BA8A-8FAFF528C93D}"/>
                </a:ext>
              </a:extLst>
            </p:cNvPr>
            <p:cNvGrpSpPr/>
            <p:nvPr/>
          </p:nvGrpSpPr>
          <p:grpSpPr>
            <a:xfrm>
              <a:off x="3514479" y="2251306"/>
              <a:ext cx="1396937" cy="1203511"/>
              <a:chOff x="5196800" y="3870990"/>
              <a:chExt cx="1396937" cy="1203511"/>
            </a:xfrm>
            <a:solidFill>
              <a:schemeClr val="accent1"/>
            </a:solidFill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BD2E2FA-4414-43A1-8274-0C9A7D90F57C}"/>
                  </a:ext>
                </a:extLst>
              </p:cNvPr>
              <p:cNvSpPr/>
              <p:nvPr/>
            </p:nvSpPr>
            <p:spPr>
              <a:xfrm>
                <a:off x="5332593" y="4274746"/>
                <a:ext cx="1122352" cy="92789"/>
              </a:xfrm>
              <a:custGeom>
                <a:avLst/>
                <a:gdLst>
                  <a:gd name="connsiteX0" fmla="*/ 2196397 w 2221585"/>
                  <a:gd name="connsiteY0" fmla="*/ 183667 h 183667"/>
                  <a:gd name="connsiteX1" fmla="*/ 25189 w 2221585"/>
                  <a:gd name="connsiteY1" fmla="*/ 183667 h 183667"/>
                  <a:gd name="connsiteX2" fmla="*/ 0 w 2221585"/>
                  <a:gd name="connsiteY2" fmla="*/ 158479 h 183667"/>
                  <a:gd name="connsiteX3" fmla="*/ 0 w 2221585"/>
                  <a:gd name="connsiteY3" fmla="*/ 25189 h 183667"/>
                  <a:gd name="connsiteX4" fmla="*/ 25189 w 2221585"/>
                  <a:gd name="connsiteY4" fmla="*/ 0 h 183667"/>
                  <a:gd name="connsiteX5" fmla="*/ 2196397 w 2221585"/>
                  <a:gd name="connsiteY5" fmla="*/ 0 h 183667"/>
                  <a:gd name="connsiteX6" fmla="*/ 2221586 w 2221585"/>
                  <a:gd name="connsiteY6" fmla="*/ 25189 h 183667"/>
                  <a:gd name="connsiteX7" fmla="*/ 2221586 w 2221585"/>
                  <a:gd name="connsiteY7" fmla="*/ 158566 h 183667"/>
                  <a:gd name="connsiteX8" fmla="*/ 2196397 w 2221585"/>
                  <a:gd name="connsiteY8" fmla="*/ 183667 h 18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1585" h="183667">
                    <a:moveTo>
                      <a:pt x="2196397" y="183667"/>
                    </a:moveTo>
                    <a:lnTo>
                      <a:pt x="25189" y="183667"/>
                    </a:lnTo>
                    <a:cubicBezTo>
                      <a:pt x="11282" y="183667"/>
                      <a:pt x="0" y="172385"/>
                      <a:pt x="0" y="158479"/>
                    </a:cubicBezTo>
                    <a:lnTo>
                      <a:pt x="0" y="25189"/>
                    </a:lnTo>
                    <a:cubicBezTo>
                      <a:pt x="0" y="11282"/>
                      <a:pt x="11282" y="0"/>
                      <a:pt x="25189" y="0"/>
                    </a:cubicBezTo>
                    <a:lnTo>
                      <a:pt x="2196397" y="0"/>
                    </a:lnTo>
                    <a:cubicBezTo>
                      <a:pt x="2210303" y="0"/>
                      <a:pt x="2221586" y="11282"/>
                      <a:pt x="2221586" y="25189"/>
                    </a:cubicBezTo>
                    <a:lnTo>
                      <a:pt x="2221586" y="158566"/>
                    </a:lnTo>
                    <a:cubicBezTo>
                      <a:pt x="2221498" y="172472"/>
                      <a:pt x="2210216" y="183667"/>
                      <a:pt x="2196397" y="183667"/>
                    </a:cubicBezTo>
                    <a:close/>
                  </a:path>
                </a:pathLst>
              </a:custGeom>
              <a:grpFill/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72BD100E-A0A7-41B1-8827-97E53F05D8FD}"/>
                  </a:ext>
                </a:extLst>
              </p:cNvPr>
              <p:cNvSpPr/>
              <p:nvPr/>
            </p:nvSpPr>
            <p:spPr>
              <a:xfrm>
                <a:off x="5367941" y="4394047"/>
                <a:ext cx="163486" cy="680454"/>
              </a:xfrm>
              <a:custGeom>
                <a:avLst/>
                <a:gdLst>
                  <a:gd name="connsiteX0" fmla="*/ 323604 w 323604"/>
                  <a:gd name="connsiteY0" fmla="*/ 1346892 h 1346892"/>
                  <a:gd name="connsiteX1" fmla="*/ 0 w 323604"/>
                  <a:gd name="connsiteY1" fmla="*/ 1346892 h 1346892"/>
                  <a:gd name="connsiteX2" fmla="*/ 34984 w 323604"/>
                  <a:gd name="connsiteY2" fmla="*/ 46442 h 1346892"/>
                  <a:gd name="connsiteX3" fmla="*/ 81426 w 323604"/>
                  <a:gd name="connsiteY3" fmla="*/ 0 h 1346892"/>
                  <a:gd name="connsiteX4" fmla="*/ 242178 w 323604"/>
                  <a:gd name="connsiteY4" fmla="*/ 0 h 1346892"/>
                  <a:gd name="connsiteX5" fmla="*/ 288620 w 323604"/>
                  <a:gd name="connsiteY5" fmla="*/ 46442 h 1346892"/>
                  <a:gd name="connsiteX6" fmla="*/ 323604 w 323604"/>
                  <a:gd name="connsiteY6" fmla="*/ 1346892 h 134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604" h="1346892">
                    <a:moveTo>
                      <a:pt x="323604" y="1346892"/>
                    </a:moveTo>
                    <a:lnTo>
                      <a:pt x="0" y="1346892"/>
                    </a:lnTo>
                    <a:lnTo>
                      <a:pt x="34984" y="46442"/>
                    </a:lnTo>
                    <a:cubicBezTo>
                      <a:pt x="34984" y="20816"/>
                      <a:pt x="55800" y="0"/>
                      <a:pt x="81426" y="0"/>
                    </a:cubicBezTo>
                    <a:lnTo>
                      <a:pt x="242178" y="0"/>
                    </a:lnTo>
                    <a:cubicBezTo>
                      <a:pt x="267804" y="0"/>
                      <a:pt x="288620" y="20816"/>
                      <a:pt x="288620" y="46442"/>
                    </a:cubicBezTo>
                    <a:lnTo>
                      <a:pt x="323604" y="1346892"/>
                    </a:lnTo>
                    <a:close/>
                  </a:path>
                </a:pathLst>
              </a:custGeom>
              <a:grpFill/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8A64B56-CFA7-4693-990D-105C14D0F662}"/>
                  </a:ext>
                </a:extLst>
              </p:cNvPr>
              <p:cNvSpPr/>
              <p:nvPr/>
            </p:nvSpPr>
            <p:spPr>
              <a:xfrm>
                <a:off x="5664734" y="4394047"/>
                <a:ext cx="163486" cy="680454"/>
              </a:xfrm>
              <a:custGeom>
                <a:avLst/>
                <a:gdLst>
                  <a:gd name="connsiteX0" fmla="*/ 323604 w 323604"/>
                  <a:gd name="connsiteY0" fmla="*/ 1346892 h 1346892"/>
                  <a:gd name="connsiteX1" fmla="*/ 0 w 323604"/>
                  <a:gd name="connsiteY1" fmla="*/ 1346892 h 1346892"/>
                  <a:gd name="connsiteX2" fmla="*/ 34984 w 323604"/>
                  <a:gd name="connsiteY2" fmla="*/ 46442 h 1346892"/>
                  <a:gd name="connsiteX3" fmla="*/ 81426 w 323604"/>
                  <a:gd name="connsiteY3" fmla="*/ 0 h 1346892"/>
                  <a:gd name="connsiteX4" fmla="*/ 242178 w 323604"/>
                  <a:gd name="connsiteY4" fmla="*/ 0 h 1346892"/>
                  <a:gd name="connsiteX5" fmla="*/ 288620 w 323604"/>
                  <a:gd name="connsiteY5" fmla="*/ 46442 h 1346892"/>
                  <a:gd name="connsiteX6" fmla="*/ 323604 w 323604"/>
                  <a:gd name="connsiteY6" fmla="*/ 1346892 h 134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604" h="1346892">
                    <a:moveTo>
                      <a:pt x="323604" y="1346892"/>
                    </a:moveTo>
                    <a:lnTo>
                      <a:pt x="0" y="1346892"/>
                    </a:lnTo>
                    <a:lnTo>
                      <a:pt x="34984" y="46442"/>
                    </a:lnTo>
                    <a:cubicBezTo>
                      <a:pt x="34984" y="20816"/>
                      <a:pt x="55800" y="0"/>
                      <a:pt x="81426" y="0"/>
                    </a:cubicBezTo>
                    <a:lnTo>
                      <a:pt x="242178" y="0"/>
                    </a:lnTo>
                    <a:cubicBezTo>
                      <a:pt x="267804" y="0"/>
                      <a:pt x="288620" y="20816"/>
                      <a:pt x="288620" y="46442"/>
                    </a:cubicBezTo>
                    <a:lnTo>
                      <a:pt x="323604" y="1346892"/>
                    </a:lnTo>
                    <a:close/>
                  </a:path>
                </a:pathLst>
              </a:custGeom>
              <a:grpFill/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C42373CB-0629-41B9-9A35-0967A4AB0AB4}"/>
                  </a:ext>
                </a:extLst>
              </p:cNvPr>
              <p:cNvSpPr/>
              <p:nvPr/>
            </p:nvSpPr>
            <p:spPr>
              <a:xfrm>
                <a:off x="5961482" y="4394047"/>
                <a:ext cx="163486" cy="680454"/>
              </a:xfrm>
              <a:custGeom>
                <a:avLst/>
                <a:gdLst>
                  <a:gd name="connsiteX0" fmla="*/ 323604 w 323604"/>
                  <a:gd name="connsiteY0" fmla="*/ 1346892 h 1346892"/>
                  <a:gd name="connsiteX1" fmla="*/ 0 w 323604"/>
                  <a:gd name="connsiteY1" fmla="*/ 1346892 h 1346892"/>
                  <a:gd name="connsiteX2" fmla="*/ 34984 w 323604"/>
                  <a:gd name="connsiteY2" fmla="*/ 46442 h 1346892"/>
                  <a:gd name="connsiteX3" fmla="*/ 81426 w 323604"/>
                  <a:gd name="connsiteY3" fmla="*/ 0 h 1346892"/>
                  <a:gd name="connsiteX4" fmla="*/ 242178 w 323604"/>
                  <a:gd name="connsiteY4" fmla="*/ 0 h 1346892"/>
                  <a:gd name="connsiteX5" fmla="*/ 288620 w 323604"/>
                  <a:gd name="connsiteY5" fmla="*/ 46442 h 1346892"/>
                  <a:gd name="connsiteX6" fmla="*/ 323604 w 323604"/>
                  <a:gd name="connsiteY6" fmla="*/ 1346892 h 134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604" h="1346892">
                    <a:moveTo>
                      <a:pt x="323604" y="1346892"/>
                    </a:moveTo>
                    <a:lnTo>
                      <a:pt x="0" y="1346892"/>
                    </a:lnTo>
                    <a:lnTo>
                      <a:pt x="34984" y="46442"/>
                    </a:lnTo>
                    <a:cubicBezTo>
                      <a:pt x="34984" y="20816"/>
                      <a:pt x="55800" y="0"/>
                      <a:pt x="81426" y="0"/>
                    </a:cubicBezTo>
                    <a:lnTo>
                      <a:pt x="242178" y="0"/>
                    </a:lnTo>
                    <a:cubicBezTo>
                      <a:pt x="267804" y="0"/>
                      <a:pt x="288620" y="20816"/>
                      <a:pt x="288620" y="46442"/>
                    </a:cubicBezTo>
                    <a:lnTo>
                      <a:pt x="323604" y="1346892"/>
                    </a:lnTo>
                    <a:close/>
                  </a:path>
                </a:pathLst>
              </a:custGeom>
              <a:grpFill/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BC40052D-BD84-42A9-BC51-C269CAEBD23C}"/>
                  </a:ext>
                </a:extLst>
              </p:cNvPr>
              <p:cNvSpPr/>
              <p:nvPr/>
            </p:nvSpPr>
            <p:spPr>
              <a:xfrm>
                <a:off x="6258276" y="4394047"/>
                <a:ext cx="163486" cy="680454"/>
              </a:xfrm>
              <a:custGeom>
                <a:avLst/>
                <a:gdLst>
                  <a:gd name="connsiteX0" fmla="*/ 323604 w 323604"/>
                  <a:gd name="connsiteY0" fmla="*/ 1346892 h 1346892"/>
                  <a:gd name="connsiteX1" fmla="*/ 0 w 323604"/>
                  <a:gd name="connsiteY1" fmla="*/ 1346892 h 1346892"/>
                  <a:gd name="connsiteX2" fmla="*/ 34984 w 323604"/>
                  <a:gd name="connsiteY2" fmla="*/ 46442 h 1346892"/>
                  <a:gd name="connsiteX3" fmla="*/ 81426 w 323604"/>
                  <a:gd name="connsiteY3" fmla="*/ 0 h 1346892"/>
                  <a:gd name="connsiteX4" fmla="*/ 242178 w 323604"/>
                  <a:gd name="connsiteY4" fmla="*/ 0 h 1346892"/>
                  <a:gd name="connsiteX5" fmla="*/ 288620 w 323604"/>
                  <a:gd name="connsiteY5" fmla="*/ 46442 h 1346892"/>
                  <a:gd name="connsiteX6" fmla="*/ 323604 w 323604"/>
                  <a:gd name="connsiteY6" fmla="*/ 1346892 h 134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604" h="1346892">
                    <a:moveTo>
                      <a:pt x="323604" y="1346892"/>
                    </a:moveTo>
                    <a:lnTo>
                      <a:pt x="0" y="1346892"/>
                    </a:lnTo>
                    <a:lnTo>
                      <a:pt x="34984" y="46442"/>
                    </a:lnTo>
                    <a:cubicBezTo>
                      <a:pt x="34984" y="20816"/>
                      <a:pt x="55800" y="0"/>
                      <a:pt x="81426" y="0"/>
                    </a:cubicBezTo>
                    <a:lnTo>
                      <a:pt x="242178" y="0"/>
                    </a:lnTo>
                    <a:cubicBezTo>
                      <a:pt x="267804" y="0"/>
                      <a:pt x="288620" y="20816"/>
                      <a:pt x="288620" y="46442"/>
                    </a:cubicBezTo>
                    <a:lnTo>
                      <a:pt x="323604" y="1346892"/>
                    </a:lnTo>
                    <a:close/>
                  </a:path>
                </a:pathLst>
              </a:custGeom>
              <a:grpFill/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80C1B0F5-DB4F-4056-9337-AC5A58784F35}"/>
                  </a:ext>
                </a:extLst>
              </p:cNvPr>
              <p:cNvSpPr/>
              <p:nvPr/>
            </p:nvSpPr>
            <p:spPr>
              <a:xfrm>
                <a:off x="5196800" y="3870990"/>
                <a:ext cx="1396937" cy="378801"/>
              </a:xfrm>
              <a:custGeom>
                <a:avLst/>
                <a:gdLst>
                  <a:gd name="connsiteX0" fmla="*/ 1379974 w 2765099"/>
                  <a:gd name="connsiteY0" fmla="*/ 749781 h 749800"/>
                  <a:gd name="connsiteX1" fmla="*/ 55210 w 2765099"/>
                  <a:gd name="connsiteY1" fmla="*/ 749256 h 749800"/>
                  <a:gd name="connsiteX2" fmla="*/ 6144 w 2765099"/>
                  <a:gd name="connsiteY2" fmla="*/ 731852 h 749800"/>
                  <a:gd name="connsiteX3" fmla="*/ 31245 w 2765099"/>
                  <a:gd name="connsiteY3" fmla="*/ 632584 h 749800"/>
                  <a:gd name="connsiteX4" fmla="*/ 1354524 w 2765099"/>
                  <a:gd name="connsiteY4" fmla="*/ 7591 h 749800"/>
                  <a:gd name="connsiteX5" fmla="*/ 1410411 w 2765099"/>
                  <a:gd name="connsiteY5" fmla="*/ 7241 h 749800"/>
                  <a:gd name="connsiteX6" fmla="*/ 2709287 w 2765099"/>
                  <a:gd name="connsiteY6" fmla="*/ 622438 h 749800"/>
                  <a:gd name="connsiteX7" fmla="*/ 2760889 w 2765099"/>
                  <a:gd name="connsiteY7" fmla="*/ 732289 h 749800"/>
                  <a:gd name="connsiteX8" fmla="*/ 2739724 w 2765099"/>
                  <a:gd name="connsiteY8" fmla="*/ 748994 h 749800"/>
                  <a:gd name="connsiteX9" fmla="*/ 1379974 w 2765099"/>
                  <a:gd name="connsiteY9" fmla="*/ 749431 h 749800"/>
                  <a:gd name="connsiteX10" fmla="*/ 1379974 w 2765099"/>
                  <a:gd name="connsiteY10" fmla="*/ 749781 h 74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65099" h="749800">
                    <a:moveTo>
                      <a:pt x="1379974" y="749781"/>
                    </a:moveTo>
                    <a:cubicBezTo>
                      <a:pt x="938386" y="749781"/>
                      <a:pt x="496798" y="749956"/>
                      <a:pt x="55210" y="749256"/>
                    </a:cubicBezTo>
                    <a:cubicBezTo>
                      <a:pt x="37543" y="749256"/>
                      <a:pt x="6407" y="746720"/>
                      <a:pt x="6144" y="731852"/>
                    </a:cubicBezTo>
                    <a:cubicBezTo>
                      <a:pt x="6494" y="702990"/>
                      <a:pt x="-18957" y="656111"/>
                      <a:pt x="31245" y="632584"/>
                    </a:cubicBezTo>
                    <a:cubicBezTo>
                      <a:pt x="182377" y="561828"/>
                      <a:pt x="1064592" y="145079"/>
                      <a:pt x="1354524" y="7591"/>
                    </a:cubicBezTo>
                    <a:cubicBezTo>
                      <a:pt x="1375252" y="-2205"/>
                      <a:pt x="1389245" y="-2730"/>
                      <a:pt x="1410411" y="7241"/>
                    </a:cubicBezTo>
                    <a:cubicBezTo>
                      <a:pt x="1834157" y="208138"/>
                      <a:pt x="2700192" y="617978"/>
                      <a:pt x="2709287" y="622438"/>
                    </a:cubicBezTo>
                    <a:cubicBezTo>
                      <a:pt x="2758266" y="646490"/>
                      <a:pt x="2773484" y="679988"/>
                      <a:pt x="2760889" y="732289"/>
                    </a:cubicBezTo>
                    <a:cubicBezTo>
                      <a:pt x="2757828" y="745058"/>
                      <a:pt x="2751006" y="748819"/>
                      <a:pt x="2739724" y="748994"/>
                    </a:cubicBezTo>
                    <a:cubicBezTo>
                      <a:pt x="2725118" y="749256"/>
                      <a:pt x="1818677" y="749431"/>
                      <a:pt x="1379974" y="749431"/>
                    </a:cubicBezTo>
                    <a:cubicBezTo>
                      <a:pt x="1379974" y="749606"/>
                      <a:pt x="1379974" y="749694"/>
                      <a:pt x="1379974" y="749781"/>
                    </a:cubicBezTo>
                    <a:close/>
                  </a:path>
                </a:pathLst>
              </a:custGeom>
              <a:grpFill/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614D934-DD3A-4444-8FFF-BE78C53BAC80}"/>
                </a:ext>
              </a:extLst>
            </p:cNvPr>
            <p:cNvGrpSpPr/>
            <p:nvPr/>
          </p:nvGrpSpPr>
          <p:grpSpPr>
            <a:xfrm>
              <a:off x="5638631" y="3467662"/>
              <a:ext cx="2077911" cy="1223063"/>
              <a:chOff x="5621198" y="3749912"/>
              <a:chExt cx="2077911" cy="1223063"/>
            </a:xfrm>
          </p:grpSpPr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1CB65C32-F389-4735-8B7A-653392CA56E2}"/>
                  </a:ext>
                </a:extLst>
              </p:cNvPr>
              <p:cNvSpPr/>
              <p:nvPr/>
            </p:nvSpPr>
            <p:spPr>
              <a:xfrm>
                <a:off x="5621198" y="3749912"/>
                <a:ext cx="2077911" cy="1223063"/>
              </a:xfrm>
              <a:custGeom>
                <a:avLst/>
                <a:gdLst>
                  <a:gd name="connsiteX0" fmla="*/ 4103961 w 4113022"/>
                  <a:gd name="connsiteY0" fmla="*/ 1373856 h 2420933"/>
                  <a:gd name="connsiteX1" fmla="*/ 3432964 w 4113022"/>
                  <a:gd name="connsiteY1" fmla="*/ 20666 h 2420933"/>
                  <a:gd name="connsiteX2" fmla="*/ 3396405 w 4113022"/>
                  <a:gd name="connsiteY2" fmla="*/ 15856 h 2420933"/>
                  <a:gd name="connsiteX3" fmla="*/ 3231280 w 4113022"/>
                  <a:gd name="connsiteY3" fmla="*/ 140312 h 2420933"/>
                  <a:gd name="connsiteX4" fmla="*/ 2554423 w 4113022"/>
                  <a:gd name="connsiteY4" fmla="*/ 314446 h 2420933"/>
                  <a:gd name="connsiteX5" fmla="*/ 2049251 w 4113022"/>
                  <a:gd name="connsiteY5" fmla="*/ 373920 h 2420933"/>
                  <a:gd name="connsiteX6" fmla="*/ 1471399 w 4113022"/>
                  <a:gd name="connsiteY6" fmla="*/ 406892 h 2420933"/>
                  <a:gd name="connsiteX7" fmla="*/ 1431867 w 4113022"/>
                  <a:gd name="connsiteY7" fmla="*/ 386514 h 2420933"/>
                  <a:gd name="connsiteX8" fmla="*/ 1082287 w 4113022"/>
                  <a:gd name="connsiteY8" fmla="*/ 403306 h 2420933"/>
                  <a:gd name="connsiteX9" fmla="*/ 1047478 w 4113022"/>
                  <a:gd name="connsiteY9" fmla="*/ 422723 h 2420933"/>
                  <a:gd name="connsiteX10" fmla="*/ 138 w 4113022"/>
                  <a:gd name="connsiteY10" fmla="*/ 411965 h 2420933"/>
                  <a:gd name="connsiteX11" fmla="*/ 138 w 4113022"/>
                  <a:gd name="connsiteY11" fmla="*/ 1872556 h 2420933"/>
                  <a:gd name="connsiteX12" fmla="*/ 453708 w 4113022"/>
                  <a:gd name="connsiteY12" fmla="*/ 1821479 h 2420933"/>
                  <a:gd name="connsiteX13" fmla="*/ 1005759 w 4113022"/>
                  <a:gd name="connsiteY13" fmla="*/ 1851041 h 2420933"/>
                  <a:gd name="connsiteX14" fmla="*/ 1300763 w 4113022"/>
                  <a:gd name="connsiteY14" fmla="*/ 1869932 h 2420933"/>
                  <a:gd name="connsiteX15" fmla="*/ 1300763 w 4113022"/>
                  <a:gd name="connsiteY15" fmla="*/ 1869932 h 2420933"/>
                  <a:gd name="connsiteX16" fmla="*/ 1345456 w 4113022"/>
                  <a:gd name="connsiteY16" fmla="*/ 1900281 h 2420933"/>
                  <a:gd name="connsiteX17" fmla="*/ 1653754 w 4113022"/>
                  <a:gd name="connsiteY17" fmla="*/ 1922759 h 2420933"/>
                  <a:gd name="connsiteX18" fmla="*/ 1682704 w 4113022"/>
                  <a:gd name="connsiteY18" fmla="*/ 1906403 h 2420933"/>
                  <a:gd name="connsiteX19" fmla="*/ 1682704 w 4113022"/>
                  <a:gd name="connsiteY19" fmla="*/ 1906403 h 2420933"/>
                  <a:gd name="connsiteX20" fmla="*/ 2675644 w 4113022"/>
                  <a:gd name="connsiteY20" fmla="*/ 1990016 h 2420933"/>
                  <a:gd name="connsiteX21" fmla="*/ 2930416 w 4113022"/>
                  <a:gd name="connsiteY21" fmla="*/ 2048177 h 2420933"/>
                  <a:gd name="connsiteX22" fmla="*/ 3501446 w 4113022"/>
                  <a:gd name="connsiteY22" fmla="*/ 2269452 h 2420933"/>
                  <a:gd name="connsiteX23" fmla="*/ 3727794 w 4113022"/>
                  <a:gd name="connsiteY23" fmla="*/ 2420934 h 2420933"/>
                  <a:gd name="connsiteX24" fmla="*/ 3535906 w 4113022"/>
                  <a:gd name="connsiteY24" fmla="*/ 1975497 h 2420933"/>
                  <a:gd name="connsiteX25" fmla="*/ 3743099 w 4113022"/>
                  <a:gd name="connsiteY25" fmla="*/ 2006283 h 2420933"/>
                  <a:gd name="connsiteX26" fmla="*/ 3696045 w 4113022"/>
                  <a:gd name="connsiteY26" fmla="*/ 1902468 h 2420933"/>
                  <a:gd name="connsiteX27" fmla="*/ 3721934 w 4113022"/>
                  <a:gd name="connsiteY27" fmla="*/ 1855414 h 2420933"/>
                  <a:gd name="connsiteX28" fmla="*/ 3812805 w 4113022"/>
                  <a:gd name="connsiteY28" fmla="*/ 1845268 h 2420933"/>
                  <a:gd name="connsiteX29" fmla="*/ 3837732 w 4113022"/>
                  <a:gd name="connsiteY29" fmla="*/ 1800226 h 2420933"/>
                  <a:gd name="connsiteX30" fmla="*/ 3790852 w 4113022"/>
                  <a:gd name="connsiteY30" fmla="*/ 1702271 h 2420933"/>
                  <a:gd name="connsiteX31" fmla="*/ 3812456 w 4113022"/>
                  <a:gd name="connsiteY31" fmla="*/ 1665275 h 2420933"/>
                  <a:gd name="connsiteX32" fmla="*/ 3932976 w 4113022"/>
                  <a:gd name="connsiteY32" fmla="*/ 1646121 h 2420933"/>
                  <a:gd name="connsiteX33" fmla="*/ 3953879 w 4113022"/>
                  <a:gd name="connsiteY33" fmla="*/ 1605539 h 2420933"/>
                  <a:gd name="connsiteX34" fmla="*/ 3917321 w 4113022"/>
                  <a:gd name="connsiteY34" fmla="*/ 1531460 h 2420933"/>
                  <a:gd name="connsiteX35" fmla="*/ 3940236 w 4113022"/>
                  <a:gd name="connsiteY35" fmla="*/ 1485456 h 2420933"/>
                  <a:gd name="connsiteX36" fmla="*/ 4084195 w 4113022"/>
                  <a:gd name="connsiteY36" fmla="*/ 1438402 h 2420933"/>
                  <a:gd name="connsiteX37" fmla="*/ 4103961 w 4113022"/>
                  <a:gd name="connsiteY37" fmla="*/ 1373856 h 2420933"/>
                  <a:gd name="connsiteX38" fmla="*/ 1448572 w 4113022"/>
                  <a:gd name="connsiteY38" fmla="*/ 438641 h 2420933"/>
                  <a:gd name="connsiteX39" fmla="*/ 1449271 w 4113022"/>
                  <a:gd name="connsiteY39" fmla="*/ 437066 h 2420933"/>
                  <a:gd name="connsiteX40" fmla="*/ 1449621 w 4113022"/>
                  <a:gd name="connsiteY40" fmla="*/ 438641 h 2420933"/>
                  <a:gd name="connsiteX41" fmla="*/ 1448572 w 4113022"/>
                  <a:gd name="connsiteY41" fmla="*/ 438641 h 2420933"/>
                  <a:gd name="connsiteX42" fmla="*/ 1448572 w 4113022"/>
                  <a:gd name="connsiteY42" fmla="*/ 438641 h 2420933"/>
                  <a:gd name="connsiteX43" fmla="*/ 1448572 w 4113022"/>
                  <a:gd name="connsiteY43" fmla="*/ 438641 h 2420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113022" h="2420933">
                    <a:moveTo>
                      <a:pt x="4103961" y="1373856"/>
                    </a:moveTo>
                    <a:cubicBezTo>
                      <a:pt x="4010728" y="1190189"/>
                      <a:pt x="3564243" y="287596"/>
                      <a:pt x="3432964" y="20666"/>
                    </a:cubicBezTo>
                    <a:cubicBezTo>
                      <a:pt x="3420020" y="-5659"/>
                      <a:pt x="3412761" y="-6359"/>
                      <a:pt x="3396405" y="15856"/>
                    </a:cubicBezTo>
                    <a:cubicBezTo>
                      <a:pt x="3353812" y="73580"/>
                      <a:pt x="3295127" y="111188"/>
                      <a:pt x="3231280" y="140312"/>
                    </a:cubicBezTo>
                    <a:cubicBezTo>
                      <a:pt x="3016040" y="238356"/>
                      <a:pt x="2786193" y="280249"/>
                      <a:pt x="2554423" y="314446"/>
                    </a:cubicBezTo>
                    <a:cubicBezTo>
                      <a:pt x="2387111" y="343483"/>
                      <a:pt x="2218225" y="360014"/>
                      <a:pt x="2049251" y="373920"/>
                    </a:cubicBezTo>
                    <a:cubicBezTo>
                      <a:pt x="1856925" y="389663"/>
                      <a:pt x="1664512" y="405755"/>
                      <a:pt x="1471399" y="406892"/>
                    </a:cubicBezTo>
                    <a:cubicBezTo>
                      <a:pt x="1468775" y="379605"/>
                      <a:pt x="1447960" y="387126"/>
                      <a:pt x="1431867" y="386514"/>
                    </a:cubicBezTo>
                    <a:cubicBezTo>
                      <a:pt x="1314844" y="382228"/>
                      <a:pt x="1199484" y="411615"/>
                      <a:pt x="1082287" y="403306"/>
                    </a:cubicBezTo>
                    <a:cubicBezTo>
                      <a:pt x="1066982" y="402257"/>
                      <a:pt x="1053425" y="406105"/>
                      <a:pt x="1047478" y="422723"/>
                    </a:cubicBezTo>
                    <a:cubicBezTo>
                      <a:pt x="710055" y="422810"/>
                      <a:pt x="337298" y="427970"/>
                      <a:pt x="138" y="411965"/>
                    </a:cubicBezTo>
                    <a:cubicBezTo>
                      <a:pt x="-212" y="534935"/>
                      <a:pt x="225" y="1834686"/>
                      <a:pt x="138" y="1872556"/>
                    </a:cubicBezTo>
                    <a:cubicBezTo>
                      <a:pt x="15618" y="1869495"/>
                      <a:pt x="416625" y="1822179"/>
                      <a:pt x="453708" y="1821479"/>
                    </a:cubicBezTo>
                    <a:cubicBezTo>
                      <a:pt x="638337" y="1817981"/>
                      <a:pt x="821829" y="1839409"/>
                      <a:pt x="1005759" y="1851041"/>
                    </a:cubicBezTo>
                    <a:cubicBezTo>
                      <a:pt x="1104065" y="1857251"/>
                      <a:pt x="1201934" y="1871507"/>
                      <a:pt x="1300763" y="1869932"/>
                    </a:cubicBezTo>
                    <a:cubicBezTo>
                      <a:pt x="1300763" y="1869932"/>
                      <a:pt x="1300763" y="1869932"/>
                      <a:pt x="1300763" y="1869932"/>
                    </a:cubicBezTo>
                    <a:cubicBezTo>
                      <a:pt x="1304087" y="1897133"/>
                      <a:pt x="1324291" y="1898794"/>
                      <a:pt x="1345456" y="1900281"/>
                    </a:cubicBezTo>
                    <a:cubicBezTo>
                      <a:pt x="1448222" y="1907541"/>
                      <a:pt x="1550988" y="1915150"/>
                      <a:pt x="1653754" y="1922759"/>
                    </a:cubicBezTo>
                    <a:cubicBezTo>
                      <a:pt x="1667223" y="1923720"/>
                      <a:pt x="1680780" y="1925557"/>
                      <a:pt x="1682704" y="1906403"/>
                    </a:cubicBezTo>
                    <a:cubicBezTo>
                      <a:pt x="1682704" y="1906403"/>
                      <a:pt x="1682704" y="1906403"/>
                      <a:pt x="1682704" y="1906403"/>
                    </a:cubicBezTo>
                    <a:cubicBezTo>
                      <a:pt x="1725909" y="1906403"/>
                      <a:pt x="2632876" y="1980657"/>
                      <a:pt x="2675644" y="1990016"/>
                    </a:cubicBezTo>
                    <a:cubicBezTo>
                      <a:pt x="2760743" y="2008732"/>
                      <a:pt x="2846278" y="2025787"/>
                      <a:pt x="2930416" y="2048177"/>
                    </a:cubicBezTo>
                    <a:cubicBezTo>
                      <a:pt x="3128776" y="2100916"/>
                      <a:pt x="3321190" y="2169397"/>
                      <a:pt x="3501446" y="2269452"/>
                    </a:cubicBezTo>
                    <a:cubicBezTo>
                      <a:pt x="3577274" y="2311521"/>
                      <a:pt x="3645493" y="2364696"/>
                      <a:pt x="3727794" y="2420934"/>
                    </a:cubicBezTo>
                    <a:cubicBezTo>
                      <a:pt x="3666484" y="2285545"/>
                      <a:pt x="3521737" y="1994214"/>
                      <a:pt x="3535906" y="1975497"/>
                    </a:cubicBezTo>
                    <a:cubicBezTo>
                      <a:pt x="3546751" y="1961154"/>
                      <a:pt x="3691061" y="2001473"/>
                      <a:pt x="3743099" y="2006283"/>
                    </a:cubicBezTo>
                    <a:cubicBezTo>
                      <a:pt x="3726045" y="1968325"/>
                      <a:pt x="3712313" y="1934741"/>
                      <a:pt x="3696045" y="1902468"/>
                    </a:cubicBezTo>
                    <a:cubicBezTo>
                      <a:pt x="3680827" y="1872381"/>
                      <a:pt x="3678903" y="1854802"/>
                      <a:pt x="3721934" y="1855414"/>
                    </a:cubicBezTo>
                    <a:cubicBezTo>
                      <a:pt x="3752195" y="1855851"/>
                      <a:pt x="3782456" y="1848242"/>
                      <a:pt x="3812805" y="1845268"/>
                    </a:cubicBezTo>
                    <a:cubicBezTo>
                      <a:pt x="3843591" y="1842207"/>
                      <a:pt x="3859247" y="1835123"/>
                      <a:pt x="3837732" y="1800226"/>
                    </a:cubicBezTo>
                    <a:cubicBezTo>
                      <a:pt x="3818840" y="1769615"/>
                      <a:pt x="3809481" y="1733144"/>
                      <a:pt x="3790852" y="1702271"/>
                    </a:cubicBezTo>
                    <a:cubicBezTo>
                      <a:pt x="3772224" y="1671484"/>
                      <a:pt x="3790328" y="1666674"/>
                      <a:pt x="3812456" y="1665275"/>
                    </a:cubicBezTo>
                    <a:cubicBezTo>
                      <a:pt x="3853387" y="1662738"/>
                      <a:pt x="3892657" y="1651106"/>
                      <a:pt x="3932976" y="1646121"/>
                    </a:cubicBezTo>
                    <a:cubicBezTo>
                      <a:pt x="3963674" y="1642360"/>
                      <a:pt x="3965687" y="1629066"/>
                      <a:pt x="3953879" y="1605539"/>
                    </a:cubicBezTo>
                    <a:cubicBezTo>
                      <a:pt x="3941460" y="1580963"/>
                      <a:pt x="3931314" y="1555074"/>
                      <a:pt x="3917321" y="1531460"/>
                    </a:cubicBezTo>
                    <a:cubicBezTo>
                      <a:pt x="3900004" y="1502161"/>
                      <a:pt x="3898517" y="1488867"/>
                      <a:pt x="3940236" y="1485456"/>
                    </a:cubicBezTo>
                    <a:cubicBezTo>
                      <a:pt x="3990876" y="1481345"/>
                      <a:pt x="4038716" y="1462804"/>
                      <a:pt x="4084195" y="1438402"/>
                    </a:cubicBezTo>
                    <a:cubicBezTo>
                      <a:pt x="4113757" y="1422222"/>
                      <a:pt x="4121016" y="1407616"/>
                      <a:pt x="4103961" y="1373856"/>
                    </a:cubicBezTo>
                    <a:close/>
                    <a:moveTo>
                      <a:pt x="1448572" y="438641"/>
                    </a:moveTo>
                    <a:cubicBezTo>
                      <a:pt x="1448835" y="438116"/>
                      <a:pt x="1449096" y="437591"/>
                      <a:pt x="1449271" y="437066"/>
                    </a:cubicBezTo>
                    <a:cubicBezTo>
                      <a:pt x="1449359" y="437591"/>
                      <a:pt x="1449446" y="438116"/>
                      <a:pt x="1449621" y="438641"/>
                    </a:cubicBezTo>
                    <a:cubicBezTo>
                      <a:pt x="1449271" y="438641"/>
                      <a:pt x="1448922" y="438641"/>
                      <a:pt x="1448572" y="438641"/>
                    </a:cubicBezTo>
                    <a:cubicBezTo>
                      <a:pt x="1448572" y="438641"/>
                      <a:pt x="1448572" y="438641"/>
                      <a:pt x="1448572" y="438641"/>
                    </a:cubicBezTo>
                    <a:cubicBezTo>
                      <a:pt x="1448572" y="438641"/>
                      <a:pt x="1448572" y="438641"/>
                      <a:pt x="1448572" y="4386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2B246EB3-2180-4BB8-BF01-C8A1D85804B9}"/>
                  </a:ext>
                </a:extLst>
              </p:cNvPr>
              <p:cNvSpPr/>
              <p:nvPr/>
            </p:nvSpPr>
            <p:spPr>
              <a:xfrm>
                <a:off x="6076288" y="3944712"/>
                <a:ext cx="287867" cy="154911"/>
              </a:xfrm>
              <a:custGeom>
                <a:avLst/>
                <a:gdLst>
                  <a:gd name="connsiteX0" fmla="*/ 569806 w 569805"/>
                  <a:gd name="connsiteY0" fmla="*/ 20868 h 306631"/>
                  <a:gd name="connsiteX1" fmla="*/ 394885 w 569805"/>
                  <a:gd name="connsiteY1" fmla="*/ 306251 h 306631"/>
                  <a:gd name="connsiteX2" fmla="*/ 384826 w 569805"/>
                  <a:gd name="connsiteY2" fmla="*/ 297418 h 306631"/>
                  <a:gd name="connsiteX3" fmla="*/ 0 w 569805"/>
                  <a:gd name="connsiteY3" fmla="*/ 288672 h 306631"/>
                  <a:gd name="connsiteX4" fmla="*/ 145885 w 569805"/>
                  <a:gd name="connsiteY4" fmla="*/ 36698 h 306631"/>
                  <a:gd name="connsiteX5" fmla="*/ 180694 w 569805"/>
                  <a:gd name="connsiteY5" fmla="*/ 17282 h 306631"/>
                  <a:gd name="connsiteX6" fmla="*/ 530273 w 569805"/>
                  <a:gd name="connsiteY6" fmla="*/ 489 h 306631"/>
                  <a:gd name="connsiteX7" fmla="*/ 569806 w 569805"/>
                  <a:gd name="connsiteY7" fmla="*/ 20868 h 30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9805" h="306631">
                    <a:moveTo>
                      <a:pt x="569806" y="20868"/>
                    </a:moveTo>
                    <a:cubicBezTo>
                      <a:pt x="558873" y="29089"/>
                      <a:pt x="439227" y="233659"/>
                      <a:pt x="394885" y="306251"/>
                    </a:cubicBezTo>
                    <a:cubicBezTo>
                      <a:pt x="394184" y="309137"/>
                      <a:pt x="385438" y="294531"/>
                      <a:pt x="384826" y="297418"/>
                    </a:cubicBezTo>
                    <a:cubicBezTo>
                      <a:pt x="262382" y="288672"/>
                      <a:pt x="78714" y="288672"/>
                      <a:pt x="0" y="288672"/>
                    </a:cubicBezTo>
                    <a:cubicBezTo>
                      <a:pt x="8746" y="244941"/>
                      <a:pt x="122445" y="70020"/>
                      <a:pt x="145885" y="36698"/>
                    </a:cubicBezTo>
                    <a:cubicBezTo>
                      <a:pt x="151831" y="20080"/>
                      <a:pt x="165388" y="16232"/>
                      <a:pt x="180694" y="17282"/>
                    </a:cubicBezTo>
                    <a:cubicBezTo>
                      <a:pt x="297891" y="25590"/>
                      <a:pt x="413339" y="-3796"/>
                      <a:pt x="530273" y="489"/>
                    </a:cubicBezTo>
                    <a:cubicBezTo>
                      <a:pt x="546366" y="1101"/>
                      <a:pt x="567269" y="-6333"/>
                      <a:pt x="569806" y="20868"/>
                    </a:cubicBezTo>
                    <a:close/>
                  </a:path>
                </a:pathLst>
              </a:custGeom>
              <a:solidFill>
                <a:srgbClr val="AAAAAA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F86C3A5D-01BC-48A8-873D-07E32B963350}"/>
                  </a:ext>
                </a:extLst>
              </p:cNvPr>
              <p:cNvSpPr/>
              <p:nvPr/>
            </p:nvSpPr>
            <p:spPr>
              <a:xfrm>
                <a:off x="5625308" y="3806368"/>
                <a:ext cx="2030239" cy="1075189"/>
              </a:xfrm>
              <a:custGeom>
                <a:avLst/>
                <a:gdLst>
                  <a:gd name="connsiteX0" fmla="*/ 643 w 2030239"/>
                  <a:gd name="connsiteY0" fmla="*/ 651230 h 1075189"/>
                  <a:gd name="connsiteX1" fmla="*/ 17257 w 2030239"/>
                  <a:gd name="connsiteY1" fmla="*/ 696432 h 1075189"/>
                  <a:gd name="connsiteX2" fmla="*/ 29894 w 2030239"/>
                  <a:gd name="connsiteY2" fmla="*/ 712648 h 1075189"/>
                  <a:gd name="connsiteX3" fmla="*/ 112167 w 2030239"/>
                  <a:gd name="connsiteY3" fmla="*/ 764654 h 1075189"/>
                  <a:gd name="connsiteX4" fmla="*/ 137220 w 2030239"/>
                  <a:gd name="connsiteY4" fmla="*/ 775347 h 1075189"/>
                  <a:gd name="connsiteX5" fmla="*/ 616322 w 2030239"/>
                  <a:gd name="connsiteY5" fmla="*/ 783212 h 1075189"/>
                  <a:gd name="connsiteX6" fmla="*/ 616499 w 2030239"/>
                  <a:gd name="connsiteY6" fmla="*/ 782328 h 1075189"/>
                  <a:gd name="connsiteX7" fmla="*/ 649770 w 2030239"/>
                  <a:gd name="connsiteY7" fmla="*/ 876310 h 1075189"/>
                  <a:gd name="connsiteX8" fmla="*/ 337999 w 2030239"/>
                  <a:gd name="connsiteY8" fmla="*/ 844673 h 1075189"/>
                  <a:gd name="connsiteX9" fmla="*/ 128383 w 2030239"/>
                  <a:gd name="connsiteY9" fmla="*/ 849799 h 1075189"/>
                  <a:gd name="connsiteX10" fmla="*/ 34799 w 2030239"/>
                  <a:gd name="connsiteY10" fmla="*/ 864601 h 1075189"/>
                  <a:gd name="connsiteX11" fmla="*/ 378 w 2030239"/>
                  <a:gd name="connsiteY11" fmla="*/ 832390 h 1075189"/>
                  <a:gd name="connsiteX12" fmla="*/ 643 w 2030239"/>
                  <a:gd name="connsiteY12" fmla="*/ 651230 h 1075189"/>
                  <a:gd name="connsiteX13" fmla="*/ 708499 w 2030239"/>
                  <a:gd name="connsiteY13" fmla="*/ 309154 h 1075189"/>
                  <a:gd name="connsiteX14" fmla="*/ 1201910 w 2030239"/>
                  <a:gd name="connsiteY14" fmla="*/ 340695 h 1075189"/>
                  <a:gd name="connsiteX15" fmla="*/ 1468215 w 2030239"/>
                  <a:gd name="connsiteY15" fmla="*/ 397738 h 1075189"/>
                  <a:gd name="connsiteX16" fmla="*/ 1556718 w 2030239"/>
                  <a:gd name="connsiteY16" fmla="*/ 492737 h 1075189"/>
                  <a:gd name="connsiteX17" fmla="*/ 1796424 w 2030239"/>
                  <a:gd name="connsiteY17" fmla="*/ 1058972 h 1075189"/>
                  <a:gd name="connsiteX18" fmla="*/ 1801328 w 2030239"/>
                  <a:gd name="connsiteY18" fmla="*/ 1075189 h 1075189"/>
                  <a:gd name="connsiteX19" fmla="*/ 1663161 w 2030239"/>
                  <a:gd name="connsiteY19" fmla="*/ 1012092 h 1075189"/>
                  <a:gd name="connsiteX20" fmla="*/ 1339945 w 2030239"/>
                  <a:gd name="connsiteY20" fmla="*/ 926682 h 1075189"/>
                  <a:gd name="connsiteX21" fmla="*/ 1208228 w 2030239"/>
                  <a:gd name="connsiteY21" fmla="*/ 915945 h 1075189"/>
                  <a:gd name="connsiteX22" fmla="*/ 839546 w 2030239"/>
                  <a:gd name="connsiteY22" fmla="*/ 889124 h 1075189"/>
                  <a:gd name="connsiteX23" fmla="*/ 812018 w 2030239"/>
                  <a:gd name="connsiteY23" fmla="*/ 801416 h 1075189"/>
                  <a:gd name="connsiteX24" fmla="*/ 1215475 w 2030239"/>
                  <a:gd name="connsiteY24" fmla="*/ 836013 h 1075189"/>
                  <a:gd name="connsiteX25" fmla="*/ 1527335 w 2030239"/>
                  <a:gd name="connsiteY25" fmla="*/ 891024 h 1075189"/>
                  <a:gd name="connsiteX26" fmla="*/ 1606294 w 2030239"/>
                  <a:gd name="connsiteY26" fmla="*/ 882673 h 1075189"/>
                  <a:gd name="connsiteX27" fmla="*/ 1624764 w 2030239"/>
                  <a:gd name="connsiteY27" fmla="*/ 875957 h 1075189"/>
                  <a:gd name="connsiteX28" fmla="*/ 1634970 w 2030239"/>
                  <a:gd name="connsiteY28" fmla="*/ 853908 h 1075189"/>
                  <a:gd name="connsiteX29" fmla="*/ 1514919 w 2030239"/>
                  <a:gd name="connsiteY29" fmla="*/ 553094 h 1075189"/>
                  <a:gd name="connsiteX30" fmla="*/ 1496847 w 2030239"/>
                  <a:gd name="connsiteY30" fmla="*/ 536657 h 1075189"/>
                  <a:gd name="connsiteX31" fmla="*/ 1408255 w 2030239"/>
                  <a:gd name="connsiteY31" fmla="*/ 485358 h 1075189"/>
                  <a:gd name="connsiteX32" fmla="*/ 1327573 w 2030239"/>
                  <a:gd name="connsiteY32" fmla="*/ 439759 h 1075189"/>
                  <a:gd name="connsiteX33" fmla="*/ 788998 w 2030239"/>
                  <a:gd name="connsiteY33" fmla="*/ 387399 h 1075189"/>
                  <a:gd name="connsiteX34" fmla="*/ 679728 w 2030239"/>
                  <a:gd name="connsiteY34" fmla="*/ 389432 h 1075189"/>
                  <a:gd name="connsiteX35" fmla="*/ 680744 w 2030239"/>
                  <a:gd name="connsiteY35" fmla="*/ 385853 h 1075189"/>
                  <a:gd name="connsiteX36" fmla="*/ 654807 w 2030239"/>
                  <a:gd name="connsiteY36" fmla="*/ 309412 h 1075189"/>
                  <a:gd name="connsiteX37" fmla="*/ 708499 w 2030239"/>
                  <a:gd name="connsiteY37" fmla="*/ 309154 h 1075189"/>
                  <a:gd name="connsiteX38" fmla="*/ 453013 w 2030239"/>
                  <a:gd name="connsiteY38" fmla="*/ 295979 h 1075189"/>
                  <a:gd name="connsiteX39" fmla="*/ 480010 w 2030239"/>
                  <a:gd name="connsiteY39" fmla="*/ 381213 h 1075189"/>
                  <a:gd name="connsiteX40" fmla="*/ 1129 w 2030239"/>
                  <a:gd name="connsiteY40" fmla="*/ 386736 h 1075189"/>
                  <a:gd name="connsiteX41" fmla="*/ 290 w 2030239"/>
                  <a:gd name="connsiteY41" fmla="*/ 310737 h 1075189"/>
                  <a:gd name="connsiteX42" fmla="*/ 290 w 2030239"/>
                  <a:gd name="connsiteY42" fmla="*/ 310340 h 1075189"/>
                  <a:gd name="connsiteX43" fmla="*/ 453013 w 2030239"/>
                  <a:gd name="connsiteY43" fmla="*/ 295979 h 1075189"/>
                  <a:gd name="connsiteX44" fmla="*/ 474905 w 2030239"/>
                  <a:gd name="connsiteY44" fmla="*/ 174602 h 1075189"/>
                  <a:gd name="connsiteX45" fmla="*/ 511647 w 2030239"/>
                  <a:gd name="connsiteY45" fmla="*/ 175176 h 1075189"/>
                  <a:gd name="connsiteX46" fmla="*/ 450980 w 2030239"/>
                  <a:gd name="connsiteY46" fmla="*/ 288599 h 1075189"/>
                  <a:gd name="connsiteX47" fmla="*/ 953 w 2030239"/>
                  <a:gd name="connsiteY47" fmla="*/ 283827 h 1075189"/>
                  <a:gd name="connsiteX48" fmla="*/ 643 w 2030239"/>
                  <a:gd name="connsiteY48" fmla="*/ 270793 h 1075189"/>
                  <a:gd name="connsiteX49" fmla="*/ 283562 w 2030239"/>
                  <a:gd name="connsiteY49" fmla="*/ 262132 h 1075189"/>
                  <a:gd name="connsiteX50" fmla="*/ 1483 w 2030239"/>
                  <a:gd name="connsiteY50" fmla="*/ 253605 h 1075189"/>
                  <a:gd name="connsiteX51" fmla="*/ 820 w 2030239"/>
                  <a:gd name="connsiteY51" fmla="*/ 239819 h 1075189"/>
                  <a:gd name="connsiteX52" fmla="*/ 374495 w 2030239"/>
                  <a:gd name="connsiteY52" fmla="*/ 229347 h 1075189"/>
                  <a:gd name="connsiteX53" fmla="*/ 378 w 2030239"/>
                  <a:gd name="connsiteY53" fmla="*/ 221924 h 1075189"/>
                  <a:gd name="connsiteX54" fmla="*/ 1262 w 2030239"/>
                  <a:gd name="connsiteY54" fmla="*/ 208801 h 1075189"/>
                  <a:gd name="connsiteX55" fmla="*/ 360356 w 2030239"/>
                  <a:gd name="connsiteY55" fmla="*/ 198859 h 1075189"/>
                  <a:gd name="connsiteX56" fmla="*/ 731 w 2030239"/>
                  <a:gd name="connsiteY56" fmla="*/ 186974 h 1075189"/>
                  <a:gd name="connsiteX57" fmla="*/ 908 w 2030239"/>
                  <a:gd name="connsiteY57" fmla="*/ 179020 h 1075189"/>
                  <a:gd name="connsiteX58" fmla="*/ 474905 w 2030239"/>
                  <a:gd name="connsiteY58" fmla="*/ 174602 h 1075189"/>
                  <a:gd name="connsiteX59" fmla="*/ 1713987 w 2030239"/>
                  <a:gd name="connsiteY59" fmla="*/ 3 h 1075189"/>
                  <a:gd name="connsiteX60" fmla="*/ 1722413 w 2030239"/>
                  <a:gd name="connsiteY60" fmla="*/ 14077 h 1075189"/>
                  <a:gd name="connsiteX61" fmla="*/ 1821211 w 2030239"/>
                  <a:gd name="connsiteY61" fmla="*/ 213706 h 1075189"/>
                  <a:gd name="connsiteX62" fmla="*/ 2025569 w 2030239"/>
                  <a:gd name="connsiteY62" fmla="*/ 624675 h 1075189"/>
                  <a:gd name="connsiteX63" fmla="*/ 2013329 w 2030239"/>
                  <a:gd name="connsiteY63" fmla="*/ 654058 h 1075189"/>
                  <a:gd name="connsiteX64" fmla="*/ 1925444 w 2030239"/>
                  <a:gd name="connsiteY64" fmla="*/ 616324 h 1075189"/>
                  <a:gd name="connsiteX65" fmla="*/ 1672925 w 2030239"/>
                  <a:gd name="connsiteY65" fmla="*/ 94140 h 1075189"/>
                  <a:gd name="connsiteX66" fmla="*/ 1641200 w 2030239"/>
                  <a:gd name="connsiteY66" fmla="*/ 86850 h 1075189"/>
                  <a:gd name="connsiteX67" fmla="*/ 1514609 w 2030239"/>
                  <a:gd name="connsiteY67" fmla="*/ 128561 h 1075189"/>
                  <a:gd name="connsiteX68" fmla="*/ 1092198 w 2030239"/>
                  <a:gd name="connsiteY68" fmla="*/ 174116 h 1075189"/>
                  <a:gd name="connsiteX69" fmla="*/ 920935 w 2030239"/>
                  <a:gd name="connsiteY69" fmla="*/ 181539 h 1075189"/>
                  <a:gd name="connsiteX70" fmla="*/ 1102935 w 2030239"/>
                  <a:gd name="connsiteY70" fmla="*/ 181230 h 1075189"/>
                  <a:gd name="connsiteX71" fmla="*/ 1241589 w 2030239"/>
                  <a:gd name="connsiteY71" fmla="*/ 173807 h 1075189"/>
                  <a:gd name="connsiteX72" fmla="*/ 1591934 w 2030239"/>
                  <a:gd name="connsiteY72" fmla="*/ 138414 h 1075189"/>
                  <a:gd name="connsiteX73" fmla="*/ 1627989 w 2030239"/>
                  <a:gd name="connsiteY73" fmla="*/ 128782 h 1075189"/>
                  <a:gd name="connsiteX74" fmla="*/ 1659802 w 2030239"/>
                  <a:gd name="connsiteY74" fmla="*/ 143761 h 1075189"/>
                  <a:gd name="connsiteX75" fmla="*/ 1940688 w 2030239"/>
                  <a:gd name="connsiteY75" fmla="*/ 723341 h 1075189"/>
                  <a:gd name="connsiteX76" fmla="*/ 1926284 w 2030239"/>
                  <a:gd name="connsiteY76" fmla="*/ 751575 h 1075189"/>
                  <a:gd name="connsiteX77" fmla="*/ 1874057 w 2030239"/>
                  <a:gd name="connsiteY77" fmla="*/ 724534 h 1075189"/>
                  <a:gd name="connsiteX78" fmla="*/ 1637887 w 2030239"/>
                  <a:gd name="connsiteY78" fmla="*/ 219318 h 1075189"/>
                  <a:gd name="connsiteX79" fmla="*/ 1593966 w 2030239"/>
                  <a:gd name="connsiteY79" fmla="*/ 194927 h 1075189"/>
                  <a:gd name="connsiteX80" fmla="*/ 1471440 w 2030239"/>
                  <a:gd name="connsiteY80" fmla="*/ 207874 h 1075189"/>
                  <a:gd name="connsiteX81" fmla="*/ 1211409 w 2030239"/>
                  <a:gd name="connsiteY81" fmla="*/ 218522 h 1075189"/>
                  <a:gd name="connsiteX82" fmla="*/ 880948 w 2030239"/>
                  <a:gd name="connsiteY82" fmla="*/ 230408 h 1075189"/>
                  <a:gd name="connsiteX83" fmla="*/ 1474710 w 2030239"/>
                  <a:gd name="connsiteY83" fmla="*/ 230762 h 1075189"/>
                  <a:gd name="connsiteX84" fmla="*/ 1584952 w 2030239"/>
                  <a:gd name="connsiteY84" fmla="*/ 227094 h 1075189"/>
                  <a:gd name="connsiteX85" fmla="*/ 1612171 w 2030239"/>
                  <a:gd name="connsiteY85" fmla="*/ 243310 h 1075189"/>
                  <a:gd name="connsiteX86" fmla="*/ 1884661 w 2030239"/>
                  <a:gd name="connsiteY86" fmla="*/ 824172 h 1075189"/>
                  <a:gd name="connsiteX87" fmla="*/ 1871141 w 2030239"/>
                  <a:gd name="connsiteY87" fmla="*/ 849313 h 1075189"/>
                  <a:gd name="connsiteX88" fmla="*/ 1827088 w 2030239"/>
                  <a:gd name="connsiteY88" fmla="*/ 826337 h 1075189"/>
                  <a:gd name="connsiteX89" fmla="*/ 1610668 w 2030239"/>
                  <a:gd name="connsiteY89" fmla="*/ 340872 h 1075189"/>
                  <a:gd name="connsiteX90" fmla="*/ 1567411 w 2030239"/>
                  <a:gd name="connsiteY90" fmla="*/ 304728 h 1075189"/>
                  <a:gd name="connsiteX91" fmla="*/ 1427962 w 2030239"/>
                  <a:gd name="connsiteY91" fmla="*/ 285242 h 1075189"/>
                  <a:gd name="connsiteX92" fmla="*/ 995874 w 2030239"/>
                  <a:gd name="connsiteY92" fmla="*/ 269777 h 1075189"/>
                  <a:gd name="connsiteX93" fmla="*/ 837293 w 2030239"/>
                  <a:gd name="connsiteY93" fmla="*/ 268628 h 1075189"/>
                  <a:gd name="connsiteX94" fmla="*/ 987920 w 2030239"/>
                  <a:gd name="connsiteY94" fmla="*/ 274593 h 1075189"/>
                  <a:gd name="connsiteX95" fmla="*/ 1390227 w 2030239"/>
                  <a:gd name="connsiteY95" fmla="*/ 302652 h 1075189"/>
                  <a:gd name="connsiteX96" fmla="*/ 1552476 w 2030239"/>
                  <a:gd name="connsiteY96" fmla="*/ 332256 h 1075189"/>
                  <a:gd name="connsiteX97" fmla="*/ 1582213 w 2030239"/>
                  <a:gd name="connsiteY97" fmla="*/ 358414 h 1075189"/>
                  <a:gd name="connsiteX98" fmla="*/ 1825056 w 2030239"/>
                  <a:gd name="connsiteY98" fmla="*/ 899684 h 1075189"/>
                  <a:gd name="connsiteX99" fmla="*/ 1827176 w 2030239"/>
                  <a:gd name="connsiteY99" fmla="*/ 907417 h 1075189"/>
                  <a:gd name="connsiteX100" fmla="*/ 1815998 w 2030239"/>
                  <a:gd name="connsiteY100" fmla="*/ 908212 h 1075189"/>
                  <a:gd name="connsiteX101" fmla="*/ 1735403 w 2030239"/>
                  <a:gd name="connsiteY101" fmla="*/ 849755 h 1075189"/>
                  <a:gd name="connsiteX102" fmla="*/ 1553581 w 2030239"/>
                  <a:gd name="connsiteY102" fmla="*/ 438168 h 1075189"/>
                  <a:gd name="connsiteX103" fmla="*/ 1505949 w 2030239"/>
                  <a:gd name="connsiteY103" fmla="*/ 395176 h 1075189"/>
                  <a:gd name="connsiteX104" fmla="*/ 1296510 w 2030239"/>
                  <a:gd name="connsiteY104" fmla="*/ 337735 h 1075189"/>
                  <a:gd name="connsiteX105" fmla="*/ 650477 w 2030239"/>
                  <a:gd name="connsiteY105" fmla="*/ 293107 h 1075189"/>
                  <a:gd name="connsiteX106" fmla="*/ 652996 w 2030239"/>
                  <a:gd name="connsiteY106" fmla="*/ 274726 h 1075189"/>
                  <a:gd name="connsiteX107" fmla="*/ 727360 w 2030239"/>
                  <a:gd name="connsiteY107" fmla="*/ 165014 h 1075189"/>
                  <a:gd name="connsiteX108" fmla="*/ 1092551 w 2030239"/>
                  <a:gd name="connsiteY108" fmla="*/ 143451 h 1075189"/>
                  <a:gd name="connsiteX109" fmla="*/ 1461145 w 2030239"/>
                  <a:gd name="connsiteY109" fmla="*/ 93920 h 1075189"/>
                  <a:gd name="connsiteX110" fmla="*/ 1705402 w 2030239"/>
                  <a:gd name="connsiteY110" fmla="*/ 3605 h 1075189"/>
                  <a:gd name="connsiteX111" fmla="*/ 1713987 w 2030239"/>
                  <a:gd name="connsiteY111" fmla="*/ 3 h 1075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2030239" h="1075189">
                    <a:moveTo>
                      <a:pt x="643" y="651230"/>
                    </a:moveTo>
                    <a:cubicBezTo>
                      <a:pt x="9524" y="665060"/>
                      <a:pt x="11159" y="681585"/>
                      <a:pt x="17257" y="696432"/>
                    </a:cubicBezTo>
                    <a:cubicBezTo>
                      <a:pt x="19908" y="702839"/>
                      <a:pt x="20394" y="710881"/>
                      <a:pt x="29894" y="712648"/>
                    </a:cubicBezTo>
                    <a:cubicBezTo>
                      <a:pt x="64182" y="719010"/>
                      <a:pt x="89765" y="739557"/>
                      <a:pt x="112167" y="764654"/>
                    </a:cubicBezTo>
                    <a:cubicBezTo>
                      <a:pt x="119149" y="772475"/>
                      <a:pt x="126881" y="775126"/>
                      <a:pt x="137220" y="775347"/>
                    </a:cubicBezTo>
                    <a:cubicBezTo>
                      <a:pt x="248169" y="777644"/>
                      <a:pt x="599753" y="792844"/>
                      <a:pt x="616322" y="783212"/>
                    </a:cubicBezTo>
                    <a:cubicBezTo>
                      <a:pt x="616410" y="782902"/>
                      <a:pt x="616455" y="782638"/>
                      <a:pt x="616499" y="782328"/>
                    </a:cubicBezTo>
                    <a:cubicBezTo>
                      <a:pt x="627722" y="809988"/>
                      <a:pt x="650080" y="875338"/>
                      <a:pt x="649770" y="876310"/>
                    </a:cubicBezTo>
                    <a:cubicBezTo>
                      <a:pt x="547349" y="867517"/>
                      <a:pt x="440332" y="854218"/>
                      <a:pt x="337999" y="844673"/>
                    </a:cubicBezTo>
                    <a:cubicBezTo>
                      <a:pt x="266816" y="838046"/>
                      <a:pt x="199610" y="845425"/>
                      <a:pt x="128383" y="849799"/>
                    </a:cubicBezTo>
                    <a:cubicBezTo>
                      <a:pt x="98381" y="851655"/>
                      <a:pt x="64005" y="858194"/>
                      <a:pt x="34799" y="864601"/>
                    </a:cubicBezTo>
                    <a:cubicBezTo>
                      <a:pt x="14606" y="869020"/>
                      <a:pt x="4664" y="858636"/>
                      <a:pt x="378" y="832390"/>
                    </a:cubicBezTo>
                    <a:cubicBezTo>
                      <a:pt x="467" y="771989"/>
                      <a:pt x="555" y="711631"/>
                      <a:pt x="643" y="651230"/>
                    </a:cubicBezTo>
                    <a:close/>
                    <a:moveTo>
                      <a:pt x="708499" y="309154"/>
                    </a:moveTo>
                    <a:cubicBezTo>
                      <a:pt x="849732" y="310602"/>
                      <a:pt x="1091568" y="325733"/>
                      <a:pt x="1201910" y="340695"/>
                    </a:cubicBezTo>
                    <a:cubicBezTo>
                      <a:pt x="1339105" y="359297"/>
                      <a:pt x="1463973" y="396590"/>
                      <a:pt x="1468215" y="397738"/>
                    </a:cubicBezTo>
                    <a:cubicBezTo>
                      <a:pt x="1517659" y="410950"/>
                      <a:pt x="1538381" y="448552"/>
                      <a:pt x="1556718" y="492737"/>
                    </a:cubicBezTo>
                    <a:cubicBezTo>
                      <a:pt x="1635280" y="682027"/>
                      <a:pt x="1716360" y="870301"/>
                      <a:pt x="1796424" y="1058972"/>
                    </a:cubicBezTo>
                    <a:cubicBezTo>
                      <a:pt x="1798059" y="1062905"/>
                      <a:pt x="1798942" y="1067102"/>
                      <a:pt x="1801328" y="1075189"/>
                    </a:cubicBezTo>
                    <a:cubicBezTo>
                      <a:pt x="1754536" y="1050003"/>
                      <a:pt x="1709467" y="1029589"/>
                      <a:pt x="1663161" y="1012092"/>
                    </a:cubicBezTo>
                    <a:cubicBezTo>
                      <a:pt x="1558353" y="972546"/>
                      <a:pt x="1450320" y="944665"/>
                      <a:pt x="1339945" y="926682"/>
                    </a:cubicBezTo>
                    <a:cubicBezTo>
                      <a:pt x="1296599" y="919656"/>
                      <a:pt x="1252149" y="919391"/>
                      <a:pt x="1208228" y="915945"/>
                    </a:cubicBezTo>
                    <a:cubicBezTo>
                      <a:pt x="1118930" y="908963"/>
                      <a:pt x="873392" y="887268"/>
                      <a:pt x="839546" y="889124"/>
                    </a:cubicBezTo>
                    <a:cubicBezTo>
                      <a:pt x="828544" y="860447"/>
                      <a:pt x="819177" y="831285"/>
                      <a:pt x="812018" y="801416"/>
                    </a:cubicBezTo>
                    <a:cubicBezTo>
                      <a:pt x="831858" y="801637"/>
                      <a:pt x="1101123" y="821565"/>
                      <a:pt x="1215475" y="836013"/>
                    </a:cubicBezTo>
                    <a:cubicBezTo>
                      <a:pt x="1320415" y="849269"/>
                      <a:pt x="1425046" y="864115"/>
                      <a:pt x="1527335" y="891024"/>
                    </a:cubicBezTo>
                    <a:cubicBezTo>
                      <a:pt x="1556453" y="898668"/>
                      <a:pt x="1581683" y="905340"/>
                      <a:pt x="1606294" y="882673"/>
                    </a:cubicBezTo>
                    <a:cubicBezTo>
                      <a:pt x="1610757" y="878564"/>
                      <a:pt x="1618357" y="877459"/>
                      <a:pt x="1624764" y="875957"/>
                    </a:cubicBezTo>
                    <a:cubicBezTo>
                      <a:pt x="1637887" y="872819"/>
                      <a:pt x="1640273" y="867031"/>
                      <a:pt x="1634970" y="853908"/>
                    </a:cubicBezTo>
                    <a:cubicBezTo>
                      <a:pt x="1594497" y="753828"/>
                      <a:pt x="1554818" y="653395"/>
                      <a:pt x="1514919" y="553094"/>
                    </a:cubicBezTo>
                    <a:cubicBezTo>
                      <a:pt x="1511561" y="544699"/>
                      <a:pt x="1508070" y="537497"/>
                      <a:pt x="1496847" y="536657"/>
                    </a:cubicBezTo>
                    <a:cubicBezTo>
                      <a:pt x="1459245" y="533785"/>
                      <a:pt x="1427034" y="515493"/>
                      <a:pt x="1408255" y="485358"/>
                    </a:cubicBezTo>
                    <a:cubicBezTo>
                      <a:pt x="1388195" y="453103"/>
                      <a:pt x="1358680" y="445856"/>
                      <a:pt x="1327573" y="439759"/>
                    </a:cubicBezTo>
                    <a:cubicBezTo>
                      <a:pt x="1184634" y="411701"/>
                      <a:pt x="824170" y="387797"/>
                      <a:pt x="788998" y="387399"/>
                    </a:cubicBezTo>
                    <a:cubicBezTo>
                      <a:pt x="752634" y="386957"/>
                      <a:pt x="729348" y="385853"/>
                      <a:pt x="679728" y="389432"/>
                    </a:cubicBezTo>
                    <a:cubicBezTo>
                      <a:pt x="679728" y="389432"/>
                      <a:pt x="680744" y="385853"/>
                      <a:pt x="680744" y="385853"/>
                    </a:cubicBezTo>
                    <a:cubicBezTo>
                      <a:pt x="672437" y="359164"/>
                      <a:pt x="663114" y="336100"/>
                      <a:pt x="654807" y="309412"/>
                    </a:cubicBezTo>
                    <a:cubicBezTo>
                      <a:pt x="670200" y="309020"/>
                      <a:pt x="688323" y="308948"/>
                      <a:pt x="708499" y="309154"/>
                    </a:cubicBezTo>
                    <a:close/>
                    <a:moveTo>
                      <a:pt x="453013" y="295979"/>
                    </a:moveTo>
                    <a:cubicBezTo>
                      <a:pt x="456680" y="296951"/>
                      <a:pt x="480673" y="381566"/>
                      <a:pt x="480010" y="381213"/>
                    </a:cubicBezTo>
                    <a:cubicBezTo>
                      <a:pt x="409667" y="382273"/>
                      <a:pt x="10541" y="381523"/>
                      <a:pt x="1129" y="386736"/>
                    </a:cubicBezTo>
                    <a:cubicBezTo>
                      <a:pt x="290" y="354923"/>
                      <a:pt x="-418" y="336232"/>
                      <a:pt x="290" y="310737"/>
                    </a:cubicBezTo>
                    <a:cubicBezTo>
                      <a:pt x="290" y="310737"/>
                      <a:pt x="290" y="310340"/>
                      <a:pt x="290" y="310340"/>
                    </a:cubicBezTo>
                    <a:cubicBezTo>
                      <a:pt x="29540" y="309146"/>
                      <a:pt x="452748" y="296863"/>
                      <a:pt x="453013" y="295979"/>
                    </a:cubicBezTo>
                    <a:close/>
                    <a:moveTo>
                      <a:pt x="474905" y="174602"/>
                    </a:moveTo>
                    <a:cubicBezTo>
                      <a:pt x="490791" y="174679"/>
                      <a:pt x="503373" y="174861"/>
                      <a:pt x="511647" y="175176"/>
                    </a:cubicBezTo>
                    <a:cubicBezTo>
                      <a:pt x="490261" y="208447"/>
                      <a:pt x="459110" y="276139"/>
                      <a:pt x="450980" y="288599"/>
                    </a:cubicBezTo>
                    <a:cubicBezTo>
                      <a:pt x="344626" y="292267"/>
                      <a:pt x="1085" y="284137"/>
                      <a:pt x="953" y="283827"/>
                    </a:cubicBezTo>
                    <a:cubicBezTo>
                      <a:pt x="864" y="279497"/>
                      <a:pt x="731" y="275123"/>
                      <a:pt x="643" y="270793"/>
                    </a:cubicBezTo>
                    <a:cubicBezTo>
                      <a:pt x="93388" y="265933"/>
                      <a:pt x="190729" y="266551"/>
                      <a:pt x="283562" y="262132"/>
                    </a:cubicBezTo>
                    <a:cubicBezTo>
                      <a:pt x="191038" y="255637"/>
                      <a:pt x="93874" y="260763"/>
                      <a:pt x="1483" y="253605"/>
                    </a:cubicBezTo>
                    <a:cubicBezTo>
                      <a:pt x="1306" y="253428"/>
                      <a:pt x="776" y="239863"/>
                      <a:pt x="820" y="239819"/>
                    </a:cubicBezTo>
                    <a:cubicBezTo>
                      <a:pt x="123920" y="236328"/>
                      <a:pt x="251395" y="232838"/>
                      <a:pt x="374495" y="229347"/>
                    </a:cubicBezTo>
                    <a:cubicBezTo>
                      <a:pt x="365040" y="229170"/>
                      <a:pt x="110046" y="225945"/>
                      <a:pt x="378" y="221924"/>
                    </a:cubicBezTo>
                    <a:cubicBezTo>
                      <a:pt x="378" y="221924"/>
                      <a:pt x="953" y="213175"/>
                      <a:pt x="1262" y="208801"/>
                    </a:cubicBezTo>
                    <a:cubicBezTo>
                      <a:pt x="1262" y="208801"/>
                      <a:pt x="242072" y="200273"/>
                      <a:pt x="360356" y="198859"/>
                    </a:cubicBezTo>
                    <a:cubicBezTo>
                      <a:pt x="363935" y="199434"/>
                      <a:pt x="120076" y="195192"/>
                      <a:pt x="731" y="186974"/>
                    </a:cubicBezTo>
                    <a:cubicBezTo>
                      <a:pt x="776" y="184322"/>
                      <a:pt x="864" y="181671"/>
                      <a:pt x="908" y="179020"/>
                    </a:cubicBezTo>
                    <a:cubicBezTo>
                      <a:pt x="90682" y="178672"/>
                      <a:pt x="363710" y="174062"/>
                      <a:pt x="474905" y="174602"/>
                    </a:cubicBezTo>
                    <a:close/>
                    <a:moveTo>
                      <a:pt x="1713987" y="3"/>
                    </a:moveTo>
                    <a:cubicBezTo>
                      <a:pt x="1720251" y="208"/>
                      <a:pt x="1720425" y="10100"/>
                      <a:pt x="1722413" y="14077"/>
                    </a:cubicBezTo>
                    <a:cubicBezTo>
                      <a:pt x="1755773" y="80399"/>
                      <a:pt x="1788249" y="147207"/>
                      <a:pt x="1821211" y="213706"/>
                    </a:cubicBezTo>
                    <a:cubicBezTo>
                      <a:pt x="1889168" y="350769"/>
                      <a:pt x="1957037" y="487877"/>
                      <a:pt x="2025569" y="624675"/>
                    </a:cubicBezTo>
                    <a:cubicBezTo>
                      <a:pt x="2033964" y="641421"/>
                      <a:pt x="2031710" y="648270"/>
                      <a:pt x="2013329" y="654058"/>
                    </a:cubicBezTo>
                    <a:cubicBezTo>
                      <a:pt x="1955093" y="672483"/>
                      <a:pt x="1952044" y="671423"/>
                      <a:pt x="1925444" y="616324"/>
                    </a:cubicBezTo>
                    <a:cubicBezTo>
                      <a:pt x="1841316" y="442233"/>
                      <a:pt x="1756612" y="268452"/>
                      <a:pt x="1672925" y="94140"/>
                    </a:cubicBezTo>
                    <a:cubicBezTo>
                      <a:pt x="1663868" y="75274"/>
                      <a:pt x="1657328" y="75274"/>
                      <a:pt x="1641200" y="86850"/>
                    </a:cubicBezTo>
                    <a:cubicBezTo>
                      <a:pt x="1603775" y="113759"/>
                      <a:pt x="1558397" y="120607"/>
                      <a:pt x="1514609" y="128561"/>
                    </a:cubicBezTo>
                    <a:cubicBezTo>
                      <a:pt x="1374983" y="153924"/>
                      <a:pt x="1233856" y="166737"/>
                      <a:pt x="1092198" y="174116"/>
                    </a:cubicBezTo>
                    <a:cubicBezTo>
                      <a:pt x="1035066" y="177121"/>
                      <a:pt x="978023" y="181318"/>
                      <a:pt x="920935" y="181539"/>
                    </a:cubicBezTo>
                    <a:cubicBezTo>
                      <a:pt x="981602" y="181539"/>
                      <a:pt x="1042268" y="182512"/>
                      <a:pt x="1102935" y="181230"/>
                    </a:cubicBezTo>
                    <a:cubicBezTo>
                      <a:pt x="1149197" y="180258"/>
                      <a:pt x="1195370" y="176148"/>
                      <a:pt x="1241589" y="173807"/>
                    </a:cubicBezTo>
                    <a:cubicBezTo>
                      <a:pt x="1358989" y="167886"/>
                      <a:pt x="1476345" y="161788"/>
                      <a:pt x="1591934" y="138414"/>
                    </a:cubicBezTo>
                    <a:cubicBezTo>
                      <a:pt x="1604129" y="135940"/>
                      <a:pt x="1617031" y="134173"/>
                      <a:pt x="1627989" y="128782"/>
                    </a:cubicBezTo>
                    <a:cubicBezTo>
                      <a:pt x="1646502" y="119680"/>
                      <a:pt x="1652379" y="128340"/>
                      <a:pt x="1659802" y="143761"/>
                    </a:cubicBezTo>
                    <a:cubicBezTo>
                      <a:pt x="1753033" y="337160"/>
                      <a:pt x="1847015" y="530162"/>
                      <a:pt x="1940688" y="723341"/>
                    </a:cubicBezTo>
                    <a:cubicBezTo>
                      <a:pt x="1952088" y="746891"/>
                      <a:pt x="1951911" y="746980"/>
                      <a:pt x="1926284" y="751575"/>
                    </a:cubicBezTo>
                    <a:cubicBezTo>
                      <a:pt x="1890450" y="757982"/>
                      <a:pt x="1889920" y="758247"/>
                      <a:pt x="1874057" y="724534"/>
                    </a:cubicBezTo>
                    <a:cubicBezTo>
                      <a:pt x="1795053" y="556276"/>
                      <a:pt x="1716050" y="387974"/>
                      <a:pt x="1637887" y="219318"/>
                    </a:cubicBezTo>
                    <a:cubicBezTo>
                      <a:pt x="1628342" y="198771"/>
                      <a:pt x="1619726" y="189758"/>
                      <a:pt x="1593966" y="194927"/>
                    </a:cubicBezTo>
                    <a:cubicBezTo>
                      <a:pt x="1553890" y="203058"/>
                      <a:pt x="1512444" y="205797"/>
                      <a:pt x="1471440" y="207874"/>
                    </a:cubicBezTo>
                    <a:cubicBezTo>
                      <a:pt x="1384792" y="212292"/>
                      <a:pt x="1298013" y="213706"/>
                      <a:pt x="1211409" y="218522"/>
                    </a:cubicBezTo>
                    <a:cubicBezTo>
                      <a:pt x="1143762" y="222278"/>
                      <a:pt x="923410" y="226255"/>
                      <a:pt x="880948" y="230408"/>
                    </a:cubicBezTo>
                    <a:cubicBezTo>
                      <a:pt x="923542" y="230408"/>
                      <a:pt x="1319355" y="230983"/>
                      <a:pt x="1474710" y="230762"/>
                    </a:cubicBezTo>
                    <a:cubicBezTo>
                      <a:pt x="1511472" y="230718"/>
                      <a:pt x="1548234" y="228950"/>
                      <a:pt x="1584952" y="227094"/>
                    </a:cubicBezTo>
                    <a:cubicBezTo>
                      <a:pt x="1598473" y="226387"/>
                      <a:pt x="1606117" y="230364"/>
                      <a:pt x="1612171" y="243310"/>
                    </a:cubicBezTo>
                    <a:cubicBezTo>
                      <a:pt x="1702574" y="437108"/>
                      <a:pt x="1793375" y="630728"/>
                      <a:pt x="1884661" y="824172"/>
                    </a:cubicBezTo>
                    <a:cubicBezTo>
                      <a:pt x="1892703" y="841227"/>
                      <a:pt x="1888373" y="847104"/>
                      <a:pt x="1871141" y="849313"/>
                    </a:cubicBezTo>
                    <a:cubicBezTo>
                      <a:pt x="1850683" y="851964"/>
                      <a:pt x="1837339" y="849755"/>
                      <a:pt x="1827088" y="826337"/>
                    </a:cubicBezTo>
                    <a:cubicBezTo>
                      <a:pt x="1756082" y="664044"/>
                      <a:pt x="1682690" y="502767"/>
                      <a:pt x="1610668" y="340872"/>
                    </a:cubicBezTo>
                    <a:cubicBezTo>
                      <a:pt x="1601787" y="320856"/>
                      <a:pt x="1588796" y="309942"/>
                      <a:pt x="1567411" y="304728"/>
                    </a:cubicBezTo>
                    <a:cubicBezTo>
                      <a:pt x="1521502" y="293549"/>
                      <a:pt x="1474798" y="288203"/>
                      <a:pt x="1427962" y="285242"/>
                    </a:cubicBezTo>
                    <a:cubicBezTo>
                      <a:pt x="1284095" y="276096"/>
                      <a:pt x="1140094" y="271235"/>
                      <a:pt x="995874" y="269777"/>
                    </a:cubicBezTo>
                    <a:cubicBezTo>
                      <a:pt x="943028" y="269247"/>
                      <a:pt x="890183" y="267347"/>
                      <a:pt x="837293" y="268628"/>
                    </a:cubicBezTo>
                    <a:cubicBezTo>
                      <a:pt x="887531" y="270573"/>
                      <a:pt x="937726" y="272649"/>
                      <a:pt x="987920" y="274593"/>
                    </a:cubicBezTo>
                    <a:cubicBezTo>
                      <a:pt x="1122332" y="279896"/>
                      <a:pt x="1256523" y="287761"/>
                      <a:pt x="1390227" y="302652"/>
                    </a:cubicBezTo>
                    <a:cubicBezTo>
                      <a:pt x="1444797" y="308749"/>
                      <a:pt x="1499542" y="315819"/>
                      <a:pt x="1552476" y="332256"/>
                    </a:cubicBezTo>
                    <a:cubicBezTo>
                      <a:pt x="1566704" y="336674"/>
                      <a:pt x="1575850" y="344098"/>
                      <a:pt x="1582213" y="358414"/>
                    </a:cubicBezTo>
                    <a:cubicBezTo>
                      <a:pt x="1662763" y="538999"/>
                      <a:pt x="1744020" y="719275"/>
                      <a:pt x="1825056" y="899684"/>
                    </a:cubicBezTo>
                    <a:cubicBezTo>
                      <a:pt x="1826204" y="902203"/>
                      <a:pt x="1826558" y="905119"/>
                      <a:pt x="1827176" y="907417"/>
                    </a:cubicBezTo>
                    <a:cubicBezTo>
                      <a:pt x="1822935" y="910775"/>
                      <a:pt x="1819223" y="907593"/>
                      <a:pt x="1815998" y="908212"/>
                    </a:cubicBezTo>
                    <a:cubicBezTo>
                      <a:pt x="1768321" y="917005"/>
                      <a:pt x="1751841" y="888285"/>
                      <a:pt x="1735403" y="849755"/>
                    </a:cubicBezTo>
                    <a:cubicBezTo>
                      <a:pt x="1676549" y="711808"/>
                      <a:pt x="1613673" y="575584"/>
                      <a:pt x="1553581" y="438168"/>
                    </a:cubicBezTo>
                    <a:cubicBezTo>
                      <a:pt x="1543595" y="415324"/>
                      <a:pt x="1525567" y="404764"/>
                      <a:pt x="1505949" y="395176"/>
                    </a:cubicBezTo>
                    <a:cubicBezTo>
                      <a:pt x="1439848" y="362832"/>
                      <a:pt x="1368223" y="349577"/>
                      <a:pt x="1296510" y="337735"/>
                    </a:cubicBezTo>
                    <a:cubicBezTo>
                      <a:pt x="1189936" y="320017"/>
                      <a:pt x="897252" y="288600"/>
                      <a:pt x="650477" y="293107"/>
                    </a:cubicBezTo>
                    <a:cubicBezTo>
                      <a:pt x="647693" y="286479"/>
                      <a:pt x="648975" y="280647"/>
                      <a:pt x="652996" y="274726"/>
                    </a:cubicBezTo>
                    <a:cubicBezTo>
                      <a:pt x="677916" y="238229"/>
                      <a:pt x="702571" y="201600"/>
                      <a:pt x="727360" y="165014"/>
                    </a:cubicBezTo>
                    <a:cubicBezTo>
                      <a:pt x="849400" y="162805"/>
                      <a:pt x="970954" y="153305"/>
                      <a:pt x="1092551" y="143451"/>
                    </a:cubicBezTo>
                    <a:cubicBezTo>
                      <a:pt x="1216314" y="133421"/>
                      <a:pt x="1339547" y="119370"/>
                      <a:pt x="1461145" y="93920"/>
                    </a:cubicBezTo>
                    <a:cubicBezTo>
                      <a:pt x="1546909" y="75980"/>
                      <a:pt x="1632186" y="55743"/>
                      <a:pt x="1705402" y="3605"/>
                    </a:cubicBezTo>
                    <a:cubicBezTo>
                      <a:pt x="1709135" y="943"/>
                      <a:pt x="1711900" y="-65"/>
                      <a:pt x="1713987" y="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1899D527-00C7-495D-BDAF-83AE81DF8094}"/>
                  </a:ext>
                </a:extLst>
              </p:cNvPr>
              <p:cNvSpPr/>
              <p:nvPr/>
            </p:nvSpPr>
            <p:spPr>
              <a:xfrm>
                <a:off x="6076288" y="4090240"/>
                <a:ext cx="395115" cy="631059"/>
              </a:xfrm>
              <a:custGeom>
                <a:avLst/>
                <a:gdLst>
                  <a:gd name="connsiteX0" fmla="*/ 0 w 782091"/>
                  <a:gd name="connsiteY0" fmla="*/ 613 h 1249119"/>
                  <a:gd name="connsiteX1" fmla="*/ 376080 w 782091"/>
                  <a:gd name="connsiteY1" fmla="*/ 613 h 1249119"/>
                  <a:gd name="connsiteX2" fmla="*/ 402319 w 782091"/>
                  <a:gd name="connsiteY2" fmla="*/ 44343 h 1249119"/>
                  <a:gd name="connsiteX3" fmla="*/ 781023 w 782091"/>
                  <a:gd name="connsiteY3" fmla="*/ 1232233 h 1249119"/>
                  <a:gd name="connsiteX4" fmla="*/ 752073 w 782091"/>
                  <a:gd name="connsiteY4" fmla="*/ 1248588 h 1249119"/>
                  <a:gd name="connsiteX5" fmla="*/ 443775 w 782091"/>
                  <a:gd name="connsiteY5" fmla="*/ 1226110 h 1249119"/>
                  <a:gd name="connsiteX6" fmla="*/ 399083 w 782091"/>
                  <a:gd name="connsiteY6" fmla="*/ 1195762 h 1249119"/>
                  <a:gd name="connsiteX7" fmla="*/ 0 w 782091"/>
                  <a:gd name="connsiteY7" fmla="*/ 613 h 124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2091" h="1249119">
                    <a:moveTo>
                      <a:pt x="0" y="613"/>
                    </a:moveTo>
                    <a:cubicBezTo>
                      <a:pt x="17229" y="2975"/>
                      <a:pt x="274364" y="-1573"/>
                      <a:pt x="376080" y="613"/>
                    </a:cubicBezTo>
                    <a:cubicBezTo>
                      <a:pt x="397858" y="1050"/>
                      <a:pt x="393572" y="25364"/>
                      <a:pt x="402319" y="44343"/>
                    </a:cubicBezTo>
                    <a:cubicBezTo>
                      <a:pt x="405817" y="52215"/>
                      <a:pt x="743415" y="1111362"/>
                      <a:pt x="781023" y="1232233"/>
                    </a:cubicBezTo>
                    <a:cubicBezTo>
                      <a:pt x="787145" y="1251299"/>
                      <a:pt x="765542" y="1249550"/>
                      <a:pt x="752073" y="1248588"/>
                    </a:cubicBezTo>
                    <a:cubicBezTo>
                      <a:pt x="649307" y="1240979"/>
                      <a:pt x="546541" y="1233369"/>
                      <a:pt x="443775" y="1226110"/>
                    </a:cubicBezTo>
                    <a:cubicBezTo>
                      <a:pt x="422609" y="1224623"/>
                      <a:pt x="402406" y="1222962"/>
                      <a:pt x="399083" y="1195762"/>
                    </a:cubicBezTo>
                    <a:cubicBezTo>
                      <a:pt x="394272" y="1184741"/>
                      <a:pt x="263" y="8835"/>
                      <a:pt x="0" y="613"/>
                    </a:cubicBezTo>
                    <a:close/>
                  </a:path>
                </a:pathLst>
              </a:custGeom>
              <a:solidFill>
                <a:srgbClr val="E5E7E8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74068AF6-318E-4DB0-89B9-732AA5AE3967}"/>
                  </a:ext>
                </a:extLst>
              </p:cNvPr>
              <p:cNvSpPr/>
              <p:nvPr/>
            </p:nvSpPr>
            <p:spPr>
              <a:xfrm>
                <a:off x="5625147" y="4196071"/>
                <a:ext cx="1622833" cy="499048"/>
              </a:xfrm>
              <a:custGeom>
                <a:avLst/>
                <a:gdLst>
                  <a:gd name="connsiteX0" fmla="*/ 688726 w 1622833"/>
                  <a:gd name="connsiteY0" fmla="*/ 5383 h 499048"/>
                  <a:gd name="connsiteX1" fmla="*/ 1142023 w 1622833"/>
                  <a:gd name="connsiteY1" fmla="*/ 32954 h 499048"/>
                  <a:gd name="connsiteX2" fmla="*/ 1363215 w 1622833"/>
                  <a:gd name="connsiteY2" fmla="*/ 70645 h 499048"/>
                  <a:gd name="connsiteX3" fmla="*/ 1387473 w 1622833"/>
                  <a:gd name="connsiteY3" fmla="*/ 87656 h 499048"/>
                  <a:gd name="connsiteX4" fmla="*/ 1487774 w 1622833"/>
                  <a:gd name="connsiteY4" fmla="*/ 157867 h 499048"/>
                  <a:gd name="connsiteX5" fmla="*/ 1507524 w 1622833"/>
                  <a:gd name="connsiteY5" fmla="*/ 175055 h 499048"/>
                  <a:gd name="connsiteX6" fmla="*/ 1609946 w 1622833"/>
                  <a:gd name="connsiteY6" fmla="*/ 430800 h 499048"/>
                  <a:gd name="connsiteX7" fmla="*/ 1622760 w 1622833"/>
                  <a:gd name="connsiteY7" fmla="*/ 467827 h 499048"/>
                  <a:gd name="connsiteX8" fmla="*/ 1590416 w 1622833"/>
                  <a:gd name="connsiteY8" fmla="*/ 488329 h 499048"/>
                  <a:gd name="connsiteX9" fmla="*/ 1554626 w 1622833"/>
                  <a:gd name="connsiteY9" fmla="*/ 497387 h 499048"/>
                  <a:gd name="connsiteX10" fmla="*/ 1166988 w 1622833"/>
                  <a:gd name="connsiteY10" fmla="*/ 429253 h 499048"/>
                  <a:gd name="connsiteX11" fmla="*/ 807805 w 1622833"/>
                  <a:gd name="connsiteY11" fmla="*/ 401637 h 499048"/>
                  <a:gd name="connsiteX12" fmla="*/ 682142 w 1622833"/>
                  <a:gd name="connsiteY12" fmla="*/ 5692 h 499048"/>
                  <a:gd name="connsiteX13" fmla="*/ 688726 w 1622833"/>
                  <a:gd name="connsiteY13" fmla="*/ 5383 h 499048"/>
                  <a:gd name="connsiteX14" fmla="*/ 356160 w 1622833"/>
                  <a:gd name="connsiteY14" fmla="*/ 200 h 499048"/>
                  <a:gd name="connsiteX15" fmla="*/ 486489 w 1622833"/>
                  <a:gd name="connsiteY15" fmla="*/ 479 h 499048"/>
                  <a:gd name="connsiteX16" fmla="*/ 614626 w 1622833"/>
                  <a:gd name="connsiteY16" fmla="*/ 384892 h 499048"/>
                  <a:gd name="connsiteX17" fmla="*/ 141799 w 1622833"/>
                  <a:gd name="connsiteY17" fmla="*/ 376099 h 499048"/>
                  <a:gd name="connsiteX18" fmla="*/ 117806 w 1622833"/>
                  <a:gd name="connsiteY18" fmla="*/ 363373 h 499048"/>
                  <a:gd name="connsiteX19" fmla="*/ 40923 w 1622833"/>
                  <a:gd name="connsiteY19" fmla="*/ 314151 h 499048"/>
                  <a:gd name="connsiteX20" fmla="*/ 26917 w 1622833"/>
                  <a:gd name="connsiteY20" fmla="*/ 299437 h 499048"/>
                  <a:gd name="connsiteX21" fmla="*/ 450 w 1622833"/>
                  <a:gd name="connsiteY21" fmla="*/ 230287 h 499048"/>
                  <a:gd name="connsiteX22" fmla="*/ 450 w 1622833"/>
                  <a:gd name="connsiteY22" fmla="*/ 13735 h 499048"/>
                  <a:gd name="connsiteX23" fmla="*/ 13705 w 1622833"/>
                  <a:gd name="connsiteY23" fmla="*/ 4897 h 499048"/>
                  <a:gd name="connsiteX24" fmla="*/ 356160 w 1622833"/>
                  <a:gd name="connsiteY24" fmla="*/ 200 h 499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22833" h="499048">
                    <a:moveTo>
                      <a:pt x="688726" y="5383"/>
                    </a:moveTo>
                    <a:cubicBezTo>
                      <a:pt x="840061" y="11171"/>
                      <a:pt x="991395" y="16960"/>
                      <a:pt x="1142023" y="32954"/>
                    </a:cubicBezTo>
                    <a:cubicBezTo>
                      <a:pt x="1216387" y="40864"/>
                      <a:pt x="1290751" y="50452"/>
                      <a:pt x="1363215" y="70645"/>
                    </a:cubicBezTo>
                    <a:cubicBezTo>
                      <a:pt x="1373863" y="73605"/>
                      <a:pt x="1381331" y="78598"/>
                      <a:pt x="1387473" y="87656"/>
                    </a:cubicBezTo>
                    <a:cubicBezTo>
                      <a:pt x="1411951" y="123667"/>
                      <a:pt x="1444516" y="148853"/>
                      <a:pt x="1487774" y="157867"/>
                    </a:cubicBezTo>
                    <a:cubicBezTo>
                      <a:pt x="1498599" y="160120"/>
                      <a:pt x="1503548" y="165025"/>
                      <a:pt x="1507524" y="175055"/>
                    </a:cubicBezTo>
                    <a:cubicBezTo>
                      <a:pt x="1541326" y="260465"/>
                      <a:pt x="1575791" y="345566"/>
                      <a:pt x="1609946" y="430800"/>
                    </a:cubicBezTo>
                    <a:cubicBezTo>
                      <a:pt x="1614851" y="443039"/>
                      <a:pt x="1623732" y="455897"/>
                      <a:pt x="1622760" y="467827"/>
                    </a:cubicBezTo>
                    <a:cubicBezTo>
                      <a:pt x="1621478" y="483646"/>
                      <a:pt x="1600623" y="479669"/>
                      <a:pt x="1590416" y="488329"/>
                    </a:cubicBezTo>
                    <a:cubicBezTo>
                      <a:pt x="1580430" y="496813"/>
                      <a:pt x="1570223" y="501850"/>
                      <a:pt x="1554626" y="497387"/>
                    </a:cubicBezTo>
                    <a:cubicBezTo>
                      <a:pt x="1427859" y="461155"/>
                      <a:pt x="1297644" y="443569"/>
                      <a:pt x="1166988" y="429253"/>
                    </a:cubicBezTo>
                    <a:cubicBezTo>
                      <a:pt x="1075038" y="419179"/>
                      <a:pt x="857646" y="402609"/>
                      <a:pt x="807805" y="401637"/>
                    </a:cubicBezTo>
                    <a:cubicBezTo>
                      <a:pt x="765918" y="269656"/>
                      <a:pt x="724030" y="137674"/>
                      <a:pt x="682142" y="5692"/>
                    </a:cubicBezTo>
                    <a:cubicBezTo>
                      <a:pt x="684352" y="5604"/>
                      <a:pt x="686561" y="5294"/>
                      <a:pt x="688726" y="5383"/>
                    </a:cubicBezTo>
                    <a:close/>
                    <a:moveTo>
                      <a:pt x="356160" y="200"/>
                    </a:moveTo>
                    <a:cubicBezTo>
                      <a:pt x="405652" y="-107"/>
                      <a:pt x="451560" y="-96"/>
                      <a:pt x="486489" y="479"/>
                    </a:cubicBezTo>
                    <a:cubicBezTo>
                      <a:pt x="487284" y="-1068"/>
                      <a:pt x="598365" y="335139"/>
                      <a:pt x="614626" y="384892"/>
                    </a:cubicBezTo>
                    <a:cubicBezTo>
                      <a:pt x="458961" y="381578"/>
                      <a:pt x="305329" y="380473"/>
                      <a:pt x="141799" y="376099"/>
                    </a:cubicBezTo>
                    <a:cubicBezTo>
                      <a:pt x="130532" y="375789"/>
                      <a:pt x="124478" y="370399"/>
                      <a:pt x="117806" y="363373"/>
                    </a:cubicBezTo>
                    <a:cubicBezTo>
                      <a:pt x="96288" y="340574"/>
                      <a:pt x="71588" y="322325"/>
                      <a:pt x="40923" y="314151"/>
                    </a:cubicBezTo>
                    <a:cubicBezTo>
                      <a:pt x="32219" y="311853"/>
                      <a:pt x="29303" y="306772"/>
                      <a:pt x="26917" y="299437"/>
                    </a:cubicBezTo>
                    <a:cubicBezTo>
                      <a:pt x="19892" y="277831"/>
                      <a:pt x="7475" y="251938"/>
                      <a:pt x="450" y="230287"/>
                    </a:cubicBezTo>
                    <a:cubicBezTo>
                      <a:pt x="-1141" y="225427"/>
                      <a:pt x="2129" y="66404"/>
                      <a:pt x="450" y="13735"/>
                    </a:cubicBezTo>
                    <a:cubicBezTo>
                      <a:pt x="229" y="7062"/>
                      <a:pt x="7033" y="4897"/>
                      <a:pt x="13705" y="4897"/>
                    </a:cubicBezTo>
                    <a:cubicBezTo>
                      <a:pt x="26961" y="4897"/>
                      <a:pt x="207685" y="1120"/>
                      <a:pt x="356160" y="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22E33E50-E946-43B4-9E88-AF7ED73E47A1}"/>
                  </a:ext>
                </a:extLst>
              </p:cNvPr>
              <p:cNvSpPr/>
              <p:nvPr/>
            </p:nvSpPr>
            <p:spPr>
              <a:xfrm>
                <a:off x="6199624" y="4256300"/>
                <a:ext cx="134628" cy="275906"/>
              </a:xfrm>
              <a:custGeom>
                <a:avLst/>
                <a:gdLst>
                  <a:gd name="connsiteX0" fmla="*/ 229992 w 266483"/>
                  <a:gd name="connsiteY0" fmla="*/ 542934 h 546129"/>
                  <a:gd name="connsiteX1" fmla="*/ 158712 w 266483"/>
                  <a:gd name="connsiteY1" fmla="*/ 502440 h 546129"/>
                  <a:gd name="connsiteX2" fmla="*/ 13527 w 266483"/>
                  <a:gd name="connsiteY2" fmla="*/ 59627 h 546129"/>
                  <a:gd name="connsiteX3" fmla="*/ 18425 w 266483"/>
                  <a:gd name="connsiteY3" fmla="*/ 5139 h 546129"/>
                  <a:gd name="connsiteX4" fmla="*/ 102912 w 266483"/>
                  <a:gd name="connsiteY4" fmla="*/ 35488 h 546129"/>
                  <a:gd name="connsiteX5" fmla="*/ 262528 w 266483"/>
                  <a:gd name="connsiteY5" fmla="*/ 513722 h 546129"/>
                  <a:gd name="connsiteX6" fmla="*/ 229992 w 266483"/>
                  <a:gd name="connsiteY6" fmla="*/ 542934 h 54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483" h="546129">
                    <a:moveTo>
                      <a:pt x="229992" y="542934"/>
                    </a:moveTo>
                    <a:cubicBezTo>
                      <a:pt x="183987" y="554041"/>
                      <a:pt x="169032" y="535150"/>
                      <a:pt x="158712" y="502440"/>
                    </a:cubicBezTo>
                    <a:cubicBezTo>
                      <a:pt x="111920" y="354281"/>
                      <a:pt x="65742" y="206036"/>
                      <a:pt x="13527" y="59627"/>
                    </a:cubicBezTo>
                    <a:cubicBezTo>
                      <a:pt x="8280" y="44846"/>
                      <a:pt x="-16734" y="17908"/>
                      <a:pt x="18425" y="5139"/>
                    </a:cubicBezTo>
                    <a:cubicBezTo>
                      <a:pt x="56033" y="-8417"/>
                      <a:pt x="92942" y="5926"/>
                      <a:pt x="102912" y="35488"/>
                    </a:cubicBezTo>
                    <a:cubicBezTo>
                      <a:pt x="156351" y="194841"/>
                      <a:pt x="209351" y="354369"/>
                      <a:pt x="262528" y="513722"/>
                    </a:cubicBezTo>
                    <a:cubicBezTo>
                      <a:pt x="279407" y="564449"/>
                      <a:pt x="237252" y="538998"/>
                      <a:pt x="229992" y="542934"/>
                    </a:cubicBezTo>
                    <a:close/>
                  </a:path>
                </a:pathLst>
              </a:custGeom>
              <a:solidFill>
                <a:srgbClr val="D2D4D5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9334BC03-2549-4089-9FA2-E8F6B58E1540}"/>
                </a:ext>
              </a:extLst>
            </p:cNvPr>
            <p:cNvSpPr/>
            <p:nvPr/>
          </p:nvSpPr>
          <p:spPr>
            <a:xfrm>
              <a:off x="2466732" y="3450399"/>
              <a:ext cx="2358871" cy="1157656"/>
            </a:xfrm>
            <a:custGeom>
              <a:avLst/>
              <a:gdLst>
                <a:gd name="connsiteX0" fmla="*/ 1205633 w 2358871"/>
                <a:gd name="connsiteY0" fmla="*/ 0 h 1157656"/>
                <a:gd name="connsiteX1" fmla="*/ 2320208 w 2358871"/>
                <a:gd name="connsiteY1" fmla="*/ 0 h 1157656"/>
                <a:gd name="connsiteX2" fmla="*/ 2358871 w 2358871"/>
                <a:gd name="connsiteY2" fmla="*/ 38662 h 1157656"/>
                <a:gd name="connsiteX3" fmla="*/ 2358871 w 2358871"/>
                <a:gd name="connsiteY3" fmla="*/ 1118994 h 1157656"/>
                <a:gd name="connsiteX4" fmla="*/ 2320208 w 2358871"/>
                <a:gd name="connsiteY4" fmla="*/ 1157656 h 1157656"/>
                <a:gd name="connsiteX5" fmla="*/ 1205633 w 2358871"/>
                <a:gd name="connsiteY5" fmla="*/ 1157656 h 1157656"/>
                <a:gd name="connsiteX6" fmla="*/ 794709 w 2358871"/>
                <a:gd name="connsiteY6" fmla="*/ 896963 h 1157656"/>
                <a:gd name="connsiteX7" fmla="*/ 215881 w 2358871"/>
                <a:gd name="connsiteY7" fmla="*/ 896963 h 1157656"/>
                <a:gd name="connsiteX8" fmla="*/ 198207 w 2358871"/>
                <a:gd name="connsiteY8" fmla="*/ 879289 h 1157656"/>
                <a:gd name="connsiteX9" fmla="*/ 198207 w 2358871"/>
                <a:gd name="connsiteY9" fmla="*/ 693710 h 1157656"/>
                <a:gd name="connsiteX10" fmla="*/ 0 w 2358871"/>
                <a:gd name="connsiteY10" fmla="*/ 693710 h 1157656"/>
                <a:gd name="connsiteX11" fmla="*/ 0 w 2358871"/>
                <a:gd name="connsiteY11" fmla="*/ 494876 h 1157656"/>
                <a:gd name="connsiteX12" fmla="*/ 198207 w 2358871"/>
                <a:gd name="connsiteY12" fmla="*/ 494876 h 1157656"/>
                <a:gd name="connsiteX13" fmla="*/ 198207 w 2358871"/>
                <a:gd name="connsiteY13" fmla="*/ 318135 h 1157656"/>
                <a:gd name="connsiteX14" fmla="*/ 215881 w 2358871"/>
                <a:gd name="connsiteY14" fmla="*/ 300461 h 1157656"/>
                <a:gd name="connsiteX15" fmla="*/ 812074 w 2358871"/>
                <a:gd name="connsiteY15" fmla="*/ 300461 h 115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8871" h="1157656">
                  <a:moveTo>
                    <a:pt x="1205633" y="0"/>
                  </a:moveTo>
                  <a:lnTo>
                    <a:pt x="2320208" y="0"/>
                  </a:lnTo>
                  <a:cubicBezTo>
                    <a:pt x="2341550" y="0"/>
                    <a:pt x="2358871" y="17321"/>
                    <a:pt x="2358871" y="38662"/>
                  </a:cubicBezTo>
                  <a:lnTo>
                    <a:pt x="2358871" y="1118994"/>
                  </a:lnTo>
                  <a:cubicBezTo>
                    <a:pt x="2358871" y="1140336"/>
                    <a:pt x="2341550" y="1157656"/>
                    <a:pt x="2320208" y="1157656"/>
                  </a:cubicBezTo>
                  <a:lnTo>
                    <a:pt x="1205633" y="1157656"/>
                  </a:lnTo>
                  <a:lnTo>
                    <a:pt x="794709" y="896963"/>
                  </a:lnTo>
                  <a:lnTo>
                    <a:pt x="215881" y="896963"/>
                  </a:lnTo>
                  <a:cubicBezTo>
                    <a:pt x="206116" y="896963"/>
                    <a:pt x="198207" y="889054"/>
                    <a:pt x="198207" y="879289"/>
                  </a:cubicBezTo>
                  <a:lnTo>
                    <a:pt x="198207" y="693710"/>
                  </a:lnTo>
                  <a:lnTo>
                    <a:pt x="0" y="693710"/>
                  </a:lnTo>
                  <a:lnTo>
                    <a:pt x="0" y="494876"/>
                  </a:lnTo>
                  <a:lnTo>
                    <a:pt x="198207" y="494876"/>
                  </a:lnTo>
                  <a:lnTo>
                    <a:pt x="198207" y="318135"/>
                  </a:lnTo>
                  <a:cubicBezTo>
                    <a:pt x="198207" y="308370"/>
                    <a:pt x="206116" y="300461"/>
                    <a:pt x="215881" y="300461"/>
                  </a:cubicBezTo>
                  <a:lnTo>
                    <a:pt x="812074" y="300461"/>
                  </a:lnTo>
                  <a:close/>
                </a:path>
              </a:pathLst>
            </a:custGeom>
            <a:solidFill>
              <a:schemeClr val="accent1"/>
            </a:solidFill>
            <a:ln w="874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A72EFA65-8DE9-452F-864A-9B453F211026}"/>
                </a:ext>
              </a:extLst>
            </p:cNvPr>
            <p:cNvSpPr/>
            <p:nvPr/>
          </p:nvSpPr>
          <p:spPr>
            <a:xfrm>
              <a:off x="3696136" y="3650249"/>
              <a:ext cx="989751" cy="768825"/>
            </a:xfrm>
            <a:custGeom>
              <a:avLst/>
              <a:gdLst>
                <a:gd name="connsiteX0" fmla="*/ 1709854 w 1959116"/>
                <a:gd name="connsiteY0" fmla="*/ 1521814 h 1521813"/>
                <a:gd name="connsiteX1" fmla="*/ 249263 w 1959116"/>
                <a:gd name="connsiteY1" fmla="*/ 1521814 h 1521813"/>
                <a:gd name="connsiteX2" fmla="*/ 0 w 1959116"/>
                <a:gd name="connsiteY2" fmla="*/ 1272551 h 1521813"/>
                <a:gd name="connsiteX3" fmla="*/ 0 w 1959116"/>
                <a:gd name="connsiteY3" fmla="*/ 249263 h 1521813"/>
                <a:gd name="connsiteX4" fmla="*/ 249263 w 1959116"/>
                <a:gd name="connsiteY4" fmla="*/ 0 h 1521813"/>
                <a:gd name="connsiteX5" fmla="*/ 1709854 w 1959116"/>
                <a:gd name="connsiteY5" fmla="*/ 0 h 1521813"/>
                <a:gd name="connsiteX6" fmla="*/ 1959116 w 1959116"/>
                <a:gd name="connsiteY6" fmla="*/ 249263 h 1521813"/>
                <a:gd name="connsiteX7" fmla="*/ 1959116 w 1959116"/>
                <a:gd name="connsiteY7" fmla="*/ 1272551 h 1521813"/>
                <a:gd name="connsiteX8" fmla="*/ 1709854 w 1959116"/>
                <a:gd name="connsiteY8" fmla="*/ 1521814 h 152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9116" h="1521813">
                  <a:moveTo>
                    <a:pt x="1709854" y="1521814"/>
                  </a:moveTo>
                  <a:lnTo>
                    <a:pt x="249263" y="1521814"/>
                  </a:lnTo>
                  <a:cubicBezTo>
                    <a:pt x="111600" y="1521814"/>
                    <a:pt x="0" y="1410214"/>
                    <a:pt x="0" y="1272551"/>
                  </a:cubicBezTo>
                  <a:lnTo>
                    <a:pt x="0" y="249263"/>
                  </a:lnTo>
                  <a:cubicBezTo>
                    <a:pt x="0" y="111600"/>
                    <a:pt x="111600" y="0"/>
                    <a:pt x="249263" y="0"/>
                  </a:cubicBezTo>
                  <a:lnTo>
                    <a:pt x="1709854" y="0"/>
                  </a:lnTo>
                  <a:cubicBezTo>
                    <a:pt x="1847517" y="0"/>
                    <a:pt x="1959116" y="111600"/>
                    <a:pt x="1959116" y="249263"/>
                  </a:cubicBezTo>
                  <a:lnTo>
                    <a:pt x="1959116" y="1272551"/>
                  </a:lnTo>
                  <a:cubicBezTo>
                    <a:pt x="1959116" y="1410214"/>
                    <a:pt x="1847517" y="1521814"/>
                    <a:pt x="1709854" y="152181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53AE5F5-ACBC-4CA7-BC5C-2685D143BF2F}"/>
                </a:ext>
              </a:extLst>
            </p:cNvPr>
            <p:cNvSpPr/>
            <p:nvPr/>
          </p:nvSpPr>
          <p:spPr>
            <a:xfrm>
              <a:off x="3725961" y="3674330"/>
              <a:ext cx="930101" cy="720663"/>
            </a:xfrm>
            <a:custGeom>
              <a:avLst/>
              <a:gdLst>
                <a:gd name="connsiteX0" fmla="*/ 1591782 w 1841044"/>
                <a:gd name="connsiteY0" fmla="*/ 1426482 h 1426481"/>
                <a:gd name="connsiteX1" fmla="*/ 249263 w 1841044"/>
                <a:gd name="connsiteY1" fmla="*/ 1426482 h 1426481"/>
                <a:gd name="connsiteX2" fmla="*/ 0 w 1841044"/>
                <a:gd name="connsiteY2" fmla="*/ 1177219 h 1426481"/>
                <a:gd name="connsiteX3" fmla="*/ 0 w 1841044"/>
                <a:gd name="connsiteY3" fmla="*/ 249263 h 1426481"/>
                <a:gd name="connsiteX4" fmla="*/ 249263 w 1841044"/>
                <a:gd name="connsiteY4" fmla="*/ 0 h 1426481"/>
                <a:gd name="connsiteX5" fmla="*/ 1591782 w 1841044"/>
                <a:gd name="connsiteY5" fmla="*/ 0 h 1426481"/>
                <a:gd name="connsiteX6" fmla="*/ 1841045 w 1841044"/>
                <a:gd name="connsiteY6" fmla="*/ 249263 h 1426481"/>
                <a:gd name="connsiteX7" fmla="*/ 1841045 w 1841044"/>
                <a:gd name="connsiteY7" fmla="*/ 1177131 h 1426481"/>
                <a:gd name="connsiteX8" fmla="*/ 1591782 w 1841044"/>
                <a:gd name="connsiteY8" fmla="*/ 1426482 h 142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1044" h="1426481">
                  <a:moveTo>
                    <a:pt x="1591782" y="1426482"/>
                  </a:moveTo>
                  <a:lnTo>
                    <a:pt x="249263" y="1426482"/>
                  </a:lnTo>
                  <a:cubicBezTo>
                    <a:pt x="111600" y="1426482"/>
                    <a:pt x="0" y="1314882"/>
                    <a:pt x="0" y="1177219"/>
                  </a:cubicBezTo>
                  <a:lnTo>
                    <a:pt x="0" y="249263"/>
                  </a:lnTo>
                  <a:cubicBezTo>
                    <a:pt x="0" y="111600"/>
                    <a:pt x="111600" y="0"/>
                    <a:pt x="249263" y="0"/>
                  </a:cubicBezTo>
                  <a:lnTo>
                    <a:pt x="1591782" y="0"/>
                  </a:lnTo>
                  <a:cubicBezTo>
                    <a:pt x="1729445" y="0"/>
                    <a:pt x="1841045" y="111600"/>
                    <a:pt x="1841045" y="249263"/>
                  </a:cubicBezTo>
                  <a:lnTo>
                    <a:pt x="1841045" y="1177131"/>
                  </a:lnTo>
                  <a:cubicBezTo>
                    <a:pt x="1841045" y="1314882"/>
                    <a:pt x="1729445" y="1426482"/>
                    <a:pt x="1591782" y="1426482"/>
                  </a:cubicBezTo>
                  <a:close/>
                </a:path>
              </a:pathLst>
            </a:custGeom>
            <a:solidFill>
              <a:schemeClr val="accent1"/>
            </a:solidFill>
            <a:ln w="8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25D7A75-5166-4AFA-BC13-69D7EFA20B72}"/>
                </a:ext>
              </a:extLst>
            </p:cNvPr>
            <p:cNvGrpSpPr/>
            <p:nvPr/>
          </p:nvGrpSpPr>
          <p:grpSpPr>
            <a:xfrm>
              <a:off x="4825602" y="3591792"/>
              <a:ext cx="813010" cy="883706"/>
              <a:chOff x="4825602" y="3591792"/>
              <a:chExt cx="813010" cy="883706"/>
            </a:xfrm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140FD46-F40D-444C-A32B-7F71DE2C869B}"/>
                  </a:ext>
                </a:extLst>
              </p:cNvPr>
              <p:cNvSpPr/>
              <p:nvPr/>
            </p:nvSpPr>
            <p:spPr>
              <a:xfrm>
                <a:off x="4825602" y="3591792"/>
                <a:ext cx="813010" cy="883706"/>
              </a:xfrm>
              <a:custGeom>
                <a:avLst/>
                <a:gdLst>
                  <a:gd name="connsiteX0" fmla="*/ 1504321 w 1609274"/>
                  <a:gd name="connsiteY0" fmla="*/ 0 h 1749210"/>
                  <a:gd name="connsiteX1" fmla="*/ 0 w 1609274"/>
                  <a:gd name="connsiteY1" fmla="*/ 0 h 1749210"/>
                  <a:gd name="connsiteX2" fmla="*/ 0 w 1609274"/>
                  <a:gd name="connsiteY2" fmla="*/ 1749211 h 1749210"/>
                  <a:gd name="connsiteX3" fmla="*/ 1504321 w 1609274"/>
                  <a:gd name="connsiteY3" fmla="*/ 1749211 h 1749210"/>
                  <a:gd name="connsiteX4" fmla="*/ 1609274 w 1609274"/>
                  <a:gd name="connsiteY4" fmla="*/ 1644258 h 1749210"/>
                  <a:gd name="connsiteX5" fmla="*/ 1609274 w 1609274"/>
                  <a:gd name="connsiteY5" fmla="*/ 104953 h 1749210"/>
                  <a:gd name="connsiteX6" fmla="*/ 1504321 w 1609274"/>
                  <a:gd name="connsiteY6" fmla="*/ 0 h 1749210"/>
                  <a:gd name="connsiteX7" fmla="*/ 900844 w 1609274"/>
                  <a:gd name="connsiteY7" fmla="*/ 1455169 h 1749210"/>
                  <a:gd name="connsiteX8" fmla="*/ 834111 w 1609274"/>
                  <a:gd name="connsiteY8" fmla="*/ 1521901 h 1749210"/>
                  <a:gd name="connsiteX9" fmla="*/ 661377 w 1609274"/>
                  <a:gd name="connsiteY9" fmla="*/ 1521901 h 1749210"/>
                  <a:gd name="connsiteX10" fmla="*/ 594644 w 1609274"/>
                  <a:gd name="connsiteY10" fmla="*/ 1455169 h 1749210"/>
                  <a:gd name="connsiteX11" fmla="*/ 594644 w 1609274"/>
                  <a:gd name="connsiteY11" fmla="*/ 1221212 h 1749210"/>
                  <a:gd name="connsiteX12" fmla="*/ 661377 w 1609274"/>
                  <a:gd name="connsiteY12" fmla="*/ 1154479 h 1749210"/>
                  <a:gd name="connsiteX13" fmla="*/ 834111 w 1609274"/>
                  <a:gd name="connsiteY13" fmla="*/ 1154479 h 1749210"/>
                  <a:gd name="connsiteX14" fmla="*/ 900844 w 1609274"/>
                  <a:gd name="connsiteY14" fmla="*/ 1221212 h 1749210"/>
                  <a:gd name="connsiteX15" fmla="*/ 900844 w 1609274"/>
                  <a:gd name="connsiteY15" fmla="*/ 1455169 h 1749210"/>
                  <a:gd name="connsiteX16" fmla="*/ 900844 w 1609274"/>
                  <a:gd name="connsiteY16" fmla="*/ 528087 h 1749210"/>
                  <a:gd name="connsiteX17" fmla="*/ 834111 w 1609274"/>
                  <a:gd name="connsiteY17" fmla="*/ 594819 h 1749210"/>
                  <a:gd name="connsiteX18" fmla="*/ 661377 w 1609274"/>
                  <a:gd name="connsiteY18" fmla="*/ 594819 h 1749210"/>
                  <a:gd name="connsiteX19" fmla="*/ 594644 w 1609274"/>
                  <a:gd name="connsiteY19" fmla="*/ 528087 h 1749210"/>
                  <a:gd name="connsiteX20" fmla="*/ 594644 w 1609274"/>
                  <a:gd name="connsiteY20" fmla="*/ 294130 h 1749210"/>
                  <a:gd name="connsiteX21" fmla="*/ 661377 w 1609274"/>
                  <a:gd name="connsiteY21" fmla="*/ 227397 h 1749210"/>
                  <a:gd name="connsiteX22" fmla="*/ 834111 w 1609274"/>
                  <a:gd name="connsiteY22" fmla="*/ 227397 h 1749210"/>
                  <a:gd name="connsiteX23" fmla="*/ 900844 w 1609274"/>
                  <a:gd name="connsiteY23" fmla="*/ 294130 h 1749210"/>
                  <a:gd name="connsiteX24" fmla="*/ 900844 w 1609274"/>
                  <a:gd name="connsiteY24" fmla="*/ 528087 h 174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09274" h="1749210">
                    <a:moveTo>
                      <a:pt x="1504321" y="0"/>
                    </a:moveTo>
                    <a:lnTo>
                      <a:pt x="0" y="0"/>
                    </a:lnTo>
                    <a:lnTo>
                      <a:pt x="0" y="1749211"/>
                    </a:lnTo>
                    <a:lnTo>
                      <a:pt x="1504321" y="1749211"/>
                    </a:lnTo>
                    <a:cubicBezTo>
                      <a:pt x="1562308" y="1749211"/>
                      <a:pt x="1609274" y="1702245"/>
                      <a:pt x="1609274" y="1644258"/>
                    </a:cubicBezTo>
                    <a:lnTo>
                      <a:pt x="1609274" y="104953"/>
                    </a:lnTo>
                    <a:cubicBezTo>
                      <a:pt x="1609274" y="47054"/>
                      <a:pt x="1562308" y="0"/>
                      <a:pt x="1504321" y="0"/>
                    </a:cubicBezTo>
                    <a:close/>
                    <a:moveTo>
                      <a:pt x="900844" y="1455169"/>
                    </a:moveTo>
                    <a:cubicBezTo>
                      <a:pt x="900844" y="1491989"/>
                      <a:pt x="871020" y="1521901"/>
                      <a:pt x="834111" y="1521901"/>
                    </a:cubicBezTo>
                    <a:lnTo>
                      <a:pt x="661377" y="1521901"/>
                    </a:lnTo>
                    <a:cubicBezTo>
                      <a:pt x="624556" y="1521901"/>
                      <a:pt x="594644" y="1492077"/>
                      <a:pt x="594644" y="1455169"/>
                    </a:cubicBezTo>
                    <a:lnTo>
                      <a:pt x="594644" y="1221212"/>
                    </a:lnTo>
                    <a:cubicBezTo>
                      <a:pt x="594644" y="1184391"/>
                      <a:pt x="624469" y="1154479"/>
                      <a:pt x="661377" y="1154479"/>
                    </a:cubicBezTo>
                    <a:lnTo>
                      <a:pt x="834111" y="1154479"/>
                    </a:lnTo>
                    <a:cubicBezTo>
                      <a:pt x="870932" y="1154479"/>
                      <a:pt x="900844" y="1184303"/>
                      <a:pt x="900844" y="1221212"/>
                    </a:cubicBezTo>
                    <a:lnTo>
                      <a:pt x="900844" y="1455169"/>
                    </a:lnTo>
                    <a:close/>
                    <a:moveTo>
                      <a:pt x="900844" y="528087"/>
                    </a:moveTo>
                    <a:cubicBezTo>
                      <a:pt x="900844" y="564908"/>
                      <a:pt x="871020" y="594819"/>
                      <a:pt x="834111" y="594819"/>
                    </a:cubicBezTo>
                    <a:lnTo>
                      <a:pt x="661377" y="594819"/>
                    </a:lnTo>
                    <a:cubicBezTo>
                      <a:pt x="624556" y="594819"/>
                      <a:pt x="594644" y="564995"/>
                      <a:pt x="594644" y="528087"/>
                    </a:cubicBezTo>
                    <a:lnTo>
                      <a:pt x="594644" y="294130"/>
                    </a:lnTo>
                    <a:cubicBezTo>
                      <a:pt x="594644" y="257309"/>
                      <a:pt x="624469" y="227397"/>
                      <a:pt x="661377" y="227397"/>
                    </a:cubicBezTo>
                    <a:lnTo>
                      <a:pt x="834111" y="227397"/>
                    </a:lnTo>
                    <a:cubicBezTo>
                      <a:pt x="870932" y="227397"/>
                      <a:pt x="900844" y="257221"/>
                      <a:pt x="900844" y="294130"/>
                    </a:cubicBezTo>
                    <a:lnTo>
                      <a:pt x="900844" y="528087"/>
                    </a:lnTo>
                    <a:close/>
                  </a:path>
                </a:pathLst>
              </a:custGeom>
              <a:solidFill>
                <a:srgbClr val="7E8080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5DC19982-A76F-42BB-B234-01099038DBB4}"/>
                  </a:ext>
                </a:extLst>
              </p:cNvPr>
              <p:cNvSpPr/>
              <p:nvPr/>
            </p:nvSpPr>
            <p:spPr>
              <a:xfrm>
                <a:off x="4830064" y="3613928"/>
                <a:ext cx="795359" cy="473640"/>
              </a:xfrm>
              <a:custGeom>
                <a:avLst/>
                <a:gdLst>
                  <a:gd name="connsiteX0" fmla="*/ 1574290 w 1574336"/>
                  <a:gd name="connsiteY0" fmla="*/ 732219 h 937523"/>
                  <a:gd name="connsiteX1" fmla="*/ 1566506 w 1574336"/>
                  <a:gd name="connsiteY1" fmla="*/ 65070 h 937523"/>
                  <a:gd name="connsiteX2" fmla="*/ 1495663 w 1574336"/>
                  <a:gd name="connsiteY2" fmla="*/ 87 h 937523"/>
                  <a:gd name="connsiteX3" fmla="*/ 0 w 1574336"/>
                  <a:gd name="connsiteY3" fmla="*/ 0 h 937523"/>
                  <a:gd name="connsiteX4" fmla="*/ 0 w 1574336"/>
                  <a:gd name="connsiteY4" fmla="*/ 935828 h 937523"/>
                  <a:gd name="connsiteX5" fmla="*/ 221975 w 1574336"/>
                  <a:gd name="connsiteY5" fmla="*/ 936527 h 937523"/>
                  <a:gd name="connsiteX6" fmla="*/ 263781 w 1574336"/>
                  <a:gd name="connsiteY6" fmla="*/ 896471 h 937523"/>
                  <a:gd name="connsiteX7" fmla="*/ 361737 w 1574336"/>
                  <a:gd name="connsiteY7" fmla="*/ 831138 h 937523"/>
                  <a:gd name="connsiteX8" fmla="*/ 1008857 w 1574336"/>
                  <a:gd name="connsiteY8" fmla="*/ 831400 h 937523"/>
                  <a:gd name="connsiteX9" fmla="*/ 1075065 w 1574336"/>
                  <a:gd name="connsiteY9" fmla="*/ 894721 h 937523"/>
                  <a:gd name="connsiteX10" fmla="*/ 1120894 w 1574336"/>
                  <a:gd name="connsiteY10" fmla="*/ 935303 h 937523"/>
                  <a:gd name="connsiteX11" fmla="*/ 1281297 w 1574336"/>
                  <a:gd name="connsiteY11" fmla="*/ 934778 h 937523"/>
                  <a:gd name="connsiteX12" fmla="*/ 1329750 w 1574336"/>
                  <a:gd name="connsiteY12" fmla="*/ 900669 h 937523"/>
                  <a:gd name="connsiteX13" fmla="*/ 1329225 w 1574336"/>
                  <a:gd name="connsiteY13" fmla="*/ 830788 h 937523"/>
                  <a:gd name="connsiteX14" fmla="*/ 1371994 w 1574336"/>
                  <a:gd name="connsiteY14" fmla="*/ 786707 h 937523"/>
                  <a:gd name="connsiteX15" fmla="*/ 1520589 w 1574336"/>
                  <a:gd name="connsiteY15" fmla="*/ 787932 h 937523"/>
                  <a:gd name="connsiteX16" fmla="*/ 1574290 w 1574336"/>
                  <a:gd name="connsiteY16" fmla="*/ 732219 h 937523"/>
                  <a:gd name="connsiteX17" fmla="*/ 926994 w 1574336"/>
                  <a:gd name="connsiteY17" fmla="*/ 495726 h 937523"/>
                  <a:gd name="connsiteX18" fmla="*/ 845569 w 1574336"/>
                  <a:gd name="connsiteY18" fmla="*/ 577152 h 937523"/>
                  <a:gd name="connsiteX19" fmla="*/ 632340 w 1574336"/>
                  <a:gd name="connsiteY19" fmla="*/ 577152 h 937523"/>
                  <a:gd name="connsiteX20" fmla="*/ 550914 w 1574336"/>
                  <a:gd name="connsiteY20" fmla="*/ 495726 h 937523"/>
                  <a:gd name="connsiteX21" fmla="*/ 550914 w 1574336"/>
                  <a:gd name="connsiteY21" fmla="*/ 419548 h 937523"/>
                  <a:gd name="connsiteX22" fmla="*/ 543567 w 1574336"/>
                  <a:gd name="connsiteY22" fmla="*/ 418149 h 937523"/>
                  <a:gd name="connsiteX23" fmla="*/ 550914 w 1574336"/>
                  <a:gd name="connsiteY23" fmla="*/ 409315 h 937523"/>
                  <a:gd name="connsiteX24" fmla="*/ 550914 w 1574336"/>
                  <a:gd name="connsiteY24" fmla="*/ 238855 h 937523"/>
                  <a:gd name="connsiteX25" fmla="*/ 632340 w 1574336"/>
                  <a:gd name="connsiteY25" fmla="*/ 157429 h 937523"/>
                  <a:gd name="connsiteX26" fmla="*/ 845569 w 1574336"/>
                  <a:gd name="connsiteY26" fmla="*/ 157429 h 937523"/>
                  <a:gd name="connsiteX27" fmla="*/ 926994 w 1574336"/>
                  <a:gd name="connsiteY27" fmla="*/ 238855 h 937523"/>
                  <a:gd name="connsiteX28" fmla="*/ 926994 w 1574336"/>
                  <a:gd name="connsiteY28" fmla="*/ 495726 h 937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74336" h="937523">
                    <a:moveTo>
                      <a:pt x="1574290" y="732219"/>
                    </a:moveTo>
                    <a:cubicBezTo>
                      <a:pt x="1571928" y="617734"/>
                      <a:pt x="1574815" y="173084"/>
                      <a:pt x="1566506" y="65070"/>
                    </a:cubicBezTo>
                    <a:cubicBezTo>
                      <a:pt x="1563707" y="28337"/>
                      <a:pt x="1532483" y="87"/>
                      <a:pt x="1495663" y="87"/>
                    </a:cubicBezTo>
                    <a:cubicBezTo>
                      <a:pt x="1390798" y="-88"/>
                      <a:pt x="354040" y="87"/>
                      <a:pt x="0" y="0"/>
                    </a:cubicBezTo>
                    <a:lnTo>
                      <a:pt x="0" y="935828"/>
                    </a:lnTo>
                    <a:cubicBezTo>
                      <a:pt x="26763" y="938452"/>
                      <a:pt x="155155" y="937489"/>
                      <a:pt x="221975" y="936527"/>
                    </a:cubicBezTo>
                    <a:cubicBezTo>
                      <a:pt x="244277" y="936265"/>
                      <a:pt x="262469" y="918685"/>
                      <a:pt x="263781" y="896471"/>
                    </a:cubicBezTo>
                    <a:cubicBezTo>
                      <a:pt x="267192" y="837522"/>
                      <a:pt x="279786" y="831138"/>
                      <a:pt x="361737" y="831138"/>
                    </a:cubicBezTo>
                    <a:cubicBezTo>
                      <a:pt x="577415" y="831225"/>
                      <a:pt x="793180" y="831225"/>
                      <a:pt x="1008857" y="831400"/>
                    </a:cubicBezTo>
                    <a:cubicBezTo>
                      <a:pt x="1074191" y="831400"/>
                      <a:pt x="1075590" y="831575"/>
                      <a:pt x="1075065" y="894721"/>
                    </a:cubicBezTo>
                    <a:cubicBezTo>
                      <a:pt x="1074803" y="926207"/>
                      <a:pt x="1083811" y="934953"/>
                      <a:pt x="1120894" y="935303"/>
                    </a:cubicBezTo>
                    <a:cubicBezTo>
                      <a:pt x="1180805" y="935828"/>
                      <a:pt x="1215789" y="935828"/>
                      <a:pt x="1281297" y="934778"/>
                    </a:cubicBezTo>
                    <a:cubicBezTo>
                      <a:pt x="1315757" y="934166"/>
                      <a:pt x="1331937" y="932067"/>
                      <a:pt x="1329750" y="900669"/>
                    </a:cubicBezTo>
                    <a:cubicBezTo>
                      <a:pt x="1328176" y="877492"/>
                      <a:pt x="1330712" y="853965"/>
                      <a:pt x="1329225" y="830788"/>
                    </a:cubicBezTo>
                    <a:cubicBezTo>
                      <a:pt x="1327126" y="799127"/>
                      <a:pt x="1339283" y="785570"/>
                      <a:pt x="1371994" y="786707"/>
                    </a:cubicBezTo>
                    <a:cubicBezTo>
                      <a:pt x="1421496" y="788457"/>
                      <a:pt x="1471261" y="784608"/>
                      <a:pt x="1520589" y="787932"/>
                    </a:cubicBezTo>
                    <a:cubicBezTo>
                      <a:pt x="1564057" y="790731"/>
                      <a:pt x="1575164" y="772976"/>
                      <a:pt x="1574290" y="732219"/>
                    </a:cubicBezTo>
                    <a:close/>
                    <a:moveTo>
                      <a:pt x="926994" y="495726"/>
                    </a:moveTo>
                    <a:cubicBezTo>
                      <a:pt x="926994" y="540681"/>
                      <a:pt x="890523" y="577152"/>
                      <a:pt x="845569" y="577152"/>
                    </a:cubicBezTo>
                    <a:lnTo>
                      <a:pt x="632340" y="577152"/>
                    </a:lnTo>
                    <a:cubicBezTo>
                      <a:pt x="587385" y="577152"/>
                      <a:pt x="550914" y="540681"/>
                      <a:pt x="550914" y="495726"/>
                    </a:cubicBezTo>
                    <a:lnTo>
                      <a:pt x="550914" y="419548"/>
                    </a:lnTo>
                    <a:cubicBezTo>
                      <a:pt x="548203" y="418586"/>
                      <a:pt x="545754" y="418149"/>
                      <a:pt x="543567" y="418149"/>
                    </a:cubicBezTo>
                    <a:cubicBezTo>
                      <a:pt x="546716" y="415438"/>
                      <a:pt x="548990" y="412376"/>
                      <a:pt x="550914" y="409315"/>
                    </a:cubicBezTo>
                    <a:lnTo>
                      <a:pt x="550914" y="238855"/>
                    </a:lnTo>
                    <a:cubicBezTo>
                      <a:pt x="550914" y="193900"/>
                      <a:pt x="587385" y="157429"/>
                      <a:pt x="632340" y="157429"/>
                    </a:cubicBezTo>
                    <a:lnTo>
                      <a:pt x="845569" y="157429"/>
                    </a:lnTo>
                    <a:cubicBezTo>
                      <a:pt x="890523" y="157429"/>
                      <a:pt x="926994" y="193900"/>
                      <a:pt x="926994" y="238855"/>
                    </a:cubicBezTo>
                    <a:lnTo>
                      <a:pt x="926994" y="495726"/>
                    </a:lnTo>
                    <a:close/>
                  </a:path>
                </a:pathLst>
              </a:custGeom>
              <a:solidFill>
                <a:srgbClr val="B3B6B1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63B442C-90A1-4D48-A130-E066BD0CDACF}"/>
                  </a:ext>
                </a:extLst>
              </p:cNvPr>
              <p:cNvSpPr/>
              <p:nvPr/>
            </p:nvSpPr>
            <p:spPr>
              <a:xfrm>
                <a:off x="4829793" y="4029358"/>
                <a:ext cx="795577" cy="424136"/>
              </a:xfrm>
              <a:custGeom>
                <a:avLst/>
                <a:gdLst>
                  <a:gd name="connsiteX0" fmla="*/ 1574740 w 1574766"/>
                  <a:gd name="connsiteY0" fmla="*/ 95946 h 839536"/>
                  <a:gd name="connsiteX1" fmla="*/ 1467950 w 1574766"/>
                  <a:gd name="connsiteY1" fmla="*/ 2 h 839536"/>
                  <a:gd name="connsiteX2" fmla="*/ 1365272 w 1574766"/>
                  <a:gd name="connsiteY2" fmla="*/ 102331 h 839536"/>
                  <a:gd name="connsiteX3" fmla="*/ 1339209 w 1574766"/>
                  <a:gd name="connsiteY3" fmla="*/ 149122 h 839536"/>
                  <a:gd name="connsiteX4" fmla="*/ 1339209 w 1574766"/>
                  <a:gd name="connsiteY4" fmla="*/ 149122 h 839536"/>
                  <a:gd name="connsiteX5" fmla="*/ 1339209 w 1574766"/>
                  <a:gd name="connsiteY5" fmla="*/ 149122 h 839536"/>
                  <a:gd name="connsiteX6" fmla="*/ 1086360 w 1574766"/>
                  <a:gd name="connsiteY6" fmla="*/ 148510 h 839536"/>
                  <a:gd name="connsiteX7" fmla="*/ 1033884 w 1574766"/>
                  <a:gd name="connsiteY7" fmla="*/ 98308 h 839536"/>
                  <a:gd name="connsiteX8" fmla="*/ 983507 w 1574766"/>
                  <a:gd name="connsiteY8" fmla="*/ 51341 h 839536"/>
                  <a:gd name="connsiteX9" fmla="*/ 351254 w 1574766"/>
                  <a:gd name="connsiteY9" fmla="*/ 51254 h 839536"/>
                  <a:gd name="connsiteX10" fmla="*/ 298516 w 1574766"/>
                  <a:gd name="connsiteY10" fmla="*/ 104605 h 839536"/>
                  <a:gd name="connsiteX11" fmla="*/ 254173 w 1574766"/>
                  <a:gd name="connsiteY11" fmla="*/ 149035 h 839536"/>
                  <a:gd name="connsiteX12" fmla="*/ 450 w 1574766"/>
                  <a:gd name="connsiteY12" fmla="*/ 148423 h 839536"/>
                  <a:gd name="connsiteX13" fmla="*/ 13 w 1574766"/>
                  <a:gd name="connsiteY13" fmla="*/ 790733 h 839536"/>
                  <a:gd name="connsiteX14" fmla="*/ 48728 w 1574766"/>
                  <a:gd name="connsiteY14" fmla="*/ 839536 h 839536"/>
                  <a:gd name="connsiteX15" fmla="*/ 1494276 w 1574766"/>
                  <a:gd name="connsiteY15" fmla="*/ 838749 h 839536"/>
                  <a:gd name="connsiteX16" fmla="*/ 1540105 w 1574766"/>
                  <a:gd name="connsiteY16" fmla="*/ 830440 h 839536"/>
                  <a:gd name="connsiteX17" fmla="*/ 1540105 w 1574766"/>
                  <a:gd name="connsiteY17" fmla="*/ 830440 h 839536"/>
                  <a:gd name="connsiteX18" fmla="*/ 1573866 w 1574766"/>
                  <a:gd name="connsiteY18" fmla="*/ 760209 h 839536"/>
                  <a:gd name="connsiteX19" fmla="*/ 1574740 w 1574766"/>
                  <a:gd name="connsiteY19" fmla="*/ 95946 h 839536"/>
                  <a:gd name="connsiteX20" fmla="*/ 928931 w 1574766"/>
                  <a:gd name="connsiteY20" fmla="*/ 603130 h 839536"/>
                  <a:gd name="connsiteX21" fmla="*/ 927357 w 1574766"/>
                  <a:gd name="connsiteY21" fmla="*/ 603742 h 839536"/>
                  <a:gd name="connsiteX22" fmla="*/ 846106 w 1574766"/>
                  <a:gd name="connsiteY22" fmla="*/ 682020 h 839536"/>
                  <a:gd name="connsiteX23" fmla="*/ 632877 w 1574766"/>
                  <a:gd name="connsiteY23" fmla="*/ 682020 h 839536"/>
                  <a:gd name="connsiteX24" fmla="*/ 551452 w 1574766"/>
                  <a:gd name="connsiteY24" fmla="*/ 600594 h 839536"/>
                  <a:gd name="connsiteX25" fmla="*/ 551452 w 1574766"/>
                  <a:gd name="connsiteY25" fmla="*/ 343635 h 839536"/>
                  <a:gd name="connsiteX26" fmla="*/ 632877 w 1574766"/>
                  <a:gd name="connsiteY26" fmla="*/ 262209 h 839536"/>
                  <a:gd name="connsiteX27" fmla="*/ 846106 w 1574766"/>
                  <a:gd name="connsiteY27" fmla="*/ 262209 h 839536"/>
                  <a:gd name="connsiteX28" fmla="*/ 927532 w 1574766"/>
                  <a:gd name="connsiteY28" fmla="*/ 343635 h 839536"/>
                  <a:gd name="connsiteX29" fmla="*/ 927532 w 1574766"/>
                  <a:gd name="connsiteY29" fmla="*/ 600594 h 839536"/>
                  <a:gd name="connsiteX30" fmla="*/ 927532 w 1574766"/>
                  <a:gd name="connsiteY30" fmla="*/ 601031 h 839536"/>
                  <a:gd name="connsiteX31" fmla="*/ 929369 w 1574766"/>
                  <a:gd name="connsiteY31" fmla="*/ 601643 h 839536"/>
                  <a:gd name="connsiteX32" fmla="*/ 928931 w 1574766"/>
                  <a:gd name="connsiteY32" fmla="*/ 603130 h 839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74766" h="839536">
                    <a:moveTo>
                      <a:pt x="1574740" y="95946"/>
                    </a:moveTo>
                    <a:cubicBezTo>
                      <a:pt x="1574652" y="-1747"/>
                      <a:pt x="1566694" y="2"/>
                      <a:pt x="1467950" y="2"/>
                    </a:cubicBezTo>
                    <a:cubicBezTo>
                      <a:pt x="1367109" y="2"/>
                      <a:pt x="1367109" y="2"/>
                      <a:pt x="1365272" y="102331"/>
                    </a:cubicBezTo>
                    <a:cubicBezTo>
                      <a:pt x="1364922" y="122622"/>
                      <a:pt x="1368333" y="144837"/>
                      <a:pt x="1339209" y="149122"/>
                    </a:cubicBezTo>
                    <a:cubicBezTo>
                      <a:pt x="1339209" y="149122"/>
                      <a:pt x="1339209" y="149122"/>
                      <a:pt x="1339209" y="149122"/>
                    </a:cubicBezTo>
                    <a:cubicBezTo>
                      <a:pt x="1339209" y="149122"/>
                      <a:pt x="1339209" y="149122"/>
                      <a:pt x="1339209" y="149122"/>
                    </a:cubicBezTo>
                    <a:cubicBezTo>
                      <a:pt x="1254897" y="148773"/>
                      <a:pt x="1170585" y="147373"/>
                      <a:pt x="1086360" y="148510"/>
                    </a:cubicBezTo>
                    <a:cubicBezTo>
                      <a:pt x="1049889" y="149035"/>
                      <a:pt x="1035196" y="136441"/>
                      <a:pt x="1033884" y="98308"/>
                    </a:cubicBezTo>
                    <a:cubicBezTo>
                      <a:pt x="1032572" y="60962"/>
                      <a:pt x="1019190" y="51167"/>
                      <a:pt x="983507" y="51341"/>
                    </a:cubicBezTo>
                    <a:cubicBezTo>
                      <a:pt x="761444" y="52216"/>
                      <a:pt x="560285" y="52216"/>
                      <a:pt x="351254" y="51254"/>
                    </a:cubicBezTo>
                    <a:cubicBezTo>
                      <a:pt x="297903" y="50991"/>
                      <a:pt x="299390" y="61837"/>
                      <a:pt x="298516" y="104605"/>
                    </a:cubicBezTo>
                    <a:cubicBezTo>
                      <a:pt x="297816" y="139764"/>
                      <a:pt x="288458" y="149997"/>
                      <a:pt x="254173" y="149035"/>
                    </a:cubicBezTo>
                    <a:cubicBezTo>
                      <a:pt x="172835" y="146761"/>
                      <a:pt x="33335" y="148073"/>
                      <a:pt x="450" y="148423"/>
                    </a:cubicBezTo>
                    <a:cubicBezTo>
                      <a:pt x="-162" y="362351"/>
                      <a:pt x="2374" y="576717"/>
                      <a:pt x="13" y="790733"/>
                    </a:cubicBezTo>
                    <a:cubicBezTo>
                      <a:pt x="-424" y="829303"/>
                      <a:pt x="10158" y="839623"/>
                      <a:pt x="48728" y="839536"/>
                    </a:cubicBezTo>
                    <a:cubicBezTo>
                      <a:pt x="530548" y="838311"/>
                      <a:pt x="1012456" y="838836"/>
                      <a:pt x="1494276" y="838749"/>
                    </a:cubicBezTo>
                    <a:cubicBezTo>
                      <a:pt x="1509844" y="838749"/>
                      <a:pt x="1531010" y="839361"/>
                      <a:pt x="1540105" y="830440"/>
                    </a:cubicBezTo>
                    <a:cubicBezTo>
                      <a:pt x="1540105" y="830440"/>
                      <a:pt x="1540105" y="830440"/>
                      <a:pt x="1540105" y="830440"/>
                    </a:cubicBezTo>
                    <a:cubicBezTo>
                      <a:pt x="1568443" y="815222"/>
                      <a:pt x="1573515" y="789421"/>
                      <a:pt x="1573866" y="760209"/>
                    </a:cubicBezTo>
                    <a:cubicBezTo>
                      <a:pt x="1574740" y="689016"/>
                      <a:pt x="1574827" y="245679"/>
                      <a:pt x="1574740" y="95946"/>
                    </a:cubicBezTo>
                    <a:close/>
                    <a:moveTo>
                      <a:pt x="928931" y="603130"/>
                    </a:moveTo>
                    <a:cubicBezTo>
                      <a:pt x="928406" y="603305"/>
                      <a:pt x="927882" y="603567"/>
                      <a:pt x="927357" y="603742"/>
                    </a:cubicBezTo>
                    <a:cubicBezTo>
                      <a:pt x="925695" y="647210"/>
                      <a:pt x="890012" y="682020"/>
                      <a:pt x="846106" y="682020"/>
                    </a:cubicBezTo>
                    <a:lnTo>
                      <a:pt x="632877" y="682020"/>
                    </a:lnTo>
                    <a:cubicBezTo>
                      <a:pt x="587922" y="682020"/>
                      <a:pt x="551452" y="645548"/>
                      <a:pt x="551452" y="600594"/>
                    </a:cubicBezTo>
                    <a:lnTo>
                      <a:pt x="551452" y="343635"/>
                    </a:lnTo>
                    <a:cubicBezTo>
                      <a:pt x="551452" y="298680"/>
                      <a:pt x="587922" y="262209"/>
                      <a:pt x="632877" y="262209"/>
                    </a:cubicBezTo>
                    <a:lnTo>
                      <a:pt x="846106" y="262209"/>
                    </a:lnTo>
                    <a:cubicBezTo>
                      <a:pt x="891061" y="262209"/>
                      <a:pt x="927532" y="298680"/>
                      <a:pt x="927532" y="343635"/>
                    </a:cubicBezTo>
                    <a:lnTo>
                      <a:pt x="927532" y="600594"/>
                    </a:lnTo>
                    <a:cubicBezTo>
                      <a:pt x="927532" y="600769"/>
                      <a:pt x="927532" y="600856"/>
                      <a:pt x="927532" y="601031"/>
                    </a:cubicBezTo>
                    <a:cubicBezTo>
                      <a:pt x="928144" y="601206"/>
                      <a:pt x="928844" y="601468"/>
                      <a:pt x="929369" y="601643"/>
                    </a:cubicBezTo>
                    <a:cubicBezTo>
                      <a:pt x="929194" y="602080"/>
                      <a:pt x="929106" y="602605"/>
                      <a:pt x="928931" y="603130"/>
                    </a:cubicBezTo>
                    <a:close/>
                  </a:path>
                </a:pathLst>
              </a:custGeom>
              <a:solidFill>
                <a:srgbClr val="B3B6B1"/>
              </a:solidFill>
              <a:ln w="87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82BC1C-7F69-4735-BB73-664E4A138434}"/>
              </a:ext>
            </a:extLst>
          </p:cNvPr>
          <p:cNvGrpSpPr/>
          <p:nvPr/>
        </p:nvGrpSpPr>
        <p:grpSpPr>
          <a:xfrm>
            <a:off x="7089287" y="2892843"/>
            <a:ext cx="2424193" cy="2212294"/>
            <a:chOff x="7071854" y="3175093"/>
            <a:chExt cx="2424193" cy="2212294"/>
          </a:xfrm>
        </p:grpSpPr>
        <p:sp>
          <p:nvSpPr>
            <p:cNvPr id="29" name="Freeform: Shape 235">
              <a:extLst>
                <a:ext uri="{FF2B5EF4-FFF2-40B4-BE49-F238E27FC236}">
                  <a16:creationId xmlns:a16="http://schemas.microsoft.com/office/drawing/2014/main" id="{DD9F1717-6FF8-488C-B5C4-503E10CF539B}"/>
                </a:ext>
              </a:extLst>
            </p:cNvPr>
            <p:cNvSpPr/>
            <p:nvPr/>
          </p:nvSpPr>
          <p:spPr>
            <a:xfrm rot="16200000">
              <a:off x="6647667" y="3599280"/>
              <a:ext cx="2212294" cy="1363919"/>
            </a:xfrm>
            <a:custGeom>
              <a:avLst/>
              <a:gdLst>
                <a:gd name="connsiteX0" fmla="*/ 3883294 w 4242348"/>
                <a:gd name="connsiteY0" fmla="*/ 1288799 h 2615484"/>
                <a:gd name="connsiteX1" fmla="*/ 3966493 w 4242348"/>
                <a:gd name="connsiteY1" fmla="*/ 1297059 h 2615484"/>
                <a:gd name="connsiteX2" fmla="*/ 3978185 w 4242348"/>
                <a:gd name="connsiteY2" fmla="*/ 1307713 h 2615484"/>
                <a:gd name="connsiteX3" fmla="*/ 3982494 w 4242348"/>
                <a:gd name="connsiteY3" fmla="*/ 1320123 h 2615484"/>
                <a:gd name="connsiteX4" fmla="*/ 3980260 w 4242348"/>
                <a:gd name="connsiteY4" fmla="*/ 1333131 h 2615484"/>
                <a:gd name="connsiteX5" fmla="*/ 3831778 w 4242348"/>
                <a:gd name="connsiteY5" fmla="*/ 1513816 h 2615484"/>
                <a:gd name="connsiteX6" fmla="*/ 3818011 w 4242348"/>
                <a:gd name="connsiteY6" fmla="*/ 1514933 h 2615484"/>
                <a:gd name="connsiteX7" fmla="*/ 3708476 w 4242348"/>
                <a:gd name="connsiteY7" fmla="*/ 1424032 h 2615484"/>
                <a:gd name="connsiteX8" fmla="*/ 3706999 w 4242348"/>
                <a:gd name="connsiteY8" fmla="*/ 1410744 h 2615484"/>
                <a:gd name="connsiteX9" fmla="*/ 3778666 w 4242348"/>
                <a:gd name="connsiteY9" fmla="*/ 1328303 h 2615484"/>
                <a:gd name="connsiteX10" fmla="*/ 3860190 w 4242348"/>
                <a:gd name="connsiteY10" fmla="*/ 1288918 h 2615484"/>
                <a:gd name="connsiteX11" fmla="*/ 3883294 w 4242348"/>
                <a:gd name="connsiteY11" fmla="*/ 1288799 h 2615484"/>
                <a:gd name="connsiteX12" fmla="*/ 361550 w 4242348"/>
                <a:gd name="connsiteY12" fmla="*/ 1288320 h 2615484"/>
                <a:gd name="connsiteX13" fmla="*/ 417934 w 4242348"/>
                <a:gd name="connsiteY13" fmla="*/ 1295423 h 2615484"/>
                <a:gd name="connsiteX14" fmla="*/ 454805 w 4242348"/>
                <a:gd name="connsiteY14" fmla="*/ 1318368 h 2615484"/>
                <a:gd name="connsiteX15" fmla="*/ 536887 w 4242348"/>
                <a:gd name="connsiteY15" fmla="*/ 1412221 h 2615484"/>
                <a:gd name="connsiteX16" fmla="*/ 536128 w 4242348"/>
                <a:gd name="connsiteY16" fmla="*/ 1422437 h 2615484"/>
                <a:gd name="connsiteX17" fmla="*/ 423240 w 4242348"/>
                <a:gd name="connsiteY17" fmla="*/ 1516130 h 2615484"/>
                <a:gd name="connsiteX18" fmla="*/ 411868 w 4242348"/>
                <a:gd name="connsiteY18" fmla="*/ 1514814 h 2615484"/>
                <a:gd name="connsiteX19" fmla="*/ 261910 w 4242348"/>
                <a:gd name="connsiteY19" fmla="*/ 1332573 h 2615484"/>
                <a:gd name="connsiteX20" fmla="*/ 259994 w 4242348"/>
                <a:gd name="connsiteY20" fmla="*/ 1320443 h 2615484"/>
                <a:gd name="connsiteX21" fmla="*/ 263546 w 4242348"/>
                <a:gd name="connsiteY21" fmla="*/ 1310068 h 2615484"/>
                <a:gd name="connsiteX22" fmla="*/ 279148 w 4242348"/>
                <a:gd name="connsiteY22" fmla="*/ 1296261 h 2615484"/>
                <a:gd name="connsiteX23" fmla="*/ 361550 w 4242348"/>
                <a:gd name="connsiteY23" fmla="*/ 1288320 h 2615484"/>
                <a:gd name="connsiteX24" fmla="*/ 390709 w 4242348"/>
                <a:gd name="connsiteY24" fmla="*/ 128605 h 2615484"/>
                <a:gd name="connsiteX25" fmla="*/ 465538 w 4242348"/>
                <a:gd name="connsiteY25" fmla="*/ 156690 h 2615484"/>
                <a:gd name="connsiteX26" fmla="*/ 523318 w 4242348"/>
                <a:gd name="connsiteY26" fmla="*/ 295595 h 2615484"/>
                <a:gd name="connsiteX27" fmla="*/ 517014 w 4242348"/>
                <a:gd name="connsiteY27" fmla="*/ 325682 h 2615484"/>
                <a:gd name="connsiteX28" fmla="*/ 498698 w 4242348"/>
                <a:gd name="connsiteY28" fmla="*/ 409400 h 2615484"/>
                <a:gd name="connsiteX29" fmla="*/ 439361 w 4242348"/>
                <a:gd name="connsiteY29" fmla="*/ 574682 h 2615484"/>
                <a:gd name="connsiteX30" fmla="*/ 435370 w 4242348"/>
                <a:gd name="connsiteY30" fmla="*/ 583700 h 2615484"/>
                <a:gd name="connsiteX31" fmla="*/ 429345 w 4242348"/>
                <a:gd name="connsiteY31" fmla="*/ 659437 h 2615484"/>
                <a:gd name="connsiteX32" fmla="*/ 440837 w 4242348"/>
                <a:gd name="connsiteY32" fmla="*/ 779188 h 2615484"/>
                <a:gd name="connsiteX33" fmla="*/ 424996 w 4242348"/>
                <a:gd name="connsiteY33" fmla="*/ 913744 h 2615484"/>
                <a:gd name="connsiteX34" fmla="*/ 425714 w 4242348"/>
                <a:gd name="connsiteY34" fmla="*/ 922323 h 2615484"/>
                <a:gd name="connsiteX35" fmla="*/ 442713 w 4242348"/>
                <a:gd name="connsiteY35" fmla="*/ 1067572 h 2615484"/>
                <a:gd name="connsiteX36" fmla="*/ 437924 w 4242348"/>
                <a:gd name="connsiteY36" fmla="*/ 1151330 h 2615484"/>
                <a:gd name="connsiteX37" fmla="*/ 427549 w 4242348"/>
                <a:gd name="connsiteY37" fmla="*/ 1161546 h 2615484"/>
                <a:gd name="connsiteX38" fmla="*/ 241677 w 4242348"/>
                <a:gd name="connsiteY38" fmla="*/ 1232974 h 2615484"/>
                <a:gd name="connsiteX39" fmla="*/ 199699 w 4242348"/>
                <a:gd name="connsiteY39" fmla="*/ 1331416 h 2615484"/>
                <a:gd name="connsiteX40" fmla="*/ 235732 w 4242348"/>
                <a:gd name="connsiteY40" fmla="*/ 1417050 h 2615484"/>
                <a:gd name="connsiteX41" fmla="*/ 362666 w 4242348"/>
                <a:gd name="connsiteY41" fmla="*/ 1561182 h 2615484"/>
                <a:gd name="connsiteX42" fmla="*/ 564140 w 4242348"/>
                <a:gd name="connsiteY42" fmla="*/ 1776144 h 2615484"/>
                <a:gd name="connsiteX43" fmla="*/ 617092 w 4242348"/>
                <a:gd name="connsiteY43" fmla="*/ 1824547 h 2615484"/>
                <a:gd name="connsiteX44" fmla="*/ 627148 w 4242348"/>
                <a:gd name="connsiteY44" fmla="*/ 1822233 h 2615484"/>
                <a:gd name="connsiteX45" fmla="*/ 615975 w 4242348"/>
                <a:gd name="connsiteY45" fmla="*/ 1763175 h 2615484"/>
                <a:gd name="connsiteX46" fmla="*/ 442154 w 4242348"/>
                <a:gd name="connsiteY46" fmla="*/ 1551765 h 2615484"/>
                <a:gd name="connsiteX47" fmla="*/ 443830 w 4242348"/>
                <a:gd name="connsiteY47" fmla="*/ 1530137 h 2615484"/>
                <a:gd name="connsiteX48" fmla="*/ 568888 w 4242348"/>
                <a:gd name="connsiteY48" fmla="*/ 1426707 h 2615484"/>
                <a:gd name="connsiteX49" fmla="*/ 569966 w 4242348"/>
                <a:gd name="connsiteY49" fmla="*/ 1413898 h 2615484"/>
                <a:gd name="connsiteX50" fmla="*/ 474197 w 4242348"/>
                <a:gd name="connsiteY50" fmla="*/ 1304083 h 2615484"/>
                <a:gd name="connsiteX51" fmla="*/ 403208 w 4242348"/>
                <a:gd name="connsiteY51" fmla="*/ 1267889 h 2615484"/>
                <a:gd name="connsiteX52" fmla="*/ 286889 w 4242348"/>
                <a:gd name="connsiteY52" fmla="*/ 1271122 h 2615484"/>
                <a:gd name="connsiteX53" fmla="*/ 279626 w 4242348"/>
                <a:gd name="connsiteY53" fmla="*/ 1270523 h 2615484"/>
                <a:gd name="connsiteX54" fmla="*/ 281382 w 4242348"/>
                <a:gd name="connsiteY54" fmla="*/ 1263580 h 2615484"/>
                <a:gd name="connsiteX55" fmla="*/ 344789 w 4242348"/>
                <a:gd name="connsiteY55" fmla="*/ 1215815 h 2615484"/>
                <a:gd name="connsiteX56" fmla="*/ 449975 w 4242348"/>
                <a:gd name="connsiteY56" fmla="*/ 1205879 h 2615484"/>
                <a:gd name="connsiteX57" fmla="*/ 699174 w 4242348"/>
                <a:gd name="connsiteY57" fmla="*/ 1296700 h 2615484"/>
                <a:gd name="connsiteX58" fmla="*/ 868406 w 4242348"/>
                <a:gd name="connsiteY58" fmla="*/ 1453442 h 2615484"/>
                <a:gd name="connsiteX59" fmla="*/ 1099649 w 4242348"/>
                <a:gd name="connsiteY59" fmla="*/ 1611341 h 2615484"/>
                <a:gd name="connsiteX60" fmla="*/ 1288632 w 4242348"/>
                <a:gd name="connsiteY60" fmla="*/ 1675347 h 2615484"/>
                <a:gd name="connsiteX61" fmla="*/ 1439190 w 4242348"/>
                <a:gd name="connsiteY61" fmla="*/ 1702202 h 2615484"/>
                <a:gd name="connsiteX62" fmla="*/ 1580568 w 4242348"/>
                <a:gd name="connsiteY62" fmla="*/ 1724508 h 2615484"/>
                <a:gd name="connsiteX63" fmla="*/ 1762450 w 4242348"/>
                <a:gd name="connsiteY63" fmla="*/ 1766646 h 2615484"/>
                <a:gd name="connsiteX64" fmla="*/ 1855026 w 4242348"/>
                <a:gd name="connsiteY64" fmla="*/ 1811858 h 2615484"/>
                <a:gd name="connsiteX65" fmla="*/ 2052670 w 4242348"/>
                <a:gd name="connsiteY65" fmla="*/ 2002757 h 2615484"/>
                <a:gd name="connsiteX66" fmla="*/ 2117833 w 4242348"/>
                <a:gd name="connsiteY66" fmla="*/ 2150840 h 2615484"/>
                <a:gd name="connsiteX67" fmla="*/ 2121145 w 4242348"/>
                <a:gd name="connsiteY67" fmla="*/ 2155828 h 2615484"/>
                <a:gd name="connsiteX68" fmla="*/ 2125055 w 4242348"/>
                <a:gd name="connsiteY68" fmla="*/ 2150241 h 2615484"/>
                <a:gd name="connsiteX69" fmla="*/ 2355739 w 4242348"/>
                <a:gd name="connsiteY69" fmla="*/ 1831929 h 2615484"/>
                <a:gd name="connsiteX70" fmla="*/ 2472736 w 4242348"/>
                <a:gd name="connsiteY70" fmla="*/ 1769400 h 2615484"/>
                <a:gd name="connsiteX71" fmla="*/ 2557292 w 4242348"/>
                <a:gd name="connsiteY71" fmla="*/ 1745737 h 2615484"/>
                <a:gd name="connsiteX72" fmla="*/ 2645560 w 4242348"/>
                <a:gd name="connsiteY72" fmla="*/ 1727421 h 2615484"/>
                <a:gd name="connsiteX73" fmla="*/ 2743364 w 4242348"/>
                <a:gd name="connsiteY73" fmla="*/ 1711779 h 2615484"/>
                <a:gd name="connsiteX74" fmla="*/ 2855374 w 4242348"/>
                <a:gd name="connsiteY74" fmla="*/ 1693982 h 2615484"/>
                <a:gd name="connsiteX75" fmla="*/ 2939810 w 4242348"/>
                <a:gd name="connsiteY75" fmla="*/ 1678739 h 2615484"/>
                <a:gd name="connsiteX76" fmla="*/ 3032307 w 4242348"/>
                <a:gd name="connsiteY76" fmla="*/ 1654477 h 2615484"/>
                <a:gd name="connsiteX77" fmla="*/ 3398304 w 4242348"/>
                <a:gd name="connsiteY77" fmla="*/ 1431136 h 2615484"/>
                <a:gd name="connsiteX78" fmla="*/ 3526236 w 4242348"/>
                <a:gd name="connsiteY78" fmla="*/ 1310946 h 2615484"/>
                <a:gd name="connsiteX79" fmla="*/ 3672124 w 4242348"/>
                <a:gd name="connsiteY79" fmla="*/ 1224634 h 2615484"/>
                <a:gd name="connsiteX80" fmla="*/ 3836527 w 4242348"/>
                <a:gd name="connsiteY80" fmla="*/ 1207715 h 2615484"/>
                <a:gd name="connsiteX81" fmla="*/ 3895465 w 4242348"/>
                <a:gd name="connsiteY81" fmla="*/ 1215416 h 2615484"/>
                <a:gd name="connsiteX82" fmla="*/ 3961306 w 4242348"/>
                <a:gd name="connsiteY82" fmla="*/ 1263181 h 2615484"/>
                <a:gd name="connsiteX83" fmla="*/ 3963381 w 4242348"/>
                <a:gd name="connsiteY83" fmla="*/ 1270124 h 2615484"/>
                <a:gd name="connsiteX84" fmla="*/ 3955320 w 4242348"/>
                <a:gd name="connsiteY84" fmla="*/ 1271002 h 2615484"/>
                <a:gd name="connsiteX85" fmla="*/ 3859711 w 4242348"/>
                <a:gd name="connsiteY85" fmla="*/ 1265415 h 2615484"/>
                <a:gd name="connsiteX86" fmla="*/ 3772003 w 4242348"/>
                <a:gd name="connsiteY86" fmla="*/ 1300571 h 2615484"/>
                <a:gd name="connsiteX87" fmla="*/ 3670966 w 4242348"/>
                <a:gd name="connsiteY87" fmla="*/ 1416052 h 2615484"/>
                <a:gd name="connsiteX88" fmla="*/ 3674398 w 4242348"/>
                <a:gd name="connsiteY88" fmla="*/ 1426906 h 2615484"/>
                <a:gd name="connsiteX89" fmla="*/ 3801132 w 4242348"/>
                <a:gd name="connsiteY89" fmla="*/ 1531733 h 2615484"/>
                <a:gd name="connsiteX90" fmla="*/ 3802369 w 4242348"/>
                <a:gd name="connsiteY90" fmla="*/ 1549690 h 2615484"/>
                <a:gd name="connsiteX91" fmla="*/ 3626992 w 4242348"/>
                <a:gd name="connsiteY91" fmla="*/ 1762696 h 2615484"/>
                <a:gd name="connsiteX92" fmla="*/ 3614582 w 4242348"/>
                <a:gd name="connsiteY92" fmla="*/ 1819639 h 2615484"/>
                <a:gd name="connsiteX93" fmla="*/ 3627671 w 4242348"/>
                <a:gd name="connsiteY93" fmla="*/ 1822831 h 2615484"/>
                <a:gd name="connsiteX94" fmla="*/ 3843151 w 4242348"/>
                <a:gd name="connsiteY94" fmla="*/ 1603081 h 2615484"/>
                <a:gd name="connsiteX95" fmla="*/ 4000971 w 4242348"/>
                <a:gd name="connsiteY95" fmla="*/ 1424352 h 2615484"/>
                <a:gd name="connsiteX96" fmla="*/ 4041273 w 4242348"/>
                <a:gd name="connsiteY96" fmla="*/ 1346221 h 2615484"/>
                <a:gd name="connsiteX97" fmla="*/ 4018688 w 4242348"/>
                <a:gd name="connsiteY97" fmla="*/ 1254761 h 2615484"/>
                <a:gd name="connsiteX98" fmla="*/ 3908593 w 4242348"/>
                <a:gd name="connsiteY98" fmla="*/ 1174275 h 2615484"/>
                <a:gd name="connsiteX99" fmla="*/ 3814580 w 4242348"/>
                <a:gd name="connsiteY99" fmla="*/ 1161347 h 2615484"/>
                <a:gd name="connsiteX100" fmla="*/ 3804963 w 4242348"/>
                <a:gd name="connsiteY100" fmla="*/ 1155241 h 2615484"/>
                <a:gd name="connsiteX101" fmla="*/ 3798499 w 4242348"/>
                <a:gd name="connsiteY101" fmla="*/ 1017454 h 2615484"/>
                <a:gd name="connsiteX102" fmla="*/ 3811587 w 4242348"/>
                <a:gd name="connsiteY102" fmla="*/ 938524 h 2615484"/>
                <a:gd name="connsiteX103" fmla="*/ 3813582 w 4242348"/>
                <a:gd name="connsiteY103" fmla="*/ 888205 h 2615484"/>
                <a:gd name="connsiteX104" fmla="*/ 3802489 w 4242348"/>
                <a:gd name="connsiteY104" fmla="*/ 714664 h 2615484"/>
                <a:gd name="connsiteX105" fmla="*/ 3823239 w 4242348"/>
                <a:gd name="connsiteY105" fmla="*/ 632023 h 2615484"/>
                <a:gd name="connsiteX106" fmla="*/ 3822401 w 4242348"/>
                <a:gd name="connsiteY106" fmla="*/ 619693 h 2615484"/>
                <a:gd name="connsiteX107" fmla="*/ 3769928 w 4242348"/>
                <a:gd name="connsiteY107" fmla="*/ 490485 h 2615484"/>
                <a:gd name="connsiteX108" fmla="*/ 3731700 w 4242348"/>
                <a:gd name="connsiteY108" fmla="*/ 347390 h 2615484"/>
                <a:gd name="connsiteX109" fmla="*/ 3721086 w 4242348"/>
                <a:gd name="connsiteY109" fmla="*/ 307007 h 2615484"/>
                <a:gd name="connsiteX110" fmla="*/ 3787246 w 4242348"/>
                <a:gd name="connsiteY110" fmla="*/ 149188 h 2615484"/>
                <a:gd name="connsiteX111" fmla="*/ 3932057 w 4242348"/>
                <a:gd name="connsiteY111" fmla="*/ 167863 h 2615484"/>
                <a:gd name="connsiteX112" fmla="*/ 3961545 w 4242348"/>
                <a:gd name="connsiteY112" fmla="*/ 210240 h 2615484"/>
                <a:gd name="connsiteX113" fmla="*/ 4032733 w 4242348"/>
                <a:gd name="connsiteY113" fmla="*/ 322490 h 2615484"/>
                <a:gd name="connsiteX114" fmla="*/ 4105558 w 4242348"/>
                <a:gd name="connsiteY114" fmla="*/ 475401 h 2615484"/>
                <a:gd name="connsiteX115" fmla="*/ 4135406 w 4242348"/>
                <a:gd name="connsiteY115" fmla="*/ 613827 h 2615484"/>
                <a:gd name="connsiteX116" fmla="*/ 4136363 w 4242348"/>
                <a:gd name="connsiteY116" fmla="*/ 656844 h 2615484"/>
                <a:gd name="connsiteX117" fmla="*/ 4154241 w 4242348"/>
                <a:gd name="connsiteY117" fmla="*/ 755565 h 2615484"/>
                <a:gd name="connsiteX118" fmla="*/ 4213418 w 4242348"/>
                <a:gd name="connsiteY118" fmla="*/ 892395 h 2615484"/>
                <a:gd name="connsiteX119" fmla="*/ 4238677 w 4242348"/>
                <a:gd name="connsiteY119" fmla="*/ 978547 h 2615484"/>
                <a:gd name="connsiteX120" fmla="*/ 4242348 w 4242348"/>
                <a:gd name="connsiteY120" fmla="*/ 985331 h 2615484"/>
                <a:gd name="connsiteX121" fmla="*/ 4242269 w 4242348"/>
                <a:gd name="connsiteY121" fmla="*/ 1100094 h 2615484"/>
                <a:gd name="connsiteX122" fmla="*/ 4232612 w 4242348"/>
                <a:gd name="connsiteY122" fmla="*/ 1230859 h 2615484"/>
                <a:gd name="connsiteX123" fmla="*/ 4216211 w 4242348"/>
                <a:gd name="connsiteY123" fmla="*/ 1378742 h 2615484"/>
                <a:gd name="connsiteX124" fmla="*/ 4201886 w 4242348"/>
                <a:gd name="connsiteY124" fmla="*/ 1502444 h 2615484"/>
                <a:gd name="connsiteX125" fmla="*/ 4189875 w 4242348"/>
                <a:gd name="connsiteY125" fmla="*/ 1616489 h 2615484"/>
                <a:gd name="connsiteX126" fmla="*/ 4185326 w 4242348"/>
                <a:gd name="connsiteY126" fmla="*/ 1695818 h 2615484"/>
                <a:gd name="connsiteX127" fmla="*/ 4093827 w 4242348"/>
                <a:gd name="connsiteY127" fmla="*/ 1931728 h 2615484"/>
                <a:gd name="connsiteX128" fmla="*/ 3989119 w 4242348"/>
                <a:gd name="connsiteY128" fmla="*/ 2022430 h 2615484"/>
                <a:gd name="connsiteX129" fmla="*/ 3745387 w 4242348"/>
                <a:gd name="connsiteY129" fmla="*/ 2157664 h 2615484"/>
                <a:gd name="connsiteX130" fmla="*/ 3447665 w 4242348"/>
                <a:gd name="connsiteY130" fmla="*/ 2257981 h 2615484"/>
                <a:gd name="connsiteX131" fmla="*/ 3195753 w 4242348"/>
                <a:gd name="connsiteY131" fmla="*/ 2324222 h 2615484"/>
                <a:gd name="connsiteX132" fmla="*/ 3158523 w 4242348"/>
                <a:gd name="connsiteY132" fmla="*/ 2345291 h 2615484"/>
                <a:gd name="connsiteX133" fmla="*/ 3009402 w 4242348"/>
                <a:gd name="connsiteY133" fmla="*/ 2518433 h 2615484"/>
                <a:gd name="connsiteX134" fmla="*/ 2960520 w 4242348"/>
                <a:gd name="connsiteY134" fmla="*/ 2606780 h 2615484"/>
                <a:gd name="connsiteX135" fmla="*/ 2944918 w 4242348"/>
                <a:gd name="connsiteY135" fmla="*/ 2615320 h 2615484"/>
                <a:gd name="connsiteX136" fmla="*/ 2463319 w 4242348"/>
                <a:gd name="connsiteY136" fmla="*/ 2609174 h 2615484"/>
                <a:gd name="connsiteX137" fmla="*/ 2181638 w 4242348"/>
                <a:gd name="connsiteY137" fmla="*/ 2606301 h 2615484"/>
                <a:gd name="connsiteX138" fmla="*/ 2167792 w 4242348"/>
                <a:gd name="connsiteY138" fmla="*/ 2595168 h 2615484"/>
                <a:gd name="connsiteX139" fmla="*/ 2146643 w 4242348"/>
                <a:gd name="connsiteY139" fmla="*/ 2488425 h 2615484"/>
                <a:gd name="connsiteX140" fmla="*/ 2127888 w 4242348"/>
                <a:gd name="connsiteY140" fmla="*/ 2372226 h 2615484"/>
                <a:gd name="connsiteX141" fmla="*/ 2124696 w 4242348"/>
                <a:gd name="connsiteY141" fmla="*/ 2343735 h 2615484"/>
                <a:gd name="connsiteX142" fmla="*/ 2120905 w 4242348"/>
                <a:gd name="connsiteY142" fmla="*/ 2337230 h 2615484"/>
                <a:gd name="connsiteX143" fmla="*/ 2117833 w 4242348"/>
                <a:gd name="connsiteY143" fmla="*/ 2343335 h 2615484"/>
                <a:gd name="connsiteX144" fmla="*/ 2107936 w 4242348"/>
                <a:gd name="connsiteY144" fmla="*/ 2420909 h 2615484"/>
                <a:gd name="connsiteX145" fmla="*/ 2089461 w 4242348"/>
                <a:gd name="connsiteY145" fmla="*/ 2520389 h 2615484"/>
                <a:gd name="connsiteX146" fmla="*/ 2074656 w 4242348"/>
                <a:gd name="connsiteY146" fmla="*/ 2594769 h 2615484"/>
                <a:gd name="connsiteX147" fmla="*/ 2062326 w 4242348"/>
                <a:gd name="connsiteY147" fmla="*/ 2606301 h 2615484"/>
                <a:gd name="connsiteX148" fmla="*/ 1303517 w 4242348"/>
                <a:gd name="connsiteY148" fmla="*/ 2615479 h 2615484"/>
                <a:gd name="connsiteX149" fmla="*/ 1278697 w 4242348"/>
                <a:gd name="connsiteY149" fmla="*/ 2601593 h 2615484"/>
                <a:gd name="connsiteX150" fmla="*/ 1207189 w 4242348"/>
                <a:gd name="connsiteY150" fmla="*/ 2472983 h 2615484"/>
                <a:gd name="connsiteX151" fmla="*/ 1054118 w 4242348"/>
                <a:gd name="connsiteY151" fmla="*/ 2327454 h 2615484"/>
                <a:gd name="connsiteX152" fmla="*/ 1009905 w 4242348"/>
                <a:gd name="connsiteY152" fmla="*/ 2315004 h 2615484"/>
                <a:gd name="connsiteX153" fmla="*/ 748815 w 4242348"/>
                <a:gd name="connsiteY153" fmla="*/ 2244654 h 2615484"/>
                <a:gd name="connsiteX154" fmla="*/ 461108 w 4242348"/>
                <a:gd name="connsiteY154" fmla="*/ 2142381 h 2615484"/>
                <a:gd name="connsiteX155" fmla="*/ 275795 w 4242348"/>
                <a:gd name="connsiteY155" fmla="*/ 2039309 h 2615484"/>
                <a:gd name="connsiteX156" fmla="*/ 173681 w 4242348"/>
                <a:gd name="connsiteY156" fmla="*/ 1958743 h 2615484"/>
                <a:gd name="connsiteX157" fmla="*/ 100299 w 4242348"/>
                <a:gd name="connsiteY157" fmla="*/ 1861498 h 2615484"/>
                <a:gd name="connsiteX158" fmla="*/ 61113 w 4242348"/>
                <a:gd name="connsiteY158" fmla="*/ 1747972 h 2615484"/>
                <a:gd name="connsiteX159" fmla="*/ 57522 w 4242348"/>
                <a:gd name="connsiteY159" fmla="*/ 1699569 h 2615484"/>
                <a:gd name="connsiteX160" fmla="*/ 47905 w 4242348"/>
                <a:gd name="connsiteY160" fmla="*/ 1568644 h 2615484"/>
                <a:gd name="connsiteX161" fmla="*/ 33221 w 4242348"/>
                <a:gd name="connsiteY161" fmla="*/ 1437201 h 2615484"/>
                <a:gd name="connsiteX162" fmla="*/ 14545 w 4242348"/>
                <a:gd name="connsiteY162" fmla="*/ 1281816 h 2615484"/>
                <a:gd name="connsiteX163" fmla="*/ 3492 w 4242348"/>
                <a:gd name="connsiteY163" fmla="*/ 1147699 h 2615484"/>
                <a:gd name="connsiteX164" fmla="*/ 220 w 4242348"/>
                <a:gd name="connsiteY164" fmla="*/ 1047302 h 2615484"/>
                <a:gd name="connsiteX165" fmla="*/ 42359 w 4242348"/>
                <a:gd name="connsiteY165" fmla="*/ 861589 h 2615484"/>
                <a:gd name="connsiteX166" fmla="*/ 97785 w 4242348"/>
                <a:gd name="connsiteY166" fmla="*/ 726795 h 2615484"/>
                <a:gd name="connsiteX167" fmla="*/ 106284 w 4242348"/>
                <a:gd name="connsiteY167" fmla="*/ 663946 h 2615484"/>
                <a:gd name="connsiteX168" fmla="*/ 124121 w 4242348"/>
                <a:gd name="connsiteY168" fmla="*/ 521290 h 2615484"/>
                <a:gd name="connsiteX169" fmla="*/ 197863 w 4242348"/>
                <a:gd name="connsiteY169" fmla="*/ 340127 h 2615484"/>
                <a:gd name="connsiteX170" fmla="*/ 237208 w 4242348"/>
                <a:gd name="connsiteY170" fmla="*/ 284421 h 2615484"/>
                <a:gd name="connsiteX171" fmla="*/ 290280 w 4242348"/>
                <a:gd name="connsiteY171" fmla="*/ 194559 h 2615484"/>
                <a:gd name="connsiteX172" fmla="*/ 362786 w 4242348"/>
                <a:gd name="connsiteY172" fmla="*/ 133346 h 2615484"/>
                <a:gd name="connsiteX173" fmla="*/ 390709 w 4242348"/>
                <a:gd name="connsiteY173" fmla="*/ 128605 h 2615484"/>
                <a:gd name="connsiteX174" fmla="*/ 3404973 w 4242348"/>
                <a:gd name="connsiteY174" fmla="*/ 1263 h 2615484"/>
                <a:gd name="connsiteX175" fmla="*/ 3430268 w 4242348"/>
                <a:gd name="connsiteY175" fmla="*/ 2301 h 2615484"/>
                <a:gd name="connsiteX176" fmla="*/ 3545749 w 4242348"/>
                <a:gd name="connsiteY176" fmla="*/ 59244 h 2615484"/>
                <a:gd name="connsiteX177" fmla="*/ 3692476 w 4242348"/>
                <a:gd name="connsiteY177" fmla="*/ 184103 h 2615484"/>
                <a:gd name="connsiteX178" fmla="*/ 3692356 w 4242348"/>
                <a:gd name="connsiteY178" fmla="*/ 199745 h 2615484"/>
                <a:gd name="connsiteX179" fmla="*/ 3658877 w 4242348"/>
                <a:gd name="connsiteY179" fmla="*/ 247271 h 2615484"/>
                <a:gd name="connsiteX180" fmla="*/ 3657001 w 4242348"/>
                <a:gd name="connsiteY180" fmla="*/ 341962 h 2615484"/>
                <a:gd name="connsiteX181" fmla="*/ 3757798 w 4242348"/>
                <a:gd name="connsiteY181" fmla="*/ 606444 h 2615484"/>
                <a:gd name="connsiteX182" fmla="*/ 3761589 w 4242348"/>
                <a:gd name="connsiteY182" fmla="*/ 646588 h 2615484"/>
                <a:gd name="connsiteX183" fmla="*/ 3734255 w 4242348"/>
                <a:gd name="connsiteY183" fmla="*/ 773521 h 2615484"/>
                <a:gd name="connsiteX184" fmla="*/ 3593913 w 4242348"/>
                <a:gd name="connsiteY184" fmla="*/ 516422 h 2615484"/>
                <a:gd name="connsiteX185" fmla="*/ 3566779 w 4242348"/>
                <a:gd name="connsiteY185" fmla="*/ 432943 h 2615484"/>
                <a:gd name="connsiteX186" fmla="*/ 3557003 w 4242348"/>
                <a:gd name="connsiteY186" fmla="*/ 417500 h 2615484"/>
                <a:gd name="connsiteX187" fmla="*/ 3442997 w 4242348"/>
                <a:gd name="connsiteY187" fmla="*/ 299106 h 2615484"/>
                <a:gd name="connsiteX188" fmla="*/ 3366422 w 4242348"/>
                <a:gd name="connsiteY188" fmla="*/ 169339 h 2615484"/>
                <a:gd name="connsiteX189" fmla="*/ 3358201 w 4242348"/>
                <a:gd name="connsiteY189" fmla="*/ 48590 h 2615484"/>
                <a:gd name="connsiteX190" fmla="*/ 3404973 w 4242348"/>
                <a:gd name="connsiteY190" fmla="*/ 1263 h 2615484"/>
                <a:gd name="connsiteX191" fmla="*/ 819205 w 4242348"/>
                <a:gd name="connsiteY191" fmla="*/ 866 h 2615484"/>
                <a:gd name="connsiteX192" fmla="*/ 881774 w 4242348"/>
                <a:gd name="connsiteY192" fmla="*/ 39492 h 2615484"/>
                <a:gd name="connsiteX193" fmla="*/ 887042 w 4242348"/>
                <a:gd name="connsiteY193" fmla="*/ 115908 h 2615484"/>
                <a:gd name="connsiteX194" fmla="*/ 799413 w 4242348"/>
                <a:gd name="connsiteY194" fmla="*/ 299385 h 2615484"/>
                <a:gd name="connsiteX195" fmla="*/ 688360 w 4242348"/>
                <a:gd name="connsiteY195" fmla="*/ 414468 h 2615484"/>
                <a:gd name="connsiteX196" fmla="*/ 673516 w 4242348"/>
                <a:gd name="connsiteY196" fmla="*/ 440605 h 2615484"/>
                <a:gd name="connsiteX197" fmla="*/ 595384 w 4242348"/>
                <a:gd name="connsiteY197" fmla="*/ 625120 h 2615484"/>
                <a:gd name="connsiteX198" fmla="*/ 512504 w 4242348"/>
                <a:gd name="connsiteY198" fmla="*/ 766579 h 2615484"/>
                <a:gd name="connsiteX199" fmla="*/ 508474 w 4242348"/>
                <a:gd name="connsiteY199" fmla="*/ 772724 h 2615484"/>
                <a:gd name="connsiteX200" fmla="*/ 478108 w 4242348"/>
                <a:gd name="connsiteY200" fmla="*/ 632143 h 2615484"/>
                <a:gd name="connsiteX201" fmla="*/ 480023 w 4242348"/>
                <a:gd name="connsiteY201" fmla="*/ 618296 h 2615484"/>
                <a:gd name="connsiteX202" fmla="*/ 565297 w 4242348"/>
                <a:gd name="connsiteY202" fmla="*/ 408841 h 2615484"/>
                <a:gd name="connsiteX203" fmla="*/ 592312 w 4242348"/>
                <a:gd name="connsiteY203" fmla="*/ 310359 h 2615484"/>
                <a:gd name="connsiteX204" fmla="*/ 559751 w 4242348"/>
                <a:gd name="connsiteY204" fmla="*/ 209961 h 2615484"/>
                <a:gd name="connsiteX205" fmla="*/ 545545 w 4242348"/>
                <a:gd name="connsiteY205" fmla="*/ 190647 h 2615484"/>
                <a:gd name="connsiteX206" fmla="*/ 561307 w 4242348"/>
                <a:gd name="connsiteY206" fmla="*/ 172850 h 2615484"/>
                <a:gd name="connsiteX207" fmla="*/ 758192 w 4242348"/>
                <a:gd name="connsiteY207" fmla="*/ 21895 h 2615484"/>
                <a:gd name="connsiteX208" fmla="*/ 819205 w 4242348"/>
                <a:gd name="connsiteY208" fmla="*/ 866 h 261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242348" h="2615484">
                  <a:moveTo>
                    <a:pt x="3883294" y="1288799"/>
                  </a:moveTo>
                  <a:cubicBezTo>
                    <a:pt x="3911386" y="1287880"/>
                    <a:pt x="3938919" y="1292509"/>
                    <a:pt x="3966493" y="1297059"/>
                  </a:cubicBezTo>
                  <a:cubicBezTo>
                    <a:pt x="3973038" y="1298136"/>
                    <a:pt x="3977068" y="1300690"/>
                    <a:pt x="3978185" y="1307713"/>
                  </a:cubicBezTo>
                  <a:cubicBezTo>
                    <a:pt x="3978863" y="1311983"/>
                    <a:pt x="3980898" y="1316053"/>
                    <a:pt x="3982494" y="1320123"/>
                  </a:cubicBezTo>
                  <a:cubicBezTo>
                    <a:pt x="3984410" y="1324991"/>
                    <a:pt x="3983891" y="1328742"/>
                    <a:pt x="3980260" y="1333131"/>
                  </a:cubicBezTo>
                  <a:cubicBezTo>
                    <a:pt x="3930580" y="1393227"/>
                    <a:pt x="3881059" y="1453441"/>
                    <a:pt x="3831778" y="1513816"/>
                  </a:cubicBezTo>
                  <a:cubicBezTo>
                    <a:pt x="3826949" y="1519722"/>
                    <a:pt x="3824037" y="1520041"/>
                    <a:pt x="3818011" y="1514933"/>
                  </a:cubicBezTo>
                  <a:cubicBezTo>
                    <a:pt x="3781778" y="1484287"/>
                    <a:pt x="3745227" y="1454040"/>
                    <a:pt x="3708476" y="1424032"/>
                  </a:cubicBezTo>
                  <a:cubicBezTo>
                    <a:pt x="3702769" y="1419364"/>
                    <a:pt x="3701453" y="1416890"/>
                    <a:pt x="3706999" y="1410744"/>
                  </a:cubicBezTo>
                  <a:cubicBezTo>
                    <a:pt x="3731340" y="1383650"/>
                    <a:pt x="3756320" y="1356994"/>
                    <a:pt x="3778666" y="1328303"/>
                  </a:cubicBezTo>
                  <a:cubicBezTo>
                    <a:pt x="3799895" y="1301049"/>
                    <a:pt x="3828267" y="1292031"/>
                    <a:pt x="3860190" y="1288918"/>
                  </a:cubicBezTo>
                  <a:cubicBezTo>
                    <a:pt x="3867771" y="1288160"/>
                    <a:pt x="3875552" y="1288799"/>
                    <a:pt x="3883294" y="1288799"/>
                  </a:cubicBezTo>
                  <a:close/>
                  <a:moveTo>
                    <a:pt x="361550" y="1288320"/>
                  </a:moveTo>
                  <a:cubicBezTo>
                    <a:pt x="379905" y="1286804"/>
                    <a:pt x="399099" y="1290555"/>
                    <a:pt x="417934" y="1295423"/>
                  </a:cubicBezTo>
                  <a:cubicBezTo>
                    <a:pt x="432259" y="1299134"/>
                    <a:pt x="444829" y="1306875"/>
                    <a:pt x="454805" y="1318368"/>
                  </a:cubicBezTo>
                  <a:cubicBezTo>
                    <a:pt x="482019" y="1349772"/>
                    <a:pt x="509353" y="1381096"/>
                    <a:pt x="536887" y="1412221"/>
                  </a:cubicBezTo>
                  <a:cubicBezTo>
                    <a:pt x="540717" y="1416531"/>
                    <a:pt x="540757" y="1418646"/>
                    <a:pt x="536128" y="1422437"/>
                  </a:cubicBezTo>
                  <a:cubicBezTo>
                    <a:pt x="498300" y="1453442"/>
                    <a:pt x="460631" y="1484646"/>
                    <a:pt x="423240" y="1516130"/>
                  </a:cubicBezTo>
                  <a:cubicBezTo>
                    <a:pt x="418013" y="1520520"/>
                    <a:pt x="415499" y="1519283"/>
                    <a:pt x="411868" y="1514814"/>
                  </a:cubicBezTo>
                  <a:cubicBezTo>
                    <a:pt x="361988" y="1454000"/>
                    <a:pt x="312029" y="1393187"/>
                    <a:pt x="261910" y="1332573"/>
                  </a:cubicBezTo>
                  <a:cubicBezTo>
                    <a:pt x="258518" y="1328463"/>
                    <a:pt x="258438" y="1324832"/>
                    <a:pt x="259994" y="1320443"/>
                  </a:cubicBezTo>
                  <a:cubicBezTo>
                    <a:pt x="261232" y="1317011"/>
                    <a:pt x="262947" y="1313619"/>
                    <a:pt x="263546" y="1310068"/>
                  </a:cubicBezTo>
                  <a:cubicBezTo>
                    <a:pt x="265062" y="1301049"/>
                    <a:pt x="270649" y="1297458"/>
                    <a:pt x="279148" y="1296261"/>
                  </a:cubicBezTo>
                  <a:cubicBezTo>
                    <a:pt x="306083" y="1292550"/>
                    <a:pt x="332858" y="1287482"/>
                    <a:pt x="361550" y="1288320"/>
                  </a:cubicBezTo>
                  <a:close/>
                  <a:moveTo>
                    <a:pt x="390709" y="128605"/>
                  </a:moveTo>
                  <a:cubicBezTo>
                    <a:pt x="417953" y="127652"/>
                    <a:pt x="443092" y="137805"/>
                    <a:pt x="465538" y="156690"/>
                  </a:cubicBezTo>
                  <a:cubicBezTo>
                    <a:pt x="508514" y="192843"/>
                    <a:pt x="526311" y="240168"/>
                    <a:pt x="523318" y="295595"/>
                  </a:cubicBezTo>
                  <a:cubicBezTo>
                    <a:pt x="522760" y="305730"/>
                    <a:pt x="520126" y="315986"/>
                    <a:pt x="517014" y="325682"/>
                  </a:cubicBezTo>
                  <a:cubicBezTo>
                    <a:pt x="508235" y="353016"/>
                    <a:pt x="506040" y="381747"/>
                    <a:pt x="498698" y="409400"/>
                  </a:cubicBezTo>
                  <a:cubicBezTo>
                    <a:pt x="483574" y="466183"/>
                    <a:pt x="461547" y="520452"/>
                    <a:pt x="439361" y="574682"/>
                  </a:cubicBezTo>
                  <a:cubicBezTo>
                    <a:pt x="438124" y="577714"/>
                    <a:pt x="436847" y="580787"/>
                    <a:pt x="435370" y="583700"/>
                  </a:cubicBezTo>
                  <a:cubicBezTo>
                    <a:pt x="423080" y="608081"/>
                    <a:pt x="416616" y="630347"/>
                    <a:pt x="429345" y="659437"/>
                  </a:cubicBezTo>
                  <a:cubicBezTo>
                    <a:pt x="445586" y="696627"/>
                    <a:pt x="442713" y="738686"/>
                    <a:pt x="440837" y="779188"/>
                  </a:cubicBezTo>
                  <a:cubicBezTo>
                    <a:pt x="438722" y="824399"/>
                    <a:pt x="432817" y="869211"/>
                    <a:pt x="424996" y="913744"/>
                  </a:cubicBezTo>
                  <a:cubicBezTo>
                    <a:pt x="424477" y="916696"/>
                    <a:pt x="424477" y="919370"/>
                    <a:pt x="425714" y="922323"/>
                  </a:cubicBezTo>
                  <a:cubicBezTo>
                    <a:pt x="445307" y="969090"/>
                    <a:pt x="446464" y="1017972"/>
                    <a:pt x="442713" y="1067572"/>
                  </a:cubicBezTo>
                  <a:cubicBezTo>
                    <a:pt x="440598" y="1095465"/>
                    <a:pt x="439002" y="1123398"/>
                    <a:pt x="437924" y="1151330"/>
                  </a:cubicBezTo>
                  <a:cubicBezTo>
                    <a:pt x="437605" y="1159191"/>
                    <a:pt x="436328" y="1162105"/>
                    <a:pt x="427549" y="1161546"/>
                  </a:cubicBezTo>
                  <a:cubicBezTo>
                    <a:pt x="354725" y="1156877"/>
                    <a:pt x="292755" y="1181578"/>
                    <a:pt x="241677" y="1232974"/>
                  </a:cubicBezTo>
                  <a:cubicBezTo>
                    <a:pt x="214942" y="1259869"/>
                    <a:pt x="198382" y="1292510"/>
                    <a:pt x="199699" y="1331416"/>
                  </a:cubicBezTo>
                  <a:cubicBezTo>
                    <a:pt x="200816" y="1364137"/>
                    <a:pt x="214503" y="1392629"/>
                    <a:pt x="235732" y="1417050"/>
                  </a:cubicBezTo>
                  <a:cubicBezTo>
                    <a:pt x="277750" y="1465373"/>
                    <a:pt x="320567" y="1512939"/>
                    <a:pt x="362666" y="1561182"/>
                  </a:cubicBezTo>
                  <a:cubicBezTo>
                    <a:pt x="427310" y="1635204"/>
                    <a:pt x="492752" y="1708467"/>
                    <a:pt x="564140" y="1776144"/>
                  </a:cubicBezTo>
                  <a:cubicBezTo>
                    <a:pt x="581498" y="1792584"/>
                    <a:pt x="599615" y="1808226"/>
                    <a:pt x="617092" y="1824547"/>
                  </a:cubicBezTo>
                  <a:cubicBezTo>
                    <a:pt x="622359" y="1829495"/>
                    <a:pt x="624993" y="1828418"/>
                    <a:pt x="627148" y="1822233"/>
                  </a:cubicBezTo>
                  <a:cubicBezTo>
                    <a:pt x="634730" y="1800405"/>
                    <a:pt x="629582" y="1779975"/>
                    <a:pt x="615975" y="1763175"/>
                  </a:cubicBezTo>
                  <a:cubicBezTo>
                    <a:pt x="558554" y="1692266"/>
                    <a:pt x="500214" y="1622155"/>
                    <a:pt x="442154" y="1551765"/>
                  </a:cubicBezTo>
                  <a:cubicBezTo>
                    <a:pt x="432218" y="1539714"/>
                    <a:pt x="432138" y="1539834"/>
                    <a:pt x="443830" y="1530137"/>
                  </a:cubicBezTo>
                  <a:cubicBezTo>
                    <a:pt x="485490" y="1495621"/>
                    <a:pt x="527070" y="1461024"/>
                    <a:pt x="568888" y="1426707"/>
                  </a:cubicBezTo>
                  <a:cubicBezTo>
                    <a:pt x="574355" y="1422238"/>
                    <a:pt x="575113" y="1419683"/>
                    <a:pt x="569966" y="1413898"/>
                  </a:cubicBezTo>
                  <a:cubicBezTo>
                    <a:pt x="537763" y="1377545"/>
                    <a:pt x="506120" y="1340674"/>
                    <a:pt x="474197" y="1304083"/>
                  </a:cubicBezTo>
                  <a:cubicBezTo>
                    <a:pt x="455402" y="1282574"/>
                    <a:pt x="431021" y="1271880"/>
                    <a:pt x="403208" y="1267889"/>
                  </a:cubicBezTo>
                  <a:cubicBezTo>
                    <a:pt x="364222" y="1262303"/>
                    <a:pt x="325476" y="1264178"/>
                    <a:pt x="286889" y="1271122"/>
                  </a:cubicBezTo>
                  <a:cubicBezTo>
                    <a:pt x="284455" y="1271561"/>
                    <a:pt x="281382" y="1272798"/>
                    <a:pt x="279626" y="1270523"/>
                  </a:cubicBezTo>
                  <a:cubicBezTo>
                    <a:pt x="277711" y="1268049"/>
                    <a:pt x="280344" y="1265854"/>
                    <a:pt x="281382" y="1263580"/>
                  </a:cubicBezTo>
                  <a:cubicBezTo>
                    <a:pt x="293792" y="1236046"/>
                    <a:pt x="316497" y="1221521"/>
                    <a:pt x="344789" y="1215815"/>
                  </a:cubicBezTo>
                  <a:cubicBezTo>
                    <a:pt x="379425" y="1208832"/>
                    <a:pt x="414541" y="1206079"/>
                    <a:pt x="449975" y="1205879"/>
                  </a:cubicBezTo>
                  <a:cubicBezTo>
                    <a:pt x="544387" y="1205320"/>
                    <a:pt x="626550" y="1237762"/>
                    <a:pt x="699174" y="1296700"/>
                  </a:cubicBezTo>
                  <a:cubicBezTo>
                    <a:pt x="758990" y="1345263"/>
                    <a:pt x="811663" y="1401567"/>
                    <a:pt x="868406" y="1453442"/>
                  </a:cubicBezTo>
                  <a:cubicBezTo>
                    <a:pt x="937998" y="1517088"/>
                    <a:pt x="1014534" y="1570679"/>
                    <a:pt x="1099649" y="1611341"/>
                  </a:cubicBezTo>
                  <a:cubicBezTo>
                    <a:pt x="1159983" y="1640152"/>
                    <a:pt x="1223390" y="1660583"/>
                    <a:pt x="1288632" y="1675347"/>
                  </a:cubicBezTo>
                  <a:cubicBezTo>
                    <a:pt x="1338433" y="1686639"/>
                    <a:pt x="1388911" y="1693822"/>
                    <a:pt x="1439190" y="1702202"/>
                  </a:cubicBezTo>
                  <a:cubicBezTo>
                    <a:pt x="1486236" y="1710063"/>
                    <a:pt x="1533522" y="1716528"/>
                    <a:pt x="1580568" y="1724508"/>
                  </a:cubicBezTo>
                  <a:cubicBezTo>
                    <a:pt x="1642100" y="1734963"/>
                    <a:pt x="1702913" y="1748211"/>
                    <a:pt x="1762450" y="1766646"/>
                  </a:cubicBezTo>
                  <a:cubicBezTo>
                    <a:pt x="1795330" y="1776822"/>
                    <a:pt x="1825378" y="1794340"/>
                    <a:pt x="1855026" y="1811858"/>
                  </a:cubicBezTo>
                  <a:cubicBezTo>
                    <a:pt x="1936151" y="1859663"/>
                    <a:pt x="2003269" y="1922072"/>
                    <a:pt x="2052670" y="2002757"/>
                  </a:cubicBezTo>
                  <a:cubicBezTo>
                    <a:pt x="2081081" y="2049165"/>
                    <a:pt x="2102988" y="2098447"/>
                    <a:pt x="2117833" y="2150840"/>
                  </a:cubicBezTo>
                  <a:cubicBezTo>
                    <a:pt x="2118391" y="2152875"/>
                    <a:pt x="2118391" y="2155708"/>
                    <a:pt x="2121145" y="2155828"/>
                  </a:cubicBezTo>
                  <a:cubicBezTo>
                    <a:pt x="2124776" y="2155948"/>
                    <a:pt x="2124377" y="2152516"/>
                    <a:pt x="2125055" y="2150241"/>
                  </a:cubicBezTo>
                  <a:cubicBezTo>
                    <a:pt x="2164440" y="2016963"/>
                    <a:pt x="2239898" y="1909821"/>
                    <a:pt x="2355739" y="1831929"/>
                  </a:cubicBezTo>
                  <a:cubicBezTo>
                    <a:pt x="2392650" y="1807149"/>
                    <a:pt x="2431356" y="1785362"/>
                    <a:pt x="2472736" y="1769400"/>
                  </a:cubicBezTo>
                  <a:cubicBezTo>
                    <a:pt x="2499911" y="1758906"/>
                    <a:pt x="2528841" y="1752561"/>
                    <a:pt x="2557292" y="1745737"/>
                  </a:cubicBezTo>
                  <a:cubicBezTo>
                    <a:pt x="2586502" y="1738714"/>
                    <a:pt x="2616031" y="1732928"/>
                    <a:pt x="2645560" y="1727421"/>
                  </a:cubicBezTo>
                  <a:cubicBezTo>
                    <a:pt x="2678001" y="1721356"/>
                    <a:pt x="2710643" y="1716328"/>
                    <a:pt x="2743364" y="1711779"/>
                  </a:cubicBezTo>
                  <a:cubicBezTo>
                    <a:pt x="2780794" y="1706592"/>
                    <a:pt x="2818104" y="1700207"/>
                    <a:pt x="2855374" y="1693982"/>
                  </a:cubicBezTo>
                  <a:cubicBezTo>
                    <a:pt x="2883586" y="1689273"/>
                    <a:pt x="2911877" y="1684764"/>
                    <a:pt x="2939810" y="1678739"/>
                  </a:cubicBezTo>
                  <a:cubicBezTo>
                    <a:pt x="2970975" y="1672035"/>
                    <a:pt x="3001820" y="1663974"/>
                    <a:pt x="3032307" y="1654477"/>
                  </a:cubicBezTo>
                  <a:cubicBezTo>
                    <a:pt x="3173007" y="1610623"/>
                    <a:pt x="3292639" y="1532531"/>
                    <a:pt x="3398304" y="1431136"/>
                  </a:cubicBezTo>
                  <a:cubicBezTo>
                    <a:pt x="3440522" y="1390634"/>
                    <a:pt x="3481743" y="1349054"/>
                    <a:pt x="3526236" y="1310946"/>
                  </a:cubicBezTo>
                  <a:cubicBezTo>
                    <a:pt x="3569771" y="1273636"/>
                    <a:pt x="3617137" y="1242670"/>
                    <a:pt x="3672124" y="1224634"/>
                  </a:cubicBezTo>
                  <a:cubicBezTo>
                    <a:pt x="3725674" y="1207036"/>
                    <a:pt x="3780622" y="1203086"/>
                    <a:pt x="3836527" y="1207715"/>
                  </a:cubicBezTo>
                  <a:cubicBezTo>
                    <a:pt x="3856320" y="1209350"/>
                    <a:pt x="3875992" y="1211585"/>
                    <a:pt x="3895465" y="1215416"/>
                  </a:cubicBezTo>
                  <a:cubicBezTo>
                    <a:pt x="3924714" y="1221162"/>
                    <a:pt x="3948177" y="1235128"/>
                    <a:pt x="3961306" y="1263181"/>
                  </a:cubicBezTo>
                  <a:cubicBezTo>
                    <a:pt x="3962383" y="1265455"/>
                    <a:pt x="3965017" y="1267530"/>
                    <a:pt x="3963381" y="1270124"/>
                  </a:cubicBezTo>
                  <a:cubicBezTo>
                    <a:pt x="3961386" y="1273237"/>
                    <a:pt x="3957954" y="1271521"/>
                    <a:pt x="3955320" y="1271002"/>
                  </a:cubicBezTo>
                  <a:cubicBezTo>
                    <a:pt x="3923717" y="1264577"/>
                    <a:pt x="3891714" y="1263619"/>
                    <a:pt x="3859711" y="1265415"/>
                  </a:cubicBezTo>
                  <a:cubicBezTo>
                    <a:pt x="3826791" y="1267251"/>
                    <a:pt x="3795147" y="1274873"/>
                    <a:pt x="3772003" y="1300571"/>
                  </a:cubicBezTo>
                  <a:cubicBezTo>
                    <a:pt x="3737766" y="1338559"/>
                    <a:pt x="3704765" y="1377665"/>
                    <a:pt x="3670966" y="1416052"/>
                  </a:cubicBezTo>
                  <a:cubicBezTo>
                    <a:pt x="3665180" y="1422637"/>
                    <a:pt x="3671246" y="1424273"/>
                    <a:pt x="3674398" y="1426906"/>
                  </a:cubicBezTo>
                  <a:cubicBezTo>
                    <a:pt x="3716497" y="1462022"/>
                    <a:pt x="3758475" y="1497296"/>
                    <a:pt x="3801132" y="1531733"/>
                  </a:cubicBezTo>
                  <a:cubicBezTo>
                    <a:pt x="3809672" y="1538637"/>
                    <a:pt x="3808435" y="1542388"/>
                    <a:pt x="3802369" y="1549690"/>
                  </a:cubicBezTo>
                  <a:cubicBezTo>
                    <a:pt x="3743671" y="1620480"/>
                    <a:pt x="3684973" y="1691308"/>
                    <a:pt x="3626992" y="1762696"/>
                  </a:cubicBezTo>
                  <a:cubicBezTo>
                    <a:pt x="3613824" y="1778897"/>
                    <a:pt x="3608717" y="1798410"/>
                    <a:pt x="3614582" y="1819639"/>
                  </a:cubicBezTo>
                  <a:cubicBezTo>
                    <a:pt x="3617216" y="1829096"/>
                    <a:pt x="3620368" y="1829255"/>
                    <a:pt x="3627671" y="1822831"/>
                  </a:cubicBezTo>
                  <a:cubicBezTo>
                    <a:pt x="3704725" y="1754715"/>
                    <a:pt x="3775275" y="1680255"/>
                    <a:pt x="3843151" y="1603081"/>
                  </a:cubicBezTo>
                  <a:cubicBezTo>
                    <a:pt x="3895624" y="1543425"/>
                    <a:pt x="3948377" y="1483969"/>
                    <a:pt x="4000971" y="1424352"/>
                  </a:cubicBezTo>
                  <a:cubicBezTo>
                    <a:pt x="4020922" y="1401727"/>
                    <a:pt x="4035886" y="1376587"/>
                    <a:pt x="4041273" y="1346221"/>
                  </a:cubicBezTo>
                  <a:cubicBezTo>
                    <a:pt x="4047338" y="1312183"/>
                    <a:pt x="4037522" y="1282135"/>
                    <a:pt x="4018688" y="1254761"/>
                  </a:cubicBezTo>
                  <a:cubicBezTo>
                    <a:pt x="3991513" y="1215296"/>
                    <a:pt x="3953365" y="1190157"/>
                    <a:pt x="3908593" y="1174275"/>
                  </a:cubicBezTo>
                  <a:cubicBezTo>
                    <a:pt x="3878107" y="1163461"/>
                    <a:pt x="3846942" y="1158194"/>
                    <a:pt x="3814580" y="1161347"/>
                  </a:cubicBezTo>
                  <a:cubicBezTo>
                    <a:pt x="3810111" y="1161785"/>
                    <a:pt x="3805043" y="1163421"/>
                    <a:pt x="3804963" y="1155241"/>
                  </a:cubicBezTo>
                  <a:cubicBezTo>
                    <a:pt x="3804405" y="1109232"/>
                    <a:pt x="3797741" y="1063542"/>
                    <a:pt x="3798499" y="1017454"/>
                  </a:cubicBezTo>
                  <a:cubicBezTo>
                    <a:pt x="3798978" y="990478"/>
                    <a:pt x="3801611" y="963584"/>
                    <a:pt x="3811587" y="938524"/>
                  </a:cubicBezTo>
                  <a:cubicBezTo>
                    <a:pt x="3818451" y="921326"/>
                    <a:pt x="3816216" y="905165"/>
                    <a:pt x="3813582" y="888205"/>
                  </a:cubicBezTo>
                  <a:cubicBezTo>
                    <a:pt x="3804644" y="830704"/>
                    <a:pt x="3798180" y="772963"/>
                    <a:pt x="3802489" y="714664"/>
                  </a:cubicBezTo>
                  <a:cubicBezTo>
                    <a:pt x="3804604" y="686053"/>
                    <a:pt x="3809472" y="657801"/>
                    <a:pt x="3823239" y="632023"/>
                  </a:cubicBezTo>
                  <a:cubicBezTo>
                    <a:pt x="3825793" y="627235"/>
                    <a:pt x="3824117" y="623883"/>
                    <a:pt x="3822401" y="619693"/>
                  </a:cubicBezTo>
                  <a:cubicBezTo>
                    <a:pt x="3804764" y="576677"/>
                    <a:pt x="3786448" y="533900"/>
                    <a:pt x="3769928" y="490485"/>
                  </a:cubicBezTo>
                  <a:cubicBezTo>
                    <a:pt x="3752330" y="444196"/>
                    <a:pt x="3738523" y="396711"/>
                    <a:pt x="3731700" y="347390"/>
                  </a:cubicBezTo>
                  <a:cubicBezTo>
                    <a:pt x="3729785" y="333663"/>
                    <a:pt x="3723679" y="320814"/>
                    <a:pt x="3721086" y="307007"/>
                  </a:cubicBezTo>
                  <a:cubicBezTo>
                    <a:pt x="3710152" y="248628"/>
                    <a:pt x="3737965" y="182707"/>
                    <a:pt x="3787246" y="149188"/>
                  </a:cubicBezTo>
                  <a:cubicBezTo>
                    <a:pt x="3835529" y="116347"/>
                    <a:pt x="3892711" y="124288"/>
                    <a:pt x="3932057" y="167863"/>
                  </a:cubicBezTo>
                  <a:cubicBezTo>
                    <a:pt x="3943708" y="180752"/>
                    <a:pt x="3953565" y="194917"/>
                    <a:pt x="3961545" y="210240"/>
                  </a:cubicBezTo>
                  <a:cubicBezTo>
                    <a:pt x="3982096" y="249705"/>
                    <a:pt x="4006876" y="286337"/>
                    <a:pt x="4032733" y="322490"/>
                  </a:cubicBezTo>
                  <a:cubicBezTo>
                    <a:pt x="4066013" y="368938"/>
                    <a:pt x="4088000" y="421252"/>
                    <a:pt x="4105558" y="475401"/>
                  </a:cubicBezTo>
                  <a:cubicBezTo>
                    <a:pt x="4120203" y="520492"/>
                    <a:pt x="4129740" y="566820"/>
                    <a:pt x="4135406" y="613827"/>
                  </a:cubicBezTo>
                  <a:cubicBezTo>
                    <a:pt x="4137122" y="627993"/>
                    <a:pt x="4137561" y="642598"/>
                    <a:pt x="4136363" y="656844"/>
                  </a:cubicBezTo>
                  <a:cubicBezTo>
                    <a:pt x="4133411" y="691520"/>
                    <a:pt x="4143068" y="723562"/>
                    <a:pt x="4154241" y="755565"/>
                  </a:cubicBezTo>
                  <a:cubicBezTo>
                    <a:pt x="4170641" y="802612"/>
                    <a:pt x="4194863" y="846267"/>
                    <a:pt x="4213418" y="892395"/>
                  </a:cubicBezTo>
                  <a:cubicBezTo>
                    <a:pt x="4224671" y="920328"/>
                    <a:pt x="4234327" y="948619"/>
                    <a:pt x="4238677" y="978547"/>
                  </a:cubicBezTo>
                  <a:cubicBezTo>
                    <a:pt x="4239037" y="980981"/>
                    <a:pt x="4237919" y="984812"/>
                    <a:pt x="4242348" y="985331"/>
                  </a:cubicBezTo>
                  <a:cubicBezTo>
                    <a:pt x="4242269" y="1023519"/>
                    <a:pt x="4242269" y="1061786"/>
                    <a:pt x="4242269" y="1100094"/>
                  </a:cubicBezTo>
                  <a:cubicBezTo>
                    <a:pt x="4238837" y="1143669"/>
                    <a:pt x="4236921" y="1187324"/>
                    <a:pt x="4232612" y="1230859"/>
                  </a:cubicBezTo>
                  <a:cubicBezTo>
                    <a:pt x="4227743" y="1280220"/>
                    <a:pt x="4222316" y="1329541"/>
                    <a:pt x="4216211" y="1378742"/>
                  </a:cubicBezTo>
                  <a:cubicBezTo>
                    <a:pt x="4211104" y="1419923"/>
                    <a:pt x="4207632" y="1461343"/>
                    <a:pt x="4201886" y="1502444"/>
                  </a:cubicBezTo>
                  <a:cubicBezTo>
                    <a:pt x="4196579" y="1540353"/>
                    <a:pt x="4193945" y="1578501"/>
                    <a:pt x="4189875" y="1616489"/>
                  </a:cubicBezTo>
                  <a:cubicBezTo>
                    <a:pt x="4187041" y="1642785"/>
                    <a:pt x="4185485" y="1669361"/>
                    <a:pt x="4185326" y="1695818"/>
                  </a:cubicBezTo>
                  <a:cubicBezTo>
                    <a:pt x="4184927" y="1786279"/>
                    <a:pt x="4150450" y="1863014"/>
                    <a:pt x="4093827" y="1931728"/>
                  </a:cubicBezTo>
                  <a:cubicBezTo>
                    <a:pt x="4063938" y="1968001"/>
                    <a:pt x="4025511" y="1994018"/>
                    <a:pt x="3989119" y="2022430"/>
                  </a:cubicBezTo>
                  <a:cubicBezTo>
                    <a:pt x="3915058" y="2080290"/>
                    <a:pt x="3831978" y="2122229"/>
                    <a:pt x="3745387" y="2157664"/>
                  </a:cubicBezTo>
                  <a:cubicBezTo>
                    <a:pt x="3648301" y="2197408"/>
                    <a:pt x="3548502" y="2229131"/>
                    <a:pt x="3447665" y="2257981"/>
                  </a:cubicBezTo>
                  <a:cubicBezTo>
                    <a:pt x="3364147" y="2281844"/>
                    <a:pt x="3280069" y="2303432"/>
                    <a:pt x="3195753" y="2324222"/>
                  </a:cubicBezTo>
                  <a:cubicBezTo>
                    <a:pt x="3181826" y="2327654"/>
                    <a:pt x="3170573" y="2337629"/>
                    <a:pt x="3158523" y="2345291"/>
                  </a:cubicBezTo>
                  <a:cubicBezTo>
                    <a:pt x="3091444" y="2388028"/>
                    <a:pt x="3045156" y="2448642"/>
                    <a:pt x="3009402" y="2518433"/>
                  </a:cubicBezTo>
                  <a:cubicBezTo>
                    <a:pt x="2994039" y="2548401"/>
                    <a:pt x="2978198" y="2578089"/>
                    <a:pt x="2960520" y="2606780"/>
                  </a:cubicBezTo>
                  <a:cubicBezTo>
                    <a:pt x="2956530" y="2613285"/>
                    <a:pt x="2952339" y="2615439"/>
                    <a:pt x="2944918" y="2615320"/>
                  </a:cubicBezTo>
                  <a:cubicBezTo>
                    <a:pt x="2784385" y="2613085"/>
                    <a:pt x="2623852" y="2610851"/>
                    <a:pt x="2463319" y="2609174"/>
                  </a:cubicBezTo>
                  <a:cubicBezTo>
                    <a:pt x="2369426" y="2608177"/>
                    <a:pt x="2275532" y="2608376"/>
                    <a:pt x="2181638" y="2606301"/>
                  </a:cubicBezTo>
                  <a:cubicBezTo>
                    <a:pt x="2173019" y="2606102"/>
                    <a:pt x="2169388" y="2603748"/>
                    <a:pt x="2167792" y="2595168"/>
                  </a:cubicBezTo>
                  <a:cubicBezTo>
                    <a:pt x="2161048" y="2559534"/>
                    <a:pt x="2153227" y="2524099"/>
                    <a:pt x="2146643" y="2488425"/>
                  </a:cubicBezTo>
                  <a:cubicBezTo>
                    <a:pt x="2139500" y="2449839"/>
                    <a:pt x="2131240" y="2411412"/>
                    <a:pt x="2127888" y="2372226"/>
                  </a:cubicBezTo>
                  <a:cubicBezTo>
                    <a:pt x="2127090" y="2362729"/>
                    <a:pt x="2125893" y="2353232"/>
                    <a:pt x="2124696" y="2343735"/>
                  </a:cubicBezTo>
                  <a:cubicBezTo>
                    <a:pt x="2124377" y="2341141"/>
                    <a:pt x="2125414" y="2336951"/>
                    <a:pt x="2120905" y="2337230"/>
                  </a:cubicBezTo>
                  <a:cubicBezTo>
                    <a:pt x="2117433" y="2337430"/>
                    <a:pt x="2118032" y="2340981"/>
                    <a:pt x="2117833" y="2343335"/>
                  </a:cubicBezTo>
                  <a:cubicBezTo>
                    <a:pt x="2115638" y="2369313"/>
                    <a:pt x="2112645" y="2395211"/>
                    <a:pt x="2107936" y="2420909"/>
                  </a:cubicBezTo>
                  <a:cubicBezTo>
                    <a:pt x="2101831" y="2454069"/>
                    <a:pt x="2095806" y="2487269"/>
                    <a:pt x="2089461" y="2520389"/>
                  </a:cubicBezTo>
                  <a:cubicBezTo>
                    <a:pt x="2084712" y="2545209"/>
                    <a:pt x="2079405" y="2569949"/>
                    <a:pt x="2074656" y="2594769"/>
                  </a:cubicBezTo>
                  <a:cubicBezTo>
                    <a:pt x="2073260" y="2601992"/>
                    <a:pt x="2071385" y="2606222"/>
                    <a:pt x="2062326" y="2606301"/>
                  </a:cubicBezTo>
                  <a:cubicBezTo>
                    <a:pt x="1809376" y="2609055"/>
                    <a:pt x="1556427" y="2612087"/>
                    <a:pt x="1303517" y="2615479"/>
                  </a:cubicBezTo>
                  <a:cubicBezTo>
                    <a:pt x="1291426" y="2615639"/>
                    <a:pt x="1285041" y="2612048"/>
                    <a:pt x="1278697" y="2601593"/>
                  </a:cubicBezTo>
                  <a:cubicBezTo>
                    <a:pt x="1253158" y="2559654"/>
                    <a:pt x="1232448" y="2515081"/>
                    <a:pt x="1207189" y="2472983"/>
                  </a:cubicBezTo>
                  <a:cubicBezTo>
                    <a:pt x="1169520" y="2410174"/>
                    <a:pt x="1117765" y="2362410"/>
                    <a:pt x="1054118" y="2327454"/>
                  </a:cubicBezTo>
                  <a:cubicBezTo>
                    <a:pt x="1041030" y="2320271"/>
                    <a:pt x="1024829" y="2318595"/>
                    <a:pt x="1009905" y="2315004"/>
                  </a:cubicBezTo>
                  <a:cubicBezTo>
                    <a:pt x="922276" y="2293775"/>
                    <a:pt x="835246" y="2270392"/>
                    <a:pt x="748815" y="2244654"/>
                  </a:cubicBezTo>
                  <a:cubicBezTo>
                    <a:pt x="651130" y="2215604"/>
                    <a:pt x="554563" y="2183322"/>
                    <a:pt x="461108" y="2142381"/>
                  </a:cubicBezTo>
                  <a:cubicBezTo>
                    <a:pt x="396065" y="2113889"/>
                    <a:pt x="333536" y="2080849"/>
                    <a:pt x="275795" y="2039309"/>
                  </a:cubicBezTo>
                  <a:cubicBezTo>
                    <a:pt x="240560" y="2013970"/>
                    <a:pt x="205565" y="1988073"/>
                    <a:pt x="173681" y="1958743"/>
                  </a:cubicBezTo>
                  <a:cubicBezTo>
                    <a:pt x="143594" y="1931050"/>
                    <a:pt x="120609" y="1897052"/>
                    <a:pt x="100299" y="1861498"/>
                  </a:cubicBezTo>
                  <a:cubicBezTo>
                    <a:pt x="80147" y="1826143"/>
                    <a:pt x="67219" y="1788115"/>
                    <a:pt x="61113" y="1747972"/>
                  </a:cubicBezTo>
                  <a:cubicBezTo>
                    <a:pt x="58679" y="1732050"/>
                    <a:pt x="58439" y="1715730"/>
                    <a:pt x="57522" y="1699569"/>
                  </a:cubicBezTo>
                  <a:cubicBezTo>
                    <a:pt x="55048" y="1655874"/>
                    <a:pt x="51895" y="1612259"/>
                    <a:pt x="47905" y="1568644"/>
                  </a:cubicBezTo>
                  <a:cubicBezTo>
                    <a:pt x="43875" y="1524710"/>
                    <a:pt x="37929" y="1481015"/>
                    <a:pt x="33221" y="1437201"/>
                  </a:cubicBezTo>
                  <a:cubicBezTo>
                    <a:pt x="27674" y="1385327"/>
                    <a:pt x="19973" y="1333691"/>
                    <a:pt x="14545" y="1281816"/>
                  </a:cubicBezTo>
                  <a:cubicBezTo>
                    <a:pt x="9877" y="1237203"/>
                    <a:pt x="6804" y="1192431"/>
                    <a:pt x="3492" y="1147699"/>
                  </a:cubicBezTo>
                  <a:cubicBezTo>
                    <a:pt x="978" y="1114300"/>
                    <a:pt x="1417" y="1080741"/>
                    <a:pt x="220" y="1047302"/>
                  </a:cubicBezTo>
                  <a:cubicBezTo>
                    <a:pt x="-2134" y="981460"/>
                    <a:pt x="14505" y="920488"/>
                    <a:pt x="42359" y="861589"/>
                  </a:cubicBezTo>
                  <a:cubicBezTo>
                    <a:pt x="63108" y="817655"/>
                    <a:pt x="84417" y="773841"/>
                    <a:pt x="97785" y="726795"/>
                  </a:cubicBezTo>
                  <a:cubicBezTo>
                    <a:pt x="103650" y="706244"/>
                    <a:pt x="107401" y="685654"/>
                    <a:pt x="106284" y="663946"/>
                  </a:cubicBezTo>
                  <a:cubicBezTo>
                    <a:pt x="103810" y="615463"/>
                    <a:pt x="112589" y="568137"/>
                    <a:pt x="124121" y="521290"/>
                  </a:cubicBezTo>
                  <a:cubicBezTo>
                    <a:pt x="139883" y="457325"/>
                    <a:pt x="163825" y="396671"/>
                    <a:pt x="197863" y="340127"/>
                  </a:cubicBezTo>
                  <a:cubicBezTo>
                    <a:pt x="209635" y="320575"/>
                    <a:pt x="223681" y="302698"/>
                    <a:pt x="237208" y="284421"/>
                  </a:cubicBezTo>
                  <a:cubicBezTo>
                    <a:pt x="258038" y="256290"/>
                    <a:pt x="271486" y="223848"/>
                    <a:pt x="290280" y="194559"/>
                  </a:cubicBezTo>
                  <a:cubicBezTo>
                    <a:pt x="308157" y="166705"/>
                    <a:pt x="330264" y="143162"/>
                    <a:pt x="362786" y="133346"/>
                  </a:cubicBezTo>
                  <a:cubicBezTo>
                    <a:pt x="372313" y="130473"/>
                    <a:pt x="381628" y="128922"/>
                    <a:pt x="390709" y="128605"/>
                  </a:cubicBezTo>
                  <a:close/>
                  <a:moveTo>
                    <a:pt x="3404973" y="1263"/>
                  </a:moveTo>
                  <a:cubicBezTo>
                    <a:pt x="3412822" y="82"/>
                    <a:pt x="3421329" y="386"/>
                    <a:pt x="3430268" y="2301"/>
                  </a:cubicBezTo>
                  <a:cubicBezTo>
                    <a:pt x="3473683" y="11559"/>
                    <a:pt x="3510195" y="34583"/>
                    <a:pt x="3545749" y="59244"/>
                  </a:cubicBezTo>
                  <a:cubicBezTo>
                    <a:pt x="3598742" y="95956"/>
                    <a:pt x="3647305" y="138054"/>
                    <a:pt x="3692476" y="184103"/>
                  </a:cubicBezTo>
                  <a:cubicBezTo>
                    <a:pt x="3698900" y="190647"/>
                    <a:pt x="3697943" y="193999"/>
                    <a:pt x="3692356" y="199745"/>
                  </a:cubicBezTo>
                  <a:cubicBezTo>
                    <a:pt x="3678709" y="213751"/>
                    <a:pt x="3667217" y="229473"/>
                    <a:pt x="3658877" y="247271"/>
                  </a:cubicBezTo>
                  <a:cubicBezTo>
                    <a:pt x="3644272" y="278515"/>
                    <a:pt x="3648302" y="310199"/>
                    <a:pt x="3657001" y="341962"/>
                  </a:cubicBezTo>
                  <a:cubicBezTo>
                    <a:pt x="3681981" y="433422"/>
                    <a:pt x="3718373" y="520531"/>
                    <a:pt x="3757798" y="606444"/>
                  </a:cubicBezTo>
                  <a:cubicBezTo>
                    <a:pt x="3763943" y="619892"/>
                    <a:pt x="3764462" y="632222"/>
                    <a:pt x="3761589" y="646588"/>
                  </a:cubicBezTo>
                  <a:cubicBezTo>
                    <a:pt x="3753369" y="688207"/>
                    <a:pt x="3744510" y="729587"/>
                    <a:pt x="3734255" y="773521"/>
                  </a:cubicBezTo>
                  <a:cubicBezTo>
                    <a:pt x="3683896" y="687529"/>
                    <a:pt x="3631183" y="606165"/>
                    <a:pt x="3593913" y="516422"/>
                  </a:cubicBezTo>
                  <a:cubicBezTo>
                    <a:pt x="3582701" y="489406"/>
                    <a:pt x="3573642" y="461474"/>
                    <a:pt x="3566779" y="432943"/>
                  </a:cubicBezTo>
                  <a:cubicBezTo>
                    <a:pt x="3565183" y="426239"/>
                    <a:pt x="3561471" y="421889"/>
                    <a:pt x="3557003" y="417500"/>
                  </a:cubicBezTo>
                  <a:cubicBezTo>
                    <a:pt x="3517936" y="379073"/>
                    <a:pt x="3478073" y="341403"/>
                    <a:pt x="3442997" y="299106"/>
                  </a:cubicBezTo>
                  <a:cubicBezTo>
                    <a:pt x="3410516" y="259960"/>
                    <a:pt x="3381346" y="218660"/>
                    <a:pt x="3366422" y="169339"/>
                  </a:cubicBezTo>
                  <a:cubicBezTo>
                    <a:pt x="3354491" y="129874"/>
                    <a:pt x="3349662" y="89651"/>
                    <a:pt x="3358201" y="48590"/>
                  </a:cubicBezTo>
                  <a:cubicBezTo>
                    <a:pt x="3363798" y="21714"/>
                    <a:pt x="3381425" y="4805"/>
                    <a:pt x="3404973" y="1263"/>
                  </a:cubicBezTo>
                  <a:close/>
                  <a:moveTo>
                    <a:pt x="819205" y="866"/>
                  </a:moveTo>
                  <a:cubicBezTo>
                    <a:pt x="847457" y="-3923"/>
                    <a:pt x="872157" y="11440"/>
                    <a:pt x="881774" y="39492"/>
                  </a:cubicBezTo>
                  <a:cubicBezTo>
                    <a:pt x="890314" y="64432"/>
                    <a:pt x="889356" y="90170"/>
                    <a:pt x="887042" y="115908"/>
                  </a:cubicBezTo>
                  <a:cubicBezTo>
                    <a:pt x="880577" y="187894"/>
                    <a:pt x="844145" y="245635"/>
                    <a:pt x="799413" y="299385"/>
                  </a:cubicBezTo>
                  <a:cubicBezTo>
                    <a:pt x="765215" y="340446"/>
                    <a:pt x="726748" y="377477"/>
                    <a:pt x="688360" y="414468"/>
                  </a:cubicBezTo>
                  <a:cubicBezTo>
                    <a:pt x="680539" y="422010"/>
                    <a:pt x="676070" y="430429"/>
                    <a:pt x="673516" y="440605"/>
                  </a:cubicBezTo>
                  <a:cubicBezTo>
                    <a:pt x="657155" y="506207"/>
                    <a:pt x="628305" y="566621"/>
                    <a:pt x="595384" y="625120"/>
                  </a:cubicBezTo>
                  <a:cubicBezTo>
                    <a:pt x="568569" y="672725"/>
                    <a:pt x="540198" y="719452"/>
                    <a:pt x="512504" y="766579"/>
                  </a:cubicBezTo>
                  <a:cubicBezTo>
                    <a:pt x="511547" y="768215"/>
                    <a:pt x="510470" y="769691"/>
                    <a:pt x="508474" y="772724"/>
                  </a:cubicBezTo>
                  <a:cubicBezTo>
                    <a:pt x="496024" y="724839"/>
                    <a:pt x="487604" y="678391"/>
                    <a:pt x="478108" y="632143"/>
                  </a:cubicBezTo>
                  <a:cubicBezTo>
                    <a:pt x="477150" y="627514"/>
                    <a:pt x="477868" y="623005"/>
                    <a:pt x="480023" y="618296"/>
                  </a:cubicBezTo>
                  <a:cubicBezTo>
                    <a:pt x="510988" y="549502"/>
                    <a:pt x="540876" y="480269"/>
                    <a:pt x="565297" y="408841"/>
                  </a:cubicBezTo>
                  <a:cubicBezTo>
                    <a:pt x="576310" y="376599"/>
                    <a:pt x="586925" y="344118"/>
                    <a:pt x="592312" y="310359"/>
                  </a:cubicBezTo>
                  <a:cubicBezTo>
                    <a:pt x="598457" y="271652"/>
                    <a:pt x="583932" y="239170"/>
                    <a:pt x="559751" y="209961"/>
                  </a:cubicBezTo>
                  <a:cubicBezTo>
                    <a:pt x="554523" y="203656"/>
                    <a:pt x="544068" y="198548"/>
                    <a:pt x="545545" y="190647"/>
                  </a:cubicBezTo>
                  <a:cubicBezTo>
                    <a:pt x="546782" y="183944"/>
                    <a:pt x="555481" y="178477"/>
                    <a:pt x="561307" y="172850"/>
                  </a:cubicBezTo>
                  <a:cubicBezTo>
                    <a:pt x="621242" y="115110"/>
                    <a:pt x="684091" y="61160"/>
                    <a:pt x="758192" y="21895"/>
                  </a:cubicBezTo>
                  <a:cubicBezTo>
                    <a:pt x="777426" y="11719"/>
                    <a:pt x="797777" y="4497"/>
                    <a:pt x="819205" y="866"/>
                  </a:cubicBezTo>
                  <a:close/>
                </a:path>
              </a:pathLst>
            </a:custGeom>
            <a:solidFill>
              <a:srgbClr val="F0D7C2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F75BCB3-A26B-44B4-BF45-103D2D5E049A}"/>
                </a:ext>
              </a:extLst>
            </p:cNvPr>
            <p:cNvSpPr/>
            <p:nvPr/>
          </p:nvSpPr>
          <p:spPr>
            <a:xfrm>
              <a:off x="8406808" y="3813646"/>
              <a:ext cx="221032" cy="4673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D9361AD-2D0E-405B-98D3-670CA7B6DB7B}"/>
                </a:ext>
              </a:extLst>
            </p:cNvPr>
            <p:cNvSpPr/>
            <p:nvPr/>
          </p:nvSpPr>
          <p:spPr>
            <a:xfrm>
              <a:off x="8401622" y="4288743"/>
              <a:ext cx="221032" cy="4673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CF3F58-A63F-4F68-A3C1-6C72DCAFEF1E}"/>
                </a:ext>
              </a:extLst>
            </p:cNvPr>
            <p:cNvSpPr/>
            <p:nvPr/>
          </p:nvSpPr>
          <p:spPr>
            <a:xfrm rot="21396034">
              <a:off x="8571165" y="3539811"/>
              <a:ext cx="898509" cy="715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B1F3C2F-A1B4-4C3D-A3E2-D25B63AA2D44}"/>
                </a:ext>
              </a:extLst>
            </p:cNvPr>
            <p:cNvSpPr/>
            <p:nvPr/>
          </p:nvSpPr>
          <p:spPr>
            <a:xfrm rot="203966" flipH="1">
              <a:off x="8571143" y="4324264"/>
              <a:ext cx="924904" cy="715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15DAF89-F11D-472C-864A-7269AEDA578B}"/>
              </a:ext>
            </a:extLst>
          </p:cNvPr>
          <p:cNvSpPr txBox="1"/>
          <p:nvPr/>
        </p:nvSpPr>
        <p:spPr>
          <a:xfrm>
            <a:off x="6543045" y="443597"/>
            <a:ext cx="4910977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Quality Professional </a:t>
            </a:r>
          </a:p>
          <a:p>
            <a:pPr algn="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PPT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2" name="Oval 279">
            <a:extLst>
              <a:ext uri="{FF2B5EF4-FFF2-40B4-BE49-F238E27FC236}">
                <a16:creationId xmlns:a16="http://schemas.microsoft.com/office/drawing/2014/main" id="{D8C4B499-D874-4516-A0E1-E3F66F054DD1}"/>
              </a:ext>
            </a:extLst>
          </p:cNvPr>
          <p:cNvSpPr/>
          <p:nvPr/>
        </p:nvSpPr>
        <p:spPr>
          <a:xfrm>
            <a:off x="707404" y="5352429"/>
            <a:ext cx="546492" cy="546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3" name="그룹 4">
            <a:extLst>
              <a:ext uri="{FF2B5EF4-FFF2-40B4-BE49-F238E27FC236}">
                <a16:creationId xmlns:a16="http://schemas.microsoft.com/office/drawing/2014/main" id="{AB779F69-8FE1-4A7D-B97D-B15E0C58282E}"/>
              </a:ext>
            </a:extLst>
          </p:cNvPr>
          <p:cNvGrpSpPr/>
          <p:nvPr/>
        </p:nvGrpSpPr>
        <p:grpSpPr>
          <a:xfrm>
            <a:off x="1270264" y="5426507"/>
            <a:ext cx="1692000" cy="926443"/>
            <a:chOff x="1254019" y="5143184"/>
            <a:chExt cx="1692000" cy="926443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BAD4FAF-77AF-4A6A-9D20-F9BBC09B4CFA}"/>
                </a:ext>
              </a:extLst>
            </p:cNvPr>
            <p:cNvSpPr txBox="1"/>
            <p:nvPr/>
          </p:nvSpPr>
          <p:spPr>
            <a:xfrm>
              <a:off x="1254019" y="5607962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AC967CF-3AB9-463C-A2FB-043A1A395816}"/>
                </a:ext>
              </a:extLst>
            </p:cNvPr>
            <p:cNvSpPr txBox="1"/>
            <p:nvPr/>
          </p:nvSpPr>
          <p:spPr>
            <a:xfrm>
              <a:off x="1254019" y="5143184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6" name="Oval 283">
            <a:extLst>
              <a:ext uri="{FF2B5EF4-FFF2-40B4-BE49-F238E27FC236}">
                <a16:creationId xmlns:a16="http://schemas.microsoft.com/office/drawing/2014/main" id="{74E093CD-F4E7-407D-8F20-AF7B1750B590}"/>
              </a:ext>
            </a:extLst>
          </p:cNvPr>
          <p:cNvSpPr/>
          <p:nvPr/>
        </p:nvSpPr>
        <p:spPr>
          <a:xfrm>
            <a:off x="3547252" y="5352429"/>
            <a:ext cx="546492" cy="5464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7" name="그룹 6">
            <a:extLst>
              <a:ext uri="{FF2B5EF4-FFF2-40B4-BE49-F238E27FC236}">
                <a16:creationId xmlns:a16="http://schemas.microsoft.com/office/drawing/2014/main" id="{6C927A04-8284-4B96-9133-8ED151A7FC0A}"/>
              </a:ext>
            </a:extLst>
          </p:cNvPr>
          <p:cNvGrpSpPr/>
          <p:nvPr/>
        </p:nvGrpSpPr>
        <p:grpSpPr>
          <a:xfrm>
            <a:off x="4110112" y="5413794"/>
            <a:ext cx="1692000" cy="926443"/>
            <a:chOff x="4530549" y="5130471"/>
            <a:chExt cx="1692000" cy="92644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2A5F73F-EAF9-4EC9-9BCE-AEE2327E8467}"/>
                </a:ext>
              </a:extLst>
            </p:cNvPr>
            <p:cNvSpPr txBox="1"/>
            <p:nvPr/>
          </p:nvSpPr>
          <p:spPr>
            <a:xfrm>
              <a:off x="4530549" y="5595249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D92AA7C-3448-4468-A568-AF2C9752C5AA}"/>
                </a:ext>
              </a:extLst>
            </p:cNvPr>
            <p:cNvSpPr txBox="1"/>
            <p:nvPr/>
          </p:nvSpPr>
          <p:spPr>
            <a:xfrm>
              <a:off x="4530549" y="5130471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0" name="Oval 287">
            <a:extLst>
              <a:ext uri="{FF2B5EF4-FFF2-40B4-BE49-F238E27FC236}">
                <a16:creationId xmlns:a16="http://schemas.microsoft.com/office/drawing/2014/main" id="{6DDCFC21-A333-4FD2-8D15-3168598B03B4}"/>
              </a:ext>
            </a:extLst>
          </p:cNvPr>
          <p:cNvSpPr/>
          <p:nvPr/>
        </p:nvSpPr>
        <p:spPr>
          <a:xfrm>
            <a:off x="6387100" y="5352429"/>
            <a:ext cx="546492" cy="5464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1" name="그룹 7">
            <a:extLst>
              <a:ext uri="{FF2B5EF4-FFF2-40B4-BE49-F238E27FC236}">
                <a16:creationId xmlns:a16="http://schemas.microsoft.com/office/drawing/2014/main" id="{AFF7DA29-B192-4CF7-A987-2B64A35202D9}"/>
              </a:ext>
            </a:extLst>
          </p:cNvPr>
          <p:cNvGrpSpPr/>
          <p:nvPr/>
        </p:nvGrpSpPr>
        <p:grpSpPr>
          <a:xfrm>
            <a:off x="6949960" y="5410606"/>
            <a:ext cx="1692000" cy="926443"/>
            <a:chOff x="6690464" y="5127283"/>
            <a:chExt cx="1692000" cy="926443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FAE3193-B147-4462-BC04-439E6D61A90C}"/>
                </a:ext>
              </a:extLst>
            </p:cNvPr>
            <p:cNvSpPr txBox="1"/>
            <p:nvPr/>
          </p:nvSpPr>
          <p:spPr>
            <a:xfrm>
              <a:off x="6690464" y="5592061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476FBE8-00C8-4161-A1DE-20F2F2E79609}"/>
                </a:ext>
              </a:extLst>
            </p:cNvPr>
            <p:cNvSpPr txBox="1"/>
            <p:nvPr/>
          </p:nvSpPr>
          <p:spPr>
            <a:xfrm>
              <a:off x="6690464" y="5127283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4" name="Oval 291">
            <a:extLst>
              <a:ext uri="{FF2B5EF4-FFF2-40B4-BE49-F238E27FC236}">
                <a16:creationId xmlns:a16="http://schemas.microsoft.com/office/drawing/2014/main" id="{9B40B388-0DF6-459D-B0DB-9F93F00BC97E}"/>
              </a:ext>
            </a:extLst>
          </p:cNvPr>
          <p:cNvSpPr/>
          <p:nvPr/>
        </p:nvSpPr>
        <p:spPr>
          <a:xfrm>
            <a:off x="9226948" y="5352429"/>
            <a:ext cx="546492" cy="5464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5" name="그룹 8">
            <a:extLst>
              <a:ext uri="{FF2B5EF4-FFF2-40B4-BE49-F238E27FC236}">
                <a16:creationId xmlns:a16="http://schemas.microsoft.com/office/drawing/2014/main" id="{5D9C770C-D37D-41AD-8EF3-F80F72D734C6}"/>
              </a:ext>
            </a:extLst>
          </p:cNvPr>
          <p:cNvGrpSpPr/>
          <p:nvPr/>
        </p:nvGrpSpPr>
        <p:grpSpPr>
          <a:xfrm>
            <a:off x="9789809" y="5388368"/>
            <a:ext cx="1692000" cy="926443"/>
            <a:chOff x="8850379" y="5105045"/>
            <a:chExt cx="1692000" cy="926443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E5D1E54-16C0-4165-B9C2-C9C1999FC8CB}"/>
                </a:ext>
              </a:extLst>
            </p:cNvPr>
            <p:cNvSpPr txBox="1"/>
            <p:nvPr/>
          </p:nvSpPr>
          <p:spPr>
            <a:xfrm>
              <a:off x="8850379" y="5569823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7E96792-A75E-4C1F-8965-D8BE6D1BDF2E}"/>
                </a:ext>
              </a:extLst>
            </p:cNvPr>
            <p:cNvSpPr txBox="1"/>
            <p:nvPr/>
          </p:nvSpPr>
          <p:spPr>
            <a:xfrm>
              <a:off x="8850379" y="5105045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8" name="Rectangle 30">
            <a:extLst>
              <a:ext uri="{FF2B5EF4-FFF2-40B4-BE49-F238E27FC236}">
                <a16:creationId xmlns:a16="http://schemas.microsoft.com/office/drawing/2014/main" id="{F976F230-3520-48A5-9873-46DD00A879CA}"/>
              </a:ext>
            </a:extLst>
          </p:cNvPr>
          <p:cNvSpPr/>
          <p:nvPr/>
        </p:nvSpPr>
        <p:spPr>
          <a:xfrm>
            <a:off x="848108" y="5488566"/>
            <a:ext cx="272745" cy="27194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9" name="Rounded Rectangle 5">
            <a:extLst>
              <a:ext uri="{FF2B5EF4-FFF2-40B4-BE49-F238E27FC236}">
                <a16:creationId xmlns:a16="http://schemas.microsoft.com/office/drawing/2014/main" id="{EFA845F2-3CF4-42D7-855D-391AB3AC506E}"/>
              </a:ext>
            </a:extLst>
          </p:cNvPr>
          <p:cNvSpPr/>
          <p:nvPr/>
        </p:nvSpPr>
        <p:spPr>
          <a:xfrm flipH="1">
            <a:off x="3647113" y="5494952"/>
            <a:ext cx="336779" cy="27782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0" name="Rounded Rectangle 27">
            <a:extLst>
              <a:ext uri="{FF2B5EF4-FFF2-40B4-BE49-F238E27FC236}">
                <a16:creationId xmlns:a16="http://schemas.microsoft.com/office/drawing/2014/main" id="{A7D795C1-D470-4056-B9F5-A88E6D5E9058}"/>
              </a:ext>
            </a:extLst>
          </p:cNvPr>
          <p:cNvSpPr/>
          <p:nvPr/>
        </p:nvSpPr>
        <p:spPr>
          <a:xfrm>
            <a:off x="6527545" y="5494952"/>
            <a:ext cx="297841" cy="2287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1" name="Oval 21">
            <a:extLst>
              <a:ext uri="{FF2B5EF4-FFF2-40B4-BE49-F238E27FC236}">
                <a16:creationId xmlns:a16="http://schemas.microsoft.com/office/drawing/2014/main" id="{64263118-C700-441E-994B-DB4600E02924}"/>
              </a:ext>
            </a:extLst>
          </p:cNvPr>
          <p:cNvSpPr>
            <a:spLocks noChangeAspect="1"/>
          </p:cNvSpPr>
          <p:nvPr/>
        </p:nvSpPr>
        <p:spPr>
          <a:xfrm>
            <a:off x="9343899" y="5458823"/>
            <a:ext cx="328372" cy="3311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46ACBC3-3240-4326-8EB1-92C943F1CE7D}"/>
              </a:ext>
            </a:extLst>
          </p:cNvPr>
          <p:cNvSpPr txBox="1"/>
          <p:nvPr/>
        </p:nvSpPr>
        <p:spPr>
          <a:xfrm>
            <a:off x="9702179" y="3179241"/>
            <a:ext cx="2052266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C4CF6C5-2438-488A-8035-50959FCDB261}"/>
              </a:ext>
            </a:extLst>
          </p:cNvPr>
          <p:cNvSpPr txBox="1"/>
          <p:nvPr/>
        </p:nvSpPr>
        <p:spPr>
          <a:xfrm>
            <a:off x="437556" y="3179241"/>
            <a:ext cx="2061051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1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5FB2"/>
      </a:accent1>
      <a:accent2>
        <a:srgbClr val="3293CF"/>
      </a:accent2>
      <a:accent3>
        <a:srgbClr val="3CAFA4"/>
      </a:accent3>
      <a:accent4>
        <a:srgbClr val="F3C040"/>
      </a:accent4>
      <a:accent5>
        <a:srgbClr val="E54E46"/>
      </a:accent5>
      <a:accent6>
        <a:srgbClr val="595959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1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5FB2"/>
      </a:accent1>
      <a:accent2>
        <a:srgbClr val="3293CF"/>
      </a:accent2>
      <a:accent3>
        <a:srgbClr val="3CAFA4"/>
      </a:accent3>
      <a:accent4>
        <a:srgbClr val="F3C040"/>
      </a:accent4>
      <a:accent5>
        <a:srgbClr val="E54E46"/>
      </a:accent5>
      <a:accent6>
        <a:srgbClr val="595959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1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5FB2"/>
      </a:accent1>
      <a:accent2>
        <a:srgbClr val="3293CF"/>
      </a:accent2>
      <a:accent3>
        <a:srgbClr val="3CAFA4"/>
      </a:accent3>
      <a:accent4>
        <a:srgbClr val="F3C040"/>
      </a:accent4>
      <a:accent5>
        <a:srgbClr val="E54E46"/>
      </a:accent5>
      <a:accent6>
        <a:srgbClr val="595959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6774</TotalTime>
  <Words>5035</Words>
  <Application>Microsoft Office PowerPoint</Application>
  <PresentationFormat>와이드스크린</PresentationFormat>
  <Paragraphs>548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Portfolio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73</cp:revision>
  <dcterms:created xsi:type="dcterms:W3CDTF">2020-01-20T05:08:25Z</dcterms:created>
  <dcterms:modified xsi:type="dcterms:W3CDTF">2022-11-15T07:09:35Z</dcterms:modified>
</cp:coreProperties>
</file>